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8"/>
  </p:notesMasterIdLst>
  <p:sldIdLst>
    <p:sldId id="256" r:id="rId3"/>
    <p:sldId id="283" r:id="rId4"/>
    <p:sldId id="258" r:id="rId5"/>
    <p:sldId id="261" r:id="rId6"/>
    <p:sldId id="257" r:id="rId7"/>
    <p:sldId id="265" r:id="rId8"/>
    <p:sldId id="262" r:id="rId9"/>
    <p:sldId id="309" r:id="rId10"/>
    <p:sldId id="278" r:id="rId11"/>
    <p:sldId id="310" r:id="rId12"/>
    <p:sldId id="271" r:id="rId13"/>
    <p:sldId id="259" r:id="rId14"/>
    <p:sldId id="260" r:id="rId15"/>
    <p:sldId id="263" r:id="rId16"/>
    <p:sldId id="264" r:id="rId17"/>
    <p:sldId id="266" r:id="rId18"/>
    <p:sldId id="267" r:id="rId19"/>
    <p:sldId id="268" r:id="rId20"/>
    <p:sldId id="269" r:id="rId21"/>
    <p:sldId id="270" r:id="rId22"/>
    <p:sldId id="272" r:id="rId23"/>
    <p:sldId id="273" r:id="rId24"/>
    <p:sldId id="274" r:id="rId25"/>
    <p:sldId id="275" r:id="rId26"/>
    <p:sldId id="276" r:id="rId27"/>
    <p:sldId id="277" r:id="rId28"/>
    <p:sldId id="279" r:id="rId29"/>
    <p:sldId id="280" r:id="rId30"/>
    <p:sldId id="281" r:id="rId31"/>
    <p:sldId id="282"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Lst>
  <p:sldSz cx="9144000" cy="5143500" type="screen16x9"/>
  <p:notesSz cx="6858000" cy="9144000"/>
  <p:embeddedFontLst>
    <p:embeddedFont>
      <p:font typeface="Amatic SC" panose="00000500000000000000" pitchFamily="2" charset="-79"/>
      <p:regular r:id="rId59"/>
      <p:bold r:id="rId60"/>
    </p:embeddedFont>
    <p:embeddedFont>
      <p:font typeface="Bungee" panose="020B0604020202020204" charset="0"/>
      <p:regular r:id="rId61"/>
    </p:embeddedFont>
    <p:embeddedFont>
      <p:font typeface="Calibri" panose="020F0502020204030204" pitchFamily="34" charset="0"/>
      <p:regular r:id="rId62"/>
      <p:bold r:id="rId63"/>
      <p:italic r:id="rId64"/>
      <p:boldItalic r:id="rId65"/>
    </p:embeddedFont>
    <p:embeddedFont>
      <p:font typeface="Inter" panose="020B0604020202020204" charset="0"/>
      <p:regular r:id="rId66"/>
      <p:bold r:id="rId67"/>
    </p:embeddedFont>
    <p:embeddedFont>
      <p:font typeface="Inter-Regular" panose="020B0604020202020204" charset="0"/>
      <p:regular r:id="rId68"/>
      <p:bold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00000000000000000" pitchFamily="2" charset="0"/>
      <p:regular r:id="rId77"/>
      <p:bold r:id="rId78"/>
      <p:italic r:id="rId79"/>
      <p:boldItalic r:id="rId80"/>
    </p:embeddedFont>
    <p:embeddedFont>
      <p:font typeface="Segoe UI Light" panose="020B0502040204020203" pitchFamily="34" charset="0"/>
      <p:regular r:id="rId81"/>
      <p: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DE3FB9F-3329-4430-BC92-735AD23BFC0C}">
  <a:tblStyle styleId="{CDE3FB9F-3329-4430-BC92-735AD23BFC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756" y="-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5.fntdata"/><Relationship Id="rId68" Type="http://schemas.openxmlformats.org/officeDocument/2006/relationships/font" Target="fonts/font10.fntdata"/><Relationship Id="rId76" Type="http://schemas.openxmlformats.org/officeDocument/2006/relationships/font" Target="fonts/font18.fntdata"/><Relationship Id="rId8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66" Type="http://schemas.openxmlformats.org/officeDocument/2006/relationships/font" Target="fonts/font8.fntdata"/><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tableStyles" Target="tableStyles.xml"/></Relationships>
</file>

<file path=ppt/media/hdphoto1.wdp>
</file>

<file path=ppt/media/image1.jpg>
</file>

<file path=ppt/media/image10.png>
</file>

<file path=ppt/media/image11.png>
</file>

<file path=ppt/media/image12.png>
</file>

<file path=ppt/media/image13.png>
</file>

<file path=ppt/media/image14.png>
</file>

<file path=ppt/media/image15.gif>
</file>

<file path=ppt/media/image16.gif>
</file>

<file path=ppt/media/image17.gif>
</file>

<file path=ppt/media/image18.gif>
</file>

<file path=ppt/media/image19.gif>
</file>

<file path=ppt/media/image2.jpg>
</file>

<file path=ppt/media/image20.png>
</file>

<file path=ppt/media/image3.jp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bb0906d0eb_0_17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bb0906d0eb_0_1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b0906d0eb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b0906d0e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763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bb1e948801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bb1e948801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bb35060705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bb35060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bb1e948801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bb1e94880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bb0906d0e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bb0906d0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bb1e948801_0_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bb1e948801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bb1e948801_0_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bb1e948801_0_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bb1e948801_0_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bb1e948801_0_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bb1e948801_0_8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bb1e948801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bb1e948801_0_1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bb1e948801_0_1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bb87ace34f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bb87ace34f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bb1e948801_0_1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bb1e948801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bb64ea73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bb64ea7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
        <p:cNvGrpSpPr/>
        <p:nvPr/>
      </p:nvGrpSpPr>
      <p:grpSpPr>
        <a:xfrm>
          <a:off x="0" y="0"/>
          <a:ext cx="0" cy="0"/>
          <a:chOff x="0" y="0"/>
          <a:chExt cx="0" cy="0"/>
        </a:xfrm>
      </p:grpSpPr>
      <p:sp>
        <p:nvSpPr>
          <p:cNvPr id="1462" name="Google Shape;1462;gbb87ace34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3" name="Google Shape;1463;gbb87ace34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0"/>
        <p:cNvGrpSpPr/>
        <p:nvPr/>
      </p:nvGrpSpPr>
      <p:grpSpPr>
        <a:xfrm>
          <a:off x="0" y="0"/>
          <a:ext cx="0" cy="0"/>
          <a:chOff x="0" y="0"/>
          <a:chExt cx="0" cy="0"/>
        </a:xfrm>
      </p:grpSpPr>
      <p:sp>
        <p:nvSpPr>
          <p:cNvPr id="1521" name="Google Shape;1521;gbb87ace34f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2" name="Google Shape;1522;gbb87ace34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2"/>
        <p:cNvGrpSpPr/>
        <p:nvPr/>
      </p:nvGrpSpPr>
      <p:grpSpPr>
        <a:xfrm>
          <a:off x="0" y="0"/>
          <a:ext cx="0" cy="0"/>
          <a:chOff x="0" y="0"/>
          <a:chExt cx="0" cy="0"/>
        </a:xfrm>
      </p:grpSpPr>
      <p:sp>
        <p:nvSpPr>
          <p:cNvPr id="1643" name="Google Shape;1643;gbb87ace3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4" name="Google Shape;1644;gbb87ace3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bb87ace34f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bb87ace34f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bb87ace34f_0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bb87ace34f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gbb87ace34f_0_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6" name="Google Shape;2126;gbb87ace34f_0_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8"/>
        <p:cNvGrpSpPr/>
        <p:nvPr/>
      </p:nvGrpSpPr>
      <p:grpSpPr>
        <a:xfrm>
          <a:off x="0" y="0"/>
          <a:ext cx="0" cy="0"/>
          <a:chOff x="0" y="0"/>
          <a:chExt cx="0" cy="0"/>
        </a:xfrm>
      </p:grpSpPr>
      <p:sp>
        <p:nvSpPr>
          <p:cNvPr id="2189" name="Google Shape;2189;gbb87ace34f_0_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0" name="Google Shape;2190;gbb87ace34f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3"/>
        <p:cNvGrpSpPr/>
        <p:nvPr/>
      </p:nvGrpSpPr>
      <p:grpSpPr>
        <a:xfrm>
          <a:off x="0" y="0"/>
          <a:ext cx="0" cy="0"/>
          <a:chOff x="0" y="0"/>
          <a:chExt cx="0" cy="0"/>
        </a:xfrm>
      </p:grpSpPr>
      <p:sp>
        <p:nvSpPr>
          <p:cNvPr id="2264" name="Google Shape;2264;gbb87ace34f_0_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5" name="Google Shape;2265;gbb87ace34f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bb0906d0e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bb0906d0e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bb87ace34f_0_8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bb87ace34f_0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bb87ace34f_0_10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bb87ace34f_0_10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bb87ace34f_0_10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bb87ace34f_0_1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0"/>
        <p:cNvGrpSpPr/>
        <p:nvPr/>
      </p:nvGrpSpPr>
      <p:grpSpPr>
        <a:xfrm>
          <a:off x="0" y="0"/>
          <a:ext cx="0" cy="0"/>
          <a:chOff x="0" y="0"/>
          <a:chExt cx="0" cy="0"/>
        </a:xfrm>
      </p:grpSpPr>
      <p:sp>
        <p:nvSpPr>
          <p:cNvPr id="2351" name="Google Shape;2351;gbb87ace34f_0_10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2" name="Google Shape;2352;gbb87ace34f_0_1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0"/>
        <p:cNvGrpSpPr/>
        <p:nvPr/>
      </p:nvGrpSpPr>
      <p:grpSpPr>
        <a:xfrm>
          <a:off x="0" y="0"/>
          <a:ext cx="0" cy="0"/>
          <a:chOff x="0" y="0"/>
          <a:chExt cx="0" cy="0"/>
        </a:xfrm>
      </p:grpSpPr>
      <p:sp>
        <p:nvSpPr>
          <p:cNvPr id="2361" name="Google Shape;2361;gbb87ace34f_0_1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2" name="Google Shape;2362;gbb87ace34f_0_1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1"/>
        <p:cNvGrpSpPr/>
        <p:nvPr/>
      </p:nvGrpSpPr>
      <p:grpSpPr>
        <a:xfrm>
          <a:off x="0" y="0"/>
          <a:ext cx="0" cy="0"/>
          <a:chOff x="0" y="0"/>
          <a:chExt cx="0" cy="0"/>
        </a:xfrm>
      </p:grpSpPr>
      <p:sp>
        <p:nvSpPr>
          <p:cNvPr id="2532" name="Google Shape;2532;gbb0906d0eb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3" name="Google Shape;2533;gbb0906d0e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8"/>
        <p:cNvGrpSpPr/>
        <p:nvPr/>
      </p:nvGrpSpPr>
      <p:grpSpPr>
        <a:xfrm>
          <a:off x="0" y="0"/>
          <a:ext cx="0" cy="0"/>
          <a:chOff x="0" y="0"/>
          <a:chExt cx="0" cy="0"/>
        </a:xfrm>
      </p:grpSpPr>
      <p:sp>
        <p:nvSpPr>
          <p:cNvPr id="2999" name="Google Shape;2999;gbb0906d0eb_0_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0" name="Google Shape;3000;gbb0906d0eb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2"/>
        <p:cNvGrpSpPr/>
        <p:nvPr/>
      </p:nvGrpSpPr>
      <p:grpSpPr>
        <a:xfrm>
          <a:off x="0" y="0"/>
          <a:ext cx="0" cy="0"/>
          <a:chOff x="0" y="0"/>
          <a:chExt cx="0" cy="0"/>
        </a:xfrm>
      </p:grpSpPr>
      <p:sp>
        <p:nvSpPr>
          <p:cNvPr id="3513" name="Google Shape;3513;gbb0906d0eb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4" name="Google Shape;3514;gbb0906d0e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8"/>
        <p:cNvGrpSpPr/>
        <p:nvPr/>
      </p:nvGrpSpPr>
      <p:grpSpPr>
        <a:xfrm>
          <a:off x="0" y="0"/>
          <a:ext cx="0" cy="0"/>
          <a:chOff x="0" y="0"/>
          <a:chExt cx="0" cy="0"/>
        </a:xfrm>
      </p:grpSpPr>
      <p:sp>
        <p:nvSpPr>
          <p:cNvPr id="3519" name="Google Shape;3519;SLIDES_API1384045945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0" name="Google Shape;3520;SLIDES_API1384045945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5"/>
        <p:cNvGrpSpPr/>
        <p:nvPr/>
      </p:nvGrpSpPr>
      <p:grpSpPr>
        <a:xfrm>
          <a:off x="0" y="0"/>
          <a:ext cx="0" cy="0"/>
          <a:chOff x="0" y="0"/>
          <a:chExt cx="0" cy="0"/>
        </a:xfrm>
      </p:grpSpPr>
      <p:sp>
        <p:nvSpPr>
          <p:cNvPr id="3526" name="Google Shape;3526;SLIDES_API138404594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7" name="Google Shape;3527;SLIDES_API138404594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bb0906d0e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bb0906d0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2"/>
        <p:cNvGrpSpPr/>
        <p:nvPr/>
      </p:nvGrpSpPr>
      <p:grpSpPr>
        <a:xfrm>
          <a:off x="0" y="0"/>
          <a:ext cx="0" cy="0"/>
          <a:chOff x="0" y="0"/>
          <a:chExt cx="0" cy="0"/>
        </a:xfrm>
      </p:grpSpPr>
      <p:sp>
        <p:nvSpPr>
          <p:cNvPr id="3533" name="Google Shape;3533;gbb87ace34f_0_14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4" name="Google Shape;3534;gbb87ace34f_0_14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9"/>
        <p:cNvGrpSpPr/>
        <p:nvPr/>
      </p:nvGrpSpPr>
      <p:grpSpPr>
        <a:xfrm>
          <a:off x="0" y="0"/>
          <a:ext cx="0" cy="0"/>
          <a:chOff x="0" y="0"/>
          <a:chExt cx="0" cy="0"/>
        </a:xfrm>
      </p:grpSpPr>
      <p:sp>
        <p:nvSpPr>
          <p:cNvPr id="3560" name="Google Shape;3560;gbb87ace34f_0_14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1" name="Google Shape;3561;gbb87ace34f_0_14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5"/>
        <p:cNvGrpSpPr/>
        <p:nvPr/>
      </p:nvGrpSpPr>
      <p:grpSpPr>
        <a:xfrm>
          <a:off x="0" y="0"/>
          <a:ext cx="0" cy="0"/>
          <a:chOff x="0" y="0"/>
          <a:chExt cx="0" cy="0"/>
        </a:xfrm>
      </p:grpSpPr>
      <p:sp>
        <p:nvSpPr>
          <p:cNvPr id="3576" name="Google Shape;3576;gbb87ace34f_0_14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7" name="Google Shape;3577;gbb87ace34f_0_14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2"/>
        <p:cNvGrpSpPr/>
        <p:nvPr/>
      </p:nvGrpSpPr>
      <p:grpSpPr>
        <a:xfrm>
          <a:off x="0" y="0"/>
          <a:ext cx="0" cy="0"/>
          <a:chOff x="0" y="0"/>
          <a:chExt cx="0" cy="0"/>
        </a:xfrm>
      </p:grpSpPr>
      <p:sp>
        <p:nvSpPr>
          <p:cNvPr id="3913" name="Google Shape;3913;gbb87ace34f_0_146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4" name="Google Shape;3914;gbb87ace34f_0_14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2"/>
        <p:cNvGrpSpPr/>
        <p:nvPr/>
      </p:nvGrpSpPr>
      <p:grpSpPr>
        <a:xfrm>
          <a:off x="0" y="0"/>
          <a:ext cx="0" cy="0"/>
          <a:chOff x="0" y="0"/>
          <a:chExt cx="0" cy="0"/>
        </a:xfrm>
      </p:grpSpPr>
      <p:sp>
        <p:nvSpPr>
          <p:cNvPr id="10413" name="Google Shape;10413;gbb87ace34f_0_21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4" name="Google Shape;10414;gbb87ace34f_0_21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9"/>
        <p:cNvGrpSpPr/>
        <p:nvPr/>
      </p:nvGrpSpPr>
      <p:grpSpPr>
        <a:xfrm>
          <a:off x="0" y="0"/>
          <a:ext cx="0" cy="0"/>
          <a:chOff x="0" y="0"/>
          <a:chExt cx="0" cy="0"/>
        </a:xfrm>
      </p:grpSpPr>
      <p:sp>
        <p:nvSpPr>
          <p:cNvPr id="10840" name="Google Shape;10840;gbb87ace34f_0_21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1" name="Google Shape;10841;gbb87ace34f_0_21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2"/>
        <p:cNvGrpSpPr/>
        <p:nvPr/>
      </p:nvGrpSpPr>
      <p:grpSpPr>
        <a:xfrm>
          <a:off x="0" y="0"/>
          <a:ext cx="0" cy="0"/>
          <a:chOff x="0" y="0"/>
          <a:chExt cx="0" cy="0"/>
        </a:xfrm>
      </p:grpSpPr>
      <p:sp>
        <p:nvSpPr>
          <p:cNvPr id="11003" name="Google Shape;11003;gbb87ace34f_0_21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4" name="Google Shape;11004;gbb87ace34f_0_21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4"/>
        <p:cNvGrpSpPr/>
        <p:nvPr/>
      </p:nvGrpSpPr>
      <p:grpSpPr>
        <a:xfrm>
          <a:off x="0" y="0"/>
          <a:ext cx="0" cy="0"/>
          <a:chOff x="0" y="0"/>
          <a:chExt cx="0" cy="0"/>
        </a:xfrm>
      </p:grpSpPr>
      <p:sp>
        <p:nvSpPr>
          <p:cNvPr id="11405" name="Google Shape;11405;gbb87ace34f_0_22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6" name="Google Shape;11406;gbb87ace34f_0_22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5"/>
        <p:cNvGrpSpPr/>
        <p:nvPr/>
      </p:nvGrpSpPr>
      <p:grpSpPr>
        <a:xfrm>
          <a:off x="0" y="0"/>
          <a:ext cx="0" cy="0"/>
          <a:chOff x="0" y="0"/>
          <a:chExt cx="0" cy="0"/>
        </a:xfrm>
      </p:grpSpPr>
      <p:sp>
        <p:nvSpPr>
          <p:cNvPr id="11776" name="Google Shape;11776;gbb87ace34f_0_22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7" name="Google Shape;11777;gbb87ace34f_0_22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2"/>
        <p:cNvGrpSpPr/>
        <p:nvPr/>
      </p:nvGrpSpPr>
      <p:grpSpPr>
        <a:xfrm>
          <a:off x="0" y="0"/>
          <a:ext cx="0" cy="0"/>
          <a:chOff x="0" y="0"/>
          <a:chExt cx="0" cy="0"/>
        </a:xfrm>
      </p:grpSpPr>
      <p:sp>
        <p:nvSpPr>
          <p:cNvPr id="12153" name="Google Shape;12153;gbb87ace34f_0_228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4" name="Google Shape;12154;gbb87ace34f_0_22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bb87ace34f_0_26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bb87ace34f_0_26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3"/>
        <p:cNvGrpSpPr/>
        <p:nvPr/>
      </p:nvGrpSpPr>
      <p:grpSpPr>
        <a:xfrm>
          <a:off x="0" y="0"/>
          <a:ext cx="0" cy="0"/>
          <a:chOff x="0" y="0"/>
          <a:chExt cx="0" cy="0"/>
        </a:xfrm>
      </p:grpSpPr>
      <p:sp>
        <p:nvSpPr>
          <p:cNvPr id="12584" name="Google Shape;12584;gbb87ace34f_0_23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5" name="Google Shape;12585;gbb87ace34f_0_23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6"/>
        <p:cNvGrpSpPr/>
        <p:nvPr/>
      </p:nvGrpSpPr>
      <p:grpSpPr>
        <a:xfrm>
          <a:off x="0" y="0"/>
          <a:ext cx="0" cy="0"/>
          <a:chOff x="0" y="0"/>
          <a:chExt cx="0" cy="0"/>
        </a:xfrm>
      </p:grpSpPr>
      <p:sp>
        <p:nvSpPr>
          <p:cNvPr id="13377" name="Google Shape;13377;gbb87ace34f_0_24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8" name="Google Shape;13378;gbb87ace34f_0_24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7"/>
        <p:cNvGrpSpPr/>
        <p:nvPr/>
      </p:nvGrpSpPr>
      <p:grpSpPr>
        <a:xfrm>
          <a:off x="0" y="0"/>
          <a:ext cx="0" cy="0"/>
          <a:chOff x="0" y="0"/>
          <a:chExt cx="0" cy="0"/>
        </a:xfrm>
      </p:grpSpPr>
      <p:sp>
        <p:nvSpPr>
          <p:cNvPr id="14118" name="Google Shape;14118;gbb87ace34f_0_24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9" name="Google Shape;14119;gbb87ace34f_0_24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0"/>
        <p:cNvGrpSpPr/>
        <p:nvPr/>
      </p:nvGrpSpPr>
      <p:grpSpPr>
        <a:xfrm>
          <a:off x="0" y="0"/>
          <a:ext cx="0" cy="0"/>
          <a:chOff x="0" y="0"/>
          <a:chExt cx="0" cy="0"/>
        </a:xfrm>
      </p:grpSpPr>
      <p:sp>
        <p:nvSpPr>
          <p:cNvPr id="14811" name="Google Shape;14811;gbb87ace34f_0_25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2" name="Google Shape;14812;gbb87ace34f_0_25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2"/>
        <p:cNvGrpSpPr/>
        <p:nvPr/>
      </p:nvGrpSpPr>
      <p:grpSpPr>
        <a:xfrm>
          <a:off x="0" y="0"/>
          <a:ext cx="0" cy="0"/>
          <a:chOff x="0" y="0"/>
          <a:chExt cx="0" cy="0"/>
        </a:xfrm>
      </p:grpSpPr>
      <p:sp>
        <p:nvSpPr>
          <p:cNvPr id="15113" name="Google Shape;15113;gbb87ace34f_0_25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14" name="Google Shape;15114;gbb87ace34f_0_25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6"/>
        <p:cNvGrpSpPr/>
        <p:nvPr/>
      </p:nvGrpSpPr>
      <p:grpSpPr>
        <a:xfrm>
          <a:off x="0" y="0"/>
          <a:ext cx="0" cy="0"/>
          <a:chOff x="0" y="0"/>
          <a:chExt cx="0" cy="0"/>
        </a:xfrm>
      </p:grpSpPr>
      <p:sp>
        <p:nvSpPr>
          <p:cNvPr id="15747" name="Google Shape;15747;gbb87ace34f_0_26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8" name="Google Shape;15748;gbb87ace34f_0_26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bb1e948801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bb1e94880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b0906d0eb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b0906d0e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b0906d0eb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b0906d0e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278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7"/>
        <p:cNvGrpSpPr/>
        <p:nvPr/>
      </p:nvGrpSpPr>
      <p:grpSpPr>
        <a:xfrm>
          <a:off x="0" y="0"/>
          <a:ext cx="0" cy="0"/>
          <a:chOff x="0" y="0"/>
          <a:chExt cx="0" cy="0"/>
        </a:xfrm>
      </p:grpSpPr>
      <p:sp>
        <p:nvSpPr>
          <p:cNvPr id="2058" name="Google Shape;2058;gbb87ace34f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9" name="Google Shape;2059;gbb87ace34f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72400" y="905454"/>
            <a:ext cx="4640700" cy="2804100"/>
          </a:xfrm>
          <a:prstGeom prst="rect">
            <a:avLst/>
          </a:prstGeom>
        </p:spPr>
        <p:txBody>
          <a:bodyPr spcFirstLastPara="1" wrap="square" lIns="91425" tIns="91425" rIns="91425" bIns="91425" anchor="ctr" anchorCtr="0">
            <a:noAutofit/>
          </a:bodyPr>
          <a:lstStyle>
            <a:lvl1pPr lvl="0">
              <a:lnSpc>
                <a:spcPct val="115000"/>
              </a:lnSpc>
              <a:spcBef>
                <a:spcPts val="0"/>
              </a:spcBef>
              <a:spcAft>
                <a:spcPts val="0"/>
              </a:spcAft>
              <a:buSzPts val="5200"/>
              <a:buFont typeface="Bungee"/>
              <a:buNone/>
              <a:defRPr sz="4500">
                <a:latin typeface="Bungee"/>
                <a:ea typeface="Bungee"/>
                <a:cs typeface="Bungee"/>
                <a:sym typeface="Bungee"/>
              </a:defRPr>
            </a:lvl1pPr>
            <a:lvl2pPr lvl="1">
              <a:spcBef>
                <a:spcPts val="0"/>
              </a:spcBef>
              <a:spcAft>
                <a:spcPts val="0"/>
              </a:spcAft>
              <a:buSzPts val="5200"/>
              <a:buFont typeface="Bungee"/>
              <a:buNone/>
              <a:defRPr sz="5200">
                <a:latin typeface="Bungee"/>
                <a:ea typeface="Bungee"/>
                <a:cs typeface="Bungee"/>
                <a:sym typeface="Bungee"/>
              </a:defRPr>
            </a:lvl2pPr>
            <a:lvl3pPr lvl="2">
              <a:spcBef>
                <a:spcPts val="0"/>
              </a:spcBef>
              <a:spcAft>
                <a:spcPts val="0"/>
              </a:spcAft>
              <a:buSzPts val="5200"/>
              <a:buFont typeface="Bungee"/>
              <a:buNone/>
              <a:defRPr sz="5200">
                <a:latin typeface="Bungee"/>
                <a:ea typeface="Bungee"/>
                <a:cs typeface="Bungee"/>
                <a:sym typeface="Bungee"/>
              </a:defRPr>
            </a:lvl3pPr>
            <a:lvl4pPr lvl="3">
              <a:spcBef>
                <a:spcPts val="0"/>
              </a:spcBef>
              <a:spcAft>
                <a:spcPts val="0"/>
              </a:spcAft>
              <a:buSzPts val="5200"/>
              <a:buFont typeface="Bungee"/>
              <a:buNone/>
              <a:defRPr sz="5200">
                <a:latin typeface="Bungee"/>
                <a:ea typeface="Bungee"/>
                <a:cs typeface="Bungee"/>
                <a:sym typeface="Bungee"/>
              </a:defRPr>
            </a:lvl4pPr>
            <a:lvl5pPr lvl="4">
              <a:spcBef>
                <a:spcPts val="0"/>
              </a:spcBef>
              <a:spcAft>
                <a:spcPts val="0"/>
              </a:spcAft>
              <a:buSzPts val="5200"/>
              <a:buFont typeface="Bungee"/>
              <a:buNone/>
              <a:defRPr sz="5200">
                <a:latin typeface="Bungee"/>
                <a:ea typeface="Bungee"/>
                <a:cs typeface="Bungee"/>
                <a:sym typeface="Bungee"/>
              </a:defRPr>
            </a:lvl5pPr>
            <a:lvl6pPr lvl="5">
              <a:spcBef>
                <a:spcPts val="0"/>
              </a:spcBef>
              <a:spcAft>
                <a:spcPts val="0"/>
              </a:spcAft>
              <a:buSzPts val="5200"/>
              <a:buFont typeface="Bungee"/>
              <a:buNone/>
              <a:defRPr sz="5200">
                <a:latin typeface="Bungee"/>
                <a:ea typeface="Bungee"/>
                <a:cs typeface="Bungee"/>
                <a:sym typeface="Bungee"/>
              </a:defRPr>
            </a:lvl6pPr>
            <a:lvl7pPr lvl="6">
              <a:spcBef>
                <a:spcPts val="0"/>
              </a:spcBef>
              <a:spcAft>
                <a:spcPts val="0"/>
              </a:spcAft>
              <a:buSzPts val="5200"/>
              <a:buFont typeface="Bungee"/>
              <a:buNone/>
              <a:defRPr sz="5200">
                <a:latin typeface="Bungee"/>
                <a:ea typeface="Bungee"/>
                <a:cs typeface="Bungee"/>
                <a:sym typeface="Bungee"/>
              </a:defRPr>
            </a:lvl7pPr>
            <a:lvl8pPr lvl="7">
              <a:spcBef>
                <a:spcPts val="0"/>
              </a:spcBef>
              <a:spcAft>
                <a:spcPts val="0"/>
              </a:spcAft>
              <a:buSzPts val="5200"/>
              <a:buFont typeface="Bungee"/>
              <a:buNone/>
              <a:defRPr sz="5200">
                <a:latin typeface="Bungee"/>
                <a:ea typeface="Bungee"/>
                <a:cs typeface="Bungee"/>
                <a:sym typeface="Bungee"/>
              </a:defRPr>
            </a:lvl8pPr>
            <a:lvl9pPr lvl="8">
              <a:spcBef>
                <a:spcPts val="0"/>
              </a:spcBef>
              <a:spcAft>
                <a:spcPts val="0"/>
              </a:spcAft>
              <a:buSzPts val="5200"/>
              <a:buFont typeface="Bungee"/>
              <a:buNone/>
              <a:defRPr sz="5200">
                <a:latin typeface="Bungee"/>
                <a:ea typeface="Bungee"/>
                <a:cs typeface="Bungee"/>
                <a:sym typeface="Bungee"/>
              </a:defRPr>
            </a:lvl9pPr>
          </a:lstStyle>
          <a:p>
            <a:endParaRPr/>
          </a:p>
        </p:txBody>
      </p:sp>
      <p:sp>
        <p:nvSpPr>
          <p:cNvPr id="10" name="Google Shape;10;p2"/>
          <p:cNvSpPr txBox="1">
            <a:spLocks noGrp="1"/>
          </p:cNvSpPr>
          <p:nvPr>
            <p:ph type="subTitle" idx="1"/>
          </p:nvPr>
        </p:nvSpPr>
        <p:spPr>
          <a:xfrm>
            <a:off x="948600" y="3825500"/>
            <a:ext cx="4283100" cy="371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Inter"/>
              <a:buNone/>
              <a:defRPr>
                <a:solidFill>
                  <a:schemeClr val="lt1"/>
                </a:solidFill>
                <a:latin typeface="Inter"/>
                <a:ea typeface="Inter"/>
                <a:cs typeface="Inter"/>
                <a:sym typeface="Inter"/>
              </a:defRPr>
            </a:lvl1pPr>
            <a:lvl2pPr lvl="1">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a:endParaRPr/>
          </a:p>
        </p:txBody>
      </p:sp>
      <p:sp>
        <p:nvSpPr>
          <p:cNvPr id="11" name="Google Shape;11;p2"/>
          <p:cNvSpPr/>
          <p:nvPr/>
        </p:nvSpPr>
        <p:spPr>
          <a:xfrm rot="8100000">
            <a:off x="7569270" y="-591775"/>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8100000">
            <a:off x="7072692" y="-158351"/>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8100000">
            <a:off x="-899329" y="4056087"/>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100000">
            <a:off x="-387431" y="3399477"/>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1"/>
          <p:cNvSpPr txBox="1">
            <a:spLocks noGrp="1"/>
          </p:cNvSpPr>
          <p:nvPr>
            <p:ph type="title" hasCustomPrompt="1"/>
          </p:nvPr>
        </p:nvSpPr>
        <p:spPr>
          <a:xfrm>
            <a:off x="962325" y="1779672"/>
            <a:ext cx="7219200" cy="103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7" name="Google Shape;77;p11"/>
          <p:cNvSpPr txBox="1">
            <a:spLocks noGrp="1"/>
          </p:cNvSpPr>
          <p:nvPr>
            <p:ph type="subTitle" idx="1"/>
          </p:nvPr>
        </p:nvSpPr>
        <p:spPr>
          <a:xfrm>
            <a:off x="1397200" y="3222975"/>
            <a:ext cx="6354600" cy="408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78" name="Google Shape;78;p11"/>
          <p:cNvSpPr/>
          <p:nvPr/>
        </p:nvSpPr>
        <p:spPr>
          <a:xfrm rot="-8100000" flipH="1">
            <a:off x="-654176" y="-234674"/>
            <a:ext cx="1918946" cy="191894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rot="-8100000" flipH="1">
            <a:off x="1197479" y="173098"/>
            <a:ext cx="878651" cy="878439"/>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rot="429113" flipH="1">
            <a:off x="6291742" y="3516801"/>
            <a:ext cx="3375850" cy="2386519"/>
          </a:xfrm>
          <a:custGeom>
            <a:avLst/>
            <a:gdLst/>
            <a:ahLst/>
            <a:cxnLst/>
            <a:rect l="l" t="t" r="r" b="b"/>
            <a:pathLst>
              <a:path w="79790" h="65282" extrusionOk="0">
                <a:moveTo>
                  <a:pt x="0" y="15840"/>
                </a:moveTo>
                <a:lnTo>
                  <a:pt x="28864" y="0"/>
                </a:lnTo>
                <a:lnTo>
                  <a:pt x="51245" y="35755"/>
                </a:lnTo>
                <a:lnTo>
                  <a:pt x="57025" y="28864"/>
                </a:lnTo>
                <a:lnTo>
                  <a:pt x="79790" y="6528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81" name="Google Shape;81;p11"/>
          <p:cNvSpPr/>
          <p:nvPr/>
        </p:nvSpPr>
        <p:spPr>
          <a:xfrm rot="429113" flipH="1">
            <a:off x="6577342" y="3046455"/>
            <a:ext cx="3375850" cy="2870169"/>
          </a:xfrm>
          <a:custGeom>
            <a:avLst/>
            <a:gdLst/>
            <a:ahLst/>
            <a:cxnLst/>
            <a:rect l="l" t="t" r="r" b="b"/>
            <a:pathLst>
              <a:path w="79790" h="78512" extrusionOk="0">
                <a:moveTo>
                  <a:pt x="0" y="29070"/>
                </a:moveTo>
                <a:lnTo>
                  <a:pt x="42472" y="0"/>
                </a:lnTo>
                <a:lnTo>
                  <a:pt x="63796" y="51856"/>
                </a:lnTo>
                <a:lnTo>
                  <a:pt x="72035" y="32955"/>
                </a:lnTo>
                <a:lnTo>
                  <a:pt x="79790" y="7851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82" name="Google Shape;82;p11"/>
          <p:cNvSpPr/>
          <p:nvPr/>
        </p:nvSpPr>
        <p:spPr>
          <a:xfrm rot="-8100000" flipH="1">
            <a:off x="7727877" y="74639"/>
            <a:ext cx="1794637" cy="1794213"/>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rot="-8100000" flipH="1">
            <a:off x="6757806" y="-77886"/>
            <a:ext cx="1307582" cy="130737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1"/>
          <p:cNvGrpSpPr/>
          <p:nvPr/>
        </p:nvGrpSpPr>
        <p:grpSpPr>
          <a:xfrm rot="-5400000" flipH="1">
            <a:off x="-866421" y="3272984"/>
            <a:ext cx="2196000" cy="2874159"/>
            <a:chOff x="7583692" y="-555803"/>
            <a:chExt cx="2196000" cy="2874159"/>
          </a:xfrm>
        </p:grpSpPr>
        <p:sp>
          <p:nvSpPr>
            <p:cNvPr id="85" name="Google Shape;85;p11"/>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Bungee"/>
              <a:buNone/>
              <a:defRPr>
                <a:solidFill>
                  <a:schemeClr val="dk1"/>
                </a:solidFill>
                <a:latin typeface="Bungee"/>
                <a:ea typeface="Bungee"/>
                <a:cs typeface="Bungee"/>
                <a:sym typeface="Bungee"/>
              </a:defRPr>
            </a:lvl1pPr>
            <a:lvl2pPr lvl="1"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2pPr>
            <a:lvl3pPr lvl="2"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3pPr>
            <a:lvl4pPr lvl="3"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4pPr>
            <a:lvl5pPr lvl="4"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5pPr>
            <a:lvl6pPr lvl="5"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6pPr>
            <a:lvl7pPr lvl="6"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7pPr>
            <a:lvl8pPr lvl="7"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8pPr>
            <a:lvl9pPr lvl="8" rtl="0">
              <a:spcBef>
                <a:spcPts val="0"/>
              </a:spcBef>
              <a:spcAft>
                <a:spcPts val="0"/>
              </a:spcAft>
              <a:buClr>
                <a:schemeClr val="dk1"/>
              </a:buClr>
              <a:buSzPts val="2800"/>
              <a:buFont typeface="Bungee"/>
              <a:buNone/>
              <a:defRPr sz="2800">
                <a:solidFill>
                  <a:schemeClr val="dk1"/>
                </a:solidFill>
                <a:latin typeface="Bungee"/>
                <a:ea typeface="Bungee"/>
                <a:cs typeface="Bungee"/>
                <a:sym typeface="Bungee"/>
              </a:defRPr>
            </a:lvl9pPr>
          </a:lstStyle>
          <a:p>
            <a:endParaRPr/>
          </a:p>
        </p:txBody>
      </p:sp>
      <p:sp>
        <p:nvSpPr>
          <p:cNvPr id="90" name="Google Shape;90;p13"/>
          <p:cNvSpPr txBox="1">
            <a:spLocks noGrp="1"/>
          </p:cNvSpPr>
          <p:nvPr>
            <p:ph type="title" idx="2" hasCustomPrompt="1"/>
          </p:nvPr>
        </p:nvSpPr>
        <p:spPr>
          <a:xfrm>
            <a:off x="491250" y="1681900"/>
            <a:ext cx="1247700" cy="5727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91" name="Google Shape;91;p13"/>
          <p:cNvSpPr txBox="1">
            <a:spLocks noGrp="1"/>
          </p:cNvSpPr>
          <p:nvPr>
            <p:ph type="subTitle" idx="1"/>
          </p:nvPr>
        </p:nvSpPr>
        <p:spPr>
          <a:xfrm>
            <a:off x="1829175" y="1744674"/>
            <a:ext cx="2663400" cy="405900"/>
          </a:xfrm>
          <a:prstGeom prst="rect">
            <a:avLst/>
          </a:prstGeom>
        </p:spPr>
        <p:txBody>
          <a:bodyPr spcFirstLastPara="1" wrap="square" lIns="91425" tIns="91425" rIns="91425" bIns="91425" anchor="ctr" anchorCtr="0">
            <a:noAutofit/>
          </a:bodyPr>
          <a:lstStyle>
            <a:lvl1pPr lvl="0">
              <a:lnSpc>
                <a:spcPct val="150000"/>
              </a:lnSpc>
              <a:spcBef>
                <a:spcPts val="0"/>
              </a:spcBef>
              <a:spcAft>
                <a:spcPts val="0"/>
              </a:spcAft>
              <a:buSzPts val="2000"/>
              <a:buFont typeface="Bungee"/>
              <a:buNone/>
              <a:defRPr sz="2000">
                <a:latin typeface="Bungee"/>
                <a:ea typeface="Bungee"/>
                <a:cs typeface="Bungee"/>
                <a:sym typeface="Bungee"/>
              </a:defRPr>
            </a:lvl1pPr>
            <a:lvl2pPr lvl="1">
              <a:spcBef>
                <a:spcPts val="0"/>
              </a:spcBef>
              <a:spcAft>
                <a:spcPts val="0"/>
              </a:spcAft>
              <a:buSzPts val="2000"/>
              <a:buFont typeface="Bungee"/>
              <a:buNone/>
              <a:defRPr sz="2000">
                <a:latin typeface="Bungee"/>
                <a:ea typeface="Bungee"/>
                <a:cs typeface="Bungee"/>
                <a:sym typeface="Bungee"/>
              </a:defRPr>
            </a:lvl2pPr>
            <a:lvl3pPr lvl="2">
              <a:spcBef>
                <a:spcPts val="0"/>
              </a:spcBef>
              <a:spcAft>
                <a:spcPts val="0"/>
              </a:spcAft>
              <a:buSzPts val="2000"/>
              <a:buFont typeface="Bungee"/>
              <a:buNone/>
              <a:defRPr sz="2000">
                <a:latin typeface="Bungee"/>
                <a:ea typeface="Bungee"/>
                <a:cs typeface="Bungee"/>
                <a:sym typeface="Bungee"/>
              </a:defRPr>
            </a:lvl3pPr>
            <a:lvl4pPr lvl="3">
              <a:spcBef>
                <a:spcPts val="0"/>
              </a:spcBef>
              <a:spcAft>
                <a:spcPts val="0"/>
              </a:spcAft>
              <a:buSzPts val="2000"/>
              <a:buFont typeface="Bungee"/>
              <a:buNone/>
              <a:defRPr sz="2000">
                <a:latin typeface="Bungee"/>
                <a:ea typeface="Bungee"/>
                <a:cs typeface="Bungee"/>
                <a:sym typeface="Bungee"/>
              </a:defRPr>
            </a:lvl4pPr>
            <a:lvl5pPr lvl="4">
              <a:spcBef>
                <a:spcPts val="0"/>
              </a:spcBef>
              <a:spcAft>
                <a:spcPts val="0"/>
              </a:spcAft>
              <a:buSzPts val="2000"/>
              <a:buFont typeface="Bungee"/>
              <a:buNone/>
              <a:defRPr sz="2000">
                <a:latin typeface="Bungee"/>
                <a:ea typeface="Bungee"/>
                <a:cs typeface="Bungee"/>
                <a:sym typeface="Bungee"/>
              </a:defRPr>
            </a:lvl5pPr>
            <a:lvl6pPr lvl="5">
              <a:spcBef>
                <a:spcPts val="0"/>
              </a:spcBef>
              <a:spcAft>
                <a:spcPts val="0"/>
              </a:spcAft>
              <a:buSzPts val="2000"/>
              <a:buFont typeface="Bungee"/>
              <a:buNone/>
              <a:defRPr sz="2000">
                <a:latin typeface="Bungee"/>
                <a:ea typeface="Bungee"/>
                <a:cs typeface="Bungee"/>
                <a:sym typeface="Bungee"/>
              </a:defRPr>
            </a:lvl6pPr>
            <a:lvl7pPr lvl="6">
              <a:spcBef>
                <a:spcPts val="0"/>
              </a:spcBef>
              <a:spcAft>
                <a:spcPts val="0"/>
              </a:spcAft>
              <a:buSzPts val="2000"/>
              <a:buFont typeface="Bungee"/>
              <a:buNone/>
              <a:defRPr sz="2000">
                <a:latin typeface="Bungee"/>
                <a:ea typeface="Bungee"/>
                <a:cs typeface="Bungee"/>
                <a:sym typeface="Bungee"/>
              </a:defRPr>
            </a:lvl7pPr>
            <a:lvl8pPr lvl="7">
              <a:spcBef>
                <a:spcPts val="0"/>
              </a:spcBef>
              <a:spcAft>
                <a:spcPts val="0"/>
              </a:spcAft>
              <a:buSzPts val="2000"/>
              <a:buFont typeface="Bungee"/>
              <a:buNone/>
              <a:defRPr sz="2000">
                <a:latin typeface="Bungee"/>
                <a:ea typeface="Bungee"/>
                <a:cs typeface="Bungee"/>
                <a:sym typeface="Bungee"/>
              </a:defRPr>
            </a:lvl8pPr>
            <a:lvl9pPr lvl="8">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92" name="Google Shape;92;p13"/>
          <p:cNvSpPr txBox="1">
            <a:spLocks noGrp="1"/>
          </p:cNvSpPr>
          <p:nvPr>
            <p:ph type="subTitle" idx="3"/>
          </p:nvPr>
        </p:nvSpPr>
        <p:spPr>
          <a:xfrm>
            <a:off x="1829175" y="2296300"/>
            <a:ext cx="2663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93" name="Google Shape;93;p13"/>
          <p:cNvSpPr txBox="1">
            <a:spLocks noGrp="1"/>
          </p:cNvSpPr>
          <p:nvPr>
            <p:ph type="title" idx="4" hasCustomPrompt="1"/>
          </p:nvPr>
        </p:nvSpPr>
        <p:spPr>
          <a:xfrm>
            <a:off x="4709100" y="1681900"/>
            <a:ext cx="1247700" cy="5727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94" name="Google Shape;94;p13"/>
          <p:cNvSpPr txBox="1">
            <a:spLocks noGrp="1"/>
          </p:cNvSpPr>
          <p:nvPr>
            <p:ph type="subTitle" idx="5"/>
          </p:nvPr>
        </p:nvSpPr>
        <p:spPr>
          <a:xfrm>
            <a:off x="6023200" y="1731400"/>
            <a:ext cx="2663400" cy="473700"/>
          </a:xfrm>
          <a:prstGeom prst="rect">
            <a:avLst/>
          </a:prstGeom>
        </p:spPr>
        <p:txBody>
          <a:bodyPr spcFirstLastPara="1" wrap="square" lIns="91425" tIns="91425" rIns="91425" bIns="91425" anchor="ctr" anchorCtr="0">
            <a:noAutofit/>
          </a:bodyPr>
          <a:lstStyle>
            <a:lvl1pPr lvl="0" rtl="0">
              <a:lnSpc>
                <a:spcPct val="15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95" name="Google Shape;95;p13"/>
          <p:cNvSpPr txBox="1">
            <a:spLocks noGrp="1"/>
          </p:cNvSpPr>
          <p:nvPr>
            <p:ph type="subTitle" idx="6"/>
          </p:nvPr>
        </p:nvSpPr>
        <p:spPr>
          <a:xfrm>
            <a:off x="6023200" y="2296300"/>
            <a:ext cx="2663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96" name="Google Shape;96;p13"/>
          <p:cNvSpPr txBox="1">
            <a:spLocks noGrp="1"/>
          </p:cNvSpPr>
          <p:nvPr>
            <p:ph type="title" idx="7" hasCustomPrompt="1"/>
          </p:nvPr>
        </p:nvSpPr>
        <p:spPr>
          <a:xfrm>
            <a:off x="491250" y="3357275"/>
            <a:ext cx="1247700" cy="5727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97" name="Google Shape;97;p13"/>
          <p:cNvSpPr txBox="1">
            <a:spLocks noGrp="1"/>
          </p:cNvSpPr>
          <p:nvPr>
            <p:ph type="subTitle" idx="8"/>
          </p:nvPr>
        </p:nvSpPr>
        <p:spPr>
          <a:xfrm>
            <a:off x="1829175" y="3406775"/>
            <a:ext cx="2663400" cy="473700"/>
          </a:xfrm>
          <a:prstGeom prst="rect">
            <a:avLst/>
          </a:prstGeom>
        </p:spPr>
        <p:txBody>
          <a:bodyPr spcFirstLastPara="1" wrap="square" lIns="91425" tIns="91425" rIns="91425" bIns="91425" anchor="ctr" anchorCtr="0">
            <a:noAutofit/>
          </a:bodyPr>
          <a:lstStyle>
            <a:lvl1pPr lvl="0" rtl="0">
              <a:lnSpc>
                <a:spcPct val="15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98" name="Google Shape;98;p13"/>
          <p:cNvSpPr txBox="1">
            <a:spLocks noGrp="1"/>
          </p:cNvSpPr>
          <p:nvPr>
            <p:ph type="subTitle" idx="9"/>
          </p:nvPr>
        </p:nvSpPr>
        <p:spPr>
          <a:xfrm>
            <a:off x="1829175" y="3993300"/>
            <a:ext cx="2663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99" name="Google Shape;99;p13"/>
          <p:cNvSpPr txBox="1">
            <a:spLocks noGrp="1"/>
          </p:cNvSpPr>
          <p:nvPr>
            <p:ph type="title" idx="13" hasCustomPrompt="1"/>
          </p:nvPr>
        </p:nvSpPr>
        <p:spPr>
          <a:xfrm>
            <a:off x="4709100" y="3357275"/>
            <a:ext cx="1247700" cy="5727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100" name="Google Shape;100;p13"/>
          <p:cNvSpPr txBox="1">
            <a:spLocks noGrp="1"/>
          </p:cNvSpPr>
          <p:nvPr>
            <p:ph type="subTitle" idx="14"/>
          </p:nvPr>
        </p:nvSpPr>
        <p:spPr>
          <a:xfrm>
            <a:off x="6023200" y="3406775"/>
            <a:ext cx="2663400" cy="473700"/>
          </a:xfrm>
          <a:prstGeom prst="rect">
            <a:avLst/>
          </a:prstGeom>
        </p:spPr>
        <p:txBody>
          <a:bodyPr spcFirstLastPara="1" wrap="square" lIns="91425" tIns="91425" rIns="91425" bIns="91425" anchor="ctr" anchorCtr="0">
            <a:noAutofit/>
          </a:bodyPr>
          <a:lstStyle>
            <a:lvl1pPr lvl="0" rtl="0">
              <a:lnSpc>
                <a:spcPct val="15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01" name="Google Shape;101;p13"/>
          <p:cNvSpPr txBox="1">
            <a:spLocks noGrp="1"/>
          </p:cNvSpPr>
          <p:nvPr>
            <p:ph type="subTitle" idx="15"/>
          </p:nvPr>
        </p:nvSpPr>
        <p:spPr>
          <a:xfrm>
            <a:off x="6023200" y="3993300"/>
            <a:ext cx="2663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02" name="Google Shape;102;p13"/>
          <p:cNvSpPr/>
          <p:nvPr/>
        </p:nvSpPr>
        <p:spPr>
          <a:xfrm rot="8100000">
            <a:off x="8090464"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8100000">
            <a:off x="7433748"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6281300" y="-9932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05" name="Google Shape;105;p13"/>
          <p:cNvSpPr/>
          <p:nvPr/>
        </p:nvSpPr>
        <p:spPr>
          <a:xfrm>
            <a:off x="-5967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4"/>
          <p:cNvSpPr txBox="1">
            <a:spLocks noGrp="1"/>
          </p:cNvSpPr>
          <p:nvPr>
            <p:ph type="subTitle" idx="1"/>
          </p:nvPr>
        </p:nvSpPr>
        <p:spPr>
          <a:xfrm>
            <a:off x="1155750" y="1642500"/>
            <a:ext cx="6832500" cy="1341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2500"/>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08" name="Google Shape;108;p14"/>
          <p:cNvSpPr txBox="1">
            <a:spLocks noGrp="1"/>
          </p:cNvSpPr>
          <p:nvPr>
            <p:ph type="subTitle" idx="2"/>
          </p:nvPr>
        </p:nvSpPr>
        <p:spPr>
          <a:xfrm>
            <a:off x="1155750" y="3187463"/>
            <a:ext cx="6832500" cy="207300"/>
          </a:xfrm>
          <a:prstGeom prst="rect">
            <a:avLst/>
          </a:prstGeom>
        </p:spPr>
        <p:txBody>
          <a:bodyPr spcFirstLastPara="1" wrap="square" lIns="91425" tIns="91425" rIns="91425" bIns="91425" anchor="ctr" anchorCtr="0">
            <a:noAutofit/>
          </a:bodyPr>
          <a:lstStyle>
            <a:lvl1pPr lvl="0" algn="ctr">
              <a:lnSpc>
                <a:spcPct val="150000"/>
              </a:lnSpc>
              <a:spcBef>
                <a:spcPts val="0"/>
              </a:spcBef>
              <a:spcAft>
                <a:spcPts val="0"/>
              </a:spcAft>
              <a:buSzPts val="1600"/>
              <a:buFont typeface="Bungee"/>
              <a:buNone/>
              <a:defRPr>
                <a:latin typeface="Bungee"/>
                <a:ea typeface="Bungee"/>
                <a:cs typeface="Bungee"/>
                <a:sym typeface="Bungee"/>
              </a:defRPr>
            </a:lvl1pPr>
            <a:lvl2pPr lvl="1" algn="ctr">
              <a:spcBef>
                <a:spcPts val="0"/>
              </a:spcBef>
              <a:spcAft>
                <a:spcPts val="0"/>
              </a:spcAft>
              <a:buSzPts val="1600"/>
              <a:buFont typeface="Bungee"/>
              <a:buNone/>
              <a:defRPr>
                <a:latin typeface="Bungee"/>
                <a:ea typeface="Bungee"/>
                <a:cs typeface="Bungee"/>
                <a:sym typeface="Bungee"/>
              </a:defRPr>
            </a:lvl2pPr>
            <a:lvl3pPr lvl="2" algn="ctr">
              <a:spcBef>
                <a:spcPts val="0"/>
              </a:spcBef>
              <a:spcAft>
                <a:spcPts val="0"/>
              </a:spcAft>
              <a:buSzPts val="1600"/>
              <a:buFont typeface="Bungee"/>
              <a:buNone/>
              <a:defRPr>
                <a:latin typeface="Bungee"/>
                <a:ea typeface="Bungee"/>
                <a:cs typeface="Bungee"/>
                <a:sym typeface="Bungee"/>
              </a:defRPr>
            </a:lvl3pPr>
            <a:lvl4pPr lvl="3" algn="ctr">
              <a:spcBef>
                <a:spcPts val="0"/>
              </a:spcBef>
              <a:spcAft>
                <a:spcPts val="0"/>
              </a:spcAft>
              <a:buSzPts val="1600"/>
              <a:buFont typeface="Bungee"/>
              <a:buNone/>
              <a:defRPr>
                <a:latin typeface="Bungee"/>
                <a:ea typeface="Bungee"/>
                <a:cs typeface="Bungee"/>
                <a:sym typeface="Bungee"/>
              </a:defRPr>
            </a:lvl4pPr>
            <a:lvl5pPr lvl="4" algn="ctr">
              <a:spcBef>
                <a:spcPts val="0"/>
              </a:spcBef>
              <a:spcAft>
                <a:spcPts val="0"/>
              </a:spcAft>
              <a:buSzPts val="1600"/>
              <a:buFont typeface="Bungee"/>
              <a:buNone/>
              <a:defRPr>
                <a:latin typeface="Bungee"/>
                <a:ea typeface="Bungee"/>
                <a:cs typeface="Bungee"/>
                <a:sym typeface="Bungee"/>
              </a:defRPr>
            </a:lvl5pPr>
            <a:lvl6pPr lvl="5" algn="ctr">
              <a:spcBef>
                <a:spcPts val="0"/>
              </a:spcBef>
              <a:spcAft>
                <a:spcPts val="0"/>
              </a:spcAft>
              <a:buSzPts val="1600"/>
              <a:buFont typeface="Bungee"/>
              <a:buNone/>
              <a:defRPr>
                <a:latin typeface="Bungee"/>
                <a:ea typeface="Bungee"/>
                <a:cs typeface="Bungee"/>
                <a:sym typeface="Bungee"/>
              </a:defRPr>
            </a:lvl6pPr>
            <a:lvl7pPr lvl="6" algn="ctr">
              <a:spcBef>
                <a:spcPts val="0"/>
              </a:spcBef>
              <a:spcAft>
                <a:spcPts val="0"/>
              </a:spcAft>
              <a:buSzPts val="1600"/>
              <a:buFont typeface="Bungee"/>
              <a:buNone/>
              <a:defRPr>
                <a:latin typeface="Bungee"/>
                <a:ea typeface="Bungee"/>
                <a:cs typeface="Bungee"/>
                <a:sym typeface="Bungee"/>
              </a:defRPr>
            </a:lvl7pPr>
            <a:lvl8pPr lvl="7" algn="ctr">
              <a:spcBef>
                <a:spcPts val="0"/>
              </a:spcBef>
              <a:spcAft>
                <a:spcPts val="0"/>
              </a:spcAft>
              <a:buSzPts val="1600"/>
              <a:buFont typeface="Bungee"/>
              <a:buNone/>
              <a:defRPr>
                <a:latin typeface="Bungee"/>
                <a:ea typeface="Bungee"/>
                <a:cs typeface="Bungee"/>
                <a:sym typeface="Bungee"/>
              </a:defRPr>
            </a:lvl8pPr>
            <a:lvl9pPr lvl="8" algn="ctr">
              <a:spcBef>
                <a:spcPts val="0"/>
              </a:spcBef>
              <a:spcAft>
                <a:spcPts val="0"/>
              </a:spcAft>
              <a:buSzPts val="1600"/>
              <a:buFont typeface="Bungee"/>
              <a:buNone/>
              <a:defRPr>
                <a:latin typeface="Bungee"/>
                <a:ea typeface="Bungee"/>
                <a:cs typeface="Bungee"/>
                <a:sym typeface="Bungee"/>
              </a:defRPr>
            </a:lvl9pPr>
          </a:lstStyle>
          <a:p>
            <a:endParaRPr/>
          </a:p>
        </p:txBody>
      </p:sp>
      <p:sp>
        <p:nvSpPr>
          <p:cNvPr id="109" name="Google Shape;109;p14"/>
          <p:cNvSpPr/>
          <p:nvPr/>
        </p:nvSpPr>
        <p:spPr>
          <a:xfrm rot="-429113">
            <a:off x="-754320" y="3593001"/>
            <a:ext cx="3375850" cy="2386519"/>
          </a:xfrm>
          <a:custGeom>
            <a:avLst/>
            <a:gdLst/>
            <a:ahLst/>
            <a:cxnLst/>
            <a:rect l="l" t="t" r="r" b="b"/>
            <a:pathLst>
              <a:path w="79790" h="65282" extrusionOk="0">
                <a:moveTo>
                  <a:pt x="0" y="15840"/>
                </a:moveTo>
                <a:lnTo>
                  <a:pt x="28864" y="0"/>
                </a:lnTo>
                <a:lnTo>
                  <a:pt x="51245" y="35755"/>
                </a:lnTo>
                <a:lnTo>
                  <a:pt x="57025" y="28864"/>
                </a:lnTo>
                <a:lnTo>
                  <a:pt x="79790" y="6528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10" name="Google Shape;110;p14"/>
          <p:cNvSpPr/>
          <p:nvPr/>
        </p:nvSpPr>
        <p:spPr>
          <a:xfrm rot="-429113">
            <a:off x="-1039920" y="3122655"/>
            <a:ext cx="3375850" cy="2870169"/>
          </a:xfrm>
          <a:custGeom>
            <a:avLst/>
            <a:gdLst/>
            <a:ahLst/>
            <a:cxnLst/>
            <a:rect l="l" t="t" r="r" b="b"/>
            <a:pathLst>
              <a:path w="79790" h="78512" extrusionOk="0">
                <a:moveTo>
                  <a:pt x="0" y="29070"/>
                </a:moveTo>
                <a:lnTo>
                  <a:pt x="42472" y="0"/>
                </a:lnTo>
                <a:lnTo>
                  <a:pt x="63796" y="51856"/>
                </a:lnTo>
                <a:lnTo>
                  <a:pt x="72035" y="32955"/>
                </a:lnTo>
                <a:lnTo>
                  <a:pt x="79790" y="7851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11" name="Google Shape;111;p14"/>
          <p:cNvSpPr/>
          <p:nvPr/>
        </p:nvSpPr>
        <p:spPr>
          <a:xfrm rot="10370887">
            <a:off x="6453690" y="-883291"/>
            <a:ext cx="3375850" cy="2386519"/>
          </a:xfrm>
          <a:custGeom>
            <a:avLst/>
            <a:gdLst/>
            <a:ahLst/>
            <a:cxnLst/>
            <a:rect l="l" t="t" r="r" b="b"/>
            <a:pathLst>
              <a:path w="79790" h="65282" extrusionOk="0">
                <a:moveTo>
                  <a:pt x="0" y="15840"/>
                </a:moveTo>
                <a:lnTo>
                  <a:pt x="28864" y="0"/>
                </a:lnTo>
                <a:lnTo>
                  <a:pt x="51245" y="35755"/>
                </a:lnTo>
                <a:lnTo>
                  <a:pt x="57025" y="28864"/>
                </a:lnTo>
                <a:lnTo>
                  <a:pt x="79790" y="6528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12" name="Google Shape;112;p14"/>
          <p:cNvSpPr/>
          <p:nvPr/>
        </p:nvSpPr>
        <p:spPr>
          <a:xfrm rot="10370887">
            <a:off x="6739290" y="-896595"/>
            <a:ext cx="3375850" cy="2870169"/>
          </a:xfrm>
          <a:custGeom>
            <a:avLst/>
            <a:gdLst/>
            <a:ahLst/>
            <a:cxnLst/>
            <a:rect l="l" t="t" r="r" b="b"/>
            <a:pathLst>
              <a:path w="79790" h="78512" extrusionOk="0">
                <a:moveTo>
                  <a:pt x="0" y="29070"/>
                </a:moveTo>
                <a:lnTo>
                  <a:pt x="42472" y="0"/>
                </a:lnTo>
                <a:lnTo>
                  <a:pt x="63796" y="51856"/>
                </a:lnTo>
                <a:lnTo>
                  <a:pt x="72035" y="32955"/>
                </a:lnTo>
                <a:lnTo>
                  <a:pt x="79790" y="7851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907150" y="2820534"/>
            <a:ext cx="3132600" cy="560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15" name="Google Shape;115;p15"/>
          <p:cNvSpPr txBox="1">
            <a:spLocks noGrp="1"/>
          </p:cNvSpPr>
          <p:nvPr>
            <p:ph type="title" idx="2" hasCustomPrompt="1"/>
          </p:nvPr>
        </p:nvSpPr>
        <p:spPr>
          <a:xfrm>
            <a:off x="907150" y="1059788"/>
            <a:ext cx="3132600" cy="14793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2000">
                <a:solidFill>
                  <a:schemeClr val="accent6"/>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6" name="Google Shape;116;p15"/>
          <p:cNvSpPr txBox="1">
            <a:spLocks noGrp="1"/>
          </p:cNvSpPr>
          <p:nvPr>
            <p:ph type="subTitle" idx="1"/>
          </p:nvPr>
        </p:nvSpPr>
        <p:spPr>
          <a:xfrm>
            <a:off x="907150" y="3586913"/>
            <a:ext cx="3132600" cy="496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17" name="Google Shape;117;p15"/>
          <p:cNvSpPr/>
          <p:nvPr/>
        </p:nvSpPr>
        <p:spPr>
          <a:xfrm rot="-8100000" flipH="1">
            <a:off x="7830872" y="-35701"/>
            <a:ext cx="1650387" cy="1649963"/>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rot="-8100000" flipH="1">
            <a:off x="6938843" y="-175880"/>
            <a:ext cx="1202364" cy="120215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blipFill>
          <a:blip r:embed="rId2">
            <a:alphaModFix/>
          </a:blip>
          <a:stretch>
            <a:fillRect/>
          </a:stretch>
        </a:blipFill>
        <a:effectLst/>
      </p:bgPr>
    </p:bg>
    <p:spTree>
      <p:nvGrpSpPr>
        <p:cNvPr id="1" name="Shape 120"/>
        <p:cNvGrpSpPr/>
        <p:nvPr/>
      </p:nvGrpSpPr>
      <p:grpSpPr>
        <a:xfrm>
          <a:off x="0" y="0"/>
          <a:ext cx="0" cy="0"/>
          <a:chOff x="0" y="0"/>
          <a:chExt cx="0" cy="0"/>
        </a:xfrm>
      </p:grpSpPr>
      <p:grpSp>
        <p:nvGrpSpPr>
          <p:cNvPr id="121" name="Google Shape;121;p16"/>
          <p:cNvGrpSpPr/>
          <p:nvPr/>
        </p:nvGrpSpPr>
        <p:grpSpPr>
          <a:xfrm>
            <a:off x="7101457" y="-555803"/>
            <a:ext cx="2678236" cy="2874159"/>
            <a:chOff x="7101457" y="-555803"/>
            <a:chExt cx="2678236" cy="2874159"/>
          </a:xfrm>
        </p:grpSpPr>
        <p:sp>
          <p:nvSpPr>
            <p:cNvPr id="122" name="Google Shape;122;p16"/>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6"/>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26" name="Google Shape;12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7" name="Google Shape;127;p16"/>
          <p:cNvSpPr txBox="1">
            <a:spLocks noGrp="1"/>
          </p:cNvSpPr>
          <p:nvPr>
            <p:ph type="subTitle" idx="1"/>
          </p:nvPr>
        </p:nvSpPr>
        <p:spPr>
          <a:xfrm>
            <a:off x="1024822"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28" name="Google Shape;128;p16"/>
          <p:cNvSpPr txBox="1">
            <a:spLocks noGrp="1"/>
          </p:cNvSpPr>
          <p:nvPr>
            <p:ph type="subTitle" idx="2"/>
          </p:nvPr>
        </p:nvSpPr>
        <p:spPr>
          <a:xfrm>
            <a:off x="725872"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29" name="Google Shape;129;p16"/>
          <p:cNvSpPr txBox="1">
            <a:spLocks noGrp="1"/>
          </p:cNvSpPr>
          <p:nvPr>
            <p:ph type="subTitle" idx="3"/>
          </p:nvPr>
        </p:nvSpPr>
        <p:spPr>
          <a:xfrm>
            <a:off x="3638548"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30" name="Google Shape;130;p16"/>
          <p:cNvSpPr txBox="1">
            <a:spLocks noGrp="1"/>
          </p:cNvSpPr>
          <p:nvPr>
            <p:ph type="subTitle" idx="4"/>
          </p:nvPr>
        </p:nvSpPr>
        <p:spPr>
          <a:xfrm>
            <a:off x="3339598"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31" name="Google Shape;131;p16"/>
          <p:cNvSpPr txBox="1">
            <a:spLocks noGrp="1"/>
          </p:cNvSpPr>
          <p:nvPr>
            <p:ph type="subTitle" idx="5"/>
          </p:nvPr>
        </p:nvSpPr>
        <p:spPr>
          <a:xfrm>
            <a:off x="6252275"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32" name="Google Shape;132;p16"/>
          <p:cNvSpPr txBox="1">
            <a:spLocks noGrp="1"/>
          </p:cNvSpPr>
          <p:nvPr>
            <p:ph type="subTitle" idx="6"/>
          </p:nvPr>
        </p:nvSpPr>
        <p:spPr>
          <a:xfrm>
            <a:off x="5953325"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TITLE_AND_TWO_COLUMNS_1_2">
    <p:bg>
      <p:bgPr>
        <a:blipFill>
          <a:blip r:embed="rId2">
            <a:alphaModFix/>
          </a:blip>
          <a:stretch>
            <a:fillRect/>
          </a:stretch>
        </a:blipFill>
        <a:effectLst/>
      </p:bgPr>
    </p:bg>
    <p:spTree>
      <p:nvGrpSpPr>
        <p:cNvPr id="1" name="Shape 133"/>
        <p:cNvGrpSpPr/>
        <p:nvPr/>
      </p:nvGrpSpPr>
      <p:grpSpPr>
        <a:xfrm>
          <a:off x="0" y="0"/>
          <a:ext cx="0" cy="0"/>
          <a:chOff x="0" y="0"/>
          <a:chExt cx="0" cy="0"/>
        </a:xfrm>
      </p:grpSpPr>
      <p:grpSp>
        <p:nvGrpSpPr>
          <p:cNvPr id="134" name="Google Shape;134;p17"/>
          <p:cNvGrpSpPr/>
          <p:nvPr/>
        </p:nvGrpSpPr>
        <p:grpSpPr>
          <a:xfrm>
            <a:off x="7101457" y="-555803"/>
            <a:ext cx="2678236" cy="2874159"/>
            <a:chOff x="7101457" y="-555803"/>
            <a:chExt cx="2678236" cy="2874159"/>
          </a:xfrm>
        </p:grpSpPr>
        <p:sp>
          <p:nvSpPr>
            <p:cNvPr id="135" name="Google Shape;135;p17"/>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17"/>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39" name="Google Shape;13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0" name="Google Shape;140;p17"/>
          <p:cNvSpPr txBox="1">
            <a:spLocks noGrp="1"/>
          </p:cNvSpPr>
          <p:nvPr>
            <p:ph type="subTitle" idx="1"/>
          </p:nvPr>
        </p:nvSpPr>
        <p:spPr>
          <a:xfrm>
            <a:off x="1024822" y="3271425"/>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41" name="Google Shape;141;p17"/>
          <p:cNvSpPr txBox="1">
            <a:spLocks noGrp="1"/>
          </p:cNvSpPr>
          <p:nvPr>
            <p:ph type="subTitle" idx="2"/>
          </p:nvPr>
        </p:nvSpPr>
        <p:spPr>
          <a:xfrm>
            <a:off x="725872" y="3592975"/>
            <a:ext cx="24648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42" name="Google Shape;142;p17"/>
          <p:cNvSpPr txBox="1">
            <a:spLocks noGrp="1"/>
          </p:cNvSpPr>
          <p:nvPr>
            <p:ph type="subTitle" idx="3"/>
          </p:nvPr>
        </p:nvSpPr>
        <p:spPr>
          <a:xfrm>
            <a:off x="3638548" y="3271425"/>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43" name="Google Shape;143;p17"/>
          <p:cNvSpPr txBox="1">
            <a:spLocks noGrp="1"/>
          </p:cNvSpPr>
          <p:nvPr>
            <p:ph type="subTitle" idx="4"/>
          </p:nvPr>
        </p:nvSpPr>
        <p:spPr>
          <a:xfrm>
            <a:off x="3339598" y="3592975"/>
            <a:ext cx="24648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44" name="Google Shape;144;p17"/>
          <p:cNvSpPr txBox="1">
            <a:spLocks noGrp="1"/>
          </p:cNvSpPr>
          <p:nvPr>
            <p:ph type="subTitle" idx="5"/>
          </p:nvPr>
        </p:nvSpPr>
        <p:spPr>
          <a:xfrm>
            <a:off x="6252275" y="3271425"/>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45" name="Google Shape;145;p17"/>
          <p:cNvSpPr txBox="1">
            <a:spLocks noGrp="1"/>
          </p:cNvSpPr>
          <p:nvPr>
            <p:ph type="subTitle" idx="6"/>
          </p:nvPr>
        </p:nvSpPr>
        <p:spPr>
          <a:xfrm>
            <a:off x="5953325" y="3592975"/>
            <a:ext cx="24648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46" name="Google Shape;146;p17"/>
          <p:cNvSpPr txBox="1">
            <a:spLocks noGrp="1"/>
          </p:cNvSpPr>
          <p:nvPr>
            <p:ph type="title" idx="7" hasCustomPrompt="1"/>
          </p:nvPr>
        </p:nvSpPr>
        <p:spPr>
          <a:xfrm>
            <a:off x="1024822" y="1721850"/>
            <a:ext cx="1866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147" name="Google Shape;147;p17"/>
          <p:cNvSpPr txBox="1">
            <a:spLocks noGrp="1"/>
          </p:cNvSpPr>
          <p:nvPr>
            <p:ph type="title" idx="8" hasCustomPrompt="1"/>
          </p:nvPr>
        </p:nvSpPr>
        <p:spPr>
          <a:xfrm>
            <a:off x="3638548" y="1721850"/>
            <a:ext cx="1866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
        <p:nvSpPr>
          <p:cNvPr id="148" name="Google Shape;148;p17"/>
          <p:cNvSpPr txBox="1">
            <a:spLocks noGrp="1"/>
          </p:cNvSpPr>
          <p:nvPr>
            <p:ph type="title" idx="9" hasCustomPrompt="1"/>
          </p:nvPr>
        </p:nvSpPr>
        <p:spPr>
          <a:xfrm>
            <a:off x="6252275" y="1721850"/>
            <a:ext cx="1866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000"/>
              <a:buNone/>
              <a:defRPr sz="5000">
                <a:solidFill>
                  <a:schemeClr val="accent6"/>
                </a:solidFill>
              </a:defRPr>
            </a:lvl1pPr>
            <a:lvl2pPr lvl="1" algn="ctr" rtl="0">
              <a:spcBef>
                <a:spcPts val="0"/>
              </a:spcBef>
              <a:spcAft>
                <a:spcPts val="0"/>
              </a:spcAft>
              <a:buClr>
                <a:schemeClr val="dk2"/>
              </a:buClr>
              <a:buSzPts val="8000"/>
              <a:buNone/>
              <a:defRPr sz="8000">
                <a:solidFill>
                  <a:schemeClr val="dk2"/>
                </a:solidFill>
              </a:defRPr>
            </a:lvl2pPr>
            <a:lvl3pPr lvl="2" algn="ctr" rtl="0">
              <a:spcBef>
                <a:spcPts val="0"/>
              </a:spcBef>
              <a:spcAft>
                <a:spcPts val="0"/>
              </a:spcAft>
              <a:buClr>
                <a:schemeClr val="dk2"/>
              </a:buClr>
              <a:buSzPts val="8000"/>
              <a:buNone/>
              <a:defRPr sz="8000">
                <a:solidFill>
                  <a:schemeClr val="dk2"/>
                </a:solidFill>
              </a:defRPr>
            </a:lvl3pPr>
            <a:lvl4pPr lvl="3" algn="ctr" rtl="0">
              <a:spcBef>
                <a:spcPts val="0"/>
              </a:spcBef>
              <a:spcAft>
                <a:spcPts val="0"/>
              </a:spcAft>
              <a:buClr>
                <a:schemeClr val="dk2"/>
              </a:buClr>
              <a:buSzPts val="8000"/>
              <a:buNone/>
              <a:defRPr sz="8000">
                <a:solidFill>
                  <a:schemeClr val="dk2"/>
                </a:solidFill>
              </a:defRPr>
            </a:lvl4pPr>
            <a:lvl5pPr lvl="4" algn="ctr" rtl="0">
              <a:spcBef>
                <a:spcPts val="0"/>
              </a:spcBef>
              <a:spcAft>
                <a:spcPts val="0"/>
              </a:spcAft>
              <a:buClr>
                <a:schemeClr val="dk2"/>
              </a:buClr>
              <a:buSzPts val="8000"/>
              <a:buNone/>
              <a:defRPr sz="8000">
                <a:solidFill>
                  <a:schemeClr val="dk2"/>
                </a:solidFill>
              </a:defRPr>
            </a:lvl5pPr>
            <a:lvl6pPr lvl="5" algn="ctr" rtl="0">
              <a:spcBef>
                <a:spcPts val="0"/>
              </a:spcBef>
              <a:spcAft>
                <a:spcPts val="0"/>
              </a:spcAft>
              <a:buClr>
                <a:schemeClr val="dk2"/>
              </a:buClr>
              <a:buSzPts val="8000"/>
              <a:buNone/>
              <a:defRPr sz="8000">
                <a:solidFill>
                  <a:schemeClr val="dk2"/>
                </a:solidFill>
              </a:defRPr>
            </a:lvl6pPr>
            <a:lvl7pPr lvl="6" algn="ctr" rtl="0">
              <a:spcBef>
                <a:spcPts val="0"/>
              </a:spcBef>
              <a:spcAft>
                <a:spcPts val="0"/>
              </a:spcAft>
              <a:buClr>
                <a:schemeClr val="dk2"/>
              </a:buClr>
              <a:buSzPts val="8000"/>
              <a:buNone/>
              <a:defRPr sz="8000">
                <a:solidFill>
                  <a:schemeClr val="dk2"/>
                </a:solidFill>
              </a:defRPr>
            </a:lvl7pPr>
            <a:lvl8pPr lvl="7" algn="ctr" rtl="0">
              <a:spcBef>
                <a:spcPts val="0"/>
              </a:spcBef>
              <a:spcAft>
                <a:spcPts val="0"/>
              </a:spcAft>
              <a:buClr>
                <a:schemeClr val="dk2"/>
              </a:buClr>
              <a:buSzPts val="8000"/>
              <a:buNone/>
              <a:defRPr sz="8000">
                <a:solidFill>
                  <a:schemeClr val="dk2"/>
                </a:solidFill>
              </a:defRPr>
            </a:lvl8pPr>
            <a:lvl9pPr lvl="8" algn="ctr" rtl="0">
              <a:spcBef>
                <a:spcPts val="0"/>
              </a:spcBef>
              <a:spcAft>
                <a:spcPts val="0"/>
              </a:spcAft>
              <a:buClr>
                <a:schemeClr val="dk2"/>
              </a:buClr>
              <a:buSzPts val="8000"/>
              <a:buNone/>
              <a:defRPr sz="8000">
                <a:solidFill>
                  <a:schemeClr val="dk2"/>
                </a:solidFill>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bg>
      <p:bgPr>
        <a:blipFill>
          <a:blip r:embed="rId2">
            <a:alphaModFix/>
          </a:blip>
          <a:stretch>
            <a:fillRect/>
          </a:stretch>
        </a:blipFill>
        <a:effectLst/>
      </p:bgPr>
    </p:bg>
    <p:spTree>
      <p:nvGrpSpPr>
        <p:cNvPr id="1" name="Shape 149"/>
        <p:cNvGrpSpPr/>
        <p:nvPr/>
      </p:nvGrpSpPr>
      <p:grpSpPr>
        <a:xfrm>
          <a:off x="0" y="0"/>
          <a:ext cx="0" cy="0"/>
          <a:chOff x="0" y="0"/>
          <a:chExt cx="0" cy="0"/>
        </a:xfrm>
      </p:grpSpPr>
      <p:sp>
        <p:nvSpPr>
          <p:cNvPr id="150" name="Google Shape;150;p18"/>
          <p:cNvSpPr/>
          <p:nvPr/>
        </p:nvSpPr>
        <p:spPr>
          <a:xfrm>
            <a:off x="-601650" y="34334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51" name="Google Shape;15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2" name="Google Shape;152;p18"/>
          <p:cNvSpPr txBox="1">
            <a:spLocks noGrp="1"/>
          </p:cNvSpPr>
          <p:nvPr>
            <p:ph type="subTitle" idx="1"/>
          </p:nvPr>
        </p:nvSpPr>
        <p:spPr>
          <a:xfrm>
            <a:off x="1024822"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3" name="Google Shape;153;p18"/>
          <p:cNvSpPr txBox="1">
            <a:spLocks noGrp="1"/>
          </p:cNvSpPr>
          <p:nvPr>
            <p:ph type="subTitle" idx="2"/>
          </p:nvPr>
        </p:nvSpPr>
        <p:spPr>
          <a:xfrm>
            <a:off x="725872"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4" name="Google Shape;154;p18"/>
          <p:cNvSpPr txBox="1">
            <a:spLocks noGrp="1"/>
          </p:cNvSpPr>
          <p:nvPr>
            <p:ph type="subTitle" idx="3"/>
          </p:nvPr>
        </p:nvSpPr>
        <p:spPr>
          <a:xfrm>
            <a:off x="3638548"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5" name="Google Shape;155;p18"/>
          <p:cNvSpPr txBox="1">
            <a:spLocks noGrp="1"/>
          </p:cNvSpPr>
          <p:nvPr>
            <p:ph type="subTitle" idx="4"/>
          </p:nvPr>
        </p:nvSpPr>
        <p:spPr>
          <a:xfrm>
            <a:off x="3339598"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6" name="Google Shape;156;p18"/>
          <p:cNvSpPr txBox="1">
            <a:spLocks noGrp="1"/>
          </p:cNvSpPr>
          <p:nvPr>
            <p:ph type="subTitle" idx="5"/>
          </p:nvPr>
        </p:nvSpPr>
        <p:spPr>
          <a:xfrm>
            <a:off x="6252275"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7" name="Google Shape;157;p18"/>
          <p:cNvSpPr txBox="1">
            <a:spLocks noGrp="1"/>
          </p:cNvSpPr>
          <p:nvPr>
            <p:ph type="subTitle" idx="6"/>
          </p:nvPr>
        </p:nvSpPr>
        <p:spPr>
          <a:xfrm>
            <a:off x="5953325"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8" name="Google Shape;158;p18"/>
          <p:cNvSpPr txBox="1">
            <a:spLocks noGrp="1"/>
          </p:cNvSpPr>
          <p:nvPr>
            <p:ph type="subTitle" idx="7"/>
          </p:nvPr>
        </p:nvSpPr>
        <p:spPr>
          <a:xfrm>
            <a:off x="1024822"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9" name="Google Shape;159;p18"/>
          <p:cNvSpPr txBox="1">
            <a:spLocks noGrp="1"/>
          </p:cNvSpPr>
          <p:nvPr>
            <p:ph type="subTitle" idx="8"/>
          </p:nvPr>
        </p:nvSpPr>
        <p:spPr>
          <a:xfrm>
            <a:off x="725872"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0" name="Google Shape;160;p18"/>
          <p:cNvSpPr txBox="1">
            <a:spLocks noGrp="1"/>
          </p:cNvSpPr>
          <p:nvPr>
            <p:ph type="subTitle" idx="9"/>
          </p:nvPr>
        </p:nvSpPr>
        <p:spPr>
          <a:xfrm>
            <a:off x="3638548"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61" name="Google Shape;161;p18"/>
          <p:cNvSpPr txBox="1">
            <a:spLocks noGrp="1"/>
          </p:cNvSpPr>
          <p:nvPr>
            <p:ph type="subTitle" idx="13"/>
          </p:nvPr>
        </p:nvSpPr>
        <p:spPr>
          <a:xfrm>
            <a:off x="3339598"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2" name="Google Shape;162;p18"/>
          <p:cNvSpPr txBox="1">
            <a:spLocks noGrp="1"/>
          </p:cNvSpPr>
          <p:nvPr>
            <p:ph type="subTitle" idx="14"/>
          </p:nvPr>
        </p:nvSpPr>
        <p:spPr>
          <a:xfrm>
            <a:off x="6252275"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63" name="Google Shape;163;p18"/>
          <p:cNvSpPr txBox="1">
            <a:spLocks noGrp="1"/>
          </p:cNvSpPr>
          <p:nvPr>
            <p:ph type="subTitle" idx="15"/>
          </p:nvPr>
        </p:nvSpPr>
        <p:spPr>
          <a:xfrm>
            <a:off x="5953325"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4" name="Google Shape;164;p18"/>
          <p:cNvSpPr/>
          <p:nvPr/>
        </p:nvSpPr>
        <p:spPr>
          <a:xfrm rot="8100000">
            <a:off x="7648502" y="-158474"/>
            <a:ext cx="1918946" cy="191894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8"/>
          <p:cNvSpPr/>
          <p:nvPr/>
        </p:nvSpPr>
        <p:spPr>
          <a:xfrm rot="8100000">
            <a:off x="6837142" y="249298"/>
            <a:ext cx="878651" cy="878439"/>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ONE_COLUMN_TEXT_1">
    <p:bg>
      <p:bgPr>
        <a:blipFill>
          <a:blip r:embed="rId2">
            <a:alphaModFix/>
          </a:blip>
          <a:stretch>
            <a:fillRect/>
          </a:stretch>
        </a:blipFill>
        <a:effectLst/>
      </p:bgPr>
    </p:bg>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68" name="Google Shape;168;p19"/>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grpSp>
        <p:nvGrpSpPr>
          <p:cNvPr id="169" name="Google Shape;169;p19"/>
          <p:cNvGrpSpPr/>
          <p:nvPr/>
        </p:nvGrpSpPr>
        <p:grpSpPr>
          <a:xfrm>
            <a:off x="7101457" y="-555803"/>
            <a:ext cx="2678236" cy="2874159"/>
            <a:chOff x="7101457" y="-555803"/>
            <a:chExt cx="2678236" cy="2874159"/>
          </a:xfrm>
        </p:grpSpPr>
        <p:sp>
          <p:nvSpPr>
            <p:cNvPr id="170" name="Google Shape;170;p19"/>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9"/>
          <p:cNvSpPr txBox="1">
            <a:spLocks noGrp="1"/>
          </p:cNvSpPr>
          <p:nvPr>
            <p:ph type="subTitle" idx="1"/>
          </p:nvPr>
        </p:nvSpPr>
        <p:spPr>
          <a:xfrm>
            <a:off x="965799" y="1429275"/>
            <a:ext cx="3236700" cy="2959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ONE_COLUMN_TEXT_1_1">
    <p:bg>
      <p:bgPr>
        <a:blipFill>
          <a:blip r:embed="rId2">
            <a:alphaModFix/>
          </a:blip>
          <a:stretch>
            <a:fillRect/>
          </a:stretch>
        </a:blipFill>
        <a:effectLst/>
      </p:bgPr>
    </p:bg>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76" name="Google Shape;176;p20"/>
          <p:cNvSpPr txBox="1">
            <a:spLocks noGrp="1"/>
          </p:cNvSpPr>
          <p:nvPr>
            <p:ph type="subTitle" idx="1"/>
          </p:nvPr>
        </p:nvSpPr>
        <p:spPr>
          <a:xfrm>
            <a:off x="5187300" y="1429275"/>
            <a:ext cx="3236700" cy="295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7" name="Google Shape;177;p20"/>
          <p:cNvSpPr/>
          <p:nvPr/>
        </p:nvSpPr>
        <p:spPr>
          <a:xfrm>
            <a:off x="-601650" y="34334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78" name="Google Shape;178;p20"/>
          <p:cNvSpPr/>
          <p:nvPr/>
        </p:nvSpPr>
        <p:spPr>
          <a:xfrm rot="8100000">
            <a:off x="7648502" y="-158474"/>
            <a:ext cx="1918946" cy="191894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rot="8100000">
            <a:off x="6837142" y="249298"/>
            <a:ext cx="878651" cy="878439"/>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68600" y="2820534"/>
            <a:ext cx="3132600" cy="560100"/>
          </a:xfrm>
          <a:prstGeom prst="rect">
            <a:avLst/>
          </a:prstGeom>
        </p:spPr>
        <p:txBody>
          <a:bodyPr spcFirstLastPara="1" wrap="square" lIns="91425" tIns="91425" rIns="91425" bIns="91425" anchor="ctr" anchorCtr="0">
            <a:noAutofit/>
          </a:bodyPr>
          <a:lstStyle>
            <a:lvl1pPr lvl="0" algn="r">
              <a:lnSpc>
                <a:spcPct val="150000"/>
              </a:lnSpc>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5068600" y="1059788"/>
            <a:ext cx="3132600" cy="147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12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5068600" y="3586913"/>
            <a:ext cx="3132600" cy="4968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9" name="Google Shape;19;p3"/>
          <p:cNvSpPr/>
          <p:nvPr/>
        </p:nvSpPr>
        <p:spPr>
          <a:xfrm rot="8100000">
            <a:off x="8090464"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8100000">
            <a:off x="7433748"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_ONLY_1">
    <p:bg>
      <p:bgPr>
        <a:blipFill>
          <a:blip r:embed="rId2">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82" name="Google Shape;182;p21"/>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grpSp>
        <p:nvGrpSpPr>
          <p:cNvPr id="183" name="Google Shape;183;p21"/>
          <p:cNvGrpSpPr/>
          <p:nvPr/>
        </p:nvGrpSpPr>
        <p:grpSpPr>
          <a:xfrm>
            <a:off x="7101457" y="-555803"/>
            <a:ext cx="2678236" cy="2874159"/>
            <a:chOff x="7101457" y="-555803"/>
            <a:chExt cx="2678236" cy="2874159"/>
          </a:xfrm>
        </p:grpSpPr>
        <p:sp>
          <p:nvSpPr>
            <p:cNvPr id="184" name="Google Shape;184;p21"/>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1"/>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1"/>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
    <p:bg>
      <p:bgPr>
        <a:blipFill>
          <a:blip r:embed="rId2">
            <a:alphaModFix/>
          </a:blip>
          <a:stretch>
            <a:fillRect/>
          </a:stretch>
        </a:blipFill>
        <a:effectLst/>
      </p:bgPr>
    </p:bg>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89" name="Google Shape;189;p22"/>
          <p:cNvSpPr txBox="1">
            <a:spLocks noGrp="1"/>
          </p:cNvSpPr>
          <p:nvPr>
            <p:ph type="subTitle" idx="1"/>
          </p:nvPr>
        </p:nvSpPr>
        <p:spPr>
          <a:xfrm>
            <a:off x="731750" y="1745825"/>
            <a:ext cx="2464800" cy="398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Bungee"/>
              <a:buNone/>
              <a:defRPr sz="2000">
                <a:latin typeface="Bungee"/>
                <a:ea typeface="Bungee"/>
                <a:cs typeface="Bungee"/>
                <a:sym typeface="Bungee"/>
              </a:defRPr>
            </a:lvl1pPr>
            <a:lvl2pPr lvl="1" algn="r" rtl="0">
              <a:spcBef>
                <a:spcPts val="0"/>
              </a:spcBef>
              <a:spcAft>
                <a:spcPts val="0"/>
              </a:spcAft>
              <a:buSzPts val="2000"/>
              <a:buFont typeface="Bungee"/>
              <a:buNone/>
              <a:defRPr sz="2000">
                <a:latin typeface="Bungee"/>
                <a:ea typeface="Bungee"/>
                <a:cs typeface="Bungee"/>
                <a:sym typeface="Bungee"/>
              </a:defRPr>
            </a:lvl2pPr>
            <a:lvl3pPr lvl="2" algn="r" rtl="0">
              <a:spcBef>
                <a:spcPts val="0"/>
              </a:spcBef>
              <a:spcAft>
                <a:spcPts val="0"/>
              </a:spcAft>
              <a:buSzPts val="2000"/>
              <a:buFont typeface="Bungee"/>
              <a:buNone/>
              <a:defRPr sz="2000">
                <a:latin typeface="Bungee"/>
                <a:ea typeface="Bungee"/>
                <a:cs typeface="Bungee"/>
                <a:sym typeface="Bungee"/>
              </a:defRPr>
            </a:lvl3pPr>
            <a:lvl4pPr lvl="3" algn="r" rtl="0">
              <a:spcBef>
                <a:spcPts val="0"/>
              </a:spcBef>
              <a:spcAft>
                <a:spcPts val="0"/>
              </a:spcAft>
              <a:buSzPts val="2000"/>
              <a:buFont typeface="Bungee"/>
              <a:buNone/>
              <a:defRPr sz="2000">
                <a:latin typeface="Bungee"/>
                <a:ea typeface="Bungee"/>
                <a:cs typeface="Bungee"/>
                <a:sym typeface="Bungee"/>
              </a:defRPr>
            </a:lvl4pPr>
            <a:lvl5pPr lvl="4" algn="r" rtl="0">
              <a:spcBef>
                <a:spcPts val="0"/>
              </a:spcBef>
              <a:spcAft>
                <a:spcPts val="0"/>
              </a:spcAft>
              <a:buSzPts val="2000"/>
              <a:buFont typeface="Bungee"/>
              <a:buNone/>
              <a:defRPr sz="2000">
                <a:latin typeface="Bungee"/>
                <a:ea typeface="Bungee"/>
                <a:cs typeface="Bungee"/>
                <a:sym typeface="Bungee"/>
              </a:defRPr>
            </a:lvl5pPr>
            <a:lvl6pPr lvl="5" algn="r" rtl="0">
              <a:spcBef>
                <a:spcPts val="0"/>
              </a:spcBef>
              <a:spcAft>
                <a:spcPts val="0"/>
              </a:spcAft>
              <a:buSzPts val="2000"/>
              <a:buFont typeface="Bungee"/>
              <a:buNone/>
              <a:defRPr sz="2000">
                <a:latin typeface="Bungee"/>
                <a:ea typeface="Bungee"/>
                <a:cs typeface="Bungee"/>
                <a:sym typeface="Bungee"/>
              </a:defRPr>
            </a:lvl6pPr>
            <a:lvl7pPr lvl="6" algn="r" rtl="0">
              <a:spcBef>
                <a:spcPts val="0"/>
              </a:spcBef>
              <a:spcAft>
                <a:spcPts val="0"/>
              </a:spcAft>
              <a:buSzPts val="2000"/>
              <a:buFont typeface="Bungee"/>
              <a:buNone/>
              <a:defRPr sz="2000">
                <a:latin typeface="Bungee"/>
                <a:ea typeface="Bungee"/>
                <a:cs typeface="Bungee"/>
                <a:sym typeface="Bungee"/>
              </a:defRPr>
            </a:lvl7pPr>
            <a:lvl8pPr lvl="7" algn="r" rtl="0">
              <a:spcBef>
                <a:spcPts val="0"/>
              </a:spcBef>
              <a:spcAft>
                <a:spcPts val="0"/>
              </a:spcAft>
              <a:buSzPts val="2000"/>
              <a:buFont typeface="Bungee"/>
              <a:buNone/>
              <a:defRPr sz="2000">
                <a:latin typeface="Bungee"/>
                <a:ea typeface="Bungee"/>
                <a:cs typeface="Bungee"/>
                <a:sym typeface="Bungee"/>
              </a:defRPr>
            </a:lvl8pPr>
            <a:lvl9pPr lvl="8" algn="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90" name="Google Shape;190;p22"/>
          <p:cNvSpPr txBox="1">
            <a:spLocks noGrp="1"/>
          </p:cNvSpPr>
          <p:nvPr>
            <p:ph type="subTitle" idx="2"/>
          </p:nvPr>
        </p:nvSpPr>
        <p:spPr>
          <a:xfrm>
            <a:off x="720000" y="2165500"/>
            <a:ext cx="2464800" cy="68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191" name="Google Shape;191;p22"/>
          <p:cNvSpPr txBox="1">
            <a:spLocks noGrp="1"/>
          </p:cNvSpPr>
          <p:nvPr>
            <p:ph type="subTitle" idx="3"/>
          </p:nvPr>
        </p:nvSpPr>
        <p:spPr>
          <a:xfrm>
            <a:off x="731750" y="3157000"/>
            <a:ext cx="2464800" cy="398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Bungee"/>
              <a:buNone/>
              <a:defRPr sz="2000">
                <a:latin typeface="Bungee"/>
                <a:ea typeface="Bungee"/>
                <a:cs typeface="Bungee"/>
                <a:sym typeface="Bungee"/>
              </a:defRPr>
            </a:lvl1pPr>
            <a:lvl2pPr lvl="1" algn="r" rtl="0">
              <a:spcBef>
                <a:spcPts val="0"/>
              </a:spcBef>
              <a:spcAft>
                <a:spcPts val="0"/>
              </a:spcAft>
              <a:buSzPts val="2000"/>
              <a:buFont typeface="Bungee"/>
              <a:buNone/>
              <a:defRPr sz="2000">
                <a:latin typeface="Bungee"/>
                <a:ea typeface="Bungee"/>
                <a:cs typeface="Bungee"/>
                <a:sym typeface="Bungee"/>
              </a:defRPr>
            </a:lvl2pPr>
            <a:lvl3pPr lvl="2" algn="r" rtl="0">
              <a:spcBef>
                <a:spcPts val="0"/>
              </a:spcBef>
              <a:spcAft>
                <a:spcPts val="0"/>
              </a:spcAft>
              <a:buSzPts val="2000"/>
              <a:buFont typeface="Bungee"/>
              <a:buNone/>
              <a:defRPr sz="2000">
                <a:latin typeface="Bungee"/>
                <a:ea typeface="Bungee"/>
                <a:cs typeface="Bungee"/>
                <a:sym typeface="Bungee"/>
              </a:defRPr>
            </a:lvl3pPr>
            <a:lvl4pPr lvl="3" algn="r" rtl="0">
              <a:spcBef>
                <a:spcPts val="0"/>
              </a:spcBef>
              <a:spcAft>
                <a:spcPts val="0"/>
              </a:spcAft>
              <a:buSzPts val="2000"/>
              <a:buFont typeface="Bungee"/>
              <a:buNone/>
              <a:defRPr sz="2000">
                <a:latin typeface="Bungee"/>
                <a:ea typeface="Bungee"/>
                <a:cs typeface="Bungee"/>
                <a:sym typeface="Bungee"/>
              </a:defRPr>
            </a:lvl4pPr>
            <a:lvl5pPr lvl="4" algn="r" rtl="0">
              <a:spcBef>
                <a:spcPts val="0"/>
              </a:spcBef>
              <a:spcAft>
                <a:spcPts val="0"/>
              </a:spcAft>
              <a:buSzPts val="2000"/>
              <a:buFont typeface="Bungee"/>
              <a:buNone/>
              <a:defRPr sz="2000">
                <a:latin typeface="Bungee"/>
                <a:ea typeface="Bungee"/>
                <a:cs typeface="Bungee"/>
                <a:sym typeface="Bungee"/>
              </a:defRPr>
            </a:lvl5pPr>
            <a:lvl6pPr lvl="5" algn="r" rtl="0">
              <a:spcBef>
                <a:spcPts val="0"/>
              </a:spcBef>
              <a:spcAft>
                <a:spcPts val="0"/>
              </a:spcAft>
              <a:buSzPts val="2000"/>
              <a:buFont typeface="Bungee"/>
              <a:buNone/>
              <a:defRPr sz="2000">
                <a:latin typeface="Bungee"/>
                <a:ea typeface="Bungee"/>
                <a:cs typeface="Bungee"/>
                <a:sym typeface="Bungee"/>
              </a:defRPr>
            </a:lvl6pPr>
            <a:lvl7pPr lvl="6" algn="r" rtl="0">
              <a:spcBef>
                <a:spcPts val="0"/>
              </a:spcBef>
              <a:spcAft>
                <a:spcPts val="0"/>
              </a:spcAft>
              <a:buSzPts val="2000"/>
              <a:buFont typeface="Bungee"/>
              <a:buNone/>
              <a:defRPr sz="2000">
                <a:latin typeface="Bungee"/>
                <a:ea typeface="Bungee"/>
                <a:cs typeface="Bungee"/>
                <a:sym typeface="Bungee"/>
              </a:defRPr>
            </a:lvl7pPr>
            <a:lvl8pPr lvl="7" algn="r" rtl="0">
              <a:spcBef>
                <a:spcPts val="0"/>
              </a:spcBef>
              <a:spcAft>
                <a:spcPts val="0"/>
              </a:spcAft>
              <a:buSzPts val="2000"/>
              <a:buFont typeface="Bungee"/>
              <a:buNone/>
              <a:defRPr sz="2000">
                <a:latin typeface="Bungee"/>
                <a:ea typeface="Bungee"/>
                <a:cs typeface="Bungee"/>
                <a:sym typeface="Bungee"/>
              </a:defRPr>
            </a:lvl8pPr>
            <a:lvl9pPr lvl="8" algn="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92" name="Google Shape;192;p22"/>
          <p:cNvSpPr txBox="1">
            <a:spLocks noGrp="1"/>
          </p:cNvSpPr>
          <p:nvPr>
            <p:ph type="subTitle" idx="4"/>
          </p:nvPr>
        </p:nvSpPr>
        <p:spPr>
          <a:xfrm>
            <a:off x="720000" y="3576675"/>
            <a:ext cx="2464800" cy="68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193" name="Google Shape;193;p22"/>
          <p:cNvSpPr txBox="1">
            <a:spLocks noGrp="1"/>
          </p:cNvSpPr>
          <p:nvPr>
            <p:ph type="subTitle" idx="5"/>
          </p:nvPr>
        </p:nvSpPr>
        <p:spPr>
          <a:xfrm>
            <a:off x="5959200" y="1745825"/>
            <a:ext cx="24648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94" name="Google Shape;194;p22"/>
          <p:cNvSpPr txBox="1">
            <a:spLocks noGrp="1"/>
          </p:cNvSpPr>
          <p:nvPr>
            <p:ph type="subTitle" idx="6"/>
          </p:nvPr>
        </p:nvSpPr>
        <p:spPr>
          <a:xfrm>
            <a:off x="5947450" y="2165500"/>
            <a:ext cx="2464800" cy="682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95" name="Google Shape;195;p22"/>
          <p:cNvSpPr txBox="1">
            <a:spLocks noGrp="1"/>
          </p:cNvSpPr>
          <p:nvPr>
            <p:ph type="subTitle" idx="7"/>
          </p:nvPr>
        </p:nvSpPr>
        <p:spPr>
          <a:xfrm>
            <a:off x="5959200" y="3157000"/>
            <a:ext cx="24648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96" name="Google Shape;196;p22"/>
          <p:cNvSpPr txBox="1">
            <a:spLocks noGrp="1"/>
          </p:cNvSpPr>
          <p:nvPr>
            <p:ph type="subTitle" idx="8"/>
          </p:nvPr>
        </p:nvSpPr>
        <p:spPr>
          <a:xfrm>
            <a:off x="5947450" y="3576675"/>
            <a:ext cx="2464800" cy="682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97" name="Google Shape;197;p22"/>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grpSp>
        <p:nvGrpSpPr>
          <p:cNvPr id="198" name="Google Shape;198;p22"/>
          <p:cNvGrpSpPr/>
          <p:nvPr/>
        </p:nvGrpSpPr>
        <p:grpSpPr>
          <a:xfrm>
            <a:off x="7101457" y="-555803"/>
            <a:ext cx="2678236" cy="2874159"/>
            <a:chOff x="7101457" y="-555803"/>
            <a:chExt cx="2678236" cy="2874159"/>
          </a:xfrm>
        </p:grpSpPr>
        <p:sp>
          <p:nvSpPr>
            <p:cNvPr id="199" name="Google Shape;199;p22"/>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1">
  <p:cSld name="TITLE_AND_TWO_COLUMNS_2_1">
    <p:bg>
      <p:bgPr>
        <a:blipFill>
          <a:blip r:embed="rId2">
            <a:alphaModFix/>
          </a:blip>
          <a:stretch>
            <a:fillRect/>
          </a:stretch>
        </a:blipFill>
        <a:effectLst/>
      </p:bgPr>
    </p:bg>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4" name="Google Shape;204;p23"/>
          <p:cNvSpPr txBox="1">
            <a:spLocks noGrp="1"/>
          </p:cNvSpPr>
          <p:nvPr>
            <p:ph type="subTitle" idx="1"/>
          </p:nvPr>
        </p:nvSpPr>
        <p:spPr>
          <a:xfrm>
            <a:off x="724375" y="2730250"/>
            <a:ext cx="1837500" cy="52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205" name="Google Shape;205;p23"/>
          <p:cNvSpPr txBox="1">
            <a:spLocks noGrp="1"/>
          </p:cNvSpPr>
          <p:nvPr>
            <p:ph type="subTitle" idx="2"/>
          </p:nvPr>
        </p:nvSpPr>
        <p:spPr>
          <a:xfrm>
            <a:off x="724375" y="3436250"/>
            <a:ext cx="18375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06" name="Google Shape;206;p23"/>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grpSp>
        <p:nvGrpSpPr>
          <p:cNvPr id="207" name="Google Shape;207;p23"/>
          <p:cNvGrpSpPr/>
          <p:nvPr/>
        </p:nvGrpSpPr>
        <p:grpSpPr>
          <a:xfrm>
            <a:off x="7101457" y="-555803"/>
            <a:ext cx="2678236" cy="2874159"/>
            <a:chOff x="7101457" y="-555803"/>
            <a:chExt cx="2678236" cy="2874159"/>
          </a:xfrm>
        </p:grpSpPr>
        <p:sp>
          <p:nvSpPr>
            <p:cNvPr id="208" name="Google Shape;208;p23"/>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23"/>
          <p:cNvSpPr txBox="1">
            <a:spLocks noGrp="1"/>
          </p:cNvSpPr>
          <p:nvPr>
            <p:ph type="subTitle" idx="3"/>
          </p:nvPr>
        </p:nvSpPr>
        <p:spPr>
          <a:xfrm>
            <a:off x="2678500" y="2730250"/>
            <a:ext cx="1837500" cy="52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212" name="Google Shape;212;p23"/>
          <p:cNvSpPr txBox="1">
            <a:spLocks noGrp="1"/>
          </p:cNvSpPr>
          <p:nvPr>
            <p:ph type="subTitle" idx="4"/>
          </p:nvPr>
        </p:nvSpPr>
        <p:spPr>
          <a:xfrm>
            <a:off x="2678500" y="3436250"/>
            <a:ext cx="18375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13" name="Google Shape;213;p23"/>
          <p:cNvSpPr txBox="1">
            <a:spLocks noGrp="1"/>
          </p:cNvSpPr>
          <p:nvPr>
            <p:ph type="subTitle" idx="5"/>
          </p:nvPr>
        </p:nvSpPr>
        <p:spPr>
          <a:xfrm>
            <a:off x="4626063" y="2730250"/>
            <a:ext cx="1837500" cy="52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214" name="Google Shape;214;p23"/>
          <p:cNvSpPr txBox="1">
            <a:spLocks noGrp="1"/>
          </p:cNvSpPr>
          <p:nvPr>
            <p:ph type="subTitle" idx="6"/>
          </p:nvPr>
        </p:nvSpPr>
        <p:spPr>
          <a:xfrm>
            <a:off x="4626063" y="3436250"/>
            <a:ext cx="18375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15" name="Google Shape;215;p23"/>
          <p:cNvSpPr txBox="1">
            <a:spLocks noGrp="1"/>
          </p:cNvSpPr>
          <p:nvPr>
            <p:ph type="subTitle" idx="7"/>
          </p:nvPr>
        </p:nvSpPr>
        <p:spPr>
          <a:xfrm>
            <a:off x="6573625" y="2730250"/>
            <a:ext cx="1837500" cy="52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Bungee"/>
              <a:buNone/>
              <a:defRPr sz="2000">
                <a:latin typeface="Bungee"/>
                <a:ea typeface="Bungee"/>
                <a:cs typeface="Bungee"/>
                <a:sym typeface="Bungee"/>
              </a:defRPr>
            </a:lvl1pPr>
            <a:lvl2pPr lvl="1" rtl="0">
              <a:spcBef>
                <a:spcPts val="0"/>
              </a:spcBef>
              <a:spcAft>
                <a:spcPts val="0"/>
              </a:spcAft>
              <a:buSzPts val="2000"/>
              <a:buFont typeface="Bungee"/>
              <a:buNone/>
              <a:defRPr sz="2000">
                <a:latin typeface="Bungee"/>
                <a:ea typeface="Bungee"/>
                <a:cs typeface="Bungee"/>
                <a:sym typeface="Bungee"/>
              </a:defRPr>
            </a:lvl2pPr>
            <a:lvl3pPr lvl="2" rtl="0">
              <a:spcBef>
                <a:spcPts val="0"/>
              </a:spcBef>
              <a:spcAft>
                <a:spcPts val="0"/>
              </a:spcAft>
              <a:buSzPts val="2000"/>
              <a:buFont typeface="Bungee"/>
              <a:buNone/>
              <a:defRPr sz="2000">
                <a:latin typeface="Bungee"/>
                <a:ea typeface="Bungee"/>
                <a:cs typeface="Bungee"/>
                <a:sym typeface="Bungee"/>
              </a:defRPr>
            </a:lvl3pPr>
            <a:lvl4pPr lvl="3" rtl="0">
              <a:spcBef>
                <a:spcPts val="0"/>
              </a:spcBef>
              <a:spcAft>
                <a:spcPts val="0"/>
              </a:spcAft>
              <a:buSzPts val="2000"/>
              <a:buFont typeface="Bungee"/>
              <a:buNone/>
              <a:defRPr sz="2000">
                <a:latin typeface="Bungee"/>
                <a:ea typeface="Bungee"/>
                <a:cs typeface="Bungee"/>
                <a:sym typeface="Bungee"/>
              </a:defRPr>
            </a:lvl4pPr>
            <a:lvl5pPr lvl="4" rtl="0">
              <a:spcBef>
                <a:spcPts val="0"/>
              </a:spcBef>
              <a:spcAft>
                <a:spcPts val="0"/>
              </a:spcAft>
              <a:buSzPts val="2000"/>
              <a:buFont typeface="Bungee"/>
              <a:buNone/>
              <a:defRPr sz="2000">
                <a:latin typeface="Bungee"/>
                <a:ea typeface="Bungee"/>
                <a:cs typeface="Bungee"/>
                <a:sym typeface="Bungee"/>
              </a:defRPr>
            </a:lvl5pPr>
            <a:lvl6pPr lvl="5" rtl="0">
              <a:spcBef>
                <a:spcPts val="0"/>
              </a:spcBef>
              <a:spcAft>
                <a:spcPts val="0"/>
              </a:spcAft>
              <a:buSzPts val="2000"/>
              <a:buFont typeface="Bungee"/>
              <a:buNone/>
              <a:defRPr sz="2000">
                <a:latin typeface="Bungee"/>
                <a:ea typeface="Bungee"/>
                <a:cs typeface="Bungee"/>
                <a:sym typeface="Bungee"/>
              </a:defRPr>
            </a:lvl6pPr>
            <a:lvl7pPr lvl="6" rtl="0">
              <a:spcBef>
                <a:spcPts val="0"/>
              </a:spcBef>
              <a:spcAft>
                <a:spcPts val="0"/>
              </a:spcAft>
              <a:buSzPts val="2000"/>
              <a:buFont typeface="Bungee"/>
              <a:buNone/>
              <a:defRPr sz="2000">
                <a:latin typeface="Bungee"/>
                <a:ea typeface="Bungee"/>
                <a:cs typeface="Bungee"/>
                <a:sym typeface="Bungee"/>
              </a:defRPr>
            </a:lvl7pPr>
            <a:lvl8pPr lvl="7" rtl="0">
              <a:spcBef>
                <a:spcPts val="0"/>
              </a:spcBef>
              <a:spcAft>
                <a:spcPts val="0"/>
              </a:spcAft>
              <a:buSzPts val="2000"/>
              <a:buFont typeface="Bungee"/>
              <a:buNone/>
              <a:defRPr sz="2000">
                <a:latin typeface="Bungee"/>
                <a:ea typeface="Bungee"/>
                <a:cs typeface="Bungee"/>
                <a:sym typeface="Bungee"/>
              </a:defRPr>
            </a:lvl8pPr>
            <a:lvl9pPr lvl="8"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216" name="Google Shape;216;p23"/>
          <p:cNvSpPr txBox="1">
            <a:spLocks noGrp="1"/>
          </p:cNvSpPr>
          <p:nvPr>
            <p:ph type="subTitle" idx="8"/>
          </p:nvPr>
        </p:nvSpPr>
        <p:spPr>
          <a:xfrm>
            <a:off x="6573625" y="3436250"/>
            <a:ext cx="18375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217"/>
        <p:cNvGrpSpPr/>
        <p:nvPr/>
      </p:nvGrpSpPr>
      <p:grpSpPr>
        <a:xfrm>
          <a:off x="0" y="0"/>
          <a:ext cx="0" cy="0"/>
          <a:chOff x="0" y="0"/>
          <a:chExt cx="0" cy="0"/>
        </a:xfrm>
      </p:grpSpPr>
      <p:sp>
        <p:nvSpPr>
          <p:cNvPr id="218" name="Google Shape;218;p24"/>
          <p:cNvSpPr txBox="1">
            <a:spLocks noGrp="1"/>
          </p:cNvSpPr>
          <p:nvPr>
            <p:ph type="ctrTitle"/>
          </p:nvPr>
        </p:nvSpPr>
        <p:spPr>
          <a:xfrm>
            <a:off x="872400" y="604225"/>
            <a:ext cx="5247300" cy="1054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Font typeface="Bungee"/>
              <a:buNone/>
              <a:defRPr sz="7200">
                <a:latin typeface="Bungee"/>
                <a:ea typeface="Bungee"/>
                <a:cs typeface="Bungee"/>
                <a:sym typeface="Bungee"/>
              </a:defRPr>
            </a:lvl1pPr>
            <a:lvl2pPr lvl="1" rtl="0">
              <a:spcBef>
                <a:spcPts val="0"/>
              </a:spcBef>
              <a:spcAft>
                <a:spcPts val="0"/>
              </a:spcAft>
              <a:buSzPts val="5200"/>
              <a:buFont typeface="Bungee"/>
              <a:buNone/>
              <a:defRPr sz="5200">
                <a:latin typeface="Bungee"/>
                <a:ea typeface="Bungee"/>
                <a:cs typeface="Bungee"/>
                <a:sym typeface="Bungee"/>
              </a:defRPr>
            </a:lvl2pPr>
            <a:lvl3pPr lvl="2" rtl="0">
              <a:spcBef>
                <a:spcPts val="0"/>
              </a:spcBef>
              <a:spcAft>
                <a:spcPts val="0"/>
              </a:spcAft>
              <a:buSzPts val="5200"/>
              <a:buFont typeface="Bungee"/>
              <a:buNone/>
              <a:defRPr sz="5200">
                <a:latin typeface="Bungee"/>
                <a:ea typeface="Bungee"/>
                <a:cs typeface="Bungee"/>
                <a:sym typeface="Bungee"/>
              </a:defRPr>
            </a:lvl3pPr>
            <a:lvl4pPr lvl="3" rtl="0">
              <a:spcBef>
                <a:spcPts val="0"/>
              </a:spcBef>
              <a:spcAft>
                <a:spcPts val="0"/>
              </a:spcAft>
              <a:buSzPts val="5200"/>
              <a:buFont typeface="Bungee"/>
              <a:buNone/>
              <a:defRPr sz="5200">
                <a:latin typeface="Bungee"/>
                <a:ea typeface="Bungee"/>
                <a:cs typeface="Bungee"/>
                <a:sym typeface="Bungee"/>
              </a:defRPr>
            </a:lvl4pPr>
            <a:lvl5pPr lvl="4" rtl="0">
              <a:spcBef>
                <a:spcPts val="0"/>
              </a:spcBef>
              <a:spcAft>
                <a:spcPts val="0"/>
              </a:spcAft>
              <a:buSzPts val="5200"/>
              <a:buFont typeface="Bungee"/>
              <a:buNone/>
              <a:defRPr sz="5200">
                <a:latin typeface="Bungee"/>
                <a:ea typeface="Bungee"/>
                <a:cs typeface="Bungee"/>
                <a:sym typeface="Bungee"/>
              </a:defRPr>
            </a:lvl5pPr>
            <a:lvl6pPr lvl="5" rtl="0">
              <a:spcBef>
                <a:spcPts val="0"/>
              </a:spcBef>
              <a:spcAft>
                <a:spcPts val="0"/>
              </a:spcAft>
              <a:buSzPts val="5200"/>
              <a:buFont typeface="Bungee"/>
              <a:buNone/>
              <a:defRPr sz="5200">
                <a:latin typeface="Bungee"/>
                <a:ea typeface="Bungee"/>
                <a:cs typeface="Bungee"/>
                <a:sym typeface="Bungee"/>
              </a:defRPr>
            </a:lvl6pPr>
            <a:lvl7pPr lvl="6" rtl="0">
              <a:spcBef>
                <a:spcPts val="0"/>
              </a:spcBef>
              <a:spcAft>
                <a:spcPts val="0"/>
              </a:spcAft>
              <a:buSzPts val="5200"/>
              <a:buFont typeface="Bungee"/>
              <a:buNone/>
              <a:defRPr sz="5200">
                <a:latin typeface="Bungee"/>
                <a:ea typeface="Bungee"/>
                <a:cs typeface="Bungee"/>
                <a:sym typeface="Bungee"/>
              </a:defRPr>
            </a:lvl7pPr>
            <a:lvl8pPr lvl="7" rtl="0">
              <a:spcBef>
                <a:spcPts val="0"/>
              </a:spcBef>
              <a:spcAft>
                <a:spcPts val="0"/>
              </a:spcAft>
              <a:buSzPts val="5200"/>
              <a:buFont typeface="Bungee"/>
              <a:buNone/>
              <a:defRPr sz="5200">
                <a:latin typeface="Bungee"/>
                <a:ea typeface="Bungee"/>
                <a:cs typeface="Bungee"/>
                <a:sym typeface="Bungee"/>
              </a:defRPr>
            </a:lvl8pPr>
            <a:lvl9pPr lvl="8" rtl="0">
              <a:spcBef>
                <a:spcPts val="0"/>
              </a:spcBef>
              <a:spcAft>
                <a:spcPts val="0"/>
              </a:spcAft>
              <a:buSzPts val="5200"/>
              <a:buFont typeface="Bungee"/>
              <a:buNone/>
              <a:defRPr sz="5200">
                <a:latin typeface="Bungee"/>
                <a:ea typeface="Bungee"/>
                <a:cs typeface="Bungee"/>
                <a:sym typeface="Bungee"/>
              </a:defRPr>
            </a:lvl9pPr>
          </a:lstStyle>
          <a:p>
            <a:endParaRPr/>
          </a:p>
        </p:txBody>
      </p:sp>
      <p:sp>
        <p:nvSpPr>
          <p:cNvPr id="219" name="Google Shape;219;p24"/>
          <p:cNvSpPr txBox="1">
            <a:spLocks noGrp="1"/>
          </p:cNvSpPr>
          <p:nvPr>
            <p:ph type="subTitle" idx="1"/>
          </p:nvPr>
        </p:nvSpPr>
        <p:spPr>
          <a:xfrm>
            <a:off x="948600" y="1658725"/>
            <a:ext cx="4283100" cy="37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2800"/>
              <a:buFont typeface="Inter-Regular"/>
              <a:buNone/>
              <a:defRPr>
                <a:solidFill>
                  <a:schemeClr val="accent6"/>
                </a:solidFill>
                <a:latin typeface="Inter-Regular"/>
                <a:ea typeface="Inter-Regular"/>
                <a:cs typeface="Inter-Regular"/>
                <a:sym typeface="Inter-Regular"/>
              </a:defRPr>
            </a:lvl1pPr>
            <a:lvl2pPr lvl="1"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2pPr>
            <a:lvl3pPr lvl="2"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3pPr>
            <a:lvl4pPr lvl="3"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4pPr>
            <a:lvl5pPr lvl="4"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5pPr>
            <a:lvl6pPr lvl="5"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6pPr>
            <a:lvl7pPr lvl="6"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7pPr>
            <a:lvl8pPr lvl="7"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8pPr>
            <a:lvl9pPr lvl="8" rtl="0">
              <a:lnSpc>
                <a:spcPct val="100000"/>
              </a:lnSpc>
              <a:spcBef>
                <a:spcPts val="0"/>
              </a:spcBef>
              <a:spcAft>
                <a:spcPts val="0"/>
              </a:spcAft>
              <a:buClr>
                <a:schemeClr val="accent6"/>
              </a:buClr>
              <a:buSzPts val="2800"/>
              <a:buFont typeface="Inter-Regular"/>
              <a:buNone/>
              <a:defRPr sz="2800">
                <a:solidFill>
                  <a:schemeClr val="accent6"/>
                </a:solidFill>
                <a:latin typeface="Inter-Regular"/>
                <a:ea typeface="Inter-Regular"/>
                <a:cs typeface="Inter-Regular"/>
                <a:sym typeface="Inter-Regular"/>
              </a:defRPr>
            </a:lvl9pPr>
          </a:lstStyle>
          <a:p>
            <a:endParaRPr/>
          </a:p>
        </p:txBody>
      </p:sp>
      <p:sp>
        <p:nvSpPr>
          <p:cNvPr id="220" name="Google Shape;220;p24"/>
          <p:cNvSpPr/>
          <p:nvPr/>
        </p:nvSpPr>
        <p:spPr>
          <a:xfrm rot="8100000">
            <a:off x="7569270" y="-591775"/>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rot="8100000">
            <a:off x="7072692" y="-158351"/>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rot="-8100000">
            <a:off x="-899329" y="4056087"/>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rot="-8100000">
            <a:off x="-387431" y="3399477"/>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txBox="1">
            <a:spLocks noGrp="1"/>
          </p:cNvSpPr>
          <p:nvPr>
            <p:ph type="subTitle" idx="2"/>
          </p:nvPr>
        </p:nvSpPr>
        <p:spPr>
          <a:xfrm>
            <a:off x="948600" y="2159025"/>
            <a:ext cx="4283100" cy="75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Font typeface="Inter"/>
              <a:buNone/>
              <a:defRPr>
                <a:latin typeface="Inter"/>
                <a:ea typeface="Inter"/>
                <a:cs typeface="Inter"/>
                <a:sym typeface="Inter"/>
              </a:defRPr>
            </a:lvl1pPr>
            <a:lvl2pPr lvl="1" rtl="0">
              <a:lnSpc>
                <a:spcPct val="100000"/>
              </a:lnSpc>
              <a:spcBef>
                <a:spcPts val="0"/>
              </a:spcBef>
              <a:spcAft>
                <a:spcPts val="0"/>
              </a:spcAft>
              <a:buSzPts val="2800"/>
              <a:buFont typeface="Inter"/>
              <a:buNone/>
              <a:defRPr sz="2800">
                <a:latin typeface="Inter"/>
                <a:ea typeface="Inter"/>
                <a:cs typeface="Inter"/>
                <a:sym typeface="Inter"/>
              </a:defRPr>
            </a:lvl2pPr>
            <a:lvl3pPr lvl="2" rtl="0">
              <a:lnSpc>
                <a:spcPct val="100000"/>
              </a:lnSpc>
              <a:spcBef>
                <a:spcPts val="0"/>
              </a:spcBef>
              <a:spcAft>
                <a:spcPts val="0"/>
              </a:spcAft>
              <a:buSzPts val="2800"/>
              <a:buFont typeface="Inter"/>
              <a:buNone/>
              <a:defRPr sz="2800">
                <a:latin typeface="Inter"/>
                <a:ea typeface="Inter"/>
                <a:cs typeface="Inter"/>
                <a:sym typeface="Inter"/>
              </a:defRPr>
            </a:lvl3pPr>
            <a:lvl4pPr lvl="3" rtl="0">
              <a:lnSpc>
                <a:spcPct val="100000"/>
              </a:lnSpc>
              <a:spcBef>
                <a:spcPts val="0"/>
              </a:spcBef>
              <a:spcAft>
                <a:spcPts val="0"/>
              </a:spcAft>
              <a:buSzPts val="2800"/>
              <a:buFont typeface="Inter"/>
              <a:buNone/>
              <a:defRPr sz="2800">
                <a:latin typeface="Inter"/>
                <a:ea typeface="Inter"/>
                <a:cs typeface="Inter"/>
                <a:sym typeface="Inter"/>
              </a:defRPr>
            </a:lvl4pPr>
            <a:lvl5pPr lvl="4" rtl="0">
              <a:lnSpc>
                <a:spcPct val="100000"/>
              </a:lnSpc>
              <a:spcBef>
                <a:spcPts val="0"/>
              </a:spcBef>
              <a:spcAft>
                <a:spcPts val="0"/>
              </a:spcAft>
              <a:buSzPts val="2800"/>
              <a:buFont typeface="Inter"/>
              <a:buNone/>
              <a:defRPr sz="2800">
                <a:latin typeface="Inter"/>
                <a:ea typeface="Inter"/>
                <a:cs typeface="Inter"/>
                <a:sym typeface="Inter"/>
              </a:defRPr>
            </a:lvl5pPr>
            <a:lvl6pPr lvl="5" rtl="0">
              <a:lnSpc>
                <a:spcPct val="100000"/>
              </a:lnSpc>
              <a:spcBef>
                <a:spcPts val="0"/>
              </a:spcBef>
              <a:spcAft>
                <a:spcPts val="0"/>
              </a:spcAft>
              <a:buSzPts val="2800"/>
              <a:buFont typeface="Inter"/>
              <a:buNone/>
              <a:defRPr sz="2800">
                <a:latin typeface="Inter"/>
                <a:ea typeface="Inter"/>
                <a:cs typeface="Inter"/>
                <a:sym typeface="Inter"/>
              </a:defRPr>
            </a:lvl6pPr>
            <a:lvl7pPr lvl="6" rtl="0">
              <a:lnSpc>
                <a:spcPct val="100000"/>
              </a:lnSpc>
              <a:spcBef>
                <a:spcPts val="0"/>
              </a:spcBef>
              <a:spcAft>
                <a:spcPts val="0"/>
              </a:spcAft>
              <a:buSzPts val="2800"/>
              <a:buFont typeface="Inter"/>
              <a:buNone/>
              <a:defRPr sz="2800">
                <a:latin typeface="Inter"/>
                <a:ea typeface="Inter"/>
                <a:cs typeface="Inter"/>
                <a:sym typeface="Inter"/>
              </a:defRPr>
            </a:lvl7pPr>
            <a:lvl8pPr lvl="7" rtl="0">
              <a:lnSpc>
                <a:spcPct val="100000"/>
              </a:lnSpc>
              <a:spcBef>
                <a:spcPts val="0"/>
              </a:spcBef>
              <a:spcAft>
                <a:spcPts val="0"/>
              </a:spcAft>
              <a:buSzPts val="2800"/>
              <a:buFont typeface="Inter"/>
              <a:buNone/>
              <a:defRPr sz="2800">
                <a:latin typeface="Inter"/>
                <a:ea typeface="Inter"/>
                <a:cs typeface="Inter"/>
                <a:sym typeface="Inter"/>
              </a:defRPr>
            </a:lvl8pPr>
            <a:lvl9pPr lvl="8" rtl="0">
              <a:lnSpc>
                <a:spcPct val="100000"/>
              </a:lnSpc>
              <a:spcBef>
                <a:spcPts val="0"/>
              </a:spcBef>
              <a:spcAft>
                <a:spcPts val="0"/>
              </a:spcAft>
              <a:buSzPts val="2800"/>
              <a:buFont typeface="Inter"/>
              <a:buNone/>
              <a:defRPr sz="2800">
                <a:latin typeface="Inter"/>
                <a:ea typeface="Inter"/>
                <a:cs typeface="Inter"/>
                <a:sym typeface="Inter"/>
              </a:defRPr>
            </a:lvl9pPr>
          </a:lstStyle>
          <a:p>
            <a:endParaRPr/>
          </a:p>
        </p:txBody>
      </p:sp>
      <p:sp>
        <p:nvSpPr>
          <p:cNvPr id="225" name="Google Shape;225;p24"/>
          <p:cNvSpPr txBox="1"/>
          <p:nvPr/>
        </p:nvSpPr>
        <p:spPr>
          <a:xfrm>
            <a:off x="872400" y="3874350"/>
            <a:ext cx="44529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including icons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a:solidFill>
                  <a:schemeClr val="dk1"/>
                </a:solidFill>
                <a:uFill>
                  <a:noFill/>
                </a:u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a:solidFill>
                <a:schemeClr val="dk1"/>
              </a:solidFill>
              <a:latin typeface="Inter"/>
              <a:ea typeface="Inter"/>
              <a:cs typeface="Inter"/>
              <a:sym typeface="Inte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SECTION_HEADER_1_1">
    <p:bg>
      <p:bgPr>
        <a:blipFill>
          <a:blip r:embed="rId2">
            <a:alphaModFix/>
          </a:blip>
          <a:stretch>
            <a:fillRect/>
          </a:stretch>
        </a:blipFill>
        <a:effectLst/>
      </p:bgPr>
    </p:bg>
    <p:spTree>
      <p:nvGrpSpPr>
        <p:cNvPr id="1" name="Shape 22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ONE_COLUMN_TEXT_1_2">
    <p:bg>
      <p:bgPr>
        <a:blipFill>
          <a:blip r:embed="rId2">
            <a:alphaModFix/>
          </a:blip>
          <a:stretch>
            <a:fillRect/>
          </a:stretch>
        </a:blipFill>
        <a:effectLst/>
      </p:bgPr>
    </p:bg>
    <p:spTree>
      <p:nvGrpSpPr>
        <p:cNvPr id="1" name="Shape 227"/>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TITLE_ONLY_1_1">
    <p:bg>
      <p:bgPr>
        <a:blipFill>
          <a:blip r:embed="rId2">
            <a:alphaModFix/>
          </a:blip>
          <a:stretch>
            <a:fillRect/>
          </a:stretch>
        </a:blipFill>
        <a:effectLst/>
      </p:bgPr>
    </p:bg>
    <p:spTree>
      <p:nvGrpSpPr>
        <p:cNvPr id="1" name="Shape 228"/>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4">
  <p:cSld name="TITLE_1_1">
    <p:bg>
      <p:bgPr>
        <a:blipFill>
          <a:blip r:embed="rId2">
            <a:alphaModFix/>
          </a:blip>
          <a:stretch>
            <a:fillRect/>
          </a:stretch>
        </a:blipFill>
        <a:effectLst/>
      </p:bgPr>
    </p:bg>
    <p:spTree>
      <p:nvGrpSpPr>
        <p:cNvPr id="1" name="Shape 22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4" name="Google Shape;24;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4"/>
          <p:cNvSpPr/>
          <p:nvPr/>
        </p:nvSpPr>
        <p:spPr>
          <a:xfrm rot="2700000">
            <a:off x="7952397" y="-241774"/>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rot="2700000">
            <a:off x="8256806" y="1056283"/>
            <a:ext cx="943988" cy="943988"/>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9" name="Google Shape;29;p5"/>
          <p:cNvSpPr txBox="1">
            <a:spLocks noGrp="1"/>
          </p:cNvSpPr>
          <p:nvPr>
            <p:ph type="subTitle" idx="1"/>
          </p:nvPr>
        </p:nvSpPr>
        <p:spPr>
          <a:xfrm>
            <a:off x="1723550" y="3203500"/>
            <a:ext cx="2112000" cy="303600"/>
          </a:xfrm>
          <a:prstGeom prst="rect">
            <a:avLst/>
          </a:prstGeom>
        </p:spPr>
        <p:txBody>
          <a:bodyPr spcFirstLastPara="1" wrap="square" lIns="91425" tIns="91425" rIns="91425" bIns="91425" anchor="ctr" anchorCtr="0">
            <a:noAutofit/>
          </a:bodyPr>
          <a:lstStyle>
            <a:lvl1pPr lvl="0" algn="ctr">
              <a:lnSpc>
                <a:spcPct val="150000"/>
              </a:lnSpc>
              <a:spcBef>
                <a:spcPts val="0"/>
              </a:spcBef>
              <a:spcAft>
                <a:spcPts val="0"/>
              </a:spcAft>
              <a:buSzPts val="2000"/>
              <a:buFont typeface="Bungee"/>
              <a:buNone/>
              <a:defRPr sz="2000">
                <a:latin typeface="Bungee"/>
                <a:ea typeface="Bungee"/>
                <a:cs typeface="Bungee"/>
                <a:sym typeface="Bungee"/>
              </a:defRPr>
            </a:lvl1pPr>
            <a:lvl2pPr lvl="1" algn="ctr">
              <a:spcBef>
                <a:spcPts val="0"/>
              </a:spcBef>
              <a:spcAft>
                <a:spcPts val="0"/>
              </a:spcAft>
              <a:buSzPts val="2000"/>
              <a:buFont typeface="Bungee"/>
              <a:buNone/>
              <a:defRPr sz="2000">
                <a:latin typeface="Bungee"/>
                <a:ea typeface="Bungee"/>
                <a:cs typeface="Bungee"/>
                <a:sym typeface="Bungee"/>
              </a:defRPr>
            </a:lvl2pPr>
            <a:lvl3pPr lvl="2" algn="ctr">
              <a:spcBef>
                <a:spcPts val="0"/>
              </a:spcBef>
              <a:spcAft>
                <a:spcPts val="0"/>
              </a:spcAft>
              <a:buSzPts val="2000"/>
              <a:buFont typeface="Bungee"/>
              <a:buNone/>
              <a:defRPr sz="2000">
                <a:latin typeface="Bungee"/>
                <a:ea typeface="Bungee"/>
                <a:cs typeface="Bungee"/>
                <a:sym typeface="Bungee"/>
              </a:defRPr>
            </a:lvl3pPr>
            <a:lvl4pPr lvl="3" algn="ctr">
              <a:spcBef>
                <a:spcPts val="0"/>
              </a:spcBef>
              <a:spcAft>
                <a:spcPts val="0"/>
              </a:spcAft>
              <a:buSzPts val="2000"/>
              <a:buFont typeface="Bungee"/>
              <a:buNone/>
              <a:defRPr sz="2000">
                <a:latin typeface="Bungee"/>
                <a:ea typeface="Bungee"/>
                <a:cs typeface="Bungee"/>
                <a:sym typeface="Bungee"/>
              </a:defRPr>
            </a:lvl4pPr>
            <a:lvl5pPr lvl="4" algn="ctr">
              <a:spcBef>
                <a:spcPts val="0"/>
              </a:spcBef>
              <a:spcAft>
                <a:spcPts val="0"/>
              </a:spcAft>
              <a:buSzPts val="2000"/>
              <a:buFont typeface="Bungee"/>
              <a:buNone/>
              <a:defRPr sz="2000">
                <a:latin typeface="Bungee"/>
                <a:ea typeface="Bungee"/>
                <a:cs typeface="Bungee"/>
                <a:sym typeface="Bungee"/>
              </a:defRPr>
            </a:lvl5pPr>
            <a:lvl6pPr lvl="5" algn="ctr">
              <a:spcBef>
                <a:spcPts val="0"/>
              </a:spcBef>
              <a:spcAft>
                <a:spcPts val="0"/>
              </a:spcAft>
              <a:buSzPts val="2000"/>
              <a:buFont typeface="Bungee"/>
              <a:buNone/>
              <a:defRPr sz="2000">
                <a:latin typeface="Bungee"/>
                <a:ea typeface="Bungee"/>
                <a:cs typeface="Bungee"/>
                <a:sym typeface="Bungee"/>
              </a:defRPr>
            </a:lvl6pPr>
            <a:lvl7pPr lvl="6" algn="ctr">
              <a:spcBef>
                <a:spcPts val="0"/>
              </a:spcBef>
              <a:spcAft>
                <a:spcPts val="0"/>
              </a:spcAft>
              <a:buSzPts val="2000"/>
              <a:buFont typeface="Bungee"/>
              <a:buNone/>
              <a:defRPr sz="2000">
                <a:latin typeface="Bungee"/>
                <a:ea typeface="Bungee"/>
                <a:cs typeface="Bungee"/>
                <a:sym typeface="Bungee"/>
              </a:defRPr>
            </a:lvl7pPr>
            <a:lvl8pPr lvl="7" algn="ctr">
              <a:spcBef>
                <a:spcPts val="0"/>
              </a:spcBef>
              <a:spcAft>
                <a:spcPts val="0"/>
              </a:spcAft>
              <a:buSzPts val="2000"/>
              <a:buFont typeface="Bungee"/>
              <a:buNone/>
              <a:defRPr sz="2000">
                <a:latin typeface="Bungee"/>
                <a:ea typeface="Bungee"/>
                <a:cs typeface="Bungee"/>
                <a:sym typeface="Bungee"/>
              </a:defRPr>
            </a:lvl8pPr>
            <a:lvl9pPr lvl="8" algn="ctr">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30" name="Google Shape;30;p5"/>
          <p:cNvSpPr txBox="1">
            <a:spLocks noGrp="1"/>
          </p:cNvSpPr>
          <p:nvPr>
            <p:ph type="subTitle" idx="2"/>
          </p:nvPr>
        </p:nvSpPr>
        <p:spPr>
          <a:xfrm>
            <a:off x="1547225" y="3674850"/>
            <a:ext cx="24648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 name="Google Shape;31;p5"/>
          <p:cNvSpPr txBox="1">
            <a:spLocks noGrp="1"/>
          </p:cNvSpPr>
          <p:nvPr>
            <p:ph type="subTitle" idx="3"/>
          </p:nvPr>
        </p:nvSpPr>
        <p:spPr>
          <a:xfrm>
            <a:off x="5308375" y="3203475"/>
            <a:ext cx="2112000" cy="3036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32" name="Google Shape;32;p5"/>
          <p:cNvSpPr txBox="1">
            <a:spLocks noGrp="1"/>
          </p:cNvSpPr>
          <p:nvPr>
            <p:ph type="subTitle" idx="4"/>
          </p:nvPr>
        </p:nvSpPr>
        <p:spPr>
          <a:xfrm>
            <a:off x="5131975" y="3674850"/>
            <a:ext cx="2464800" cy="9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p:nvPr/>
        </p:nvSpPr>
        <p:spPr>
          <a:xfrm rot="8100000">
            <a:off x="8090464"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8100000">
            <a:off x="7433748"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body" idx="1"/>
          </p:nvPr>
        </p:nvSpPr>
        <p:spPr>
          <a:xfrm>
            <a:off x="720000" y="1389600"/>
            <a:ext cx="4344000" cy="3179400"/>
          </a:xfrm>
          <a:prstGeom prst="rect">
            <a:avLst/>
          </a:prstGeom>
        </p:spPr>
        <p:txBody>
          <a:bodyPr spcFirstLastPara="1" wrap="square" lIns="91425" tIns="91425" rIns="91425" bIns="91425" anchor="ctr" anchorCtr="0">
            <a:noAutofit/>
          </a:bodyPr>
          <a:lstStyle>
            <a:lvl1pPr marL="457200" lvl="0" indent="-330200">
              <a:lnSpc>
                <a:spcPct val="100000"/>
              </a:lnSpc>
              <a:spcBef>
                <a:spcPts val="0"/>
              </a:spcBef>
              <a:spcAft>
                <a:spcPts val="0"/>
              </a:spcAft>
              <a:buClr>
                <a:srgbClr val="FFFFFF"/>
              </a:buClr>
              <a:buSzPts val="1600"/>
              <a:buFont typeface="Red Hat Text"/>
              <a:buChar char="●"/>
              <a:defRPr/>
            </a:lvl1pPr>
            <a:lvl2pPr marL="914400" lvl="1" indent="-330200">
              <a:spcBef>
                <a:spcPts val="0"/>
              </a:spcBef>
              <a:spcAft>
                <a:spcPts val="0"/>
              </a:spcAft>
              <a:buClr>
                <a:srgbClr val="FFFFFF"/>
              </a:buClr>
              <a:buSzPts val="1600"/>
              <a:buFont typeface="Red Hat Text"/>
              <a:buChar char="○"/>
              <a:defRPr sz="1200"/>
            </a:lvl2pPr>
            <a:lvl3pPr marL="1371600" lvl="2" indent="-330200">
              <a:spcBef>
                <a:spcPts val="0"/>
              </a:spcBef>
              <a:spcAft>
                <a:spcPts val="0"/>
              </a:spcAft>
              <a:buClr>
                <a:srgbClr val="FFFFFF"/>
              </a:buClr>
              <a:buSzPts val="1600"/>
              <a:buFont typeface="Red Hat Text"/>
              <a:buChar char="■"/>
              <a:defRPr sz="1200"/>
            </a:lvl3pPr>
            <a:lvl4pPr marL="1828800" lvl="3" indent="-330200">
              <a:spcBef>
                <a:spcPts val="0"/>
              </a:spcBef>
              <a:spcAft>
                <a:spcPts val="0"/>
              </a:spcAft>
              <a:buClr>
                <a:srgbClr val="FFFFFF"/>
              </a:buClr>
              <a:buSzPts val="1600"/>
              <a:buFont typeface="Red Hat Text"/>
              <a:buChar char="●"/>
              <a:defRPr sz="1200"/>
            </a:lvl4pPr>
            <a:lvl5pPr marL="2286000" lvl="4" indent="-330200">
              <a:spcBef>
                <a:spcPts val="0"/>
              </a:spcBef>
              <a:spcAft>
                <a:spcPts val="0"/>
              </a:spcAft>
              <a:buClr>
                <a:srgbClr val="FFFFFF"/>
              </a:buClr>
              <a:buSzPts val="1600"/>
              <a:buFont typeface="Red Hat Text"/>
              <a:buChar char="○"/>
              <a:defRPr sz="1200"/>
            </a:lvl5pPr>
            <a:lvl6pPr marL="2743200" lvl="5" indent="-330200">
              <a:spcBef>
                <a:spcPts val="0"/>
              </a:spcBef>
              <a:spcAft>
                <a:spcPts val="0"/>
              </a:spcAft>
              <a:buClr>
                <a:srgbClr val="FFFFFF"/>
              </a:buClr>
              <a:buSzPts val="1600"/>
              <a:buFont typeface="Red Hat Text"/>
              <a:buChar char="■"/>
              <a:defRPr sz="1200"/>
            </a:lvl6pPr>
            <a:lvl7pPr marL="3200400" lvl="6" indent="-330200">
              <a:spcBef>
                <a:spcPts val="0"/>
              </a:spcBef>
              <a:spcAft>
                <a:spcPts val="0"/>
              </a:spcAft>
              <a:buClr>
                <a:srgbClr val="FFFFFF"/>
              </a:buClr>
              <a:buSzPts val="1600"/>
              <a:buFont typeface="Red Hat Text"/>
              <a:buChar char="●"/>
              <a:defRPr sz="1200"/>
            </a:lvl7pPr>
            <a:lvl8pPr marL="3657600" lvl="7" indent="-330200">
              <a:spcBef>
                <a:spcPts val="0"/>
              </a:spcBef>
              <a:spcAft>
                <a:spcPts val="0"/>
              </a:spcAft>
              <a:buClr>
                <a:srgbClr val="FFFFFF"/>
              </a:buClr>
              <a:buSzPts val="1600"/>
              <a:buFont typeface="Red Hat Text"/>
              <a:buChar char="○"/>
              <a:defRPr sz="1200"/>
            </a:lvl8pPr>
            <a:lvl9pPr marL="4114800" lvl="8" indent="-330200">
              <a:spcBef>
                <a:spcPts val="0"/>
              </a:spcBef>
              <a:spcAft>
                <a:spcPts val="0"/>
              </a:spcAft>
              <a:buClr>
                <a:srgbClr val="FFFFFF"/>
              </a:buClr>
              <a:buSzPts val="1600"/>
              <a:buFont typeface="Red Hat Text"/>
              <a:buChar char="■"/>
              <a:defRPr sz="1200"/>
            </a:lvl9pPr>
          </a:lstStyle>
          <a:p>
            <a:endParaRPr/>
          </a:p>
        </p:txBody>
      </p:sp>
      <p:sp>
        <p:nvSpPr>
          <p:cNvPr id="40" name="Google Shape;4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 name="Google Shape;41;p7"/>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grpSp>
        <p:nvGrpSpPr>
          <p:cNvPr id="42" name="Google Shape;42;p7"/>
          <p:cNvGrpSpPr/>
          <p:nvPr/>
        </p:nvGrpSpPr>
        <p:grpSpPr>
          <a:xfrm>
            <a:off x="7101457" y="-555803"/>
            <a:ext cx="2678236" cy="2874159"/>
            <a:chOff x="7101457" y="-555803"/>
            <a:chExt cx="2678236" cy="2874159"/>
          </a:xfrm>
        </p:grpSpPr>
        <p:sp>
          <p:nvSpPr>
            <p:cNvPr id="43" name="Google Shape;43;p7"/>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1376625" y="2026896"/>
            <a:ext cx="5559900" cy="2266500"/>
          </a:xfrm>
          <a:prstGeom prst="rect">
            <a:avLst/>
          </a:prstGeom>
        </p:spPr>
        <p:txBody>
          <a:bodyPr spcFirstLastPara="1" wrap="square" lIns="91425" tIns="91425" rIns="91425" bIns="91425" anchor="ctr" anchorCtr="0">
            <a:noAutofit/>
          </a:bodyPr>
          <a:lstStyle>
            <a:lvl1pPr lvl="0">
              <a:lnSpc>
                <a:spcPct val="115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8" name="Google Shape;48;p8"/>
          <p:cNvSpPr/>
          <p:nvPr/>
        </p:nvSpPr>
        <p:spPr>
          <a:xfrm rot="-8100000" flipH="1">
            <a:off x="7830872" y="-35701"/>
            <a:ext cx="1650387" cy="1649963"/>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rot="-8100000" flipH="1">
            <a:off x="6938843" y="-175880"/>
            <a:ext cx="1202364" cy="120215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rot="-8100000" flipH="1">
            <a:off x="8382712" y="1687831"/>
            <a:ext cx="546876" cy="54666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flipH="1">
            <a:off x="6166375"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52" name="Google Shape;52;p8"/>
          <p:cNvSpPr/>
          <p:nvPr/>
        </p:nvSpPr>
        <p:spPr>
          <a:xfrm rot="-8100000" flipH="1">
            <a:off x="8126244" y="3576993"/>
            <a:ext cx="1059812" cy="1059387"/>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2549400" y="2286950"/>
            <a:ext cx="4045200" cy="839100"/>
          </a:xfrm>
          <a:prstGeom prst="rect">
            <a:avLst/>
          </a:prstGeom>
        </p:spPr>
        <p:txBody>
          <a:bodyPr spcFirstLastPara="1" wrap="square" lIns="91425" tIns="91425" rIns="91425" bIns="91425" anchor="ctr" anchorCtr="0">
            <a:noAutofit/>
          </a:bodyPr>
          <a:lstStyle>
            <a:lvl1pPr lvl="0" algn="ctr">
              <a:lnSpc>
                <a:spcPct val="150000"/>
              </a:lnSpc>
              <a:spcBef>
                <a:spcPts val="0"/>
              </a:spcBef>
              <a:spcAft>
                <a:spcPts val="0"/>
              </a:spcAft>
              <a:buSzPts val="4200"/>
              <a:buNone/>
              <a:defRPr sz="7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549400" y="3436500"/>
            <a:ext cx="4045200" cy="685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p:nvPr/>
        </p:nvSpPr>
        <p:spPr>
          <a:xfrm rot="8100000">
            <a:off x="7648502" y="-158474"/>
            <a:ext cx="1918946" cy="191894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9"/>
          <p:cNvSpPr/>
          <p:nvPr/>
        </p:nvSpPr>
        <p:spPr>
          <a:xfrm rot="8100000">
            <a:off x="6837142" y="249298"/>
            <a:ext cx="878651" cy="878439"/>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rot="-429113">
            <a:off x="-754320" y="3593001"/>
            <a:ext cx="3375850" cy="2386519"/>
          </a:xfrm>
          <a:custGeom>
            <a:avLst/>
            <a:gdLst/>
            <a:ahLst/>
            <a:cxnLst/>
            <a:rect l="l" t="t" r="r" b="b"/>
            <a:pathLst>
              <a:path w="79790" h="65282" extrusionOk="0">
                <a:moveTo>
                  <a:pt x="0" y="15840"/>
                </a:moveTo>
                <a:lnTo>
                  <a:pt x="28864" y="0"/>
                </a:lnTo>
                <a:lnTo>
                  <a:pt x="51245" y="35755"/>
                </a:lnTo>
                <a:lnTo>
                  <a:pt x="57025" y="28864"/>
                </a:lnTo>
                <a:lnTo>
                  <a:pt x="79790" y="6528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59" name="Google Shape;59;p9"/>
          <p:cNvSpPr/>
          <p:nvPr/>
        </p:nvSpPr>
        <p:spPr>
          <a:xfrm rot="-429113">
            <a:off x="-1039920" y="3122655"/>
            <a:ext cx="3375850" cy="2870169"/>
          </a:xfrm>
          <a:custGeom>
            <a:avLst/>
            <a:gdLst/>
            <a:ahLst/>
            <a:cxnLst/>
            <a:rect l="l" t="t" r="r" b="b"/>
            <a:pathLst>
              <a:path w="79790" h="78512" extrusionOk="0">
                <a:moveTo>
                  <a:pt x="0" y="29070"/>
                </a:moveTo>
                <a:lnTo>
                  <a:pt x="42472" y="0"/>
                </a:lnTo>
                <a:lnTo>
                  <a:pt x="63796" y="51856"/>
                </a:lnTo>
                <a:lnTo>
                  <a:pt x="72035" y="32955"/>
                </a:lnTo>
                <a:lnTo>
                  <a:pt x="79790" y="7851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60" name="Google Shape;60;p9"/>
          <p:cNvSpPr/>
          <p:nvPr/>
        </p:nvSpPr>
        <p:spPr>
          <a:xfrm rot="8100000">
            <a:off x="-609242" y="150839"/>
            <a:ext cx="1794637" cy="1794213"/>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p:cNvSpPr/>
          <p:nvPr/>
        </p:nvSpPr>
        <p:spPr>
          <a:xfrm rot="8100000">
            <a:off x="847884" y="-1686"/>
            <a:ext cx="1307582" cy="130737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rot="5400000">
            <a:off x="7583692" y="3349184"/>
            <a:ext cx="2196000" cy="2874159"/>
            <a:chOff x="7583692" y="-555803"/>
            <a:chExt cx="2196000" cy="2874159"/>
          </a:xfrm>
        </p:grpSpPr>
        <p:sp>
          <p:nvSpPr>
            <p:cNvPr id="63" name="Google Shape;63;p9"/>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0"/>
          <p:cNvSpPr txBox="1">
            <a:spLocks noGrp="1"/>
          </p:cNvSpPr>
          <p:nvPr>
            <p:ph type="body" idx="1"/>
          </p:nvPr>
        </p:nvSpPr>
        <p:spPr>
          <a:xfrm>
            <a:off x="1848325" y="1283595"/>
            <a:ext cx="4370400" cy="2178600"/>
          </a:xfrm>
          <a:prstGeom prst="rect">
            <a:avLst/>
          </a:prstGeom>
        </p:spPr>
        <p:txBody>
          <a:bodyPr spcFirstLastPara="1" wrap="square" lIns="91425" tIns="91425" rIns="91425" bIns="91425" anchor="t" anchorCtr="0">
            <a:noAutofit/>
          </a:bodyPr>
          <a:lstStyle>
            <a:lvl1pPr marL="457200" lvl="0" indent="-228600">
              <a:lnSpc>
                <a:spcPct val="115000"/>
              </a:lnSpc>
              <a:spcBef>
                <a:spcPts val="0"/>
              </a:spcBef>
              <a:spcAft>
                <a:spcPts val="0"/>
              </a:spcAft>
              <a:buSzPts val="1600"/>
              <a:buNone/>
              <a:defRPr sz="3500">
                <a:latin typeface="Bungee"/>
                <a:ea typeface="Bungee"/>
                <a:cs typeface="Bungee"/>
                <a:sym typeface="Bungee"/>
              </a:defRPr>
            </a:lvl1pPr>
          </a:lstStyle>
          <a:p>
            <a:endParaRPr/>
          </a:p>
        </p:txBody>
      </p:sp>
      <p:grpSp>
        <p:nvGrpSpPr>
          <p:cNvPr id="67" name="Google Shape;67;p10"/>
          <p:cNvGrpSpPr/>
          <p:nvPr/>
        </p:nvGrpSpPr>
        <p:grpSpPr>
          <a:xfrm rot="10800000">
            <a:off x="-525843" y="2854247"/>
            <a:ext cx="2678236" cy="2874159"/>
            <a:chOff x="7101457" y="-555803"/>
            <a:chExt cx="2678236" cy="2874159"/>
          </a:xfrm>
        </p:grpSpPr>
        <p:sp>
          <p:nvSpPr>
            <p:cNvPr id="68" name="Google Shape;68;p10"/>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0"/>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0"/>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10"/>
          <p:cNvGrpSpPr/>
          <p:nvPr/>
        </p:nvGrpSpPr>
        <p:grpSpPr>
          <a:xfrm flipH="1">
            <a:off x="-525843" y="-555803"/>
            <a:ext cx="2678236" cy="2874159"/>
            <a:chOff x="7101457" y="-555803"/>
            <a:chExt cx="2678236" cy="2874159"/>
          </a:xfrm>
        </p:grpSpPr>
        <p:sp>
          <p:nvSpPr>
            <p:cNvPr id="72" name="Google Shape;72;p10"/>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0"/>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1pPr>
            <a:lvl2pPr lvl="1">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2pPr>
            <a:lvl3pPr lvl="2">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3pPr>
            <a:lvl4pPr lvl="3">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4pPr>
            <a:lvl5pPr lvl="4">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5pPr>
            <a:lvl6pPr lvl="5">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6pPr>
            <a:lvl7pPr lvl="6">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7pPr>
            <a:lvl8pPr lvl="7">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8pPr>
            <a:lvl9pPr lvl="8">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0"/>
        <p:cNvGrpSpPr/>
        <p:nvPr/>
      </p:nvGrpSpPr>
      <p:grpSpPr>
        <a:xfrm>
          <a:off x="0" y="0"/>
          <a:ext cx="0" cy="0"/>
          <a:chOff x="0" y="0"/>
          <a:chExt cx="0" cy="0"/>
        </a:xfrm>
      </p:grpSpPr>
      <p:sp>
        <p:nvSpPr>
          <p:cNvPr id="231" name="Google Shape;231;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2" name="Google Shape;232;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kE4jzZ3gZiQnTfy8NyX-BF2euRAdtPTtv9FFXHrRnEc/copy"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kE4jzZ3gZiQnTfy8NyX-BF2euRAdtPTtv9FFXHrRnEc/copy" TargetMode="External"/><Relationship Id="rId2" Type="http://schemas.openxmlformats.org/officeDocument/2006/relationships/notesSlide" Target="../notesSlides/notesSlide20.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cryptocurrency-landing-page_4588410.htm/?utm_source=slidesgo_template&amp;utm_medium=referral-link&amp;utm_campaign=s%20g_resources&amp;utm_content=freepik" TargetMode="External"/><Relationship Id="rId13" Type="http://schemas.openxmlformats.org/officeDocument/2006/relationships/hyperlink" Target="https://www.freepik.com/free-vector/flat-design-bankruptcy-illustration-with-flying-coins_7427987.htm/?utm_source=slidesgo_template&amp;utm_medium=referral-link&amp;utm_campaign=s%20g_resources&amp;utm_content=freepik" TargetMode="External"/><Relationship Id="rId3" Type="http://schemas.openxmlformats.org/officeDocument/2006/relationships/hyperlink" Target="https://www.flaticon.com/packs/investment?word=investment/?utm_source=slidesgo_template&amp;utm_medium=referral-link&amp;utm_campaign=s%20g_resources&amp;utm_content=flaticon" TargetMode="External"/><Relationship Id="rId7" Type="http://schemas.openxmlformats.org/officeDocument/2006/relationships/hyperlink" Target="https://www.freepik.com/free-vector/illustrated-stock-market-analysis_9146991.htm/?utm_source=slidesgo_template&amp;utm_medium=referral-link&amp;utm_campaign=s%20g_resources&amp;utm_content=freepik" TargetMode="External"/><Relationship Id="rId12" Type="http://schemas.openxmlformats.org/officeDocument/2006/relationships/hyperlink" Target="https://www.freepik.com/free-vector/flat-design-bankruptcy-illustration-with-sad-man_7427989.htm/?utm_source=slidesgo_template&amp;utm_medium=referral-link&amp;utm_campaign=s%20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freepik.com/free-vector/business-deal_4338259.htm/?utm_source=slidesgo_template&amp;utm_medium=referral-link&amp;utm_campaign=s%20g_resources&amp;utm_content=freepik" TargetMode="External"/><Relationship Id="rId11" Type="http://schemas.openxmlformats.org/officeDocument/2006/relationships/hyperlink" Target="https://www.freepik.com/free-vector/bankruptcy-concept-flat-design_7474967.htm/?utm_source=slidesgo_template&amp;utm_medium=referral-link&amp;utm_campaign=s%20g_resources&amp;utm_content=freepik" TargetMode="External"/><Relationship Id="rId5" Type="http://schemas.openxmlformats.org/officeDocument/2006/relationships/hyperlink" Target="https://www.freepik.com/free-photo/financial-items-with-copy-space_5481170.htm/?utm_source=slidesgo_template&amp;utm_medium=referral-link&amp;utm_campaign=s%20g_resources&amp;utm_content=freepik" TargetMode="External"/><Relationship Id="rId10" Type="http://schemas.openxmlformats.org/officeDocument/2006/relationships/hyperlink" Target="https://www.freepik.com/free-vector/bankruptcy-concept-flat-design_7474964.htm/?utm_source=slidesgo_template&amp;utm_medium=referral-link&amp;utm_campaign=s%20g_resources&amp;utm_content=freepik" TargetMode="External"/><Relationship Id="rId4" Type="http://schemas.openxmlformats.org/officeDocument/2006/relationships/hyperlink" Target="https://www.freepik.com/free-photo/stack-golden-coins-stock-market-graph_3095561.htm/?utm_source=slidesgo_template&amp;utm_medium=referral-link&amp;utm_campaign=s%20g_resources&amp;utm_content=freepik" TargetMode="External"/><Relationship Id="rId9" Type="http://schemas.openxmlformats.org/officeDocument/2006/relationships/hyperlink" Target="https://www.freepik.com/free-vector/hand-drawn-bankruptcy-concept_7474975.htm/?utm_source=slidesgo_template&amp;utm_medium=referral-link&amp;utm_campaign=s%20g_resources&amp;utm_content=freepik" TargetMode="External"/><Relationship Id="rId14" Type="http://schemas.openxmlformats.org/officeDocument/2006/relationships/hyperlink" Target="https://www.freepik.com/free-vector/flat-design-backruptcy-concept_7449771.htm/?utm_source=slidesgo_template&amp;utm_medium=referral-link&amp;utm_campaign=s%20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Bungee" TargetMode="External"/><Relationship Id="rId2" Type="http://schemas.openxmlformats.org/officeDocument/2006/relationships/notesSlide" Target="../notesSlides/notesSlide40.xml"/><Relationship Id="rId1" Type="http://schemas.openxmlformats.org/officeDocument/2006/relationships/slideLayout" Target="../slideLayouts/slideLayout28.xml"/><Relationship Id="rId4" Type="http://schemas.openxmlformats.org/officeDocument/2006/relationships/hyperlink" Target="https://fonts.google.com/specimen/Inter"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gif"/><Relationship Id="rId2" Type="http://schemas.openxmlformats.org/officeDocument/2006/relationships/notesSlide" Target="../notesSlides/notesSlide41.xml"/><Relationship Id="rId1" Type="http://schemas.openxmlformats.org/officeDocument/2006/relationships/slideLayout" Target="../slideLayouts/slideLayout2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gif"/><Relationship Id="rId4" Type="http://schemas.openxmlformats.org/officeDocument/2006/relationships/image" Target="../media/image15.gif"/><Relationship Id="rId9" Type="http://schemas.openxmlformats.org/officeDocument/2006/relationships/image" Target="../media/image16.gif"/></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hyperlink" Target="https://danariely.com/all-about-dan/"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hyperlink" Target="https://finviz.com/screener.ashx" TargetMode="External"/><Relationship Id="rId5" Type="http://schemas.openxmlformats.org/officeDocument/2006/relationships/hyperlink" Target="https://www.glassdoor.com/member/home/companies.htm" TargetMode="External"/><Relationship Id="rId4" Type="http://schemas.openxmlformats.org/officeDocument/2006/relationships/hyperlink" Target="https://www.themarker.com/markets/1.6201508"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8.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www.glassdoor.com/member/home/companies.htm"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hyperlink" Target="https://finviz.com/screener.ashx"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1"/>
          <p:cNvSpPr/>
          <p:nvPr/>
        </p:nvSpPr>
        <p:spPr>
          <a:xfrm>
            <a:off x="756425" y="2342200"/>
            <a:ext cx="4283100" cy="6696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31"/>
          <p:cNvGrpSpPr/>
          <p:nvPr/>
        </p:nvGrpSpPr>
        <p:grpSpPr>
          <a:xfrm>
            <a:off x="2334425" y="-106550"/>
            <a:ext cx="6847883" cy="5279450"/>
            <a:chOff x="2334425" y="-106550"/>
            <a:chExt cx="6847883" cy="5279450"/>
          </a:xfrm>
        </p:grpSpPr>
        <p:sp>
          <p:nvSpPr>
            <p:cNvPr id="240" name="Google Shape;240;p31"/>
            <p:cNvSpPr/>
            <p:nvPr/>
          </p:nvSpPr>
          <p:spPr>
            <a:xfrm>
              <a:off x="4431600" y="-106550"/>
              <a:ext cx="1334450" cy="2492200"/>
            </a:xfrm>
            <a:custGeom>
              <a:avLst/>
              <a:gdLst/>
              <a:ahLst/>
              <a:cxnLst/>
              <a:rect l="l" t="t" r="r" b="b"/>
              <a:pathLst>
                <a:path w="53378" h="99688" extrusionOk="0">
                  <a:moveTo>
                    <a:pt x="49084" y="67619"/>
                  </a:moveTo>
                  <a:lnTo>
                    <a:pt x="7727" y="0"/>
                  </a:lnTo>
                  <a:lnTo>
                    <a:pt x="0" y="4451"/>
                  </a:lnTo>
                  <a:lnTo>
                    <a:pt x="53378" y="99688"/>
                  </a:lnTo>
                  <a:close/>
                </a:path>
              </a:pathLst>
            </a:custGeom>
            <a:solidFill>
              <a:schemeClr val="accent1"/>
            </a:solidFill>
            <a:ln>
              <a:noFill/>
            </a:ln>
          </p:spPr>
        </p:sp>
        <p:sp>
          <p:nvSpPr>
            <p:cNvPr id="241" name="Google Shape;241;p31"/>
            <p:cNvSpPr/>
            <p:nvPr/>
          </p:nvSpPr>
          <p:spPr>
            <a:xfrm>
              <a:off x="7839884" y="3549654"/>
              <a:ext cx="938135" cy="889697"/>
            </a:xfrm>
            <a:custGeom>
              <a:avLst/>
              <a:gdLst/>
              <a:ahLst/>
              <a:cxnLst/>
              <a:rect l="l" t="t" r="r" b="b"/>
              <a:pathLst>
                <a:path w="23067" h="21876" extrusionOk="0">
                  <a:moveTo>
                    <a:pt x="23066" y="1"/>
                  </a:moveTo>
                  <a:lnTo>
                    <a:pt x="0" y="16874"/>
                  </a:lnTo>
                  <a:lnTo>
                    <a:pt x="22939" y="21875"/>
                  </a:lnTo>
                  <a:lnTo>
                    <a:pt x="23066"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5009130" y="532875"/>
              <a:ext cx="3667580" cy="3676243"/>
            </a:xfrm>
            <a:custGeom>
              <a:avLst/>
              <a:gdLst/>
              <a:ahLst/>
              <a:cxnLst/>
              <a:rect l="l" t="t" r="r" b="b"/>
              <a:pathLst>
                <a:path w="90179" h="90392" extrusionOk="0">
                  <a:moveTo>
                    <a:pt x="107" y="1"/>
                  </a:moveTo>
                  <a:lnTo>
                    <a:pt x="0" y="12320"/>
                  </a:lnTo>
                  <a:lnTo>
                    <a:pt x="18832" y="45983"/>
                  </a:lnTo>
                  <a:lnTo>
                    <a:pt x="36962" y="19427"/>
                  </a:lnTo>
                  <a:lnTo>
                    <a:pt x="78603" y="90392"/>
                  </a:lnTo>
                  <a:lnTo>
                    <a:pt x="90179" y="83646"/>
                  </a:lnTo>
                  <a:lnTo>
                    <a:pt x="37791" y="3874"/>
                  </a:lnTo>
                  <a:lnTo>
                    <a:pt x="18662" y="30216"/>
                  </a:lnTo>
                  <a:lnTo>
                    <a:pt x="107"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6409317" y="2870302"/>
              <a:ext cx="381729" cy="485559"/>
            </a:xfrm>
            <a:custGeom>
              <a:avLst/>
              <a:gdLst/>
              <a:ahLst/>
              <a:cxnLst/>
              <a:rect l="l" t="t" r="r" b="b"/>
              <a:pathLst>
                <a:path w="9386" h="11939" extrusionOk="0">
                  <a:moveTo>
                    <a:pt x="3320" y="0"/>
                  </a:moveTo>
                  <a:lnTo>
                    <a:pt x="682" y="5405"/>
                  </a:lnTo>
                  <a:cubicBezTo>
                    <a:pt x="682" y="5405"/>
                    <a:pt x="1" y="9661"/>
                    <a:pt x="1363" y="11938"/>
                  </a:cubicBezTo>
                  <a:cubicBezTo>
                    <a:pt x="1363" y="11938"/>
                    <a:pt x="9343" y="9427"/>
                    <a:pt x="9386" y="65"/>
                  </a:cubicBezTo>
                  <a:lnTo>
                    <a:pt x="332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6463001" y="933515"/>
              <a:ext cx="324587" cy="472545"/>
            </a:xfrm>
            <a:custGeom>
              <a:avLst/>
              <a:gdLst/>
              <a:ahLst/>
              <a:cxnLst/>
              <a:rect l="l" t="t" r="r" b="b"/>
              <a:pathLst>
                <a:path w="7981" h="11619" extrusionOk="0">
                  <a:moveTo>
                    <a:pt x="4103" y="1"/>
                  </a:moveTo>
                  <a:cubicBezTo>
                    <a:pt x="3773" y="1"/>
                    <a:pt x="3575" y="278"/>
                    <a:pt x="3575" y="278"/>
                  </a:cubicBezTo>
                  <a:cubicBezTo>
                    <a:pt x="3395" y="116"/>
                    <a:pt x="3185" y="60"/>
                    <a:pt x="2996" y="60"/>
                  </a:cubicBezTo>
                  <a:cubicBezTo>
                    <a:pt x="2961" y="60"/>
                    <a:pt x="2927" y="62"/>
                    <a:pt x="2894" y="66"/>
                  </a:cubicBezTo>
                  <a:cubicBezTo>
                    <a:pt x="2491" y="129"/>
                    <a:pt x="2278" y="597"/>
                    <a:pt x="2468" y="959"/>
                  </a:cubicBezTo>
                  <a:cubicBezTo>
                    <a:pt x="2937" y="1831"/>
                    <a:pt x="3512" y="3640"/>
                    <a:pt x="3149" y="4555"/>
                  </a:cubicBezTo>
                  <a:cubicBezTo>
                    <a:pt x="2977" y="4991"/>
                    <a:pt x="2775" y="5125"/>
                    <a:pt x="2593" y="5125"/>
                  </a:cubicBezTo>
                  <a:cubicBezTo>
                    <a:pt x="2305" y="5125"/>
                    <a:pt x="2065" y="4789"/>
                    <a:pt x="2065" y="4789"/>
                  </a:cubicBezTo>
                  <a:lnTo>
                    <a:pt x="1447" y="3448"/>
                  </a:lnTo>
                  <a:cubicBezTo>
                    <a:pt x="1328" y="3209"/>
                    <a:pt x="1093" y="3075"/>
                    <a:pt x="847" y="3075"/>
                  </a:cubicBezTo>
                  <a:cubicBezTo>
                    <a:pt x="742" y="3075"/>
                    <a:pt x="635" y="3099"/>
                    <a:pt x="533" y="3150"/>
                  </a:cubicBezTo>
                  <a:cubicBezTo>
                    <a:pt x="213" y="3300"/>
                    <a:pt x="0" y="3726"/>
                    <a:pt x="170" y="4236"/>
                  </a:cubicBezTo>
                  <a:lnTo>
                    <a:pt x="2703" y="9513"/>
                  </a:lnTo>
                  <a:lnTo>
                    <a:pt x="6767" y="11619"/>
                  </a:lnTo>
                  <a:lnTo>
                    <a:pt x="6448" y="7448"/>
                  </a:lnTo>
                  <a:cubicBezTo>
                    <a:pt x="7980" y="4001"/>
                    <a:pt x="7192" y="1746"/>
                    <a:pt x="6789" y="874"/>
                  </a:cubicBezTo>
                  <a:cubicBezTo>
                    <a:pt x="6589" y="443"/>
                    <a:pt x="6342" y="334"/>
                    <a:pt x="6144" y="334"/>
                  </a:cubicBezTo>
                  <a:cubicBezTo>
                    <a:pt x="5941" y="334"/>
                    <a:pt x="5788" y="449"/>
                    <a:pt x="5788" y="449"/>
                  </a:cubicBezTo>
                  <a:cubicBezTo>
                    <a:pt x="5511" y="128"/>
                    <a:pt x="5269" y="33"/>
                    <a:pt x="5080" y="33"/>
                  </a:cubicBezTo>
                  <a:cubicBezTo>
                    <a:pt x="4804" y="33"/>
                    <a:pt x="4639" y="236"/>
                    <a:pt x="4639" y="236"/>
                  </a:cubicBezTo>
                  <a:cubicBezTo>
                    <a:pt x="4436" y="60"/>
                    <a:pt x="4255" y="1"/>
                    <a:pt x="4103"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6509731" y="1246796"/>
              <a:ext cx="289977" cy="604112"/>
            </a:xfrm>
            <a:custGeom>
              <a:avLst/>
              <a:gdLst/>
              <a:ahLst/>
              <a:cxnLst/>
              <a:rect l="l" t="t" r="r" b="b"/>
              <a:pathLst>
                <a:path w="7130" h="14854" extrusionOk="0">
                  <a:moveTo>
                    <a:pt x="639" y="1"/>
                  </a:moveTo>
                  <a:lnTo>
                    <a:pt x="0" y="14620"/>
                  </a:lnTo>
                  <a:lnTo>
                    <a:pt x="7129" y="14853"/>
                  </a:lnTo>
                  <a:lnTo>
                    <a:pt x="6597"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6607543" y="944822"/>
              <a:ext cx="23385" cy="97811"/>
            </a:xfrm>
            <a:custGeom>
              <a:avLst/>
              <a:gdLst/>
              <a:ahLst/>
              <a:cxnLst/>
              <a:rect l="l" t="t" r="r" b="b"/>
              <a:pathLst>
                <a:path w="575" h="2405" extrusionOk="0">
                  <a:moveTo>
                    <a:pt x="1" y="0"/>
                  </a:moveTo>
                  <a:cubicBezTo>
                    <a:pt x="1" y="21"/>
                    <a:pt x="469" y="979"/>
                    <a:pt x="554" y="2404"/>
                  </a:cubicBezTo>
                  <a:lnTo>
                    <a:pt x="574" y="2404"/>
                  </a:lnTo>
                  <a:cubicBezTo>
                    <a:pt x="489" y="957"/>
                    <a:pt x="21" y="21"/>
                    <a:pt x="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6651629" y="943073"/>
              <a:ext cx="25175" cy="96998"/>
            </a:xfrm>
            <a:custGeom>
              <a:avLst/>
              <a:gdLst/>
              <a:ahLst/>
              <a:cxnLst/>
              <a:rect l="l" t="t" r="r" b="b"/>
              <a:pathLst>
                <a:path w="619" h="2385" extrusionOk="0">
                  <a:moveTo>
                    <a:pt x="1" y="1"/>
                  </a:moveTo>
                  <a:cubicBezTo>
                    <a:pt x="1" y="1"/>
                    <a:pt x="597" y="787"/>
                    <a:pt x="554" y="2362"/>
                  </a:cubicBezTo>
                  <a:cubicBezTo>
                    <a:pt x="554" y="2384"/>
                    <a:pt x="576" y="2384"/>
                    <a:pt x="576" y="2384"/>
                  </a:cubicBezTo>
                  <a:lnTo>
                    <a:pt x="576" y="2362"/>
                  </a:lnTo>
                  <a:cubicBezTo>
                    <a:pt x="619" y="787"/>
                    <a:pt x="2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6698359" y="951736"/>
              <a:ext cx="20010" cy="88335"/>
            </a:xfrm>
            <a:custGeom>
              <a:avLst/>
              <a:gdLst/>
              <a:ahLst/>
              <a:cxnLst/>
              <a:rect l="l" t="t" r="r" b="b"/>
              <a:pathLst>
                <a:path w="492" h="2172" extrusionOk="0">
                  <a:moveTo>
                    <a:pt x="1" y="1"/>
                  </a:moveTo>
                  <a:cubicBezTo>
                    <a:pt x="1" y="21"/>
                    <a:pt x="469" y="830"/>
                    <a:pt x="406" y="2171"/>
                  </a:cubicBezTo>
                  <a:lnTo>
                    <a:pt x="426" y="2171"/>
                  </a:lnTo>
                  <a:cubicBezTo>
                    <a:pt x="491" y="830"/>
                    <a:pt x="23" y="1"/>
                    <a:pt x="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6090871" y="1721131"/>
              <a:ext cx="724414" cy="659342"/>
            </a:xfrm>
            <a:custGeom>
              <a:avLst/>
              <a:gdLst/>
              <a:ahLst/>
              <a:cxnLst/>
              <a:rect l="l" t="t" r="r" b="b"/>
              <a:pathLst>
                <a:path w="17812" h="16212" extrusionOk="0">
                  <a:moveTo>
                    <a:pt x="13891" y="1"/>
                  </a:moveTo>
                  <a:cubicBezTo>
                    <a:pt x="12960" y="1"/>
                    <a:pt x="12026" y="359"/>
                    <a:pt x="11321" y="1084"/>
                  </a:cubicBezTo>
                  <a:lnTo>
                    <a:pt x="1490" y="9020"/>
                  </a:lnTo>
                  <a:cubicBezTo>
                    <a:pt x="0" y="10575"/>
                    <a:pt x="1617" y="14532"/>
                    <a:pt x="3342" y="15830"/>
                  </a:cubicBezTo>
                  <a:cubicBezTo>
                    <a:pt x="3706" y="16098"/>
                    <a:pt x="4103" y="16212"/>
                    <a:pt x="4513" y="16212"/>
                  </a:cubicBezTo>
                  <a:cubicBezTo>
                    <a:pt x="5730" y="16212"/>
                    <a:pt x="7062" y="15205"/>
                    <a:pt x="8001" y="14235"/>
                  </a:cubicBezTo>
                  <a:lnTo>
                    <a:pt x="16450" y="6064"/>
                  </a:lnTo>
                  <a:cubicBezTo>
                    <a:pt x="17726" y="4765"/>
                    <a:pt x="17811" y="2722"/>
                    <a:pt x="16662" y="1318"/>
                  </a:cubicBezTo>
                  <a:cubicBezTo>
                    <a:pt x="15956" y="444"/>
                    <a:pt x="14926" y="1"/>
                    <a:pt x="13891"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6304632" y="2069835"/>
              <a:ext cx="347037" cy="129859"/>
            </a:xfrm>
            <a:custGeom>
              <a:avLst/>
              <a:gdLst/>
              <a:ahLst/>
              <a:cxnLst/>
              <a:rect l="l" t="t" r="r" b="b"/>
              <a:pathLst>
                <a:path w="8533" h="3193" extrusionOk="0">
                  <a:moveTo>
                    <a:pt x="1" y="0"/>
                  </a:moveTo>
                  <a:lnTo>
                    <a:pt x="6831" y="3192"/>
                  </a:lnTo>
                  <a:lnTo>
                    <a:pt x="8533" y="787"/>
                  </a:lnTo>
                  <a:lnTo>
                    <a:pt x="1"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6224146" y="2026684"/>
              <a:ext cx="797091" cy="800386"/>
            </a:xfrm>
            <a:custGeom>
              <a:avLst/>
              <a:gdLst/>
              <a:ahLst/>
              <a:cxnLst/>
              <a:rect l="l" t="t" r="r" b="b"/>
              <a:pathLst>
                <a:path w="19599" h="19680" extrusionOk="0">
                  <a:moveTo>
                    <a:pt x="734" y="0"/>
                  </a:moveTo>
                  <a:cubicBezTo>
                    <a:pt x="235" y="0"/>
                    <a:pt x="0" y="83"/>
                    <a:pt x="0" y="83"/>
                  </a:cubicBezTo>
                  <a:lnTo>
                    <a:pt x="17534" y="19679"/>
                  </a:lnTo>
                  <a:lnTo>
                    <a:pt x="19599" y="12785"/>
                  </a:lnTo>
                  <a:cubicBezTo>
                    <a:pt x="8386" y="1202"/>
                    <a:pt x="2637" y="0"/>
                    <a:pt x="734"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6566832" y="2021072"/>
              <a:ext cx="1064497" cy="1130992"/>
            </a:xfrm>
            <a:custGeom>
              <a:avLst/>
              <a:gdLst/>
              <a:ahLst/>
              <a:cxnLst/>
              <a:rect l="l" t="t" r="r" b="b"/>
              <a:pathLst>
                <a:path w="26174" h="27809" extrusionOk="0">
                  <a:moveTo>
                    <a:pt x="21589" y="0"/>
                  </a:moveTo>
                  <a:cubicBezTo>
                    <a:pt x="20428" y="0"/>
                    <a:pt x="19275" y="486"/>
                    <a:pt x="18470" y="1433"/>
                  </a:cubicBezTo>
                  <a:lnTo>
                    <a:pt x="5448" y="15987"/>
                  </a:lnTo>
                  <a:lnTo>
                    <a:pt x="4619" y="17009"/>
                  </a:lnTo>
                  <a:lnTo>
                    <a:pt x="1" y="23329"/>
                  </a:lnTo>
                  <a:cubicBezTo>
                    <a:pt x="1716" y="26737"/>
                    <a:pt x="3569" y="27809"/>
                    <a:pt x="5246" y="27809"/>
                  </a:cubicBezTo>
                  <a:cubicBezTo>
                    <a:pt x="6605" y="27809"/>
                    <a:pt x="7848" y="27105"/>
                    <a:pt x="8810" y="26371"/>
                  </a:cubicBezTo>
                  <a:cubicBezTo>
                    <a:pt x="9746" y="25670"/>
                    <a:pt x="16535" y="18838"/>
                    <a:pt x="17173" y="17860"/>
                  </a:cubicBezTo>
                  <a:lnTo>
                    <a:pt x="24961" y="6454"/>
                  </a:lnTo>
                  <a:cubicBezTo>
                    <a:pt x="26173" y="4710"/>
                    <a:pt x="25855" y="2306"/>
                    <a:pt x="24216" y="944"/>
                  </a:cubicBezTo>
                  <a:cubicBezTo>
                    <a:pt x="23451" y="311"/>
                    <a:pt x="22517" y="0"/>
                    <a:pt x="2158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8053605" y="1886373"/>
              <a:ext cx="456114" cy="237147"/>
            </a:xfrm>
            <a:custGeom>
              <a:avLst/>
              <a:gdLst/>
              <a:ahLst/>
              <a:cxnLst/>
              <a:rect l="l" t="t" r="r" b="b"/>
              <a:pathLst>
                <a:path w="11215" h="5831" extrusionOk="0">
                  <a:moveTo>
                    <a:pt x="8789" y="0"/>
                  </a:moveTo>
                  <a:lnTo>
                    <a:pt x="0" y="1703"/>
                  </a:lnTo>
                  <a:lnTo>
                    <a:pt x="3277" y="5831"/>
                  </a:lnTo>
                  <a:lnTo>
                    <a:pt x="11215" y="4299"/>
                  </a:lnTo>
                  <a:lnTo>
                    <a:pt x="878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8411054" y="1514242"/>
              <a:ext cx="244061" cy="559090"/>
            </a:xfrm>
            <a:custGeom>
              <a:avLst/>
              <a:gdLst/>
              <a:ahLst/>
              <a:cxnLst/>
              <a:rect l="l" t="t" r="r" b="b"/>
              <a:pathLst>
                <a:path w="6001" h="13747" extrusionOk="0">
                  <a:moveTo>
                    <a:pt x="1170" y="1"/>
                  </a:moveTo>
                  <a:lnTo>
                    <a:pt x="0" y="9150"/>
                  </a:lnTo>
                  <a:lnTo>
                    <a:pt x="1745" y="13747"/>
                  </a:lnTo>
                  <a:lnTo>
                    <a:pt x="6001" y="13129"/>
                  </a:lnTo>
                  <a:lnTo>
                    <a:pt x="117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8458597" y="1493460"/>
              <a:ext cx="255367" cy="554739"/>
            </a:xfrm>
            <a:custGeom>
              <a:avLst/>
              <a:gdLst/>
              <a:ahLst/>
              <a:cxnLst/>
              <a:rect l="l" t="t" r="r" b="b"/>
              <a:pathLst>
                <a:path w="6279" h="13640" extrusionOk="0">
                  <a:moveTo>
                    <a:pt x="1448" y="1"/>
                  </a:moveTo>
                  <a:lnTo>
                    <a:pt x="1" y="512"/>
                  </a:lnTo>
                  <a:lnTo>
                    <a:pt x="4832" y="13640"/>
                  </a:lnTo>
                  <a:lnTo>
                    <a:pt x="6279" y="13151"/>
                  </a:lnTo>
                  <a:lnTo>
                    <a:pt x="5363" y="10661"/>
                  </a:lnTo>
                  <a:cubicBezTo>
                    <a:pt x="5258" y="10701"/>
                    <a:pt x="5150" y="10719"/>
                    <a:pt x="5044" y="10719"/>
                  </a:cubicBezTo>
                  <a:cubicBezTo>
                    <a:pt x="4697" y="10719"/>
                    <a:pt x="4371" y="10518"/>
                    <a:pt x="4256" y="10193"/>
                  </a:cubicBezTo>
                  <a:cubicBezTo>
                    <a:pt x="4086" y="9747"/>
                    <a:pt x="4321" y="9256"/>
                    <a:pt x="4767" y="9086"/>
                  </a:cubicBezTo>
                  <a:lnTo>
                    <a:pt x="1448"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8421425" y="1733169"/>
              <a:ext cx="31194" cy="41565"/>
            </a:xfrm>
            <a:custGeom>
              <a:avLst/>
              <a:gdLst/>
              <a:ahLst/>
              <a:cxnLst/>
              <a:rect l="l" t="t" r="r" b="b"/>
              <a:pathLst>
                <a:path w="767" h="1022" extrusionOk="0">
                  <a:moveTo>
                    <a:pt x="21" y="0"/>
                  </a:moveTo>
                  <a:cubicBezTo>
                    <a:pt x="1" y="0"/>
                    <a:pt x="1" y="22"/>
                    <a:pt x="21" y="22"/>
                  </a:cubicBezTo>
                  <a:lnTo>
                    <a:pt x="744" y="1022"/>
                  </a:lnTo>
                  <a:lnTo>
                    <a:pt x="767" y="1022"/>
                  </a:lnTo>
                  <a:lnTo>
                    <a:pt x="767" y="1001"/>
                  </a:ln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8413616" y="1805033"/>
              <a:ext cx="29445" cy="38921"/>
            </a:xfrm>
            <a:custGeom>
              <a:avLst/>
              <a:gdLst/>
              <a:ahLst/>
              <a:cxnLst/>
              <a:rect l="l" t="t" r="r" b="b"/>
              <a:pathLst>
                <a:path w="724" h="957" extrusionOk="0">
                  <a:moveTo>
                    <a:pt x="22" y="0"/>
                  </a:moveTo>
                  <a:cubicBezTo>
                    <a:pt x="0" y="0"/>
                    <a:pt x="0" y="21"/>
                    <a:pt x="0" y="21"/>
                  </a:cubicBezTo>
                  <a:lnTo>
                    <a:pt x="681" y="957"/>
                  </a:lnTo>
                  <a:lnTo>
                    <a:pt x="724" y="957"/>
                  </a:lnTo>
                  <a:lnTo>
                    <a:pt x="724" y="936"/>
                  </a:ln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7395076" y="1853471"/>
              <a:ext cx="970102" cy="527937"/>
            </a:xfrm>
            <a:custGeom>
              <a:avLst/>
              <a:gdLst/>
              <a:ahLst/>
              <a:cxnLst/>
              <a:rect l="l" t="t" r="r" b="b"/>
              <a:pathLst>
                <a:path w="23853" h="12981" extrusionOk="0">
                  <a:moveTo>
                    <a:pt x="19980" y="1"/>
                  </a:moveTo>
                  <a:cubicBezTo>
                    <a:pt x="19980" y="1"/>
                    <a:pt x="170" y="4022"/>
                    <a:pt x="0" y="4299"/>
                  </a:cubicBezTo>
                  <a:lnTo>
                    <a:pt x="1808" y="12981"/>
                  </a:lnTo>
                  <a:lnTo>
                    <a:pt x="23853" y="8150"/>
                  </a:lnTo>
                  <a:lnTo>
                    <a:pt x="1998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8167847" y="2844314"/>
              <a:ext cx="326295" cy="400762"/>
            </a:xfrm>
            <a:custGeom>
              <a:avLst/>
              <a:gdLst/>
              <a:ahLst/>
              <a:cxnLst/>
              <a:rect l="l" t="t" r="r" b="b"/>
              <a:pathLst>
                <a:path w="8023" h="9854" extrusionOk="0">
                  <a:moveTo>
                    <a:pt x="681" y="1"/>
                  </a:moveTo>
                  <a:lnTo>
                    <a:pt x="0" y="5235"/>
                  </a:lnTo>
                  <a:lnTo>
                    <a:pt x="6639" y="9854"/>
                  </a:lnTo>
                  <a:lnTo>
                    <a:pt x="8023" y="5130"/>
                  </a:lnTo>
                  <a:lnTo>
                    <a:pt x="68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8410159" y="2827029"/>
              <a:ext cx="384250" cy="513255"/>
            </a:xfrm>
            <a:custGeom>
              <a:avLst/>
              <a:gdLst/>
              <a:ahLst/>
              <a:cxnLst/>
              <a:rect l="l" t="t" r="r" b="b"/>
              <a:pathLst>
                <a:path w="9448" h="12620" extrusionOk="0">
                  <a:moveTo>
                    <a:pt x="9448" y="0"/>
                  </a:moveTo>
                  <a:lnTo>
                    <a:pt x="2065" y="5555"/>
                  </a:lnTo>
                  <a:lnTo>
                    <a:pt x="0" y="10001"/>
                  </a:lnTo>
                  <a:lnTo>
                    <a:pt x="3384" y="12619"/>
                  </a:lnTo>
                  <a:lnTo>
                    <a:pt x="9448"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8547786" y="2827029"/>
              <a:ext cx="302015" cy="541765"/>
            </a:xfrm>
            <a:custGeom>
              <a:avLst/>
              <a:gdLst/>
              <a:ahLst/>
              <a:cxnLst/>
              <a:rect l="l" t="t" r="r" b="b"/>
              <a:pathLst>
                <a:path w="7426" h="13321" extrusionOk="0">
                  <a:moveTo>
                    <a:pt x="6064" y="0"/>
                  </a:moveTo>
                  <a:lnTo>
                    <a:pt x="0" y="12619"/>
                  </a:lnTo>
                  <a:lnTo>
                    <a:pt x="1382" y="13321"/>
                  </a:lnTo>
                  <a:lnTo>
                    <a:pt x="2511" y="10937"/>
                  </a:lnTo>
                  <a:cubicBezTo>
                    <a:pt x="2086" y="10725"/>
                    <a:pt x="1893" y="10236"/>
                    <a:pt x="2086" y="9811"/>
                  </a:cubicBezTo>
                  <a:cubicBezTo>
                    <a:pt x="2224" y="9502"/>
                    <a:pt x="2542" y="9328"/>
                    <a:pt x="2876" y="9328"/>
                  </a:cubicBezTo>
                  <a:cubicBezTo>
                    <a:pt x="3003" y="9328"/>
                    <a:pt x="3132" y="9353"/>
                    <a:pt x="3255" y="9405"/>
                  </a:cubicBezTo>
                  <a:lnTo>
                    <a:pt x="7426" y="703"/>
                  </a:lnTo>
                  <a:lnTo>
                    <a:pt x="6064"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8602243" y="2954286"/>
              <a:ext cx="10452" cy="51041"/>
            </a:xfrm>
            <a:custGeom>
              <a:avLst/>
              <a:gdLst/>
              <a:ahLst/>
              <a:cxnLst/>
              <a:rect l="l" t="t" r="r" b="b"/>
              <a:pathLst>
                <a:path w="257" h="1255" extrusionOk="0">
                  <a:moveTo>
                    <a:pt x="236" y="0"/>
                  </a:moveTo>
                  <a:cubicBezTo>
                    <a:pt x="236" y="0"/>
                    <a:pt x="214" y="0"/>
                    <a:pt x="214" y="21"/>
                  </a:cubicBezTo>
                  <a:lnTo>
                    <a:pt x="1" y="1234"/>
                  </a:lnTo>
                  <a:cubicBezTo>
                    <a:pt x="1" y="1234"/>
                    <a:pt x="23" y="1234"/>
                    <a:pt x="23" y="1255"/>
                  </a:cubicBezTo>
                  <a:cubicBezTo>
                    <a:pt x="43" y="1255"/>
                    <a:pt x="43" y="1234"/>
                    <a:pt x="43" y="1234"/>
                  </a:cubicBezTo>
                  <a:lnTo>
                    <a:pt x="256" y="21"/>
                  </a:lnTo>
                  <a:cubicBezTo>
                    <a:pt x="256" y="0"/>
                    <a:pt x="256"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8546037" y="2998372"/>
              <a:ext cx="9517" cy="47665"/>
            </a:xfrm>
            <a:custGeom>
              <a:avLst/>
              <a:gdLst/>
              <a:ahLst/>
              <a:cxnLst/>
              <a:rect l="l" t="t" r="r" b="b"/>
              <a:pathLst>
                <a:path w="234" h="1172" extrusionOk="0">
                  <a:moveTo>
                    <a:pt x="213" y="0"/>
                  </a:moveTo>
                  <a:cubicBezTo>
                    <a:pt x="213" y="0"/>
                    <a:pt x="191" y="0"/>
                    <a:pt x="191" y="23"/>
                  </a:cubicBezTo>
                  <a:lnTo>
                    <a:pt x="1" y="1149"/>
                  </a:lnTo>
                  <a:cubicBezTo>
                    <a:pt x="1" y="1172"/>
                    <a:pt x="1" y="1172"/>
                    <a:pt x="21" y="1172"/>
                  </a:cubicBezTo>
                  <a:lnTo>
                    <a:pt x="43" y="1172"/>
                  </a:lnTo>
                  <a:lnTo>
                    <a:pt x="234" y="23"/>
                  </a:lnTo>
                  <a:cubicBezTo>
                    <a:pt x="234" y="0"/>
                    <a:pt x="234"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2334425" y="-83250"/>
              <a:ext cx="6847883" cy="5256150"/>
            </a:xfrm>
            <a:custGeom>
              <a:avLst/>
              <a:gdLst/>
              <a:ahLst/>
              <a:cxnLst/>
              <a:rect l="l" t="t" r="r" b="b"/>
              <a:pathLst>
                <a:path w="304655" h="210246" extrusionOk="0">
                  <a:moveTo>
                    <a:pt x="0" y="0"/>
                  </a:moveTo>
                  <a:lnTo>
                    <a:pt x="117390" y="65527"/>
                  </a:lnTo>
                  <a:lnTo>
                    <a:pt x="156210" y="136023"/>
                  </a:lnTo>
                  <a:lnTo>
                    <a:pt x="239749" y="156830"/>
                  </a:lnTo>
                  <a:lnTo>
                    <a:pt x="304655" y="210246"/>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265" name="Google Shape;265;p31"/>
            <p:cNvSpPr/>
            <p:nvPr/>
          </p:nvSpPr>
          <p:spPr>
            <a:xfrm>
              <a:off x="6483906" y="2398286"/>
              <a:ext cx="1301440" cy="834711"/>
            </a:xfrm>
            <a:custGeom>
              <a:avLst/>
              <a:gdLst/>
              <a:ahLst/>
              <a:cxnLst/>
              <a:rect l="l" t="t" r="r" b="b"/>
              <a:pathLst>
                <a:path w="32000" h="20524" extrusionOk="0">
                  <a:moveTo>
                    <a:pt x="27378" y="1"/>
                  </a:moveTo>
                  <a:cubicBezTo>
                    <a:pt x="26861" y="1"/>
                    <a:pt x="26335" y="100"/>
                    <a:pt x="25829" y="308"/>
                  </a:cubicBezTo>
                  <a:lnTo>
                    <a:pt x="7615" y="7393"/>
                  </a:lnTo>
                  <a:lnTo>
                    <a:pt x="6423" y="7926"/>
                  </a:lnTo>
                  <a:lnTo>
                    <a:pt x="19" y="13458"/>
                  </a:lnTo>
                  <a:cubicBezTo>
                    <a:pt x="0" y="19226"/>
                    <a:pt x="2678" y="20524"/>
                    <a:pt x="5123" y="20524"/>
                  </a:cubicBezTo>
                  <a:cubicBezTo>
                    <a:pt x="5609" y="20524"/>
                    <a:pt x="6086" y="20473"/>
                    <a:pt x="6530" y="20395"/>
                  </a:cubicBezTo>
                  <a:cubicBezTo>
                    <a:pt x="7679" y="20182"/>
                    <a:pt x="8786" y="19735"/>
                    <a:pt x="9807" y="19139"/>
                  </a:cubicBezTo>
                  <a:lnTo>
                    <a:pt x="29341" y="7734"/>
                  </a:lnTo>
                  <a:cubicBezTo>
                    <a:pt x="31213" y="6734"/>
                    <a:pt x="32000" y="4436"/>
                    <a:pt x="31171" y="2479"/>
                  </a:cubicBezTo>
                  <a:cubicBezTo>
                    <a:pt x="30496" y="937"/>
                    <a:pt x="28973" y="1"/>
                    <a:pt x="27378"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7445263" y="2422891"/>
              <a:ext cx="934678" cy="805713"/>
            </a:xfrm>
            <a:custGeom>
              <a:avLst/>
              <a:gdLst/>
              <a:ahLst/>
              <a:cxnLst/>
              <a:rect l="l" t="t" r="r" b="b"/>
              <a:pathLst>
                <a:path w="22982" h="19811" extrusionOk="0">
                  <a:moveTo>
                    <a:pt x="5896" y="1"/>
                  </a:moveTo>
                  <a:cubicBezTo>
                    <a:pt x="5895" y="1"/>
                    <a:pt x="5894" y="1"/>
                    <a:pt x="5894" y="1"/>
                  </a:cubicBezTo>
                  <a:lnTo>
                    <a:pt x="0" y="7852"/>
                  </a:lnTo>
                  <a:lnTo>
                    <a:pt x="19747" y="19811"/>
                  </a:lnTo>
                  <a:lnTo>
                    <a:pt x="22981" y="11406"/>
                  </a:lnTo>
                  <a:cubicBezTo>
                    <a:pt x="22981" y="11406"/>
                    <a:pt x="6286" y="1"/>
                    <a:pt x="5896"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5762908" y="2168013"/>
              <a:ext cx="541765" cy="783182"/>
            </a:xfrm>
            <a:custGeom>
              <a:avLst/>
              <a:gdLst/>
              <a:ahLst/>
              <a:cxnLst/>
              <a:rect l="l" t="t" r="r" b="b"/>
              <a:pathLst>
                <a:path w="13321" h="19257" extrusionOk="0">
                  <a:moveTo>
                    <a:pt x="7626" y="0"/>
                  </a:moveTo>
                  <a:cubicBezTo>
                    <a:pt x="6076" y="0"/>
                    <a:pt x="5027" y="1917"/>
                    <a:pt x="4512" y="3502"/>
                  </a:cubicBezTo>
                  <a:lnTo>
                    <a:pt x="554" y="14587"/>
                  </a:lnTo>
                  <a:cubicBezTo>
                    <a:pt x="1" y="16312"/>
                    <a:pt x="809" y="18184"/>
                    <a:pt x="2447" y="18928"/>
                  </a:cubicBezTo>
                  <a:cubicBezTo>
                    <a:pt x="2936" y="19151"/>
                    <a:pt x="3447" y="19257"/>
                    <a:pt x="3948" y="19257"/>
                  </a:cubicBezTo>
                  <a:cubicBezTo>
                    <a:pt x="5451" y="19257"/>
                    <a:pt x="6868" y="18312"/>
                    <a:pt x="7363" y="16780"/>
                  </a:cubicBezTo>
                  <a:lnTo>
                    <a:pt x="12660" y="5310"/>
                  </a:lnTo>
                  <a:cubicBezTo>
                    <a:pt x="13321" y="3267"/>
                    <a:pt x="10107" y="416"/>
                    <a:pt x="7979" y="33"/>
                  </a:cubicBezTo>
                  <a:cubicBezTo>
                    <a:pt x="7859" y="11"/>
                    <a:pt x="7741" y="0"/>
                    <a:pt x="7626"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5457395" y="3606917"/>
              <a:ext cx="1196023" cy="935898"/>
            </a:xfrm>
            <a:custGeom>
              <a:avLst/>
              <a:gdLst/>
              <a:ahLst/>
              <a:cxnLst/>
              <a:rect l="l" t="t" r="r" b="b"/>
              <a:pathLst>
                <a:path w="29408" h="23012" extrusionOk="0">
                  <a:moveTo>
                    <a:pt x="5346" y="1"/>
                  </a:moveTo>
                  <a:cubicBezTo>
                    <a:pt x="5277" y="1"/>
                    <a:pt x="5223" y="40"/>
                    <a:pt x="5192" y="103"/>
                  </a:cubicBezTo>
                  <a:lnTo>
                    <a:pt x="43" y="13763"/>
                  </a:lnTo>
                  <a:cubicBezTo>
                    <a:pt x="0" y="13849"/>
                    <a:pt x="43" y="13956"/>
                    <a:pt x="150" y="13976"/>
                  </a:cubicBezTo>
                  <a:lnTo>
                    <a:pt x="23982" y="22998"/>
                  </a:lnTo>
                  <a:cubicBezTo>
                    <a:pt x="24006" y="23008"/>
                    <a:pt x="24029" y="23012"/>
                    <a:pt x="24051" y="23012"/>
                  </a:cubicBezTo>
                  <a:cubicBezTo>
                    <a:pt x="24131" y="23012"/>
                    <a:pt x="24200" y="22959"/>
                    <a:pt x="24215" y="22893"/>
                  </a:cubicBezTo>
                  <a:lnTo>
                    <a:pt x="29387" y="9252"/>
                  </a:lnTo>
                  <a:cubicBezTo>
                    <a:pt x="29407" y="9167"/>
                    <a:pt x="29365" y="9062"/>
                    <a:pt x="29280" y="9019"/>
                  </a:cubicBezTo>
                  <a:lnTo>
                    <a:pt x="5427" y="18"/>
                  </a:lnTo>
                  <a:cubicBezTo>
                    <a:pt x="5399" y="6"/>
                    <a:pt x="5371" y="1"/>
                    <a:pt x="5346"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5947224" y="3596262"/>
              <a:ext cx="438829" cy="366193"/>
            </a:xfrm>
            <a:custGeom>
              <a:avLst/>
              <a:gdLst/>
              <a:ahLst/>
              <a:cxnLst/>
              <a:rect l="l" t="t" r="r" b="b"/>
              <a:pathLst>
                <a:path w="10790" h="9004" extrusionOk="0">
                  <a:moveTo>
                    <a:pt x="2639" y="748"/>
                  </a:moveTo>
                  <a:lnTo>
                    <a:pt x="9958" y="3536"/>
                  </a:lnTo>
                  <a:lnTo>
                    <a:pt x="8214" y="8195"/>
                  </a:lnTo>
                  <a:lnTo>
                    <a:pt x="873" y="5409"/>
                  </a:lnTo>
                  <a:lnTo>
                    <a:pt x="2639" y="748"/>
                  </a:lnTo>
                  <a:close/>
                  <a:moveTo>
                    <a:pt x="2570" y="0"/>
                  </a:moveTo>
                  <a:cubicBezTo>
                    <a:pt x="2485" y="0"/>
                    <a:pt x="2399" y="21"/>
                    <a:pt x="2320" y="67"/>
                  </a:cubicBezTo>
                  <a:cubicBezTo>
                    <a:pt x="2170" y="131"/>
                    <a:pt x="2043" y="259"/>
                    <a:pt x="2000" y="407"/>
                  </a:cubicBezTo>
                  <a:lnTo>
                    <a:pt x="65" y="5494"/>
                  </a:lnTo>
                  <a:cubicBezTo>
                    <a:pt x="0" y="5684"/>
                    <a:pt x="85" y="5897"/>
                    <a:pt x="278" y="5962"/>
                  </a:cubicBezTo>
                  <a:lnTo>
                    <a:pt x="8278" y="8983"/>
                  </a:lnTo>
                  <a:cubicBezTo>
                    <a:pt x="8321" y="9004"/>
                    <a:pt x="8363" y="9004"/>
                    <a:pt x="8406" y="9004"/>
                  </a:cubicBezTo>
                  <a:cubicBezTo>
                    <a:pt x="8469" y="9004"/>
                    <a:pt x="8512" y="9004"/>
                    <a:pt x="8554" y="8983"/>
                  </a:cubicBezTo>
                  <a:cubicBezTo>
                    <a:pt x="8661" y="8941"/>
                    <a:pt x="8724" y="8876"/>
                    <a:pt x="8746" y="8771"/>
                  </a:cubicBezTo>
                  <a:lnTo>
                    <a:pt x="10682" y="3684"/>
                  </a:lnTo>
                  <a:cubicBezTo>
                    <a:pt x="10789" y="3366"/>
                    <a:pt x="10639" y="3003"/>
                    <a:pt x="10321" y="2898"/>
                  </a:cubicBezTo>
                  <a:lnTo>
                    <a:pt x="2788" y="46"/>
                  </a:lnTo>
                  <a:cubicBezTo>
                    <a:pt x="2719" y="16"/>
                    <a:pt x="2644" y="0"/>
                    <a:pt x="2570"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5936813" y="3252803"/>
              <a:ext cx="337561" cy="446679"/>
            </a:xfrm>
            <a:custGeom>
              <a:avLst/>
              <a:gdLst/>
              <a:ahLst/>
              <a:cxnLst/>
              <a:rect l="l" t="t" r="r" b="b"/>
              <a:pathLst>
                <a:path w="8300" h="10983" extrusionOk="0">
                  <a:moveTo>
                    <a:pt x="1" y="0"/>
                  </a:moveTo>
                  <a:lnTo>
                    <a:pt x="1192" y="4001"/>
                  </a:lnTo>
                  <a:cubicBezTo>
                    <a:pt x="469" y="7703"/>
                    <a:pt x="1725" y="9725"/>
                    <a:pt x="2299" y="10491"/>
                  </a:cubicBezTo>
                  <a:cubicBezTo>
                    <a:pt x="2533" y="10811"/>
                    <a:pt x="2752" y="10906"/>
                    <a:pt x="2931" y="10906"/>
                  </a:cubicBezTo>
                  <a:cubicBezTo>
                    <a:pt x="3191" y="10906"/>
                    <a:pt x="3363" y="10704"/>
                    <a:pt x="3363" y="10704"/>
                  </a:cubicBezTo>
                  <a:cubicBezTo>
                    <a:pt x="3633" y="10912"/>
                    <a:pt x="3852" y="10982"/>
                    <a:pt x="4024" y="10982"/>
                  </a:cubicBezTo>
                  <a:cubicBezTo>
                    <a:pt x="4379" y="10982"/>
                    <a:pt x="4534" y="10682"/>
                    <a:pt x="4534" y="10682"/>
                  </a:cubicBezTo>
                  <a:cubicBezTo>
                    <a:pt x="4697" y="10766"/>
                    <a:pt x="4839" y="10799"/>
                    <a:pt x="4961" y="10799"/>
                  </a:cubicBezTo>
                  <a:cubicBezTo>
                    <a:pt x="5394" y="10799"/>
                    <a:pt x="5576" y="10384"/>
                    <a:pt x="5576" y="10384"/>
                  </a:cubicBezTo>
                  <a:cubicBezTo>
                    <a:pt x="5710" y="10470"/>
                    <a:pt x="5850" y="10506"/>
                    <a:pt x="5986" y="10506"/>
                  </a:cubicBezTo>
                  <a:cubicBezTo>
                    <a:pt x="6088" y="10506"/>
                    <a:pt x="6187" y="10486"/>
                    <a:pt x="6279" y="10449"/>
                  </a:cubicBezTo>
                  <a:cubicBezTo>
                    <a:pt x="6662" y="10321"/>
                    <a:pt x="6767" y="9811"/>
                    <a:pt x="6492" y="9491"/>
                  </a:cubicBezTo>
                  <a:cubicBezTo>
                    <a:pt x="5853" y="8747"/>
                    <a:pt x="4895" y="7107"/>
                    <a:pt x="5065" y="6129"/>
                  </a:cubicBezTo>
                  <a:cubicBezTo>
                    <a:pt x="5142" y="5590"/>
                    <a:pt x="5353" y="5443"/>
                    <a:pt x="5562" y="5443"/>
                  </a:cubicBezTo>
                  <a:cubicBezTo>
                    <a:pt x="5816" y="5443"/>
                    <a:pt x="6066" y="5660"/>
                    <a:pt x="6066" y="5660"/>
                  </a:cubicBezTo>
                  <a:lnTo>
                    <a:pt x="6960" y="6832"/>
                  </a:lnTo>
                  <a:cubicBezTo>
                    <a:pt x="7092" y="7001"/>
                    <a:pt x="7288" y="7088"/>
                    <a:pt x="7486" y="7088"/>
                  </a:cubicBezTo>
                  <a:cubicBezTo>
                    <a:pt x="7636" y="7088"/>
                    <a:pt x="7788" y="7038"/>
                    <a:pt x="7916" y="6937"/>
                  </a:cubicBezTo>
                  <a:cubicBezTo>
                    <a:pt x="8194" y="6724"/>
                    <a:pt x="8299" y="6256"/>
                    <a:pt x="8024" y="5788"/>
                  </a:cubicBezTo>
                  <a:lnTo>
                    <a:pt x="4406" y="1192"/>
                  </a:lnTo>
                  <a:lnTo>
                    <a:pt x="1"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5780233" y="2778551"/>
              <a:ext cx="388561" cy="638722"/>
            </a:xfrm>
            <a:custGeom>
              <a:avLst/>
              <a:gdLst/>
              <a:ahLst/>
              <a:cxnLst/>
              <a:rect l="l" t="t" r="r" b="b"/>
              <a:pathLst>
                <a:path w="9554" h="15705" extrusionOk="0">
                  <a:moveTo>
                    <a:pt x="7022" y="1"/>
                  </a:moveTo>
                  <a:lnTo>
                    <a:pt x="0" y="1320"/>
                  </a:lnTo>
                  <a:lnTo>
                    <a:pt x="3745" y="15704"/>
                  </a:lnTo>
                  <a:lnTo>
                    <a:pt x="9553" y="14407"/>
                  </a:lnTo>
                  <a:lnTo>
                    <a:pt x="7022"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6132395" y="3620623"/>
              <a:ext cx="31194" cy="54538"/>
            </a:xfrm>
            <a:custGeom>
              <a:avLst/>
              <a:gdLst/>
              <a:ahLst/>
              <a:cxnLst/>
              <a:rect l="l" t="t" r="r" b="b"/>
              <a:pathLst>
                <a:path w="767" h="1341" extrusionOk="0">
                  <a:moveTo>
                    <a:pt x="1" y="1"/>
                  </a:moveTo>
                  <a:cubicBezTo>
                    <a:pt x="150" y="681"/>
                    <a:pt x="746" y="1340"/>
                    <a:pt x="767" y="1340"/>
                  </a:cubicBezTo>
                  <a:cubicBezTo>
                    <a:pt x="767" y="1340"/>
                    <a:pt x="171" y="659"/>
                    <a:pt x="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6090017" y="3628879"/>
              <a:ext cx="31194" cy="54945"/>
            </a:xfrm>
            <a:custGeom>
              <a:avLst/>
              <a:gdLst/>
              <a:ahLst/>
              <a:cxnLst/>
              <a:rect l="l" t="t" r="r" b="b"/>
              <a:pathLst>
                <a:path w="767" h="1351" extrusionOk="0">
                  <a:moveTo>
                    <a:pt x="15" y="1"/>
                  </a:moveTo>
                  <a:cubicBezTo>
                    <a:pt x="12" y="1"/>
                    <a:pt x="8" y="3"/>
                    <a:pt x="1" y="10"/>
                  </a:cubicBezTo>
                  <a:cubicBezTo>
                    <a:pt x="171" y="691"/>
                    <a:pt x="767" y="1350"/>
                    <a:pt x="767" y="1350"/>
                  </a:cubicBezTo>
                  <a:cubicBezTo>
                    <a:pt x="767" y="1350"/>
                    <a:pt x="171" y="669"/>
                    <a:pt x="21" y="10"/>
                  </a:cubicBezTo>
                  <a:cubicBezTo>
                    <a:pt x="21" y="10"/>
                    <a:pt x="21" y="1"/>
                    <a:pt x="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6041579" y="3633556"/>
              <a:ext cx="31194" cy="54620"/>
            </a:xfrm>
            <a:custGeom>
              <a:avLst/>
              <a:gdLst/>
              <a:ahLst/>
              <a:cxnLst/>
              <a:rect l="l" t="t" r="r" b="b"/>
              <a:pathLst>
                <a:path w="767" h="1343" extrusionOk="0">
                  <a:moveTo>
                    <a:pt x="0" y="1"/>
                  </a:moveTo>
                  <a:lnTo>
                    <a:pt x="0" y="1"/>
                  </a:lnTo>
                  <a:cubicBezTo>
                    <a:pt x="148" y="682"/>
                    <a:pt x="744" y="1342"/>
                    <a:pt x="744" y="1342"/>
                  </a:cubicBezTo>
                  <a:lnTo>
                    <a:pt x="766" y="1342"/>
                  </a:lnTo>
                  <a:cubicBezTo>
                    <a:pt x="766" y="1320"/>
                    <a:pt x="170" y="66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6032916" y="2024813"/>
              <a:ext cx="836867" cy="846424"/>
            </a:xfrm>
            <a:custGeom>
              <a:avLst/>
              <a:gdLst/>
              <a:ahLst/>
              <a:cxnLst/>
              <a:rect l="l" t="t" r="r" b="b"/>
              <a:pathLst>
                <a:path w="20577" h="20812" extrusionOk="0">
                  <a:moveTo>
                    <a:pt x="4043" y="1"/>
                  </a:moveTo>
                  <a:lnTo>
                    <a:pt x="617" y="2405"/>
                  </a:lnTo>
                  <a:cubicBezTo>
                    <a:pt x="0" y="6597"/>
                    <a:pt x="15321" y="20811"/>
                    <a:pt x="15321" y="20811"/>
                  </a:cubicBezTo>
                  <a:lnTo>
                    <a:pt x="20576" y="13682"/>
                  </a:lnTo>
                  <a:cubicBezTo>
                    <a:pt x="20576" y="13682"/>
                    <a:pt x="19470" y="12002"/>
                    <a:pt x="13639" y="6277"/>
                  </a:cubicBezTo>
                  <a:cubicBezTo>
                    <a:pt x="7554" y="277"/>
                    <a:pt x="4043" y="1"/>
                    <a:pt x="4043"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6249280" y="2075854"/>
              <a:ext cx="83943" cy="71010"/>
            </a:xfrm>
            <a:custGeom>
              <a:avLst/>
              <a:gdLst/>
              <a:ahLst/>
              <a:cxnLst/>
              <a:rect l="l" t="t" r="r" b="b"/>
              <a:pathLst>
                <a:path w="2064" h="1746" extrusionOk="0">
                  <a:moveTo>
                    <a:pt x="0" y="1"/>
                  </a:moveTo>
                  <a:lnTo>
                    <a:pt x="318" y="1745"/>
                  </a:lnTo>
                  <a:lnTo>
                    <a:pt x="2063" y="1470"/>
                  </a:lnTo>
                  <a:lnTo>
                    <a:pt x="1362" y="128"/>
                  </a:lnTo>
                  <a:lnTo>
                    <a:pt x="0"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6293367" y="1699453"/>
              <a:ext cx="880180" cy="534322"/>
            </a:xfrm>
            <a:custGeom>
              <a:avLst/>
              <a:gdLst/>
              <a:ahLst/>
              <a:cxnLst/>
              <a:rect l="l" t="t" r="r" b="b"/>
              <a:pathLst>
                <a:path w="21642" h="13138" extrusionOk="0">
                  <a:moveTo>
                    <a:pt x="19322" y="0"/>
                  </a:moveTo>
                  <a:cubicBezTo>
                    <a:pt x="13576" y="43"/>
                    <a:pt x="12364" y="4404"/>
                    <a:pt x="9321" y="8384"/>
                  </a:cubicBezTo>
                  <a:cubicBezTo>
                    <a:pt x="7641" y="10608"/>
                    <a:pt x="5766" y="11253"/>
                    <a:pt x="4156" y="11253"/>
                  </a:cubicBezTo>
                  <a:cubicBezTo>
                    <a:pt x="1932" y="11253"/>
                    <a:pt x="213" y="10022"/>
                    <a:pt x="213" y="10022"/>
                  </a:cubicBezTo>
                  <a:lnTo>
                    <a:pt x="1" y="10319"/>
                  </a:lnTo>
                  <a:cubicBezTo>
                    <a:pt x="1" y="10319"/>
                    <a:pt x="2830" y="13138"/>
                    <a:pt x="5758" y="13138"/>
                  </a:cubicBezTo>
                  <a:cubicBezTo>
                    <a:pt x="6948" y="13138"/>
                    <a:pt x="8154" y="12672"/>
                    <a:pt x="9193" y="11363"/>
                  </a:cubicBezTo>
                  <a:cubicBezTo>
                    <a:pt x="14771" y="4355"/>
                    <a:pt x="18567" y="3686"/>
                    <a:pt x="19812" y="3686"/>
                  </a:cubicBezTo>
                  <a:cubicBezTo>
                    <a:pt x="20106" y="3686"/>
                    <a:pt x="20258" y="3723"/>
                    <a:pt x="20258" y="3723"/>
                  </a:cubicBezTo>
                  <a:lnTo>
                    <a:pt x="21642" y="999"/>
                  </a:lnTo>
                  <a:lnTo>
                    <a:pt x="19322"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5929899" y="2122584"/>
              <a:ext cx="838656" cy="1233277"/>
            </a:xfrm>
            <a:custGeom>
              <a:avLst/>
              <a:gdLst/>
              <a:ahLst/>
              <a:cxnLst/>
              <a:rect l="l" t="t" r="r" b="b"/>
              <a:pathLst>
                <a:path w="20621" h="30324" extrusionOk="0">
                  <a:moveTo>
                    <a:pt x="3150" y="1"/>
                  </a:moveTo>
                  <a:cubicBezTo>
                    <a:pt x="1405" y="2023"/>
                    <a:pt x="0" y="4639"/>
                    <a:pt x="406" y="6151"/>
                  </a:cubicBezTo>
                  <a:cubicBezTo>
                    <a:pt x="724" y="7363"/>
                    <a:pt x="9428" y="18896"/>
                    <a:pt x="9428" y="18896"/>
                  </a:cubicBezTo>
                  <a:cubicBezTo>
                    <a:pt x="10364" y="28897"/>
                    <a:pt x="13173" y="30323"/>
                    <a:pt x="13173" y="30323"/>
                  </a:cubicBezTo>
                  <a:cubicBezTo>
                    <a:pt x="12044" y="23407"/>
                    <a:pt x="20620" y="24343"/>
                    <a:pt x="17662" y="15641"/>
                  </a:cubicBezTo>
                  <a:cubicBezTo>
                    <a:pt x="13258" y="2746"/>
                    <a:pt x="3150" y="1"/>
                    <a:pt x="3150"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6057969" y="2126936"/>
              <a:ext cx="446597" cy="345329"/>
            </a:xfrm>
            <a:custGeom>
              <a:avLst/>
              <a:gdLst/>
              <a:ahLst/>
              <a:cxnLst/>
              <a:rect l="l" t="t" r="r" b="b"/>
              <a:pathLst>
                <a:path w="10981" h="8491" extrusionOk="0">
                  <a:moveTo>
                    <a:pt x="1" y="1"/>
                  </a:moveTo>
                  <a:lnTo>
                    <a:pt x="1" y="21"/>
                  </a:lnTo>
                  <a:lnTo>
                    <a:pt x="128" y="3979"/>
                  </a:lnTo>
                  <a:lnTo>
                    <a:pt x="151" y="3979"/>
                  </a:lnTo>
                  <a:lnTo>
                    <a:pt x="3172" y="3193"/>
                  </a:lnTo>
                  <a:lnTo>
                    <a:pt x="3172" y="3193"/>
                  </a:lnTo>
                  <a:lnTo>
                    <a:pt x="3107" y="4873"/>
                  </a:lnTo>
                  <a:lnTo>
                    <a:pt x="10980" y="8490"/>
                  </a:lnTo>
                  <a:lnTo>
                    <a:pt x="10980" y="8470"/>
                  </a:lnTo>
                  <a:lnTo>
                    <a:pt x="3130" y="4852"/>
                  </a:lnTo>
                  <a:lnTo>
                    <a:pt x="3193" y="3170"/>
                  </a:lnTo>
                  <a:lnTo>
                    <a:pt x="3172" y="3170"/>
                  </a:lnTo>
                  <a:lnTo>
                    <a:pt x="151" y="3959"/>
                  </a:lnTo>
                  <a:lnTo>
                    <a:pt x="23" y="21"/>
                  </a:lnTo>
                  <a:cubicBezTo>
                    <a:pt x="23" y="1"/>
                    <a:pt x="2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6147158" y="2558729"/>
              <a:ext cx="109890" cy="257116"/>
            </a:xfrm>
            <a:custGeom>
              <a:avLst/>
              <a:gdLst/>
              <a:ahLst/>
              <a:cxnLst/>
              <a:rect l="l" t="t" r="r" b="b"/>
              <a:pathLst>
                <a:path w="2702" h="6322" extrusionOk="0">
                  <a:moveTo>
                    <a:pt x="1212" y="1"/>
                  </a:moveTo>
                  <a:lnTo>
                    <a:pt x="0" y="2662"/>
                  </a:lnTo>
                  <a:lnTo>
                    <a:pt x="2702" y="6322"/>
                  </a:lnTo>
                  <a:lnTo>
                    <a:pt x="2702" y="6322"/>
                  </a:lnTo>
                  <a:lnTo>
                    <a:pt x="1212"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5937708" y="1837894"/>
              <a:ext cx="311614" cy="284731"/>
            </a:xfrm>
            <a:custGeom>
              <a:avLst/>
              <a:gdLst/>
              <a:ahLst/>
              <a:cxnLst/>
              <a:rect l="l" t="t" r="r" b="b"/>
              <a:pathLst>
                <a:path w="7662" h="7001" extrusionOk="0">
                  <a:moveTo>
                    <a:pt x="1" y="1"/>
                  </a:moveTo>
                  <a:lnTo>
                    <a:pt x="2980" y="7001"/>
                  </a:lnTo>
                  <a:lnTo>
                    <a:pt x="7661" y="5852"/>
                  </a:lnTo>
                  <a:lnTo>
                    <a:pt x="4660" y="299"/>
                  </a:lnTo>
                  <a:lnTo>
                    <a:pt x="1"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6027710" y="1857782"/>
              <a:ext cx="154099" cy="93500"/>
            </a:xfrm>
            <a:custGeom>
              <a:avLst/>
              <a:gdLst/>
              <a:ahLst/>
              <a:cxnLst/>
              <a:rect l="l" t="t" r="r" b="b"/>
              <a:pathLst>
                <a:path w="3789" h="2299" extrusionOk="0">
                  <a:moveTo>
                    <a:pt x="2554" y="0"/>
                  </a:moveTo>
                  <a:lnTo>
                    <a:pt x="1" y="576"/>
                  </a:lnTo>
                  <a:lnTo>
                    <a:pt x="3788" y="2298"/>
                  </a:lnTo>
                  <a:lnTo>
                    <a:pt x="2554"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5714429" y="1484716"/>
              <a:ext cx="539162" cy="406903"/>
            </a:xfrm>
            <a:custGeom>
              <a:avLst/>
              <a:gdLst/>
              <a:ahLst/>
              <a:cxnLst/>
              <a:rect l="l" t="t" r="r" b="b"/>
              <a:pathLst>
                <a:path w="13257" h="10005" extrusionOk="0">
                  <a:moveTo>
                    <a:pt x="5741" y="0"/>
                  </a:moveTo>
                  <a:cubicBezTo>
                    <a:pt x="4803" y="0"/>
                    <a:pt x="4172" y="429"/>
                    <a:pt x="4172" y="429"/>
                  </a:cubicBezTo>
                  <a:cubicBezTo>
                    <a:pt x="4064" y="492"/>
                    <a:pt x="3979" y="556"/>
                    <a:pt x="3874" y="642"/>
                  </a:cubicBezTo>
                  <a:cubicBezTo>
                    <a:pt x="1" y="3450"/>
                    <a:pt x="1831" y="9621"/>
                    <a:pt x="6618" y="10004"/>
                  </a:cubicBezTo>
                  <a:lnTo>
                    <a:pt x="8512" y="9982"/>
                  </a:lnTo>
                  <a:cubicBezTo>
                    <a:pt x="9724" y="9854"/>
                    <a:pt x="10896" y="9514"/>
                    <a:pt x="11662" y="8875"/>
                  </a:cubicBezTo>
                  <a:cubicBezTo>
                    <a:pt x="13257" y="7514"/>
                    <a:pt x="12513" y="5280"/>
                    <a:pt x="11342" y="4109"/>
                  </a:cubicBezTo>
                  <a:cubicBezTo>
                    <a:pt x="9151" y="1918"/>
                    <a:pt x="8300" y="1152"/>
                    <a:pt x="8300" y="1152"/>
                  </a:cubicBezTo>
                  <a:cubicBezTo>
                    <a:pt x="7365" y="254"/>
                    <a:pt x="6462" y="0"/>
                    <a:pt x="5741"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6107342" y="1591231"/>
              <a:ext cx="102163" cy="88295"/>
            </a:xfrm>
            <a:custGeom>
              <a:avLst/>
              <a:gdLst/>
              <a:ahLst/>
              <a:cxnLst/>
              <a:rect l="l" t="t" r="r" b="b"/>
              <a:pathLst>
                <a:path w="2512" h="2171" extrusionOk="0">
                  <a:moveTo>
                    <a:pt x="0" y="1"/>
                  </a:moveTo>
                  <a:lnTo>
                    <a:pt x="1575" y="2171"/>
                  </a:lnTo>
                  <a:lnTo>
                    <a:pt x="2384" y="1150"/>
                  </a:lnTo>
                  <a:cubicBezTo>
                    <a:pt x="2511" y="979"/>
                    <a:pt x="2384" y="789"/>
                    <a:pt x="2191" y="746"/>
                  </a:cubicBezTo>
                  <a:lnTo>
                    <a:pt x="0"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6038935" y="1603269"/>
              <a:ext cx="63730" cy="62062"/>
            </a:xfrm>
            <a:custGeom>
              <a:avLst/>
              <a:gdLst/>
              <a:ahLst/>
              <a:cxnLst/>
              <a:rect l="l" t="t" r="r" b="b"/>
              <a:pathLst>
                <a:path w="1567" h="1526" extrusionOk="0">
                  <a:moveTo>
                    <a:pt x="606" y="1"/>
                  </a:moveTo>
                  <a:cubicBezTo>
                    <a:pt x="582" y="1"/>
                    <a:pt x="558" y="1"/>
                    <a:pt x="533" y="2"/>
                  </a:cubicBezTo>
                  <a:cubicBezTo>
                    <a:pt x="533" y="2"/>
                    <a:pt x="1" y="939"/>
                    <a:pt x="426" y="1386"/>
                  </a:cubicBezTo>
                  <a:cubicBezTo>
                    <a:pt x="525" y="1485"/>
                    <a:pt x="621" y="1525"/>
                    <a:pt x="713" y="1525"/>
                  </a:cubicBezTo>
                  <a:cubicBezTo>
                    <a:pt x="1093" y="1525"/>
                    <a:pt x="1385" y="833"/>
                    <a:pt x="1385" y="833"/>
                  </a:cubicBezTo>
                  <a:cubicBezTo>
                    <a:pt x="1385" y="833"/>
                    <a:pt x="1566" y="1"/>
                    <a:pt x="60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6050242" y="1600788"/>
              <a:ext cx="70969" cy="49373"/>
            </a:xfrm>
            <a:custGeom>
              <a:avLst/>
              <a:gdLst/>
              <a:ahLst/>
              <a:cxnLst/>
              <a:rect l="l" t="t" r="r" b="b"/>
              <a:pathLst>
                <a:path w="1745" h="1214" extrusionOk="0">
                  <a:moveTo>
                    <a:pt x="851" y="1"/>
                  </a:moveTo>
                  <a:lnTo>
                    <a:pt x="0" y="43"/>
                  </a:lnTo>
                  <a:cubicBezTo>
                    <a:pt x="0" y="43"/>
                    <a:pt x="370" y="1214"/>
                    <a:pt x="1412" y="1214"/>
                  </a:cubicBezTo>
                  <a:cubicBezTo>
                    <a:pt x="1430" y="1214"/>
                    <a:pt x="1449" y="1213"/>
                    <a:pt x="1467" y="1213"/>
                  </a:cubicBezTo>
                  <a:lnTo>
                    <a:pt x="1745" y="872"/>
                  </a:lnTo>
                  <a:lnTo>
                    <a:pt x="851"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6049306" y="1595582"/>
              <a:ext cx="15617" cy="67553"/>
            </a:xfrm>
            <a:custGeom>
              <a:avLst/>
              <a:gdLst/>
              <a:ahLst/>
              <a:cxnLst/>
              <a:rect l="l" t="t" r="r" b="b"/>
              <a:pathLst>
                <a:path w="384" h="1661" extrusionOk="0">
                  <a:moveTo>
                    <a:pt x="341" y="1"/>
                  </a:moveTo>
                  <a:cubicBezTo>
                    <a:pt x="278" y="129"/>
                    <a:pt x="193" y="277"/>
                    <a:pt x="151" y="404"/>
                  </a:cubicBezTo>
                  <a:cubicBezTo>
                    <a:pt x="86" y="532"/>
                    <a:pt x="43" y="682"/>
                    <a:pt x="23" y="830"/>
                  </a:cubicBezTo>
                  <a:cubicBezTo>
                    <a:pt x="1" y="980"/>
                    <a:pt x="1" y="1128"/>
                    <a:pt x="43" y="1255"/>
                  </a:cubicBezTo>
                  <a:cubicBezTo>
                    <a:pt x="66" y="1341"/>
                    <a:pt x="86" y="1405"/>
                    <a:pt x="129" y="1468"/>
                  </a:cubicBezTo>
                  <a:cubicBezTo>
                    <a:pt x="108" y="1405"/>
                    <a:pt x="86" y="1341"/>
                    <a:pt x="66" y="1255"/>
                  </a:cubicBezTo>
                  <a:cubicBezTo>
                    <a:pt x="23" y="1128"/>
                    <a:pt x="23" y="980"/>
                    <a:pt x="66" y="830"/>
                  </a:cubicBezTo>
                  <a:cubicBezTo>
                    <a:pt x="86" y="682"/>
                    <a:pt x="129" y="554"/>
                    <a:pt x="171" y="404"/>
                  </a:cubicBezTo>
                  <a:cubicBezTo>
                    <a:pt x="236" y="277"/>
                    <a:pt x="299" y="149"/>
                    <a:pt x="384" y="21"/>
                  </a:cubicBezTo>
                  <a:cubicBezTo>
                    <a:pt x="384" y="21"/>
                    <a:pt x="384" y="1"/>
                    <a:pt x="364" y="1"/>
                  </a:cubicBezTo>
                  <a:close/>
                  <a:moveTo>
                    <a:pt x="129" y="1468"/>
                  </a:moveTo>
                  <a:cubicBezTo>
                    <a:pt x="151" y="1533"/>
                    <a:pt x="193" y="1596"/>
                    <a:pt x="256" y="1661"/>
                  </a:cubicBezTo>
                  <a:lnTo>
                    <a:pt x="256" y="1638"/>
                  </a:lnTo>
                  <a:cubicBezTo>
                    <a:pt x="214" y="1596"/>
                    <a:pt x="171" y="1533"/>
                    <a:pt x="129" y="146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6165297" y="1698193"/>
              <a:ext cx="21718" cy="19115"/>
            </a:xfrm>
            <a:custGeom>
              <a:avLst/>
              <a:gdLst/>
              <a:ahLst/>
              <a:cxnLst/>
              <a:rect l="l" t="t" r="r" b="b"/>
              <a:pathLst>
                <a:path w="534" h="470" extrusionOk="0">
                  <a:moveTo>
                    <a:pt x="261" y="1"/>
                  </a:moveTo>
                  <a:cubicBezTo>
                    <a:pt x="223" y="1"/>
                    <a:pt x="184" y="10"/>
                    <a:pt x="150" y="31"/>
                  </a:cubicBezTo>
                  <a:cubicBezTo>
                    <a:pt x="43" y="94"/>
                    <a:pt x="0" y="244"/>
                    <a:pt x="65" y="350"/>
                  </a:cubicBezTo>
                  <a:cubicBezTo>
                    <a:pt x="105" y="431"/>
                    <a:pt x="181" y="470"/>
                    <a:pt x="259" y="470"/>
                  </a:cubicBezTo>
                  <a:cubicBezTo>
                    <a:pt x="302" y="470"/>
                    <a:pt x="345" y="458"/>
                    <a:pt x="383" y="435"/>
                  </a:cubicBezTo>
                  <a:cubicBezTo>
                    <a:pt x="491" y="372"/>
                    <a:pt x="533" y="222"/>
                    <a:pt x="468" y="116"/>
                  </a:cubicBezTo>
                  <a:cubicBezTo>
                    <a:pt x="426" y="44"/>
                    <a:pt x="343" y="1"/>
                    <a:pt x="26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5967966" y="1540312"/>
              <a:ext cx="51976" cy="92118"/>
            </a:xfrm>
            <a:custGeom>
              <a:avLst/>
              <a:gdLst/>
              <a:ahLst/>
              <a:cxnLst/>
              <a:rect l="l" t="t" r="r" b="b"/>
              <a:pathLst>
                <a:path w="1278" h="2265" extrusionOk="0">
                  <a:moveTo>
                    <a:pt x="760" y="1"/>
                  </a:moveTo>
                  <a:cubicBezTo>
                    <a:pt x="570" y="1"/>
                    <a:pt x="390" y="106"/>
                    <a:pt x="321" y="296"/>
                  </a:cubicBezTo>
                  <a:lnTo>
                    <a:pt x="86" y="1743"/>
                  </a:lnTo>
                  <a:cubicBezTo>
                    <a:pt x="1" y="1934"/>
                    <a:pt x="86" y="2146"/>
                    <a:pt x="278" y="2231"/>
                  </a:cubicBezTo>
                  <a:cubicBezTo>
                    <a:pt x="328" y="2254"/>
                    <a:pt x="382" y="2264"/>
                    <a:pt x="434" y="2264"/>
                  </a:cubicBezTo>
                  <a:cubicBezTo>
                    <a:pt x="582" y="2264"/>
                    <a:pt x="726" y="2181"/>
                    <a:pt x="789" y="2041"/>
                  </a:cubicBezTo>
                  <a:lnTo>
                    <a:pt x="1172" y="657"/>
                  </a:lnTo>
                  <a:cubicBezTo>
                    <a:pt x="1277" y="401"/>
                    <a:pt x="1150" y="126"/>
                    <a:pt x="894" y="18"/>
                  </a:cubicBezTo>
                  <a:cubicBezTo>
                    <a:pt x="850" y="6"/>
                    <a:pt x="804" y="1"/>
                    <a:pt x="76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5646958" y="1462022"/>
              <a:ext cx="362614" cy="475392"/>
            </a:xfrm>
            <a:custGeom>
              <a:avLst/>
              <a:gdLst/>
              <a:ahLst/>
              <a:cxnLst/>
              <a:rect l="l" t="t" r="r" b="b"/>
              <a:pathLst>
                <a:path w="8916" h="11689" extrusionOk="0">
                  <a:moveTo>
                    <a:pt x="8639" y="1"/>
                  </a:moveTo>
                  <a:cubicBezTo>
                    <a:pt x="7513" y="1"/>
                    <a:pt x="3254" y="303"/>
                    <a:pt x="1745" y="4774"/>
                  </a:cubicBezTo>
                  <a:cubicBezTo>
                    <a:pt x="0" y="9966"/>
                    <a:pt x="8192" y="11689"/>
                    <a:pt x="8192" y="11689"/>
                  </a:cubicBezTo>
                  <a:lnTo>
                    <a:pt x="8341" y="9093"/>
                  </a:lnTo>
                  <a:lnTo>
                    <a:pt x="8021" y="7498"/>
                  </a:lnTo>
                  <a:cubicBezTo>
                    <a:pt x="8021" y="7498"/>
                    <a:pt x="7788" y="5433"/>
                    <a:pt x="5340" y="4476"/>
                  </a:cubicBezTo>
                  <a:cubicBezTo>
                    <a:pt x="5340" y="4476"/>
                    <a:pt x="7724" y="2051"/>
                    <a:pt x="8915" y="8"/>
                  </a:cubicBezTo>
                  <a:cubicBezTo>
                    <a:pt x="8915" y="8"/>
                    <a:pt x="8816" y="1"/>
                    <a:pt x="863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5873693" y="1746224"/>
              <a:ext cx="128111" cy="113795"/>
            </a:xfrm>
            <a:custGeom>
              <a:avLst/>
              <a:gdLst/>
              <a:ahLst/>
              <a:cxnLst/>
              <a:rect l="l" t="t" r="r" b="b"/>
              <a:pathLst>
                <a:path w="3150" h="2798" extrusionOk="0">
                  <a:moveTo>
                    <a:pt x="1581" y="1"/>
                  </a:moveTo>
                  <a:cubicBezTo>
                    <a:pt x="1268" y="1"/>
                    <a:pt x="950" y="104"/>
                    <a:pt x="681" y="318"/>
                  </a:cubicBezTo>
                  <a:cubicBezTo>
                    <a:pt x="85" y="808"/>
                    <a:pt x="0" y="1679"/>
                    <a:pt x="489" y="2275"/>
                  </a:cubicBezTo>
                  <a:cubicBezTo>
                    <a:pt x="770" y="2617"/>
                    <a:pt x="1176" y="2798"/>
                    <a:pt x="1584" y="2798"/>
                  </a:cubicBezTo>
                  <a:cubicBezTo>
                    <a:pt x="1887" y="2798"/>
                    <a:pt x="2192" y="2697"/>
                    <a:pt x="2446" y="2488"/>
                  </a:cubicBezTo>
                  <a:cubicBezTo>
                    <a:pt x="3042" y="1999"/>
                    <a:pt x="3149" y="1126"/>
                    <a:pt x="2659" y="510"/>
                  </a:cubicBezTo>
                  <a:cubicBezTo>
                    <a:pt x="2384" y="174"/>
                    <a:pt x="1986" y="1"/>
                    <a:pt x="1581"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5916966" y="1791164"/>
              <a:ext cx="55393" cy="11266"/>
            </a:xfrm>
            <a:custGeom>
              <a:avLst/>
              <a:gdLst/>
              <a:ahLst/>
              <a:cxnLst/>
              <a:rect l="l" t="t" r="r" b="b"/>
              <a:pathLst>
                <a:path w="1362" h="277" extrusionOk="0">
                  <a:moveTo>
                    <a:pt x="1340" y="1"/>
                  </a:moveTo>
                  <a:lnTo>
                    <a:pt x="0" y="256"/>
                  </a:lnTo>
                  <a:lnTo>
                    <a:pt x="0" y="277"/>
                  </a:lnTo>
                  <a:lnTo>
                    <a:pt x="1340" y="21"/>
                  </a:lnTo>
                  <a:cubicBezTo>
                    <a:pt x="1362" y="21"/>
                    <a:pt x="1362" y="1"/>
                    <a:pt x="13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 name="Google Shape;293;p31"/>
          <p:cNvSpPr/>
          <p:nvPr/>
        </p:nvSpPr>
        <p:spPr>
          <a:xfrm>
            <a:off x="769450" y="3827125"/>
            <a:ext cx="4283100" cy="371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txBox="1">
            <a:spLocks noGrp="1"/>
          </p:cNvSpPr>
          <p:nvPr>
            <p:ph type="ctrTitle"/>
          </p:nvPr>
        </p:nvSpPr>
        <p:spPr>
          <a:xfrm>
            <a:off x="755525" y="1324839"/>
            <a:ext cx="4640700" cy="280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6"/>
                </a:solidFill>
              </a:rPr>
              <a:t>trading</a:t>
            </a:r>
            <a:r>
              <a:rPr lang="en" dirty="0"/>
              <a:t> With people Happiness</a:t>
            </a:r>
            <a:endParaRPr dirty="0"/>
          </a:p>
        </p:txBody>
      </p:sp>
      <p:sp>
        <p:nvSpPr>
          <p:cNvPr id="295" name="Google Shape;295;p31"/>
          <p:cNvSpPr txBox="1">
            <a:spLocks noGrp="1"/>
          </p:cNvSpPr>
          <p:nvPr>
            <p:ph type="subTitle" idx="1"/>
          </p:nvPr>
        </p:nvSpPr>
        <p:spPr>
          <a:xfrm>
            <a:off x="948600" y="3825500"/>
            <a:ext cx="42831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Science project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37"/>
          <p:cNvSpPr txBox="1">
            <a:spLocks noGrp="1"/>
          </p:cNvSpPr>
          <p:nvPr>
            <p:ph type="body" idx="1"/>
          </p:nvPr>
        </p:nvSpPr>
        <p:spPr>
          <a:xfrm>
            <a:off x="131751" y="1244127"/>
            <a:ext cx="5572499" cy="3179400"/>
          </a:xfrm>
          <a:prstGeom prst="rect">
            <a:avLst/>
          </a:prstGeom>
        </p:spPr>
        <p:txBody>
          <a:bodyPr spcFirstLastPara="1" wrap="square" lIns="91425" tIns="91425" rIns="91425" bIns="91425" anchor="ctr" anchorCtr="0">
            <a:noAutofit/>
          </a:bodyPr>
          <a:lstStyle/>
          <a:p>
            <a:pPr marL="0" indent="0">
              <a:buClr>
                <a:srgbClr val="A3816A"/>
              </a:buClr>
              <a:buSzPts val="1100"/>
              <a:buNone/>
            </a:pPr>
            <a:r>
              <a:rPr lang="en-US" dirty="0"/>
              <a:t>At first we acquired the information from </a:t>
            </a:r>
            <a:r>
              <a:rPr lang="en-US" dirty="0" err="1"/>
              <a:t>Finviz</a:t>
            </a:r>
            <a:r>
              <a:rPr lang="en-US" dirty="0"/>
              <a:t> </a:t>
            </a:r>
          </a:p>
          <a:p>
            <a:pPr marL="285750" indent="-285750">
              <a:buClr>
                <a:schemeClr val="tx1"/>
              </a:buClr>
              <a:buSzPts val="1100"/>
            </a:pPr>
            <a:r>
              <a:rPr lang="en-US" dirty="0"/>
              <a:t>We had to crawl on 815 pages, every page had 10 shares </a:t>
            </a:r>
          </a:p>
          <a:p>
            <a:pPr marL="285750" indent="-285750">
              <a:buClr>
                <a:schemeClr val="tx1"/>
              </a:buClr>
              <a:buSzPts val="1100"/>
            </a:pPr>
            <a:r>
              <a:rPr lang="en-US" dirty="0"/>
              <a:t>The information include:</a:t>
            </a:r>
          </a:p>
          <a:p>
            <a:pPr marL="742950" lvl="1" indent="-285750">
              <a:buClr>
                <a:schemeClr val="tx1"/>
              </a:buClr>
              <a:buSzPts val="1100"/>
            </a:pPr>
            <a:r>
              <a:rPr lang="en-US" dirty="0" err="1"/>
              <a:t>share_name_index</a:t>
            </a:r>
            <a:r>
              <a:rPr lang="en-US" dirty="0"/>
              <a:t> – the share name and the index of the share </a:t>
            </a:r>
          </a:p>
          <a:p>
            <a:pPr marL="742950" lvl="1" indent="-285750">
              <a:buClr>
                <a:schemeClr val="tx1"/>
              </a:buClr>
              <a:buSzPts val="1100"/>
            </a:pPr>
            <a:r>
              <a:rPr lang="en-US" dirty="0" err="1"/>
              <a:t>company_name</a:t>
            </a:r>
            <a:endParaRPr lang="en-US" dirty="0"/>
          </a:p>
          <a:p>
            <a:pPr marL="742950" lvl="1" indent="-285750">
              <a:buClr>
                <a:schemeClr val="tx1"/>
              </a:buClr>
              <a:buSzPts val="1100"/>
            </a:pPr>
            <a:r>
              <a:rPr lang="en-US" dirty="0"/>
              <a:t>Country</a:t>
            </a:r>
          </a:p>
          <a:p>
            <a:pPr marL="742950" lvl="1" indent="-285750">
              <a:buClr>
                <a:schemeClr val="tx1"/>
              </a:buClr>
              <a:buSzPts val="1100"/>
            </a:pPr>
            <a:r>
              <a:rPr lang="en-US" dirty="0"/>
              <a:t>Industry</a:t>
            </a:r>
          </a:p>
          <a:p>
            <a:pPr marL="742950" lvl="1" indent="-285750">
              <a:buClr>
                <a:schemeClr val="tx1"/>
              </a:buClr>
              <a:buSzPts val="1100"/>
            </a:pPr>
            <a:r>
              <a:rPr lang="en-US" dirty="0" err="1"/>
              <a:t>Market_Cap</a:t>
            </a:r>
            <a:endParaRPr lang="en-US" dirty="0"/>
          </a:p>
          <a:p>
            <a:pPr marL="742950" lvl="1" indent="-285750">
              <a:buClr>
                <a:schemeClr val="tx1"/>
              </a:buClr>
              <a:buSzPts val="1100"/>
            </a:pPr>
            <a:r>
              <a:rPr lang="en-US" dirty="0"/>
              <a:t>P/E</a:t>
            </a:r>
          </a:p>
          <a:p>
            <a:pPr marL="742950" lvl="1" indent="-285750">
              <a:buClr>
                <a:schemeClr val="tx1"/>
              </a:buClr>
              <a:buSzPts val="1100"/>
            </a:pPr>
            <a:r>
              <a:rPr lang="en-US" dirty="0" err="1"/>
              <a:t>Avg_Volume</a:t>
            </a:r>
            <a:endParaRPr lang="en-US" dirty="0"/>
          </a:p>
          <a:p>
            <a:pPr marL="742950" lvl="1" indent="-285750">
              <a:buClr>
                <a:schemeClr val="tx1"/>
              </a:buClr>
              <a:buSzPts val="1100"/>
            </a:pPr>
            <a:r>
              <a:rPr lang="en-US" dirty="0" err="1"/>
              <a:t>EPS_this_Y</a:t>
            </a:r>
            <a:endParaRPr lang="en-US" dirty="0"/>
          </a:p>
          <a:p>
            <a:pPr marL="742950" lvl="1" indent="-285750">
              <a:buClr>
                <a:schemeClr val="tx1"/>
              </a:buClr>
              <a:buSzPts val="1100"/>
            </a:pPr>
            <a:r>
              <a:rPr lang="en-US" dirty="0" err="1"/>
              <a:t>EPS_next_Y</a:t>
            </a:r>
            <a:endParaRPr lang="en-US" dirty="0"/>
          </a:p>
          <a:p>
            <a:pPr marL="285750" indent="-285750">
              <a:buClr>
                <a:schemeClr val="tx1"/>
              </a:buClr>
              <a:buSzPts val="1100"/>
            </a:pPr>
            <a:endParaRPr lang="en-US" dirty="0"/>
          </a:p>
          <a:p>
            <a:pPr marL="285750" indent="-285750">
              <a:buClr>
                <a:schemeClr val="tx1"/>
              </a:buClr>
              <a:buSzPts val="1100"/>
            </a:pPr>
            <a:r>
              <a:rPr lang="en-US" dirty="0"/>
              <a:t>The size of the </a:t>
            </a:r>
            <a:r>
              <a:rPr lang="en-US" dirty="0" err="1"/>
              <a:t>Dataframe</a:t>
            </a:r>
            <a:r>
              <a:rPr lang="en-US" dirty="0"/>
              <a:t> </a:t>
            </a:r>
            <a:r>
              <a:rPr lang="en-US"/>
              <a:t>after the </a:t>
            </a:r>
            <a:endParaRPr lang="en-US" dirty="0"/>
          </a:p>
        </p:txBody>
      </p:sp>
      <p:sp>
        <p:nvSpPr>
          <p:cNvPr id="482" name="Google Shape;482;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Crawling  finViz </a:t>
            </a:r>
            <a:endParaRPr dirty="0"/>
          </a:p>
        </p:txBody>
      </p:sp>
      <p:grpSp>
        <p:nvGrpSpPr>
          <p:cNvPr id="483" name="Google Shape;483;p37"/>
          <p:cNvGrpSpPr/>
          <p:nvPr/>
        </p:nvGrpSpPr>
        <p:grpSpPr>
          <a:xfrm>
            <a:off x="5574158" y="1624224"/>
            <a:ext cx="2686360" cy="2580797"/>
            <a:chOff x="5002350" y="604550"/>
            <a:chExt cx="1509700" cy="1450375"/>
          </a:xfrm>
        </p:grpSpPr>
        <p:sp>
          <p:nvSpPr>
            <p:cNvPr id="484" name="Google Shape;484;p37"/>
            <p:cNvSpPr/>
            <p:nvPr/>
          </p:nvSpPr>
          <p:spPr>
            <a:xfrm>
              <a:off x="5085050" y="604550"/>
              <a:ext cx="291875" cy="128275"/>
            </a:xfrm>
            <a:custGeom>
              <a:avLst/>
              <a:gdLst/>
              <a:ahLst/>
              <a:cxnLst/>
              <a:rect l="l" t="t" r="r" b="b"/>
              <a:pathLst>
                <a:path w="11675" h="5131" extrusionOk="0">
                  <a:moveTo>
                    <a:pt x="6212" y="1"/>
                  </a:moveTo>
                  <a:cubicBezTo>
                    <a:pt x="5737" y="1"/>
                    <a:pt x="5271" y="107"/>
                    <a:pt x="4868" y="339"/>
                  </a:cubicBezTo>
                  <a:cubicBezTo>
                    <a:pt x="4142" y="767"/>
                    <a:pt x="3778" y="1640"/>
                    <a:pt x="3963" y="2375"/>
                  </a:cubicBezTo>
                  <a:lnTo>
                    <a:pt x="3963" y="2375"/>
                  </a:lnTo>
                  <a:cubicBezTo>
                    <a:pt x="3791" y="2260"/>
                    <a:pt x="3584" y="2189"/>
                    <a:pt x="3371" y="2189"/>
                  </a:cubicBezTo>
                  <a:cubicBezTo>
                    <a:pt x="3363" y="2189"/>
                    <a:pt x="3355" y="2190"/>
                    <a:pt x="3347" y="2190"/>
                  </a:cubicBezTo>
                  <a:cubicBezTo>
                    <a:pt x="2908" y="2200"/>
                    <a:pt x="2512" y="2521"/>
                    <a:pt x="2408" y="2903"/>
                  </a:cubicBezTo>
                  <a:lnTo>
                    <a:pt x="2408" y="2903"/>
                  </a:lnTo>
                  <a:cubicBezTo>
                    <a:pt x="2355" y="2510"/>
                    <a:pt x="1885" y="2169"/>
                    <a:pt x="1412" y="2169"/>
                  </a:cubicBezTo>
                  <a:cubicBezTo>
                    <a:pt x="1373" y="2169"/>
                    <a:pt x="1333" y="2172"/>
                    <a:pt x="1294" y="2177"/>
                  </a:cubicBezTo>
                  <a:cubicBezTo>
                    <a:pt x="698" y="2266"/>
                    <a:pt x="254" y="2773"/>
                    <a:pt x="128" y="3305"/>
                  </a:cubicBezTo>
                  <a:cubicBezTo>
                    <a:pt x="1" y="3850"/>
                    <a:pt x="622" y="4585"/>
                    <a:pt x="736" y="5131"/>
                  </a:cubicBezTo>
                  <a:lnTo>
                    <a:pt x="11396" y="5131"/>
                  </a:lnTo>
                  <a:cubicBezTo>
                    <a:pt x="11511" y="4750"/>
                    <a:pt x="11675" y="4281"/>
                    <a:pt x="11624" y="3900"/>
                  </a:cubicBezTo>
                  <a:cubicBezTo>
                    <a:pt x="11573" y="3508"/>
                    <a:pt x="11333" y="3115"/>
                    <a:pt x="10927" y="2950"/>
                  </a:cubicBezTo>
                  <a:cubicBezTo>
                    <a:pt x="10826" y="2912"/>
                    <a:pt x="10716" y="2894"/>
                    <a:pt x="10605" y="2894"/>
                  </a:cubicBezTo>
                  <a:cubicBezTo>
                    <a:pt x="10275" y="2894"/>
                    <a:pt x="9945" y="3058"/>
                    <a:pt x="9850" y="3343"/>
                  </a:cubicBezTo>
                  <a:cubicBezTo>
                    <a:pt x="9621" y="2303"/>
                    <a:pt x="9102" y="1264"/>
                    <a:pt x="8164" y="618"/>
                  </a:cubicBezTo>
                  <a:cubicBezTo>
                    <a:pt x="7615" y="227"/>
                    <a:pt x="6905" y="1"/>
                    <a:pt x="621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6251875" y="1628225"/>
              <a:ext cx="230725" cy="101225"/>
            </a:xfrm>
            <a:custGeom>
              <a:avLst/>
              <a:gdLst/>
              <a:ahLst/>
              <a:cxnLst/>
              <a:rect l="l" t="t" r="r" b="b"/>
              <a:pathLst>
                <a:path w="9229" h="4049" extrusionOk="0">
                  <a:moveTo>
                    <a:pt x="4312" y="0"/>
                  </a:moveTo>
                  <a:cubicBezTo>
                    <a:pt x="3765" y="0"/>
                    <a:pt x="3204" y="179"/>
                    <a:pt x="2776" y="487"/>
                  </a:cubicBezTo>
                  <a:cubicBezTo>
                    <a:pt x="2041" y="1006"/>
                    <a:pt x="1623" y="1818"/>
                    <a:pt x="1445" y="2642"/>
                  </a:cubicBezTo>
                  <a:cubicBezTo>
                    <a:pt x="1370" y="2417"/>
                    <a:pt x="1108" y="2289"/>
                    <a:pt x="848" y="2289"/>
                  </a:cubicBezTo>
                  <a:cubicBezTo>
                    <a:pt x="757" y="2289"/>
                    <a:pt x="666" y="2305"/>
                    <a:pt x="583" y="2338"/>
                  </a:cubicBezTo>
                  <a:cubicBezTo>
                    <a:pt x="266" y="2465"/>
                    <a:pt x="89" y="2769"/>
                    <a:pt x="38" y="3073"/>
                  </a:cubicBezTo>
                  <a:cubicBezTo>
                    <a:pt x="0" y="3389"/>
                    <a:pt x="139" y="3744"/>
                    <a:pt x="228" y="4049"/>
                  </a:cubicBezTo>
                  <a:lnTo>
                    <a:pt x="8645" y="4049"/>
                  </a:lnTo>
                  <a:cubicBezTo>
                    <a:pt x="8733" y="3631"/>
                    <a:pt x="9228" y="3034"/>
                    <a:pt x="9127" y="2617"/>
                  </a:cubicBezTo>
                  <a:cubicBezTo>
                    <a:pt x="9025" y="2198"/>
                    <a:pt x="8671" y="1792"/>
                    <a:pt x="8201" y="1716"/>
                  </a:cubicBezTo>
                  <a:cubicBezTo>
                    <a:pt x="8168" y="1712"/>
                    <a:pt x="8136" y="1710"/>
                    <a:pt x="8103" y="1710"/>
                  </a:cubicBezTo>
                  <a:cubicBezTo>
                    <a:pt x="7727" y="1710"/>
                    <a:pt x="7357" y="1981"/>
                    <a:pt x="7319" y="2297"/>
                  </a:cubicBezTo>
                  <a:lnTo>
                    <a:pt x="7319" y="2297"/>
                  </a:lnTo>
                  <a:cubicBezTo>
                    <a:pt x="7237" y="1994"/>
                    <a:pt x="6926" y="1739"/>
                    <a:pt x="6579" y="1729"/>
                  </a:cubicBezTo>
                  <a:cubicBezTo>
                    <a:pt x="6571" y="1729"/>
                    <a:pt x="6563" y="1729"/>
                    <a:pt x="6555" y="1729"/>
                  </a:cubicBezTo>
                  <a:cubicBezTo>
                    <a:pt x="6391" y="1729"/>
                    <a:pt x="6230" y="1783"/>
                    <a:pt x="6095" y="1872"/>
                  </a:cubicBezTo>
                  <a:lnTo>
                    <a:pt x="6095" y="1872"/>
                  </a:lnTo>
                  <a:cubicBezTo>
                    <a:pt x="6241" y="1294"/>
                    <a:pt x="5951" y="606"/>
                    <a:pt x="5375" y="271"/>
                  </a:cubicBezTo>
                  <a:cubicBezTo>
                    <a:pt x="5059" y="85"/>
                    <a:pt x="4689" y="0"/>
                    <a:pt x="4312"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6224625" y="832350"/>
              <a:ext cx="287425" cy="138450"/>
            </a:xfrm>
            <a:custGeom>
              <a:avLst/>
              <a:gdLst/>
              <a:ahLst/>
              <a:cxnLst/>
              <a:rect l="l" t="t" r="r" b="b"/>
              <a:pathLst>
                <a:path w="11497" h="5538" extrusionOk="0">
                  <a:moveTo>
                    <a:pt x="7153" y="1"/>
                  </a:moveTo>
                  <a:cubicBezTo>
                    <a:pt x="6853" y="1"/>
                    <a:pt x="6553" y="69"/>
                    <a:pt x="6274" y="214"/>
                  </a:cubicBezTo>
                  <a:cubicBezTo>
                    <a:pt x="5502" y="620"/>
                    <a:pt x="4999" y="1638"/>
                    <a:pt x="5025" y="2620"/>
                  </a:cubicBezTo>
                  <a:lnTo>
                    <a:pt x="5025" y="2620"/>
                  </a:lnTo>
                  <a:cubicBezTo>
                    <a:pt x="4891" y="2405"/>
                    <a:pt x="4679" y="2253"/>
                    <a:pt x="4454" y="2253"/>
                  </a:cubicBezTo>
                  <a:cubicBezTo>
                    <a:pt x="4440" y="2253"/>
                    <a:pt x="4425" y="2254"/>
                    <a:pt x="4411" y="2255"/>
                  </a:cubicBezTo>
                  <a:cubicBezTo>
                    <a:pt x="3942" y="2306"/>
                    <a:pt x="3612" y="2965"/>
                    <a:pt x="3815" y="3459"/>
                  </a:cubicBezTo>
                  <a:cubicBezTo>
                    <a:pt x="3383" y="3144"/>
                    <a:pt x="2868" y="2981"/>
                    <a:pt x="2355" y="2981"/>
                  </a:cubicBezTo>
                  <a:cubicBezTo>
                    <a:pt x="2040" y="2981"/>
                    <a:pt x="1726" y="3042"/>
                    <a:pt x="1432" y="3168"/>
                  </a:cubicBezTo>
                  <a:cubicBezTo>
                    <a:pt x="646" y="3484"/>
                    <a:pt x="0" y="4600"/>
                    <a:pt x="304" y="5538"/>
                  </a:cubicBezTo>
                  <a:lnTo>
                    <a:pt x="10964" y="5538"/>
                  </a:lnTo>
                  <a:cubicBezTo>
                    <a:pt x="11358" y="5538"/>
                    <a:pt x="11497" y="4435"/>
                    <a:pt x="11231" y="4067"/>
                  </a:cubicBezTo>
                  <a:cubicBezTo>
                    <a:pt x="11061" y="3821"/>
                    <a:pt x="10794" y="3711"/>
                    <a:pt x="10522" y="3711"/>
                  </a:cubicBezTo>
                  <a:cubicBezTo>
                    <a:pt x="10388" y="3711"/>
                    <a:pt x="10253" y="3738"/>
                    <a:pt x="10128" y="3788"/>
                  </a:cubicBezTo>
                  <a:cubicBezTo>
                    <a:pt x="9747" y="3954"/>
                    <a:pt x="9456" y="4309"/>
                    <a:pt x="9203" y="4676"/>
                  </a:cubicBezTo>
                  <a:cubicBezTo>
                    <a:pt x="9761" y="3611"/>
                    <a:pt x="9747" y="2154"/>
                    <a:pt x="9114" y="1152"/>
                  </a:cubicBezTo>
                  <a:cubicBezTo>
                    <a:pt x="8661" y="427"/>
                    <a:pt x="7904" y="1"/>
                    <a:pt x="715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5002350" y="1465200"/>
              <a:ext cx="257325" cy="89325"/>
            </a:xfrm>
            <a:custGeom>
              <a:avLst/>
              <a:gdLst/>
              <a:ahLst/>
              <a:cxnLst/>
              <a:rect l="l" t="t" r="r" b="b"/>
              <a:pathLst>
                <a:path w="10293" h="3573" extrusionOk="0">
                  <a:moveTo>
                    <a:pt x="2999" y="0"/>
                  </a:moveTo>
                  <a:cubicBezTo>
                    <a:pt x="2471" y="0"/>
                    <a:pt x="1940" y="209"/>
                    <a:pt x="1597" y="606"/>
                  </a:cubicBezTo>
                  <a:cubicBezTo>
                    <a:pt x="1129" y="1164"/>
                    <a:pt x="1090" y="2051"/>
                    <a:pt x="1585" y="2597"/>
                  </a:cubicBezTo>
                  <a:cubicBezTo>
                    <a:pt x="1374" y="2442"/>
                    <a:pt x="1105" y="2340"/>
                    <a:pt x="849" y="2340"/>
                  </a:cubicBezTo>
                  <a:cubicBezTo>
                    <a:pt x="706" y="2340"/>
                    <a:pt x="567" y="2372"/>
                    <a:pt x="444" y="2445"/>
                  </a:cubicBezTo>
                  <a:cubicBezTo>
                    <a:pt x="89" y="2648"/>
                    <a:pt x="0" y="3370"/>
                    <a:pt x="355" y="3572"/>
                  </a:cubicBezTo>
                  <a:lnTo>
                    <a:pt x="9913" y="3572"/>
                  </a:lnTo>
                  <a:cubicBezTo>
                    <a:pt x="10293" y="2888"/>
                    <a:pt x="9989" y="1772"/>
                    <a:pt x="9241" y="1532"/>
                  </a:cubicBezTo>
                  <a:cubicBezTo>
                    <a:pt x="9161" y="1506"/>
                    <a:pt x="9089" y="1494"/>
                    <a:pt x="9024" y="1494"/>
                  </a:cubicBezTo>
                  <a:cubicBezTo>
                    <a:pt x="8514" y="1494"/>
                    <a:pt x="8430" y="2235"/>
                    <a:pt x="8356" y="2905"/>
                  </a:cubicBezTo>
                  <a:lnTo>
                    <a:pt x="8356" y="2905"/>
                  </a:lnTo>
                  <a:cubicBezTo>
                    <a:pt x="8273" y="2593"/>
                    <a:pt x="7599" y="2022"/>
                    <a:pt x="7416" y="1849"/>
                  </a:cubicBezTo>
                  <a:cubicBezTo>
                    <a:pt x="7307" y="1758"/>
                    <a:pt x="7167" y="1714"/>
                    <a:pt x="7028" y="1714"/>
                  </a:cubicBezTo>
                  <a:cubicBezTo>
                    <a:pt x="6875" y="1714"/>
                    <a:pt x="6723" y="1768"/>
                    <a:pt x="6617" y="1874"/>
                  </a:cubicBezTo>
                  <a:cubicBezTo>
                    <a:pt x="6718" y="1468"/>
                    <a:pt x="6427" y="1000"/>
                    <a:pt x="6008" y="911"/>
                  </a:cubicBezTo>
                  <a:cubicBezTo>
                    <a:pt x="5961" y="900"/>
                    <a:pt x="5913" y="896"/>
                    <a:pt x="5865" y="896"/>
                  </a:cubicBezTo>
                  <a:cubicBezTo>
                    <a:pt x="5492" y="896"/>
                    <a:pt x="5127" y="1186"/>
                    <a:pt x="5070" y="1558"/>
                  </a:cubicBezTo>
                  <a:cubicBezTo>
                    <a:pt x="4817" y="885"/>
                    <a:pt x="4259" y="302"/>
                    <a:pt x="3575" y="87"/>
                  </a:cubicBezTo>
                  <a:cubicBezTo>
                    <a:pt x="3390" y="29"/>
                    <a:pt x="3194" y="0"/>
                    <a:pt x="299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6100400" y="1050975"/>
              <a:ext cx="1275" cy="17425"/>
            </a:xfrm>
            <a:custGeom>
              <a:avLst/>
              <a:gdLst/>
              <a:ahLst/>
              <a:cxnLst/>
              <a:rect l="l" t="t" r="r" b="b"/>
              <a:pathLst>
                <a:path w="51" h="697" extrusionOk="0">
                  <a:moveTo>
                    <a:pt x="51" y="0"/>
                  </a:moveTo>
                  <a:cubicBezTo>
                    <a:pt x="26" y="228"/>
                    <a:pt x="0" y="469"/>
                    <a:pt x="0" y="697"/>
                  </a:cubicBezTo>
                  <a:cubicBezTo>
                    <a:pt x="0" y="469"/>
                    <a:pt x="26" y="228"/>
                    <a:pt x="5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6160600" y="1193875"/>
              <a:ext cx="24125" cy="9225"/>
            </a:xfrm>
            <a:custGeom>
              <a:avLst/>
              <a:gdLst/>
              <a:ahLst/>
              <a:cxnLst/>
              <a:rect l="l" t="t" r="r" b="b"/>
              <a:pathLst>
                <a:path w="965" h="369" extrusionOk="0">
                  <a:moveTo>
                    <a:pt x="1" y="0"/>
                  </a:moveTo>
                  <a:cubicBezTo>
                    <a:pt x="305" y="152"/>
                    <a:pt x="634" y="267"/>
                    <a:pt x="964" y="368"/>
                  </a:cubicBezTo>
                  <a:cubicBezTo>
                    <a:pt x="634" y="267"/>
                    <a:pt x="305" y="152"/>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6108300" y="1005975"/>
              <a:ext cx="11125" cy="6975"/>
            </a:xfrm>
            <a:custGeom>
              <a:avLst/>
              <a:gdLst/>
              <a:ahLst/>
              <a:cxnLst/>
              <a:rect l="l" t="t" r="r" b="b"/>
              <a:pathLst>
                <a:path w="445" h="279" extrusionOk="0">
                  <a:moveTo>
                    <a:pt x="65" y="0"/>
                  </a:moveTo>
                  <a:cubicBezTo>
                    <a:pt x="39" y="88"/>
                    <a:pt x="14" y="190"/>
                    <a:pt x="1" y="279"/>
                  </a:cubicBezTo>
                  <a:cubicBezTo>
                    <a:pt x="106" y="195"/>
                    <a:pt x="228" y="146"/>
                    <a:pt x="361" y="146"/>
                  </a:cubicBezTo>
                  <a:cubicBezTo>
                    <a:pt x="388" y="146"/>
                    <a:pt x="416" y="148"/>
                    <a:pt x="445" y="152"/>
                  </a:cubicBezTo>
                  <a:cubicBezTo>
                    <a:pt x="305" y="114"/>
                    <a:pt x="178" y="63"/>
                    <a:pt x="6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5903600" y="748000"/>
              <a:ext cx="12050" cy="2875"/>
            </a:xfrm>
            <a:custGeom>
              <a:avLst/>
              <a:gdLst/>
              <a:ahLst/>
              <a:cxnLst/>
              <a:rect l="l" t="t" r="r" b="b"/>
              <a:pathLst>
                <a:path w="482" h="115" extrusionOk="0">
                  <a:moveTo>
                    <a:pt x="0" y="115"/>
                  </a:moveTo>
                  <a:cubicBezTo>
                    <a:pt x="165" y="77"/>
                    <a:pt x="317" y="38"/>
                    <a:pt x="482" y="1"/>
                  </a:cubicBezTo>
                  <a:cubicBezTo>
                    <a:pt x="317" y="38"/>
                    <a:pt x="165" y="77"/>
                    <a:pt x="0" y="11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5825325" y="763225"/>
              <a:ext cx="18075" cy="2225"/>
            </a:xfrm>
            <a:custGeom>
              <a:avLst/>
              <a:gdLst/>
              <a:ahLst/>
              <a:cxnLst/>
              <a:rect l="l" t="t" r="r" b="b"/>
              <a:pathLst>
                <a:path w="723" h="89" extrusionOk="0">
                  <a:moveTo>
                    <a:pt x="1" y="89"/>
                  </a:moveTo>
                  <a:cubicBezTo>
                    <a:pt x="241" y="63"/>
                    <a:pt x="482" y="38"/>
                    <a:pt x="723" y="0"/>
                  </a:cubicBezTo>
                  <a:cubicBezTo>
                    <a:pt x="482" y="38"/>
                    <a:pt x="241" y="63"/>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5843375" y="752125"/>
              <a:ext cx="54225" cy="11125"/>
            </a:xfrm>
            <a:custGeom>
              <a:avLst/>
              <a:gdLst/>
              <a:ahLst/>
              <a:cxnLst/>
              <a:rect l="l" t="t" r="r" b="b"/>
              <a:pathLst>
                <a:path w="2169" h="445" extrusionOk="0">
                  <a:moveTo>
                    <a:pt x="1" y="444"/>
                  </a:moveTo>
                  <a:cubicBezTo>
                    <a:pt x="724" y="330"/>
                    <a:pt x="1446" y="166"/>
                    <a:pt x="2169" y="0"/>
                  </a:cubicBezTo>
                  <a:cubicBezTo>
                    <a:pt x="1446" y="166"/>
                    <a:pt x="724" y="330"/>
                    <a:pt x="1" y="44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5299575" y="1352325"/>
              <a:ext cx="2575" cy="2550"/>
            </a:xfrm>
            <a:custGeom>
              <a:avLst/>
              <a:gdLst/>
              <a:ahLst/>
              <a:cxnLst/>
              <a:rect l="l" t="t" r="r" b="b"/>
              <a:pathLst>
                <a:path w="103" h="102" extrusionOk="0">
                  <a:moveTo>
                    <a:pt x="1" y="0"/>
                  </a:moveTo>
                  <a:cubicBezTo>
                    <a:pt x="26" y="39"/>
                    <a:pt x="65" y="64"/>
                    <a:pt x="102" y="102"/>
                  </a:cubicBezTo>
                  <a:cubicBezTo>
                    <a:pt x="65" y="64"/>
                    <a:pt x="26" y="39"/>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5271400" y="1328225"/>
              <a:ext cx="2225" cy="1625"/>
            </a:xfrm>
            <a:custGeom>
              <a:avLst/>
              <a:gdLst/>
              <a:ahLst/>
              <a:cxnLst/>
              <a:rect l="l" t="t" r="r" b="b"/>
              <a:pathLst>
                <a:path w="89" h="65" extrusionOk="0">
                  <a:moveTo>
                    <a:pt x="89" y="65"/>
                  </a:moveTo>
                  <a:cubicBezTo>
                    <a:pt x="51" y="39"/>
                    <a:pt x="26" y="14"/>
                    <a:pt x="0" y="1"/>
                  </a:cubicBezTo>
                  <a:cubicBezTo>
                    <a:pt x="26" y="14"/>
                    <a:pt x="51" y="39"/>
                    <a:pt x="89"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5294525" y="1347575"/>
              <a:ext cx="2550" cy="2575"/>
            </a:xfrm>
            <a:custGeom>
              <a:avLst/>
              <a:gdLst/>
              <a:ahLst/>
              <a:cxnLst/>
              <a:rect l="l" t="t" r="r" b="b"/>
              <a:pathLst>
                <a:path w="102" h="103" extrusionOk="0">
                  <a:moveTo>
                    <a:pt x="102" y="10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5289450" y="1343150"/>
              <a:ext cx="2550" cy="2225"/>
            </a:xfrm>
            <a:custGeom>
              <a:avLst/>
              <a:gdLst/>
              <a:ahLst/>
              <a:cxnLst/>
              <a:rect l="l" t="t" r="r" b="b"/>
              <a:pathLst>
                <a:path w="102" h="89" extrusionOk="0">
                  <a:moveTo>
                    <a:pt x="102" y="88"/>
                  </a:moveTo>
                  <a:cubicBezTo>
                    <a:pt x="76" y="63"/>
                    <a:pt x="39" y="26"/>
                    <a:pt x="0" y="0"/>
                  </a:cubicBezTo>
                  <a:cubicBezTo>
                    <a:pt x="39" y="26"/>
                    <a:pt x="76" y="63"/>
                    <a:pt x="102"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5304350" y="1357075"/>
              <a:ext cx="2550" cy="2875"/>
            </a:xfrm>
            <a:custGeom>
              <a:avLst/>
              <a:gdLst/>
              <a:ahLst/>
              <a:cxnLst/>
              <a:rect l="l" t="t" r="r" b="b"/>
              <a:pathLst>
                <a:path w="102" h="115" extrusionOk="0">
                  <a:moveTo>
                    <a:pt x="102" y="114"/>
                  </a:moveTo>
                  <a:cubicBezTo>
                    <a:pt x="63" y="77"/>
                    <a:pt x="26" y="38"/>
                    <a:pt x="1" y="1"/>
                  </a:cubicBezTo>
                  <a:cubicBezTo>
                    <a:pt x="26" y="38"/>
                    <a:pt x="63" y="77"/>
                    <a:pt x="102" y="11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5801250" y="765425"/>
              <a:ext cx="24100" cy="1300"/>
            </a:xfrm>
            <a:custGeom>
              <a:avLst/>
              <a:gdLst/>
              <a:ahLst/>
              <a:cxnLst/>
              <a:rect l="l" t="t" r="r" b="b"/>
              <a:pathLst>
                <a:path w="964" h="52" extrusionOk="0">
                  <a:moveTo>
                    <a:pt x="0" y="51"/>
                  </a:moveTo>
                  <a:cubicBezTo>
                    <a:pt x="317" y="51"/>
                    <a:pt x="634" y="26"/>
                    <a:pt x="964" y="1"/>
                  </a:cubicBezTo>
                  <a:cubicBezTo>
                    <a:pt x="634" y="26"/>
                    <a:pt x="317" y="51"/>
                    <a:pt x="0" y="5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5279000" y="1334275"/>
              <a:ext cx="2875" cy="2225"/>
            </a:xfrm>
            <a:custGeom>
              <a:avLst/>
              <a:gdLst/>
              <a:ahLst/>
              <a:cxnLst/>
              <a:rect l="l" t="t" r="r" b="b"/>
              <a:pathLst>
                <a:path w="115" h="89" extrusionOk="0">
                  <a:moveTo>
                    <a:pt x="114" y="88"/>
                  </a:moveTo>
                  <a:cubicBezTo>
                    <a:pt x="77" y="51"/>
                    <a:pt x="38" y="26"/>
                    <a:pt x="1" y="0"/>
                  </a:cubicBezTo>
                  <a:cubicBezTo>
                    <a:pt x="38" y="26"/>
                    <a:pt x="77" y="51"/>
                    <a:pt x="114"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5284375" y="1338700"/>
              <a:ext cx="2550" cy="2225"/>
            </a:xfrm>
            <a:custGeom>
              <a:avLst/>
              <a:gdLst/>
              <a:ahLst/>
              <a:cxnLst/>
              <a:rect l="l" t="t" r="r" b="b"/>
              <a:pathLst>
                <a:path w="102" h="89" extrusionOk="0">
                  <a:moveTo>
                    <a:pt x="102" y="89"/>
                  </a:moveTo>
                  <a:cubicBezTo>
                    <a:pt x="64" y="51"/>
                    <a:pt x="39" y="26"/>
                    <a:pt x="1" y="1"/>
                  </a:cubicBezTo>
                  <a:cubicBezTo>
                    <a:pt x="39" y="26"/>
                    <a:pt x="64" y="51"/>
                    <a:pt x="102"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5313225" y="1367225"/>
              <a:ext cx="57075" cy="88750"/>
            </a:xfrm>
            <a:custGeom>
              <a:avLst/>
              <a:gdLst/>
              <a:ahLst/>
              <a:cxnLst/>
              <a:rect l="l" t="t" r="r" b="b"/>
              <a:pathLst>
                <a:path w="2283" h="3550" extrusionOk="0">
                  <a:moveTo>
                    <a:pt x="1" y="1"/>
                  </a:moveTo>
                  <a:lnTo>
                    <a:pt x="1" y="1"/>
                  </a:lnTo>
                  <a:cubicBezTo>
                    <a:pt x="241" y="292"/>
                    <a:pt x="469" y="596"/>
                    <a:pt x="646" y="939"/>
                  </a:cubicBezTo>
                  <a:cubicBezTo>
                    <a:pt x="862" y="1331"/>
                    <a:pt x="1027" y="1737"/>
                    <a:pt x="1128" y="2155"/>
                  </a:cubicBezTo>
                  <a:lnTo>
                    <a:pt x="2282" y="3550"/>
                  </a:lnTo>
                  <a:cubicBezTo>
                    <a:pt x="1914" y="2421"/>
                    <a:pt x="1319" y="1356"/>
                    <a:pt x="444" y="432"/>
                  </a:cubicBezTo>
                  <a:cubicBezTo>
                    <a:pt x="305" y="292"/>
                    <a:pt x="165" y="139"/>
                    <a:pt x="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5223225" y="1290850"/>
              <a:ext cx="1925" cy="1625"/>
            </a:xfrm>
            <a:custGeom>
              <a:avLst/>
              <a:gdLst/>
              <a:ahLst/>
              <a:cxnLst/>
              <a:rect l="l" t="t" r="r" b="b"/>
              <a:pathLst>
                <a:path w="77" h="65" extrusionOk="0">
                  <a:moveTo>
                    <a:pt x="77" y="64"/>
                  </a:moveTo>
                  <a:cubicBezTo>
                    <a:pt x="51" y="39"/>
                    <a:pt x="26" y="26"/>
                    <a:pt x="1" y="0"/>
                  </a:cubicBezTo>
                  <a:cubicBezTo>
                    <a:pt x="26" y="26"/>
                    <a:pt x="51" y="39"/>
                    <a:pt x="77"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5192175" y="1260750"/>
              <a:ext cx="1600" cy="1600"/>
            </a:xfrm>
            <a:custGeom>
              <a:avLst/>
              <a:gdLst/>
              <a:ahLst/>
              <a:cxnLst/>
              <a:rect l="l" t="t" r="r" b="b"/>
              <a:pathLst>
                <a:path w="64" h="64" extrusionOk="0">
                  <a:moveTo>
                    <a:pt x="63" y="63"/>
                  </a:moveTo>
                  <a:cubicBezTo>
                    <a:pt x="38" y="51"/>
                    <a:pt x="26" y="26"/>
                    <a:pt x="0" y="0"/>
                  </a:cubicBezTo>
                  <a:cubicBezTo>
                    <a:pt x="26" y="26"/>
                    <a:pt x="38" y="51"/>
                    <a:pt x="63" y="6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202950" y="1272450"/>
              <a:ext cx="1300" cy="1300"/>
            </a:xfrm>
            <a:custGeom>
              <a:avLst/>
              <a:gdLst/>
              <a:ahLst/>
              <a:cxnLst/>
              <a:rect l="l" t="t" r="r" b="b"/>
              <a:pathLst>
                <a:path w="52" h="52" extrusionOk="0">
                  <a:moveTo>
                    <a:pt x="51" y="5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198175" y="1267400"/>
              <a:ext cx="25" cy="25"/>
            </a:xfrm>
            <a:custGeom>
              <a:avLst/>
              <a:gdLst/>
              <a:ahLst/>
              <a:cxnLst/>
              <a:rect l="l" t="t" r="r" b="b"/>
              <a:pathLst>
                <a:path w="1" h="1" extrusionOk="0">
                  <a:moveTo>
                    <a:pt x="1" y="0"/>
                  </a:move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5260925" y="1320000"/>
              <a:ext cx="1300" cy="975"/>
            </a:xfrm>
            <a:custGeom>
              <a:avLst/>
              <a:gdLst/>
              <a:ahLst/>
              <a:cxnLst/>
              <a:rect l="l" t="t" r="r" b="b"/>
              <a:pathLst>
                <a:path w="52" h="39" extrusionOk="0">
                  <a:moveTo>
                    <a:pt x="51" y="39"/>
                  </a:moveTo>
                  <a:cubicBezTo>
                    <a:pt x="39" y="26"/>
                    <a:pt x="14" y="14"/>
                    <a:pt x="1" y="0"/>
                  </a:cubicBezTo>
                  <a:cubicBezTo>
                    <a:pt x="14" y="14"/>
                    <a:pt x="39" y="26"/>
                    <a:pt x="51" y="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5207675" y="1276900"/>
              <a:ext cx="1625" cy="1925"/>
            </a:xfrm>
            <a:custGeom>
              <a:avLst/>
              <a:gdLst/>
              <a:ahLst/>
              <a:cxnLst/>
              <a:rect l="l" t="t" r="r" b="b"/>
              <a:pathLst>
                <a:path w="65" h="77" extrusionOk="0">
                  <a:moveTo>
                    <a:pt x="65" y="76"/>
                  </a:moveTo>
                  <a:cubicBezTo>
                    <a:pt x="52" y="51"/>
                    <a:pt x="26" y="26"/>
                    <a:pt x="1" y="0"/>
                  </a:cubicBezTo>
                  <a:cubicBezTo>
                    <a:pt x="26" y="26"/>
                    <a:pt x="52" y="51"/>
                    <a:pt x="65" y="76"/>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5266000" y="1323800"/>
              <a:ext cx="1925" cy="1625"/>
            </a:xfrm>
            <a:custGeom>
              <a:avLst/>
              <a:gdLst/>
              <a:ahLst/>
              <a:cxnLst/>
              <a:rect l="l" t="t" r="r" b="b"/>
              <a:pathLst>
                <a:path w="77" h="65" extrusionOk="0">
                  <a:moveTo>
                    <a:pt x="76" y="64"/>
                  </a:moveTo>
                  <a:cubicBezTo>
                    <a:pt x="51" y="51"/>
                    <a:pt x="26" y="26"/>
                    <a:pt x="0" y="0"/>
                  </a:cubicBezTo>
                  <a:cubicBezTo>
                    <a:pt x="26" y="26"/>
                    <a:pt x="51" y="51"/>
                    <a:pt x="76"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5217825" y="1286400"/>
              <a:ext cx="1925" cy="1625"/>
            </a:xfrm>
            <a:custGeom>
              <a:avLst/>
              <a:gdLst/>
              <a:ahLst/>
              <a:cxnLst/>
              <a:rect l="l" t="t" r="r" b="b"/>
              <a:pathLst>
                <a:path w="77" h="65" extrusionOk="0">
                  <a:moveTo>
                    <a:pt x="77" y="65"/>
                  </a:moveTo>
                  <a:cubicBezTo>
                    <a:pt x="51" y="39"/>
                    <a:pt x="26" y="14"/>
                    <a:pt x="1" y="1"/>
                  </a:cubicBezTo>
                  <a:cubicBezTo>
                    <a:pt x="26" y="14"/>
                    <a:pt x="51" y="39"/>
                    <a:pt x="77"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5317650" y="1747800"/>
              <a:ext cx="461100" cy="134350"/>
            </a:xfrm>
            <a:custGeom>
              <a:avLst/>
              <a:gdLst/>
              <a:ahLst/>
              <a:cxnLst/>
              <a:rect l="l" t="t" r="r" b="b"/>
              <a:pathLst>
                <a:path w="18444" h="5374" extrusionOk="0">
                  <a:moveTo>
                    <a:pt x="1610" y="1"/>
                  </a:moveTo>
                  <a:cubicBezTo>
                    <a:pt x="1686" y="356"/>
                    <a:pt x="1547" y="736"/>
                    <a:pt x="1281" y="977"/>
                  </a:cubicBezTo>
                  <a:cubicBezTo>
                    <a:pt x="1092" y="1140"/>
                    <a:pt x="845" y="1228"/>
                    <a:pt x="599" y="1228"/>
                  </a:cubicBezTo>
                  <a:cubicBezTo>
                    <a:pt x="481" y="1228"/>
                    <a:pt x="365" y="1208"/>
                    <a:pt x="255" y="1167"/>
                  </a:cubicBezTo>
                  <a:lnTo>
                    <a:pt x="255" y="1167"/>
                  </a:lnTo>
                  <a:cubicBezTo>
                    <a:pt x="584" y="1586"/>
                    <a:pt x="711" y="2143"/>
                    <a:pt x="609" y="2663"/>
                  </a:cubicBezTo>
                  <a:cubicBezTo>
                    <a:pt x="546" y="2967"/>
                    <a:pt x="317" y="3462"/>
                    <a:pt x="1" y="3677"/>
                  </a:cubicBezTo>
                  <a:cubicBezTo>
                    <a:pt x="495" y="4158"/>
                    <a:pt x="1116" y="4513"/>
                    <a:pt x="1776" y="4767"/>
                  </a:cubicBezTo>
                  <a:cubicBezTo>
                    <a:pt x="2986" y="5213"/>
                    <a:pt x="4289" y="5374"/>
                    <a:pt x="5601" y="5374"/>
                  </a:cubicBezTo>
                  <a:cubicBezTo>
                    <a:pt x="6900" y="5374"/>
                    <a:pt x="8208" y="5216"/>
                    <a:pt x="9444" y="5020"/>
                  </a:cubicBezTo>
                  <a:cubicBezTo>
                    <a:pt x="12119" y="4603"/>
                    <a:pt x="14438" y="3487"/>
                    <a:pt x="17037" y="2764"/>
                  </a:cubicBezTo>
                  <a:cubicBezTo>
                    <a:pt x="17480" y="2637"/>
                    <a:pt x="17950" y="2524"/>
                    <a:pt x="18444" y="2409"/>
                  </a:cubicBezTo>
                  <a:cubicBezTo>
                    <a:pt x="18065" y="2246"/>
                    <a:pt x="17650" y="2191"/>
                    <a:pt x="17225" y="2191"/>
                  </a:cubicBezTo>
                  <a:cubicBezTo>
                    <a:pt x="16825" y="2191"/>
                    <a:pt x="16417" y="2240"/>
                    <a:pt x="16023" y="2296"/>
                  </a:cubicBezTo>
                  <a:cubicBezTo>
                    <a:pt x="14514" y="2511"/>
                    <a:pt x="13019" y="2789"/>
                    <a:pt x="11511" y="3031"/>
                  </a:cubicBezTo>
                  <a:cubicBezTo>
                    <a:pt x="10409" y="3205"/>
                    <a:pt x="9013" y="3422"/>
                    <a:pt x="7635" y="3422"/>
                  </a:cubicBezTo>
                  <a:cubicBezTo>
                    <a:pt x="5699" y="3422"/>
                    <a:pt x="3797" y="2993"/>
                    <a:pt x="2790" y="1408"/>
                  </a:cubicBezTo>
                  <a:cubicBezTo>
                    <a:pt x="2536" y="1003"/>
                    <a:pt x="2346" y="584"/>
                    <a:pt x="2207" y="141"/>
                  </a:cubicBezTo>
                  <a:cubicBezTo>
                    <a:pt x="2004" y="115"/>
                    <a:pt x="1801" y="65"/>
                    <a:pt x="161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229225" y="1295600"/>
              <a:ext cx="1000" cy="975"/>
            </a:xfrm>
            <a:custGeom>
              <a:avLst/>
              <a:gdLst/>
              <a:ahLst/>
              <a:cxnLst/>
              <a:rect l="l" t="t" r="r" b="b"/>
              <a:pathLst>
                <a:path w="40" h="39" extrusionOk="0">
                  <a:moveTo>
                    <a:pt x="39" y="38"/>
                  </a:moveTo>
                  <a:lnTo>
                    <a:pt x="1"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5173450" y="1232225"/>
              <a:ext cx="1000" cy="2225"/>
            </a:xfrm>
            <a:custGeom>
              <a:avLst/>
              <a:gdLst/>
              <a:ahLst/>
              <a:cxnLst/>
              <a:rect l="l" t="t" r="r" b="b"/>
              <a:pathLst>
                <a:path w="40" h="89" extrusionOk="0">
                  <a:moveTo>
                    <a:pt x="40" y="89"/>
                  </a:moveTo>
                  <a:cubicBezTo>
                    <a:pt x="26" y="64"/>
                    <a:pt x="14" y="38"/>
                    <a:pt x="1" y="1"/>
                  </a:cubicBezTo>
                  <a:cubicBezTo>
                    <a:pt x="14" y="38"/>
                    <a:pt x="26" y="64"/>
                    <a:pt x="40"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5162375" y="1192600"/>
              <a:ext cx="1300" cy="9875"/>
            </a:xfrm>
            <a:custGeom>
              <a:avLst/>
              <a:gdLst/>
              <a:ahLst/>
              <a:cxnLst/>
              <a:rect l="l" t="t" r="r" b="b"/>
              <a:pathLst>
                <a:path w="52" h="395" extrusionOk="0">
                  <a:moveTo>
                    <a:pt x="52" y="394"/>
                  </a:moveTo>
                  <a:cubicBezTo>
                    <a:pt x="38" y="267"/>
                    <a:pt x="13" y="127"/>
                    <a:pt x="1" y="1"/>
                  </a:cubicBezTo>
                  <a:cubicBezTo>
                    <a:pt x="13" y="127"/>
                    <a:pt x="38" y="267"/>
                    <a:pt x="52" y="39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5187725" y="1255350"/>
              <a:ext cx="1600" cy="1925"/>
            </a:xfrm>
            <a:custGeom>
              <a:avLst/>
              <a:gdLst/>
              <a:ahLst/>
              <a:cxnLst/>
              <a:rect l="l" t="t" r="r" b="b"/>
              <a:pathLst>
                <a:path w="64" h="77" extrusionOk="0">
                  <a:moveTo>
                    <a:pt x="64" y="77"/>
                  </a:moveTo>
                  <a:cubicBezTo>
                    <a:pt x="52" y="51"/>
                    <a:pt x="26" y="26"/>
                    <a:pt x="1" y="0"/>
                  </a:cubicBezTo>
                  <a:cubicBezTo>
                    <a:pt x="26" y="26"/>
                    <a:pt x="52"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5162050" y="1182800"/>
              <a:ext cx="25" cy="4750"/>
            </a:xfrm>
            <a:custGeom>
              <a:avLst/>
              <a:gdLst/>
              <a:ahLst/>
              <a:cxnLst/>
              <a:rect l="l" t="t" r="r" b="b"/>
              <a:pathLst>
                <a:path w="1" h="190" extrusionOk="0">
                  <a:moveTo>
                    <a:pt x="1" y="190"/>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5176625" y="1238225"/>
              <a:ext cx="1300" cy="2275"/>
            </a:xfrm>
            <a:custGeom>
              <a:avLst/>
              <a:gdLst/>
              <a:ahLst/>
              <a:cxnLst/>
              <a:rect l="l" t="t" r="r" b="b"/>
              <a:pathLst>
                <a:path w="52" h="91" extrusionOk="0">
                  <a:moveTo>
                    <a:pt x="51" y="90"/>
                  </a:moveTo>
                  <a:cubicBezTo>
                    <a:pt x="39" y="65"/>
                    <a:pt x="14" y="40"/>
                    <a:pt x="1" y="1"/>
                  </a:cubicBezTo>
                  <a:cubicBezTo>
                    <a:pt x="14" y="40"/>
                    <a:pt x="39" y="65"/>
                    <a:pt x="51" y="9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5183925" y="1249975"/>
              <a:ext cx="1600" cy="1925"/>
            </a:xfrm>
            <a:custGeom>
              <a:avLst/>
              <a:gdLst/>
              <a:ahLst/>
              <a:cxnLst/>
              <a:rect l="l" t="t" r="r" b="b"/>
              <a:pathLst>
                <a:path w="64" h="77" extrusionOk="0">
                  <a:moveTo>
                    <a:pt x="64" y="77"/>
                  </a:moveTo>
                  <a:cubicBezTo>
                    <a:pt x="38" y="51"/>
                    <a:pt x="13" y="26"/>
                    <a:pt x="1" y="0"/>
                  </a:cubicBezTo>
                  <a:cubicBezTo>
                    <a:pt x="13" y="26"/>
                    <a:pt x="38"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5180125" y="1244275"/>
              <a:ext cx="1600" cy="2225"/>
            </a:xfrm>
            <a:custGeom>
              <a:avLst/>
              <a:gdLst/>
              <a:ahLst/>
              <a:cxnLst/>
              <a:rect l="l" t="t" r="r" b="b"/>
              <a:pathLst>
                <a:path w="64" h="89" extrusionOk="0">
                  <a:moveTo>
                    <a:pt x="64" y="89"/>
                  </a:moveTo>
                  <a:cubicBezTo>
                    <a:pt x="38" y="63"/>
                    <a:pt x="26" y="26"/>
                    <a:pt x="1" y="0"/>
                  </a:cubicBezTo>
                  <a:cubicBezTo>
                    <a:pt x="26" y="26"/>
                    <a:pt x="38" y="63"/>
                    <a:pt x="64"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5212750" y="1281675"/>
              <a:ext cx="1925" cy="1925"/>
            </a:xfrm>
            <a:custGeom>
              <a:avLst/>
              <a:gdLst/>
              <a:ahLst/>
              <a:cxnLst/>
              <a:rect l="l" t="t" r="r" b="b"/>
              <a:pathLst>
                <a:path w="77" h="77" extrusionOk="0">
                  <a:moveTo>
                    <a:pt x="77" y="76"/>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420000" y="627400"/>
              <a:ext cx="829675" cy="354175"/>
            </a:xfrm>
            <a:custGeom>
              <a:avLst/>
              <a:gdLst/>
              <a:ahLst/>
              <a:cxnLst/>
              <a:rect l="l" t="t" r="r" b="b"/>
              <a:pathLst>
                <a:path w="33187" h="14167" extrusionOk="0">
                  <a:moveTo>
                    <a:pt x="6104" y="1"/>
                  </a:moveTo>
                  <a:cubicBezTo>
                    <a:pt x="4178" y="1"/>
                    <a:pt x="2379" y="1182"/>
                    <a:pt x="1383" y="2733"/>
                  </a:cubicBezTo>
                  <a:cubicBezTo>
                    <a:pt x="330" y="4369"/>
                    <a:pt x="39" y="6333"/>
                    <a:pt x="1" y="8260"/>
                  </a:cubicBezTo>
                  <a:lnTo>
                    <a:pt x="39" y="8184"/>
                  </a:lnTo>
                  <a:cubicBezTo>
                    <a:pt x="267" y="7487"/>
                    <a:pt x="572" y="6789"/>
                    <a:pt x="1091" y="6270"/>
                  </a:cubicBezTo>
                  <a:cubicBezTo>
                    <a:pt x="1560" y="5788"/>
                    <a:pt x="2194" y="5471"/>
                    <a:pt x="2853" y="5319"/>
                  </a:cubicBezTo>
                  <a:cubicBezTo>
                    <a:pt x="2879" y="5319"/>
                    <a:pt x="2891" y="5319"/>
                    <a:pt x="2916" y="5307"/>
                  </a:cubicBezTo>
                  <a:lnTo>
                    <a:pt x="2916" y="5293"/>
                  </a:lnTo>
                  <a:cubicBezTo>
                    <a:pt x="3423" y="4305"/>
                    <a:pt x="4184" y="3405"/>
                    <a:pt x="5096" y="2834"/>
                  </a:cubicBezTo>
                  <a:cubicBezTo>
                    <a:pt x="5198" y="2771"/>
                    <a:pt x="5299" y="2708"/>
                    <a:pt x="5414" y="2657"/>
                  </a:cubicBezTo>
                  <a:cubicBezTo>
                    <a:pt x="5515" y="2594"/>
                    <a:pt x="5617" y="2543"/>
                    <a:pt x="5730" y="2505"/>
                  </a:cubicBezTo>
                  <a:cubicBezTo>
                    <a:pt x="5997" y="2391"/>
                    <a:pt x="6276" y="2302"/>
                    <a:pt x="6567" y="2251"/>
                  </a:cubicBezTo>
                  <a:cubicBezTo>
                    <a:pt x="6748" y="2227"/>
                    <a:pt x="6939" y="2213"/>
                    <a:pt x="7131" y="2213"/>
                  </a:cubicBezTo>
                  <a:cubicBezTo>
                    <a:pt x="7235" y="2213"/>
                    <a:pt x="7339" y="2217"/>
                    <a:pt x="7442" y="2226"/>
                  </a:cubicBezTo>
                  <a:cubicBezTo>
                    <a:pt x="7758" y="2251"/>
                    <a:pt x="8050" y="2327"/>
                    <a:pt x="8341" y="2429"/>
                  </a:cubicBezTo>
                  <a:cubicBezTo>
                    <a:pt x="8456" y="2467"/>
                    <a:pt x="8570" y="2505"/>
                    <a:pt x="8684" y="2555"/>
                  </a:cubicBezTo>
                  <a:cubicBezTo>
                    <a:pt x="8848" y="2632"/>
                    <a:pt x="9014" y="2721"/>
                    <a:pt x="9178" y="2809"/>
                  </a:cubicBezTo>
                  <a:cubicBezTo>
                    <a:pt x="9343" y="2898"/>
                    <a:pt x="9495" y="3000"/>
                    <a:pt x="9660" y="3101"/>
                  </a:cubicBezTo>
                  <a:cubicBezTo>
                    <a:pt x="9761" y="3164"/>
                    <a:pt x="9863" y="3240"/>
                    <a:pt x="9977" y="3316"/>
                  </a:cubicBezTo>
                  <a:cubicBezTo>
                    <a:pt x="10028" y="3355"/>
                    <a:pt x="10079" y="3380"/>
                    <a:pt x="10129" y="3417"/>
                  </a:cubicBezTo>
                  <a:cubicBezTo>
                    <a:pt x="10395" y="3608"/>
                    <a:pt x="10648" y="3798"/>
                    <a:pt x="10915" y="3988"/>
                  </a:cubicBezTo>
                  <a:cubicBezTo>
                    <a:pt x="11232" y="4217"/>
                    <a:pt x="11549" y="4445"/>
                    <a:pt x="11865" y="4634"/>
                  </a:cubicBezTo>
                  <a:cubicBezTo>
                    <a:pt x="11929" y="4673"/>
                    <a:pt x="11980" y="4710"/>
                    <a:pt x="12031" y="4736"/>
                  </a:cubicBezTo>
                  <a:cubicBezTo>
                    <a:pt x="12195" y="4837"/>
                    <a:pt x="12372" y="4926"/>
                    <a:pt x="12538" y="5002"/>
                  </a:cubicBezTo>
                  <a:cubicBezTo>
                    <a:pt x="12601" y="5028"/>
                    <a:pt x="12651" y="5053"/>
                    <a:pt x="12715" y="5078"/>
                  </a:cubicBezTo>
                  <a:cubicBezTo>
                    <a:pt x="13158" y="5281"/>
                    <a:pt x="13615" y="5408"/>
                    <a:pt x="14071" y="5484"/>
                  </a:cubicBezTo>
                  <a:cubicBezTo>
                    <a:pt x="14236" y="5509"/>
                    <a:pt x="14388" y="5522"/>
                    <a:pt x="14540" y="5535"/>
                  </a:cubicBezTo>
                  <a:cubicBezTo>
                    <a:pt x="14705" y="5547"/>
                    <a:pt x="14857" y="5560"/>
                    <a:pt x="15009" y="5572"/>
                  </a:cubicBezTo>
                  <a:lnTo>
                    <a:pt x="15250" y="5572"/>
                  </a:lnTo>
                  <a:cubicBezTo>
                    <a:pt x="15567" y="5572"/>
                    <a:pt x="15884" y="5547"/>
                    <a:pt x="16214" y="5522"/>
                  </a:cubicBezTo>
                  <a:cubicBezTo>
                    <a:pt x="16454" y="5496"/>
                    <a:pt x="16695" y="5471"/>
                    <a:pt x="16936" y="5433"/>
                  </a:cubicBezTo>
                  <a:cubicBezTo>
                    <a:pt x="17659" y="5319"/>
                    <a:pt x="18381" y="5155"/>
                    <a:pt x="19104" y="4989"/>
                  </a:cubicBezTo>
                  <a:cubicBezTo>
                    <a:pt x="19180" y="4977"/>
                    <a:pt x="19268" y="4952"/>
                    <a:pt x="19344" y="4939"/>
                  </a:cubicBezTo>
                  <a:cubicBezTo>
                    <a:pt x="19509" y="4901"/>
                    <a:pt x="19661" y="4862"/>
                    <a:pt x="19826" y="4825"/>
                  </a:cubicBezTo>
                  <a:cubicBezTo>
                    <a:pt x="19978" y="4800"/>
                    <a:pt x="20143" y="4761"/>
                    <a:pt x="20295" y="4724"/>
                  </a:cubicBezTo>
                  <a:cubicBezTo>
                    <a:pt x="21193" y="4527"/>
                    <a:pt x="22158" y="4398"/>
                    <a:pt x="23101" y="4398"/>
                  </a:cubicBezTo>
                  <a:cubicBezTo>
                    <a:pt x="23317" y="4398"/>
                    <a:pt x="23531" y="4405"/>
                    <a:pt x="23743" y="4419"/>
                  </a:cubicBezTo>
                  <a:cubicBezTo>
                    <a:pt x="23907" y="4431"/>
                    <a:pt x="24073" y="4457"/>
                    <a:pt x="24225" y="4470"/>
                  </a:cubicBezTo>
                  <a:cubicBezTo>
                    <a:pt x="24313" y="4482"/>
                    <a:pt x="24402" y="4495"/>
                    <a:pt x="24478" y="4508"/>
                  </a:cubicBezTo>
                  <a:cubicBezTo>
                    <a:pt x="24504" y="4521"/>
                    <a:pt x="24516" y="4521"/>
                    <a:pt x="24529" y="4521"/>
                  </a:cubicBezTo>
                  <a:cubicBezTo>
                    <a:pt x="24592" y="4533"/>
                    <a:pt x="24643" y="4546"/>
                    <a:pt x="24706" y="4558"/>
                  </a:cubicBezTo>
                  <a:cubicBezTo>
                    <a:pt x="25797" y="4774"/>
                    <a:pt x="26785" y="5268"/>
                    <a:pt x="27507" y="6169"/>
                  </a:cubicBezTo>
                  <a:cubicBezTo>
                    <a:pt x="28661" y="7600"/>
                    <a:pt x="28775" y="9654"/>
                    <a:pt x="28458" y="11492"/>
                  </a:cubicBezTo>
                  <a:cubicBezTo>
                    <a:pt x="28395" y="11860"/>
                    <a:pt x="28319" y="12228"/>
                    <a:pt x="28230" y="12595"/>
                  </a:cubicBezTo>
                  <a:cubicBezTo>
                    <a:pt x="28281" y="12620"/>
                    <a:pt x="28332" y="12633"/>
                    <a:pt x="28395" y="12659"/>
                  </a:cubicBezTo>
                  <a:cubicBezTo>
                    <a:pt x="28826" y="12811"/>
                    <a:pt x="29257" y="13051"/>
                    <a:pt x="29574" y="13394"/>
                  </a:cubicBezTo>
                  <a:cubicBezTo>
                    <a:pt x="29802" y="13622"/>
                    <a:pt x="29966" y="13888"/>
                    <a:pt x="30093" y="14167"/>
                  </a:cubicBezTo>
                  <a:cubicBezTo>
                    <a:pt x="30803" y="12760"/>
                    <a:pt x="31690" y="11416"/>
                    <a:pt x="32273" y="9958"/>
                  </a:cubicBezTo>
                  <a:cubicBezTo>
                    <a:pt x="33085" y="7930"/>
                    <a:pt x="33186" y="5383"/>
                    <a:pt x="31577" y="3772"/>
                  </a:cubicBezTo>
                  <a:cubicBezTo>
                    <a:pt x="30569" y="2784"/>
                    <a:pt x="29206" y="2413"/>
                    <a:pt x="27761" y="2413"/>
                  </a:cubicBezTo>
                  <a:cubicBezTo>
                    <a:pt x="26279" y="2413"/>
                    <a:pt x="24710" y="2803"/>
                    <a:pt x="23350" y="3316"/>
                  </a:cubicBezTo>
                  <a:cubicBezTo>
                    <a:pt x="21249" y="4119"/>
                    <a:pt x="19024" y="5123"/>
                    <a:pt x="16814" y="5123"/>
                  </a:cubicBezTo>
                  <a:cubicBezTo>
                    <a:pt x="16198" y="5123"/>
                    <a:pt x="15582" y="5045"/>
                    <a:pt x="14971" y="4862"/>
                  </a:cubicBezTo>
                  <a:cubicBezTo>
                    <a:pt x="11840" y="3912"/>
                    <a:pt x="9901" y="426"/>
                    <a:pt x="6656" y="33"/>
                  </a:cubicBezTo>
                  <a:cubicBezTo>
                    <a:pt x="6471" y="11"/>
                    <a:pt x="6287" y="1"/>
                    <a:pt x="6104"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6100075" y="1037950"/>
              <a:ext cx="334025" cy="414875"/>
            </a:xfrm>
            <a:custGeom>
              <a:avLst/>
              <a:gdLst/>
              <a:ahLst/>
              <a:cxnLst/>
              <a:rect l="l" t="t" r="r" b="b"/>
              <a:pathLst>
                <a:path w="13361" h="16595" extrusionOk="0">
                  <a:moveTo>
                    <a:pt x="127" y="1"/>
                  </a:moveTo>
                  <a:cubicBezTo>
                    <a:pt x="101" y="178"/>
                    <a:pt x="76" y="344"/>
                    <a:pt x="64" y="521"/>
                  </a:cubicBezTo>
                  <a:cubicBezTo>
                    <a:pt x="39" y="749"/>
                    <a:pt x="13" y="990"/>
                    <a:pt x="13" y="1218"/>
                  </a:cubicBezTo>
                  <a:cubicBezTo>
                    <a:pt x="0" y="1573"/>
                    <a:pt x="0" y="1941"/>
                    <a:pt x="39" y="2296"/>
                  </a:cubicBezTo>
                  <a:cubicBezTo>
                    <a:pt x="64" y="2524"/>
                    <a:pt x="101" y="2764"/>
                    <a:pt x="140" y="2992"/>
                  </a:cubicBezTo>
                  <a:cubicBezTo>
                    <a:pt x="216" y="3335"/>
                    <a:pt x="304" y="3665"/>
                    <a:pt x="431" y="3994"/>
                  </a:cubicBezTo>
                  <a:cubicBezTo>
                    <a:pt x="520" y="4197"/>
                    <a:pt x="609" y="4412"/>
                    <a:pt x="723" y="4603"/>
                  </a:cubicBezTo>
                  <a:cubicBezTo>
                    <a:pt x="951" y="4995"/>
                    <a:pt x="1230" y="5350"/>
                    <a:pt x="1572" y="5654"/>
                  </a:cubicBezTo>
                  <a:cubicBezTo>
                    <a:pt x="1839" y="5882"/>
                    <a:pt x="2117" y="6073"/>
                    <a:pt x="2422" y="6237"/>
                  </a:cubicBezTo>
                  <a:cubicBezTo>
                    <a:pt x="2726" y="6389"/>
                    <a:pt x="3055" y="6504"/>
                    <a:pt x="3385" y="6605"/>
                  </a:cubicBezTo>
                  <a:cubicBezTo>
                    <a:pt x="4019" y="6795"/>
                    <a:pt x="4703" y="6896"/>
                    <a:pt x="5388" y="6998"/>
                  </a:cubicBezTo>
                  <a:cubicBezTo>
                    <a:pt x="5413" y="6998"/>
                    <a:pt x="5439" y="6998"/>
                    <a:pt x="5476" y="7011"/>
                  </a:cubicBezTo>
                  <a:cubicBezTo>
                    <a:pt x="5932" y="7074"/>
                    <a:pt x="6402" y="7138"/>
                    <a:pt x="6858" y="7214"/>
                  </a:cubicBezTo>
                  <a:cubicBezTo>
                    <a:pt x="8696" y="7569"/>
                    <a:pt x="10749" y="8811"/>
                    <a:pt x="10673" y="10738"/>
                  </a:cubicBezTo>
                  <a:cubicBezTo>
                    <a:pt x="10648" y="11346"/>
                    <a:pt x="10407" y="11904"/>
                    <a:pt x="10078" y="12411"/>
                  </a:cubicBezTo>
                  <a:cubicBezTo>
                    <a:pt x="9875" y="12715"/>
                    <a:pt x="9647" y="13006"/>
                    <a:pt x="9406" y="13273"/>
                  </a:cubicBezTo>
                  <a:cubicBezTo>
                    <a:pt x="9038" y="13691"/>
                    <a:pt x="9152" y="14958"/>
                    <a:pt x="9482" y="16594"/>
                  </a:cubicBezTo>
                  <a:cubicBezTo>
                    <a:pt x="10318" y="16201"/>
                    <a:pt x="11092" y="15744"/>
                    <a:pt x="11713" y="15124"/>
                  </a:cubicBezTo>
                  <a:cubicBezTo>
                    <a:pt x="12867" y="13995"/>
                    <a:pt x="13360" y="12296"/>
                    <a:pt x="12993" y="10738"/>
                  </a:cubicBezTo>
                  <a:cubicBezTo>
                    <a:pt x="12638" y="9191"/>
                    <a:pt x="11434" y="7809"/>
                    <a:pt x="9875" y="7163"/>
                  </a:cubicBezTo>
                  <a:cubicBezTo>
                    <a:pt x="7859" y="6339"/>
                    <a:pt x="5375" y="6682"/>
                    <a:pt x="3613" y="5439"/>
                  </a:cubicBezTo>
                  <a:cubicBezTo>
                    <a:pt x="3549" y="5401"/>
                    <a:pt x="3512" y="5363"/>
                    <a:pt x="3461" y="5325"/>
                  </a:cubicBezTo>
                  <a:cubicBezTo>
                    <a:pt x="3422" y="5333"/>
                    <a:pt x="3381" y="5337"/>
                    <a:pt x="3339" y="5337"/>
                  </a:cubicBezTo>
                  <a:cubicBezTo>
                    <a:pt x="3139" y="5337"/>
                    <a:pt x="2919" y="5249"/>
                    <a:pt x="2751" y="5186"/>
                  </a:cubicBezTo>
                  <a:cubicBezTo>
                    <a:pt x="2092" y="4958"/>
                    <a:pt x="1496" y="4501"/>
                    <a:pt x="1129" y="3893"/>
                  </a:cubicBezTo>
                  <a:cubicBezTo>
                    <a:pt x="583" y="3018"/>
                    <a:pt x="520" y="1852"/>
                    <a:pt x="977" y="927"/>
                  </a:cubicBezTo>
                  <a:cubicBezTo>
                    <a:pt x="723" y="724"/>
                    <a:pt x="470" y="533"/>
                    <a:pt x="279" y="280"/>
                  </a:cubicBezTo>
                  <a:cubicBezTo>
                    <a:pt x="216" y="191"/>
                    <a:pt x="165" y="102"/>
                    <a:pt x="12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5291675" y="1423950"/>
              <a:ext cx="91300" cy="287125"/>
            </a:xfrm>
            <a:custGeom>
              <a:avLst/>
              <a:gdLst/>
              <a:ahLst/>
              <a:cxnLst/>
              <a:rect l="l" t="t" r="r" b="b"/>
              <a:pathLst>
                <a:path w="3652" h="11485" extrusionOk="0">
                  <a:moveTo>
                    <a:pt x="2029" y="0"/>
                  </a:moveTo>
                  <a:lnTo>
                    <a:pt x="2029" y="0"/>
                  </a:lnTo>
                  <a:cubicBezTo>
                    <a:pt x="2485" y="1851"/>
                    <a:pt x="1990" y="3904"/>
                    <a:pt x="1091" y="5743"/>
                  </a:cubicBezTo>
                  <a:cubicBezTo>
                    <a:pt x="1065" y="7061"/>
                    <a:pt x="761" y="8391"/>
                    <a:pt x="432" y="9659"/>
                  </a:cubicBezTo>
                  <a:cubicBezTo>
                    <a:pt x="279" y="10242"/>
                    <a:pt x="114" y="10864"/>
                    <a:pt x="1" y="11484"/>
                  </a:cubicBezTo>
                  <a:cubicBezTo>
                    <a:pt x="964" y="10483"/>
                    <a:pt x="2003" y="9558"/>
                    <a:pt x="3106" y="8721"/>
                  </a:cubicBezTo>
                  <a:cubicBezTo>
                    <a:pt x="3258" y="7529"/>
                    <a:pt x="3474" y="6351"/>
                    <a:pt x="3562" y="5273"/>
                  </a:cubicBezTo>
                  <a:cubicBezTo>
                    <a:pt x="3651" y="4006"/>
                    <a:pt x="3562" y="2777"/>
                    <a:pt x="3246" y="1610"/>
                  </a:cubicBezTo>
                  <a:lnTo>
                    <a:pt x="2029"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5066975" y="908350"/>
              <a:ext cx="382550" cy="659175"/>
            </a:xfrm>
            <a:custGeom>
              <a:avLst/>
              <a:gdLst/>
              <a:ahLst/>
              <a:cxnLst/>
              <a:rect l="l" t="t" r="r" b="b"/>
              <a:pathLst>
                <a:path w="15302" h="26367" extrusionOk="0">
                  <a:moveTo>
                    <a:pt x="15301" y="1"/>
                  </a:moveTo>
                  <a:cubicBezTo>
                    <a:pt x="15006" y="307"/>
                    <a:pt x="14450" y="744"/>
                    <a:pt x="14068" y="744"/>
                  </a:cubicBezTo>
                  <a:cubicBezTo>
                    <a:pt x="14038" y="744"/>
                    <a:pt x="14010" y="742"/>
                    <a:pt x="13983" y="736"/>
                  </a:cubicBezTo>
                  <a:cubicBezTo>
                    <a:pt x="13843" y="1636"/>
                    <a:pt x="13539" y="2485"/>
                    <a:pt x="12943" y="3195"/>
                  </a:cubicBezTo>
                  <a:cubicBezTo>
                    <a:pt x="10839" y="5680"/>
                    <a:pt x="6555" y="4957"/>
                    <a:pt x="3563" y="6452"/>
                  </a:cubicBezTo>
                  <a:cubicBezTo>
                    <a:pt x="1332" y="7568"/>
                    <a:pt x="1" y="9976"/>
                    <a:pt x="77" y="12373"/>
                  </a:cubicBezTo>
                  <a:cubicBezTo>
                    <a:pt x="166" y="14768"/>
                    <a:pt x="1586" y="17075"/>
                    <a:pt x="3639" y="18533"/>
                  </a:cubicBezTo>
                  <a:cubicBezTo>
                    <a:pt x="5553" y="19889"/>
                    <a:pt x="8000" y="20612"/>
                    <a:pt x="9242" y="22754"/>
                  </a:cubicBezTo>
                  <a:cubicBezTo>
                    <a:pt x="9888" y="23894"/>
                    <a:pt x="10104" y="25124"/>
                    <a:pt x="10079" y="26367"/>
                  </a:cubicBezTo>
                  <a:cubicBezTo>
                    <a:pt x="10978" y="24528"/>
                    <a:pt x="11473" y="22475"/>
                    <a:pt x="11017" y="20624"/>
                  </a:cubicBezTo>
                  <a:lnTo>
                    <a:pt x="10978" y="20510"/>
                  </a:lnTo>
                  <a:cubicBezTo>
                    <a:pt x="10877" y="20092"/>
                    <a:pt x="10712" y="19686"/>
                    <a:pt x="10496" y="19294"/>
                  </a:cubicBezTo>
                  <a:cubicBezTo>
                    <a:pt x="10319" y="18951"/>
                    <a:pt x="10091" y="18647"/>
                    <a:pt x="9851" y="18356"/>
                  </a:cubicBezTo>
                  <a:cubicBezTo>
                    <a:pt x="9837" y="18330"/>
                    <a:pt x="9812" y="18305"/>
                    <a:pt x="9787" y="18279"/>
                  </a:cubicBezTo>
                  <a:cubicBezTo>
                    <a:pt x="9749" y="18241"/>
                    <a:pt x="9711" y="18190"/>
                    <a:pt x="9673" y="18153"/>
                  </a:cubicBezTo>
                  <a:cubicBezTo>
                    <a:pt x="9648" y="18114"/>
                    <a:pt x="9622" y="18089"/>
                    <a:pt x="9597" y="18063"/>
                  </a:cubicBezTo>
                  <a:cubicBezTo>
                    <a:pt x="9558" y="18026"/>
                    <a:pt x="9521" y="17987"/>
                    <a:pt x="9496" y="17950"/>
                  </a:cubicBezTo>
                  <a:cubicBezTo>
                    <a:pt x="9457" y="17925"/>
                    <a:pt x="9432" y="17886"/>
                    <a:pt x="9406" y="17861"/>
                  </a:cubicBezTo>
                  <a:cubicBezTo>
                    <a:pt x="9369" y="17823"/>
                    <a:pt x="9330" y="17798"/>
                    <a:pt x="9305" y="17759"/>
                  </a:cubicBezTo>
                  <a:cubicBezTo>
                    <a:pt x="9267" y="17722"/>
                    <a:pt x="9242" y="17696"/>
                    <a:pt x="9204" y="17671"/>
                  </a:cubicBezTo>
                  <a:lnTo>
                    <a:pt x="9102" y="17570"/>
                  </a:lnTo>
                  <a:cubicBezTo>
                    <a:pt x="9065" y="17544"/>
                    <a:pt x="9039" y="17506"/>
                    <a:pt x="9001" y="17480"/>
                  </a:cubicBezTo>
                  <a:cubicBezTo>
                    <a:pt x="8975" y="17455"/>
                    <a:pt x="8938" y="17418"/>
                    <a:pt x="8899" y="17392"/>
                  </a:cubicBezTo>
                  <a:cubicBezTo>
                    <a:pt x="8862" y="17354"/>
                    <a:pt x="8836" y="17328"/>
                    <a:pt x="8798" y="17303"/>
                  </a:cubicBezTo>
                  <a:cubicBezTo>
                    <a:pt x="8760" y="17265"/>
                    <a:pt x="8735" y="17240"/>
                    <a:pt x="8697" y="17215"/>
                  </a:cubicBezTo>
                  <a:cubicBezTo>
                    <a:pt x="8659" y="17176"/>
                    <a:pt x="8620" y="17151"/>
                    <a:pt x="8595" y="17125"/>
                  </a:cubicBezTo>
                  <a:cubicBezTo>
                    <a:pt x="8558" y="17088"/>
                    <a:pt x="8519" y="17063"/>
                    <a:pt x="8482" y="17037"/>
                  </a:cubicBezTo>
                  <a:cubicBezTo>
                    <a:pt x="8405" y="16973"/>
                    <a:pt x="8342" y="16911"/>
                    <a:pt x="8266" y="16860"/>
                  </a:cubicBezTo>
                  <a:cubicBezTo>
                    <a:pt x="8228" y="16834"/>
                    <a:pt x="8203" y="16809"/>
                    <a:pt x="8177" y="16796"/>
                  </a:cubicBezTo>
                  <a:cubicBezTo>
                    <a:pt x="8127" y="16758"/>
                    <a:pt x="8088" y="16720"/>
                    <a:pt x="8037" y="16682"/>
                  </a:cubicBezTo>
                  <a:cubicBezTo>
                    <a:pt x="8012" y="16669"/>
                    <a:pt x="7987" y="16644"/>
                    <a:pt x="7961" y="16618"/>
                  </a:cubicBezTo>
                  <a:lnTo>
                    <a:pt x="7809" y="16505"/>
                  </a:lnTo>
                  <a:cubicBezTo>
                    <a:pt x="7797" y="16492"/>
                    <a:pt x="7772" y="16480"/>
                    <a:pt x="7759" y="16466"/>
                  </a:cubicBezTo>
                  <a:cubicBezTo>
                    <a:pt x="7341" y="16150"/>
                    <a:pt x="6935" y="15846"/>
                    <a:pt x="6529" y="15528"/>
                  </a:cubicBezTo>
                  <a:lnTo>
                    <a:pt x="6491" y="15491"/>
                  </a:lnTo>
                  <a:cubicBezTo>
                    <a:pt x="6428" y="15452"/>
                    <a:pt x="6377" y="15402"/>
                    <a:pt x="6327" y="15364"/>
                  </a:cubicBezTo>
                  <a:cubicBezTo>
                    <a:pt x="6301" y="15339"/>
                    <a:pt x="6276" y="15326"/>
                    <a:pt x="6251" y="15300"/>
                  </a:cubicBezTo>
                  <a:cubicBezTo>
                    <a:pt x="6200" y="15263"/>
                    <a:pt x="6161" y="15224"/>
                    <a:pt x="6111" y="15187"/>
                  </a:cubicBezTo>
                  <a:cubicBezTo>
                    <a:pt x="6085" y="15161"/>
                    <a:pt x="6060" y="15136"/>
                    <a:pt x="6035" y="15123"/>
                  </a:cubicBezTo>
                  <a:cubicBezTo>
                    <a:pt x="5997" y="15085"/>
                    <a:pt x="5946" y="15047"/>
                    <a:pt x="5908" y="15009"/>
                  </a:cubicBezTo>
                  <a:lnTo>
                    <a:pt x="5832" y="14933"/>
                  </a:lnTo>
                  <a:cubicBezTo>
                    <a:pt x="5781" y="14895"/>
                    <a:pt x="5744" y="14857"/>
                    <a:pt x="5693" y="14818"/>
                  </a:cubicBezTo>
                  <a:cubicBezTo>
                    <a:pt x="5680" y="14793"/>
                    <a:pt x="5654" y="14768"/>
                    <a:pt x="5629" y="14742"/>
                  </a:cubicBezTo>
                  <a:cubicBezTo>
                    <a:pt x="5578" y="14705"/>
                    <a:pt x="5541" y="14666"/>
                    <a:pt x="5490" y="14616"/>
                  </a:cubicBezTo>
                  <a:lnTo>
                    <a:pt x="5439" y="14565"/>
                  </a:lnTo>
                  <a:cubicBezTo>
                    <a:pt x="5363" y="14489"/>
                    <a:pt x="5313" y="14426"/>
                    <a:pt x="5249" y="14362"/>
                  </a:cubicBezTo>
                  <a:cubicBezTo>
                    <a:pt x="5186" y="14299"/>
                    <a:pt x="5122" y="14235"/>
                    <a:pt x="5071" y="14159"/>
                  </a:cubicBezTo>
                  <a:cubicBezTo>
                    <a:pt x="5046" y="14147"/>
                    <a:pt x="5034" y="14122"/>
                    <a:pt x="5008" y="14096"/>
                  </a:cubicBezTo>
                  <a:cubicBezTo>
                    <a:pt x="4970" y="14058"/>
                    <a:pt x="4932" y="14007"/>
                    <a:pt x="4894" y="13957"/>
                  </a:cubicBezTo>
                  <a:cubicBezTo>
                    <a:pt x="4882" y="13931"/>
                    <a:pt x="4856" y="13906"/>
                    <a:pt x="4831" y="13880"/>
                  </a:cubicBezTo>
                  <a:cubicBezTo>
                    <a:pt x="4806" y="13830"/>
                    <a:pt x="4767" y="13792"/>
                    <a:pt x="4742" y="13742"/>
                  </a:cubicBezTo>
                  <a:cubicBezTo>
                    <a:pt x="4716" y="13716"/>
                    <a:pt x="4691" y="13691"/>
                    <a:pt x="4679" y="13665"/>
                  </a:cubicBezTo>
                  <a:cubicBezTo>
                    <a:pt x="4640" y="13615"/>
                    <a:pt x="4615" y="13564"/>
                    <a:pt x="4590" y="13526"/>
                  </a:cubicBezTo>
                  <a:cubicBezTo>
                    <a:pt x="4564" y="13500"/>
                    <a:pt x="4552" y="13463"/>
                    <a:pt x="4527" y="13437"/>
                  </a:cubicBezTo>
                  <a:cubicBezTo>
                    <a:pt x="4501" y="13387"/>
                    <a:pt x="4463" y="13336"/>
                    <a:pt x="4437" y="13285"/>
                  </a:cubicBezTo>
                  <a:cubicBezTo>
                    <a:pt x="4425" y="13260"/>
                    <a:pt x="4400" y="13235"/>
                    <a:pt x="4387" y="13196"/>
                  </a:cubicBezTo>
                  <a:cubicBezTo>
                    <a:pt x="4361" y="13145"/>
                    <a:pt x="4336" y="13095"/>
                    <a:pt x="4299" y="13044"/>
                  </a:cubicBezTo>
                  <a:cubicBezTo>
                    <a:pt x="4285" y="13019"/>
                    <a:pt x="4273" y="12993"/>
                    <a:pt x="4260" y="12956"/>
                  </a:cubicBezTo>
                  <a:cubicBezTo>
                    <a:pt x="4222" y="12880"/>
                    <a:pt x="4184" y="12790"/>
                    <a:pt x="4146" y="12714"/>
                  </a:cubicBezTo>
                  <a:cubicBezTo>
                    <a:pt x="4020" y="12410"/>
                    <a:pt x="3930" y="12094"/>
                    <a:pt x="3868" y="11764"/>
                  </a:cubicBezTo>
                  <a:cubicBezTo>
                    <a:pt x="3854" y="11637"/>
                    <a:pt x="3829" y="11497"/>
                    <a:pt x="3817" y="11371"/>
                  </a:cubicBezTo>
                  <a:cubicBezTo>
                    <a:pt x="3817" y="11308"/>
                    <a:pt x="3804" y="11244"/>
                    <a:pt x="3804" y="11168"/>
                  </a:cubicBezTo>
                  <a:lnTo>
                    <a:pt x="3804" y="10978"/>
                  </a:lnTo>
                  <a:lnTo>
                    <a:pt x="3804" y="10775"/>
                  </a:lnTo>
                  <a:cubicBezTo>
                    <a:pt x="3817" y="10573"/>
                    <a:pt x="3829" y="10382"/>
                    <a:pt x="3854" y="10179"/>
                  </a:cubicBezTo>
                  <a:cubicBezTo>
                    <a:pt x="3893" y="9989"/>
                    <a:pt x="3930" y="9787"/>
                    <a:pt x="3981" y="9596"/>
                  </a:cubicBezTo>
                  <a:cubicBezTo>
                    <a:pt x="4020" y="9469"/>
                    <a:pt x="4057" y="9343"/>
                    <a:pt x="4108" y="9216"/>
                  </a:cubicBezTo>
                  <a:cubicBezTo>
                    <a:pt x="4172" y="9038"/>
                    <a:pt x="4248" y="8849"/>
                    <a:pt x="4336" y="8671"/>
                  </a:cubicBezTo>
                  <a:cubicBezTo>
                    <a:pt x="4400" y="8557"/>
                    <a:pt x="4451" y="8443"/>
                    <a:pt x="4527" y="8328"/>
                  </a:cubicBezTo>
                  <a:cubicBezTo>
                    <a:pt x="4679" y="8063"/>
                    <a:pt x="4868" y="7821"/>
                    <a:pt x="5084" y="7593"/>
                  </a:cubicBezTo>
                  <a:cubicBezTo>
                    <a:pt x="5084" y="7581"/>
                    <a:pt x="5097" y="7568"/>
                    <a:pt x="5110" y="7556"/>
                  </a:cubicBezTo>
                  <a:cubicBezTo>
                    <a:pt x="5198" y="7454"/>
                    <a:pt x="5299" y="7365"/>
                    <a:pt x="5389" y="7277"/>
                  </a:cubicBezTo>
                  <a:cubicBezTo>
                    <a:pt x="5490" y="7201"/>
                    <a:pt x="5591" y="7112"/>
                    <a:pt x="5693" y="7036"/>
                  </a:cubicBezTo>
                  <a:cubicBezTo>
                    <a:pt x="6339" y="6579"/>
                    <a:pt x="7062" y="6313"/>
                    <a:pt x="7822" y="6111"/>
                  </a:cubicBezTo>
                  <a:cubicBezTo>
                    <a:pt x="9166" y="5756"/>
                    <a:pt x="10598" y="5616"/>
                    <a:pt x="11840" y="5007"/>
                  </a:cubicBezTo>
                  <a:cubicBezTo>
                    <a:pt x="12043" y="4919"/>
                    <a:pt x="12234" y="4805"/>
                    <a:pt x="12423" y="4691"/>
                  </a:cubicBezTo>
                  <a:cubicBezTo>
                    <a:pt x="12525" y="4615"/>
                    <a:pt x="12614" y="4551"/>
                    <a:pt x="12715" y="4475"/>
                  </a:cubicBezTo>
                  <a:cubicBezTo>
                    <a:pt x="12905" y="4323"/>
                    <a:pt x="13082" y="4171"/>
                    <a:pt x="13248" y="3993"/>
                  </a:cubicBezTo>
                  <a:cubicBezTo>
                    <a:pt x="13831" y="3398"/>
                    <a:pt x="14287" y="2663"/>
                    <a:pt x="14642" y="1864"/>
                  </a:cubicBezTo>
                  <a:cubicBezTo>
                    <a:pt x="14908" y="1269"/>
                    <a:pt x="15124" y="635"/>
                    <a:pt x="153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128575" y="1879325"/>
              <a:ext cx="11450" cy="2225"/>
            </a:xfrm>
            <a:custGeom>
              <a:avLst/>
              <a:gdLst/>
              <a:ahLst/>
              <a:cxnLst/>
              <a:rect l="l" t="t" r="r" b="b"/>
              <a:pathLst>
                <a:path w="458" h="89" extrusionOk="0">
                  <a:moveTo>
                    <a:pt x="1" y="89"/>
                  </a:moveTo>
                  <a:cubicBezTo>
                    <a:pt x="153" y="51"/>
                    <a:pt x="305" y="26"/>
                    <a:pt x="457" y="1"/>
                  </a:cubicBezTo>
                  <a:cubicBezTo>
                    <a:pt x="305" y="26"/>
                    <a:pt x="153" y="51"/>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284500" y="1369750"/>
              <a:ext cx="52625" cy="101750"/>
            </a:xfrm>
            <a:custGeom>
              <a:avLst/>
              <a:gdLst/>
              <a:ahLst/>
              <a:cxnLst/>
              <a:rect l="l" t="t" r="r" b="b"/>
              <a:pathLst>
                <a:path w="2105" h="4070" extrusionOk="0">
                  <a:moveTo>
                    <a:pt x="2029" y="1"/>
                  </a:moveTo>
                  <a:cubicBezTo>
                    <a:pt x="2028" y="1"/>
                    <a:pt x="2028" y="1"/>
                    <a:pt x="2028" y="1"/>
                  </a:cubicBezTo>
                  <a:lnTo>
                    <a:pt x="2028" y="1"/>
                  </a:lnTo>
                  <a:cubicBezTo>
                    <a:pt x="2028" y="1"/>
                    <a:pt x="2028" y="1"/>
                    <a:pt x="2029" y="1"/>
                  </a:cubicBezTo>
                  <a:close/>
                  <a:moveTo>
                    <a:pt x="2028" y="1"/>
                  </a:moveTo>
                  <a:lnTo>
                    <a:pt x="2028" y="1"/>
                  </a:lnTo>
                  <a:cubicBezTo>
                    <a:pt x="1395" y="723"/>
                    <a:pt x="698" y="1370"/>
                    <a:pt x="0" y="2029"/>
                  </a:cubicBezTo>
                  <a:lnTo>
                    <a:pt x="445" y="4069"/>
                  </a:lnTo>
                  <a:cubicBezTo>
                    <a:pt x="1002" y="3829"/>
                    <a:pt x="1560" y="3588"/>
                    <a:pt x="2105" y="3322"/>
                  </a:cubicBezTo>
                  <a:cubicBezTo>
                    <a:pt x="1775" y="1687"/>
                    <a:pt x="1662" y="420"/>
                    <a:pt x="202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6180875" y="1814350"/>
              <a:ext cx="74825" cy="52325"/>
            </a:xfrm>
            <a:custGeom>
              <a:avLst/>
              <a:gdLst/>
              <a:ahLst/>
              <a:cxnLst/>
              <a:rect l="l" t="t" r="r" b="b"/>
              <a:pathLst>
                <a:path w="2993" h="2093" extrusionOk="0">
                  <a:moveTo>
                    <a:pt x="2283" y="1"/>
                  </a:moveTo>
                  <a:cubicBezTo>
                    <a:pt x="1815" y="935"/>
                    <a:pt x="957" y="1657"/>
                    <a:pt x="11" y="2088"/>
                  </a:cubicBezTo>
                  <a:lnTo>
                    <a:pt x="11" y="2088"/>
                  </a:lnTo>
                  <a:cubicBezTo>
                    <a:pt x="438" y="1895"/>
                    <a:pt x="1634" y="1429"/>
                    <a:pt x="2992" y="863"/>
                  </a:cubicBezTo>
                  <a:lnTo>
                    <a:pt x="2283" y="1"/>
                  </a:lnTo>
                  <a:close/>
                  <a:moveTo>
                    <a:pt x="11" y="2088"/>
                  </a:moveTo>
                  <a:cubicBezTo>
                    <a:pt x="8" y="2090"/>
                    <a:pt x="4" y="2091"/>
                    <a:pt x="1" y="2093"/>
                  </a:cubicBezTo>
                  <a:cubicBezTo>
                    <a:pt x="4" y="2091"/>
                    <a:pt x="8" y="2090"/>
                    <a:pt x="11" y="20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6078525" y="1886600"/>
              <a:ext cx="6675" cy="675"/>
            </a:xfrm>
            <a:custGeom>
              <a:avLst/>
              <a:gdLst/>
              <a:ahLst/>
              <a:cxnLst/>
              <a:rect l="l" t="t" r="r" b="b"/>
              <a:pathLst>
                <a:path w="267" h="27" extrusionOk="0">
                  <a:moveTo>
                    <a:pt x="267" y="1"/>
                  </a:moveTo>
                  <a:cubicBezTo>
                    <a:pt x="178" y="14"/>
                    <a:pt x="89" y="26"/>
                    <a:pt x="0" y="26"/>
                  </a:cubicBezTo>
                  <a:lnTo>
                    <a:pt x="13" y="26"/>
                  </a:lnTo>
                  <a:cubicBezTo>
                    <a:pt x="102" y="26"/>
                    <a:pt x="191" y="14"/>
                    <a:pt x="2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308800" y="1362150"/>
              <a:ext cx="2850" cy="3200"/>
            </a:xfrm>
            <a:custGeom>
              <a:avLst/>
              <a:gdLst/>
              <a:ahLst/>
              <a:cxnLst/>
              <a:rect l="l" t="t" r="r" b="b"/>
              <a:pathLst>
                <a:path w="114" h="128" extrusionOk="0">
                  <a:moveTo>
                    <a:pt x="114" y="127"/>
                  </a:moveTo>
                  <a:cubicBezTo>
                    <a:pt x="76" y="89"/>
                    <a:pt x="38" y="38"/>
                    <a:pt x="0" y="1"/>
                  </a:cubicBezTo>
                  <a:cubicBezTo>
                    <a:pt x="38" y="38"/>
                    <a:pt x="76" y="89"/>
                    <a:pt x="114" y="12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140000" y="1869825"/>
              <a:ext cx="32975" cy="9525"/>
            </a:xfrm>
            <a:custGeom>
              <a:avLst/>
              <a:gdLst/>
              <a:ahLst/>
              <a:cxnLst/>
              <a:rect l="l" t="t" r="r" b="b"/>
              <a:pathLst>
                <a:path w="1319" h="381" extrusionOk="0">
                  <a:moveTo>
                    <a:pt x="1319" y="0"/>
                  </a:moveTo>
                  <a:cubicBezTo>
                    <a:pt x="888" y="165"/>
                    <a:pt x="444" y="291"/>
                    <a:pt x="0" y="381"/>
                  </a:cubicBezTo>
                  <a:cubicBezTo>
                    <a:pt x="444" y="291"/>
                    <a:pt x="888" y="165"/>
                    <a:pt x="131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6078850" y="1835900"/>
              <a:ext cx="205375" cy="78950"/>
            </a:xfrm>
            <a:custGeom>
              <a:avLst/>
              <a:gdLst/>
              <a:ahLst/>
              <a:cxnLst/>
              <a:rect l="l" t="t" r="r" b="b"/>
              <a:pathLst>
                <a:path w="8215" h="3158" extrusionOk="0">
                  <a:moveTo>
                    <a:pt x="7073" y="1"/>
                  </a:moveTo>
                  <a:cubicBezTo>
                    <a:pt x="5704" y="572"/>
                    <a:pt x="4500" y="1040"/>
                    <a:pt x="4082" y="1231"/>
                  </a:cubicBezTo>
                  <a:cubicBezTo>
                    <a:pt x="3981" y="1268"/>
                    <a:pt x="3866" y="1319"/>
                    <a:pt x="3765" y="1357"/>
                  </a:cubicBezTo>
                  <a:cubicBezTo>
                    <a:pt x="3334" y="1522"/>
                    <a:pt x="2890" y="1648"/>
                    <a:pt x="2446" y="1738"/>
                  </a:cubicBezTo>
                  <a:cubicBezTo>
                    <a:pt x="2294" y="1763"/>
                    <a:pt x="2142" y="1788"/>
                    <a:pt x="1990" y="1826"/>
                  </a:cubicBezTo>
                  <a:lnTo>
                    <a:pt x="1965" y="1826"/>
                  </a:lnTo>
                  <a:lnTo>
                    <a:pt x="1736" y="1864"/>
                  </a:lnTo>
                  <a:cubicBezTo>
                    <a:pt x="1255" y="1927"/>
                    <a:pt x="748" y="1978"/>
                    <a:pt x="254" y="2029"/>
                  </a:cubicBezTo>
                  <a:cubicBezTo>
                    <a:pt x="178" y="2042"/>
                    <a:pt x="89" y="2054"/>
                    <a:pt x="0" y="2054"/>
                  </a:cubicBezTo>
                  <a:cubicBezTo>
                    <a:pt x="1052" y="2586"/>
                    <a:pt x="2218" y="2980"/>
                    <a:pt x="3384" y="3119"/>
                  </a:cubicBezTo>
                  <a:cubicBezTo>
                    <a:pt x="3616" y="3145"/>
                    <a:pt x="3850" y="3158"/>
                    <a:pt x="4085" y="3158"/>
                  </a:cubicBezTo>
                  <a:cubicBezTo>
                    <a:pt x="5695" y="3158"/>
                    <a:pt x="7340" y="2555"/>
                    <a:pt x="8214" y="1383"/>
                  </a:cubicBezTo>
                  <a:lnTo>
                    <a:pt x="7073"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6280050" y="1816900"/>
              <a:ext cx="20325" cy="43750"/>
            </a:xfrm>
            <a:custGeom>
              <a:avLst/>
              <a:gdLst/>
              <a:ahLst/>
              <a:cxnLst/>
              <a:rect l="l" t="t" r="r" b="b"/>
              <a:pathLst>
                <a:path w="813" h="1750" extrusionOk="0">
                  <a:moveTo>
                    <a:pt x="787" y="0"/>
                  </a:moveTo>
                  <a:lnTo>
                    <a:pt x="787" y="0"/>
                  </a:lnTo>
                  <a:cubicBezTo>
                    <a:pt x="533" y="115"/>
                    <a:pt x="268" y="241"/>
                    <a:pt x="1" y="343"/>
                  </a:cubicBezTo>
                  <a:lnTo>
                    <a:pt x="407" y="1749"/>
                  </a:lnTo>
                  <a:cubicBezTo>
                    <a:pt x="457" y="1648"/>
                    <a:pt x="508" y="1547"/>
                    <a:pt x="559" y="1433"/>
                  </a:cubicBezTo>
                  <a:cubicBezTo>
                    <a:pt x="749" y="963"/>
                    <a:pt x="812" y="482"/>
                    <a:pt x="78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255350" y="1738625"/>
              <a:ext cx="44375" cy="86850"/>
            </a:xfrm>
            <a:custGeom>
              <a:avLst/>
              <a:gdLst/>
              <a:ahLst/>
              <a:cxnLst/>
              <a:rect l="l" t="t" r="r" b="b"/>
              <a:pathLst>
                <a:path w="1775" h="3474" extrusionOk="0">
                  <a:moveTo>
                    <a:pt x="0" y="1"/>
                  </a:moveTo>
                  <a:lnTo>
                    <a:pt x="989" y="3474"/>
                  </a:lnTo>
                  <a:cubicBezTo>
                    <a:pt x="1256" y="3372"/>
                    <a:pt x="1521" y="3246"/>
                    <a:pt x="1775" y="3131"/>
                  </a:cubicBezTo>
                  <a:cubicBezTo>
                    <a:pt x="1737" y="2130"/>
                    <a:pt x="1306" y="1116"/>
                    <a:pt x="723" y="153"/>
                  </a:cubicBez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5778725" y="1795375"/>
              <a:ext cx="299825" cy="92125"/>
            </a:xfrm>
            <a:custGeom>
              <a:avLst/>
              <a:gdLst/>
              <a:ahLst/>
              <a:cxnLst/>
              <a:rect l="l" t="t" r="r" b="b"/>
              <a:pathLst>
                <a:path w="11993" h="3685" extrusionOk="0">
                  <a:moveTo>
                    <a:pt x="4130" y="1"/>
                  </a:moveTo>
                  <a:cubicBezTo>
                    <a:pt x="2723" y="1"/>
                    <a:pt x="1294" y="215"/>
                    <a:pt x="1" y="506"/>
                  </a:cubicBezTo>
                  <a:cubicBezTo>
                    <a:pt x="52" y="532"/>
                    <a:pt x="115" y="557"/>
                    <a:pt x="166" y="582"/>
                  </a:cubicBezTo>
                  <a:cubicBezTo>
                    <a:pt x="3094" y="824"/>
                    <a:pt x="6504" y="2712"/>
                    <a:pt x="9558" y="3422"/>
                  </a:cubicBezTo>
                  <a:lnTo>
                    <a:pt x="8557" y="2167"/>
                  </a:lnTo>
                  <a:lnTo>
                    <a:pt x="9812" y="3472"/>
                  </a:lnTo>
                  <a:cubicBezTo>
                    <a:pt x="10442" y="3609"/>
                    <a:pt x="11047" y="3685"/>
                    <a:pt x="11632" y="3685"/>
                  </a:cubicBezTo>
                  <a:cubicBezTo>
                    <a:pt x="11753" y="3685"/>
                    <a:pt x="11873" y="3682"/>
                    <a:pt x="11992" y="3675"/>
                  </a:cubicBezTo>
                  <a:cubicBezTo>
                    <a:pt x="11879" y="3612"/>
                    <a:pt x="11764" y="3562"/>
                    <a:pt x="11650" y="3498"/>
                  </a:cubicBezTo>
                  <a:cubicBezTo>
                    <a:pt x="10674" y="2978"/>
                    <a:pt x="10243" y="2255"/>
                    <a:pt x="9445" y="1609"/>
                  </a:cubicBezTo>
                  <a:cubicBezTo>
                    <a:pt x="7999" y="415"/>
                    <a:pt x="6086" y="1"/>
                    <a:pt x="413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5661475" y="704925"/>
              <a:ext cx="7975" cy="5400"/>
            </a:xfrm>
            <a:custGeom>
              <a:avLst/>
              <a:gdLst/>
              <a:ahLst/>
              <a:cxnLst/>
              <a:rect l="l" t="t" r="r" b="b"/>
              <a:pathLst>
                <a:path w="319" h="216" extrusionOk="0">
                  <a:moveTo>
                    <a:pt x="1" y="0"/>
                  </a:moveTo>
                  <a:cubicBezTo>
                    <a:pt x="102" y="63"/>
                    <a:pt x="204" y="139"/>
                    <a:pt x="318" y="215"/>
                  </a:cubicBezTo>
                  <a:cubicBezTo>
                    <a:pt x="204" y="139"/>
                    <a:pt x="102" y="63"/>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5692875" y="727100"/>
              <a:ext cx="23775" cy="16175"/>
            </a:xfrm>
            <a:custGeom>
              <a:avLst/>
              <a:gdLst/>
              <a:ahLst/>
              <a:cxnLst/>
              <a:rect l="l" t="t" r="r" b="b"/>
              <a:pathLst>
                <a:path w="951" h="647" extrusionOk="0">
                  <a:moveTo>
                    <a:pt x="0" y="0"/>
                  </a:moveTo>
                  <a:cubicBezTo>
                    <a:pt x="317" y="229"/>
                    <a:pt x="634" y="457"/>
                    <a:pt x="950" y="646"/>
                  </a:cubicBezTo>
                  <a:cubicBezTo>
                    <a:pt x="634" y="457"/>
                    <a:pt x="317" y="229"/>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6110850" y="1137800"/>
              <a:ext cx="7325" cy="15225"/>
            </a:xfrm>
            <a:custGeom>
              <a:avLst/>
              <a:gdLst/>
              <a:ahLst/>
              <a:cxnLst/>
              <a:rect l="l" t="t" r="r" b="b"/>
              <a:pathLst>
                <a:path w="293" h="609" extrusionOk="0">
                  <a:moveTo>
                    <a:pt x="0" y="0"/>
                  </a:moveTo>
                  <a:cubicBezTo>
                    <a:pt x="89" y="203"/>
                    <a:pt x="178" y="418"/>
                    <a:pt x="292" y="609"/>
                  </a:cubicBezTo>
                  <a:cubicBezTo>
                    <a:pt x="178" y="418"/>
                    <a:pt x="89" y="203"/>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5673225" y="712825"/>
              <a:ext cx="19675" cy="14300"/>
            </a:xfrm>
            <a:custGeom>
              <a:avLst/>
              <a:gdLst/>
              <a:ahLst/>
              <a:cxnLst/>
              <a:rect l="l" t="t" r="r" b="b"/>
              <a:pathLst>
                <a:path w="787" h="572" extrusionOk="0">
                  <a:moveTo>
                    <a:pt x="0" y="0"/>
                  </a:moveTo>
                  <a:cubicBezTo>
                    <a:pt x="266" y="191"/>
                    <a:pt x="519" y="381"/>
                    <a:pt x="786" y="571"/>
                  </a:cubicBezTo>
                  <a:cubicBezTo>
                    <a:pt x="519" y="381"/>
                    <a:pt x="266" y="191"/>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5649450" y="697600"/>
              <a:ext cx="12050" cy="7350"/>
            </a:xfrm>
            <a:custGeom>
              <a:avLst/>
              <a:gdLst/>
              <a:ahLst/>
              <a:cxnLst/>
              <a:rect l="l" t="t" r="r" b="b"/>
              <a:pathLst>
                <a:path w="482" h="294" extrusionOk="0">
                  <a:moveTo>
                    <a:pt x="0" y="1"/>
                  </a:moveTo>
                  <a:cubicBezTo>
                    <a:pt x="165" y="90"/>
                    <a:pt x="317" y="192"/>
                    <a:pt x="482" y="293"/>
                  </a:cubicBezTo>
                  <a:cubicBezTo>
                    <a:pt x="317" y="192"/>
                    <a:pt x="165" y="90"/>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5267900" y="1325400"/>
              <a:ext cx="3525" cy="2850"/>
            </a:xfrm>
            <a:custGeom>
              <a:avLst/>
              <a:gdLst/>
              <a:ahLst/>
              <a:cxnLst/>
              <a:rect l="l" t="t" r="r" b="b"/>
              <a:pathLst>
                <a:path w="141" h="114" extrusionOk="0">
                  <a:moveTo>
                    <a:pt x="140" y="114"/>
                  </a:moveTo>
                  <a:cubicBezTo>
                    <a:pt x="90" y="76"/>
                    <a:pt x="51" y="38"/>
                    <a:pt x="0" y="0"/>
                  </a:cubicBezTo>
                  <a:cubicBezTo>
                    <a:pt x="51" y="38"/>
                    <a:pt x="90" y="76"/>
                    <a:pt x="140"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5311625" y="1365325"/>
              <a:ext cx="1625" cy="1925"/>
            </a:xfrm>
            <a:custGeom>
              <a:avLst/>
              <a:gdLst/>
              <a:ahLst/>
              <a:cxnLst/>
              <a:rect l="l" t="t" r="r" b="b"/>
              <a:pathLst>
                <a:path w="65" h="77" extrusionOk="0">
                  <a:moveTo>
                    <a:pt x="65" y="77"/>
                  </a:moveTo>
                  <a:lnTo>
                    <a:pt x="65" y="77"/>
                  </a:lnTo>
                  <a:cubicBezTo>
                    <a:pt x="51" y="51"/>
                    <a:pt x="26" y="26"/>
                    <a:pt x="1" y="0"/>
                  </a:cubicBezTo>
                  <a:cubicBezTo>
                    <a:pt x="26" y="26"/>
                    <a:pt x="51" y="51"/>
                    <a:pt x="65" y="7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5563250" y="683675"/>
              <a:ext cx="20925" cy="6350"/>
            </a:xfrm>
            <a:custGeom>
              <a:avLst/>
              <a:gdLst/>
              <a:ahLst/>
              <a:cxnLst/>
              <a:rect l="l" t="t" r="r" b="b"/>
              <a:pathLst>
                <a:path w="837" h="254" extrusionOk="0">
                  <a:moveTo>
                    <a:pt x="0" y="254"/>
                  </a:moveTo>
                  <a:cubicBezTo>
                    <a:pt x="267" y="140"/>
                    <a:pt x="546" y="51"/>
                    <a:pt x="837" y="0"/>
                  </a:cubicBezTo>
                  <a:cubicBezTo>
                    <a:pt x="546" y="51"/>
                    <a:pt x="267" y="140"/>
                    <a:pt x="0" y="25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5555325" y="690000"/>
              <a:ext cx="7950" cy="3825"/>
            </a:xfrm>
            <a:custGeom>
              <a:avLst/>
              <a:gdLst/>
              <a:ahLst/>
              <a:cxnLst/>
              <a:rect l="l" t="t" r="r" b="b"/>
              <a:pathLst>
                <a:path w="318" h="153" extrusionOk="0">
                  <a:moveTo>
                    <a:pt x="1" y="153"/>
                  </a:moveTo>
                  <a:cubicBezTo>
                    <a:pt x="102" y="90"/>
                    <a:pt x="204" y="39"/>
                    <a:pt x="317" y="1"/>
                  </a:cubicBezTo>
                  <a:cubicBezTo>
                    <a:pt x="204" y="39"/>
                    <a:pt x="102" y="90"/>
                    <a:pt x="1"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5262200" y="1320950"/>
              <a:ext cx="3825" cy="2875"/>
            </a:xfrm>
            <a:custGeom>
              <a:avLst/>
              <a:gdLst/>
              <a:ahLst/>
              <a:cxnLst/>
              <a:rect l="l" t="t" r="r" b="b"/>
              <a:pathLst>
                <a:path w="153" h="115" extrusionOk="0">
                  <a:moveTo>
                    <a:pt x="152" y="114"/>
                  </a:moveTo>
                  <a:lnTo>
                    <a:pt x="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5720750" y="745775"/>
              <a:ext cx="12700" cy="6700"/>
            </a:xfrm>
            <a:custGeom>
              <a:avLst/>
              <a:gdLst/>
              <a:ahLst/>
              <a:cxnLst/>
              <a:rect l="l" t="t" r="r" b="b"/>
              <a:pathLst>
                <a:path w="508" h="268" extrusionOk="0">
                  <a:moveTo>
                    <a:pt x="1" y="1"/>
                  </a:moveTo>
                  <a:cubicBezTo>
                    <a:pt x="165" y="102"/>
                    <a:pt x="342" y="191"/>
                    <a:pt x="508" y="267"/>
                  </a:cubicBezTo>
                  <a:cubicBezTo>
                    <a:pt x="342" y="191"/>
                    <a:pt x="165" y="102"/>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5162050" y="1061100"/>
              <a:ext cx="1075900" cy="826175"/>
            </a:xfrm>
            <a:custGeom>
              <a:avLst/>
              <a:gdLst/>
              <a:ahLst/>
              <a:cxnLst/>
              <a:rect l="l" t="t" r="r" b="b"/>
              <a:pathLst>
                <a:path w="43036" h="33047" extrusionOk="0">
                  <a:moveTo>
                    <a:pt x="15896" y="10939"/>
                  </a:moveTo>
                  <a:lnTo>
                    <a:pt x="17861" y="12993"/>
                  </a:lnTo>
                  <a:lnTo>
                    <a:pt x="17696" y="13184"/>
                  </a:lnTo>
                  <a:lnTo>
                    <a:pt x="15896" y="10939"/>
                  </a:lnTo>
                  <a:close/>
                  <a:moveTo>
                    <a:pt x="28991" y="12258"/>
                  </a:moveTo>
                  <a:lnTo>
                    <a:pt x="33224" y="16834"/>
                  </a:lnTo>
                  <a:lnTo>
                    <a:pt x="33047" y="17024"/>
                  </a:lnTo>
                  <a:lnTo>
                    <a:pt x="28991" y="12258"/>
                  </a:lnTo>
                  <a:close/>
                  <a:moveTo>
                    <a:pt x="13121" y="15009"/>
                  </a:moveTo>
                  <a:lnTo>
                    <a:pt x="15085" y="17062"/>
                  </a:lnTo>
                  <a:lnTo>
                    <a:pt x="14907" y="17252"/>
                  </a:lnTo>
                  <a:lnTo>
                    <a:pt x="13121" y="15009"/>
                  </a:lnTo>
                  <a:close/>
                  <a:moveTo>
                    <a:pt x="30321" y="17848"/>
                  </a:moveTo>
                  <a:lnTo>
                    <a:pt x="32286" y="19902"/>
                  </a:lnTo>
                  <a:lnTo>
                    <a:pt x="32121" y="20091"/>
                  </a:lnTo>
                  <a:lnTo>
                    <a:pt x="30321" y="17848"/>
                  </a:lnTo>
                  <a:close/>
                  <a:moveTo>
                    <a:pt x="21309" y="18634"/>
                  </a:moveTo>
                  <a:lnTo>
                    <a:pt x="23261" y="20688"/>
                  </a:lnTo>
                  <a:lnTo>
                    <a:pt x="23096" y="20877"/>
                  </a:lnTo>
                  <a:lnTo>
                    <a:pt x="21309" y="18634"/>
                  </a:lnTo>
                  <a:close/>
                  <a:moveTo>
                    <a:pt x="22780" y="23235"/>
                  </a:moveTo>
                  <a:lnTo>
                    <a:pt x="26532" y="27811"/>
                  </a:lnTo>
                  <a:lnTo>
                    <a:pt x="26366" y="28014"/>
                  </a:lnTo>
                  <a:lnTo>
                    <a:pt x="22780" y="23235"/>
                  </a:lnTo>
                  <a:close/>
                  <a:moveTo>
                    <a:pt x="14172" y="24832"/>
                  </a:moveTo>
                  <a:lnTo>
                    <a:pt x="17861" y="29307"/>
                  </a:lnTo>
                  <a:lnTo>
                    <a:pt x="17696" y="29510"/>
                  </a:lnTo>
                  <a:lnTo>
                    <a:pt x="14172" y="24832"/>
                  </a:lnTo>
                  <a:close/>
                  <a:moveTo>
                    <a:pt x="4019" y="1"/>
                  </a:moveTo>
                  <a:cubicBezTo>
                    <a:pt x="3259" y="203"/>
                    <a:pt x="2536" y="469"/>
                    <a:pt x="1890" y="926"/>
                  </a:cubicBezTo>
                  <a:cubicBezTo>
                    <a:pt x="1788" y="1002"/>
                    <a:pt x="1687" y="1091"/>
                    <a:pt x="1586" y="1167"/>
                  </a:cubicBezTo>
                  <a:lnTo>
                    <a:pt x="1319" y="1433"/>
                  </a:lnTo>
                  <a:lnTo>
                    <a:pt x="2739" y="2903"/>
                  </a:lnTo>
                  <a:lnTo>
                    <a:pt x="2574" y="3106"/>
                  </a:lnTo>
                  <a:lnTo>
                    <a:pt x="1281" y="1483"/>
                  </a:lnTo>
                  <a:cubicBezTo>
                    <a:pt x="1065" y="1711"/>
                    <a:pt x="876" y="1953"/>
                    <a:pt x="724" y="2218"/>
                  </a:cubicBezTo>
                  <a:lnTo>
                    <a:pt x="533" y="2561"/>
                  </a:lnTo>
                  <a:cubicBezTo>
                    <a:pt x="445" y="2739"/>
                    <a:pt x="369" y="2928"/>
                    <a:pt x="305" y="3106"/>
                  </a:cubicBezTo>
                  <a:cubicBezTo>
                    <a:pt x="254" y="3233"/>
                    <a:pt x="217" y="3359"/>
                    <a:pt x="178" y="3486"/>
                  </a:cubicBezTo>
                  <a:cubicBezTo>
                    <a:pt x="178" y="3511"/>
                    <a:pt x="166" y="3537"/>
                    <a:pt x="166" y="3562"/>
                  </a:cubicBezTo>
                  <a:lnTo>
                    <a:pt x="3322" y="7403"/>
                  </a:lnTo>
                  <a:lnTo>
                    <a:pt x="3144" y="7606"/>
                  </a:lnTo>
                  <a:lnTo>
                    <a:pt x="153" y="3613"/>
                  </a:lnTo>
                  <a:cubicBezTo>
                    <a:pt x="115" y="3765"/>
                    <a:pt x="77" y="3917"/>
                    <a:pt x="51" y="4069"/>
                  </a:cubicBezTo>
                  <a:cubicBezTo>
                    <a:pt x="26" y="4272"/>
                    <a:pt x="14" y="4463"/>
                    <a:pt x="1" y="4665"/>
                  </a:cubicBezTo>
                  <a:lnTo>
                    <a:pt x="1" y="4868"/>
                  </a:lnTo>
                  <a:lnTo>
                    <a:pt x="1" y="5058"/>
                  </a:lnTo>
                  <a:cubicBezTo>
                    <a:pt x="1" y="5134"/>
                    <a:pt x="14" y="5198"/>
                    <a:pt x="14" y="5261"/>
                  </a:cubicBezTo>
                  <a:cubicBezTo>
                    <a:pt x="26" y="5387"/>
                    <a:pt x="51" y="5527"/>
                    <a:pt x="65" y="5654"/>
                  </a:cubicBezTo>
                  <a:cubicBezTo>
                    <a:pt x="127" y="5984"/>
                    <a:pt x="217" y="6300"/>
                    <a:pt x="343" y="6604"/>
                  </a:cubicBezTo>
                  <a:cubicBezTo>
                    <a:pt x="381" y="6680"/>
                    <a:pt x="419" y="6770"/>
                    <a:pt x="457" y="6846"/>
                  </a:cubicBezTo>
                  <a:cubicBezTo>
                    <a:pt x="470" y="6883"/>
                    <a:pt x="482" y="6909"/>
                    <a:pt x="496" y="6934"/>
                  </a:cubicBezTo>
                  <a:cubicBezTo>
                    <a:pt x="533" y="6985"/>
                    <a:pt x="558" y="7035"/>
                    <a:pt x="584" y="7086"/>
                  </a:cubicBezTo>
                  <a:cubicBezTo>
                    <a:pt x="597" y="7125"/>
                    <a:pt x="622" y="7150"/>
                    <a:pt x="634" y="7175"/>
                  </a:cubicBezTo>
                  <a:cubicBezTo>
                    <a:pt x="660" y="7226"/>
                    <a:pt x="698" y="7277"/>
                    <a:pt x="724" y="7327"/>
                  </a:cubicBezTo>
                  <a:cubicBezTo>
                    <a:pt x="749" y="7353"/>
                    <a:pt x="761" y="7390"/>
                    <a:pt x="787" y="7416"/>
                  </a:cubicBezTo>
                  <a:cubicBezTo>
                    <a:pt x="812" y="7454"/>
                    <a:pt x="837" y="7505"/>
                    <a:pt x="876" y="7555"/>
                  </a:cubicBezTo>
                  <a:cubicBezTo>
                    <a:pt x="888" y="7581"/>
                    <a:pt x="913" y="7606"/>
                    <a:pt x="939" y="7632"/>
                  </a:cubicBezTo>
                  <a:cubicBezTo>
                    <a:pt x="964" y="7682"/>
                    <a:pt x="1003" y="7720"/>
                    <a:pt x="1028" y="7770"/>
                  </a:cubicBezTo>
                  <a:cubicBezTo>
                    <a:pt x="1053" y="7796"/>
                    <a:pt x="1079" y="7821"/>
                    <a:pt x="1091" y="7847"/>
                  </a:cubicBezTo>
                  <a:cubicBezTo>
                    <a:pt x="1129" y="7897"/>
                    <a:pt x="1167" y="7948"/>
                    <a:pt x="1205" y="7986"/>
                  </a:cubicBezTo>
                  <a:cubicBezTo>
                    <a:pt x="1231" y="8012"/>
                    <a:pt x="1243" y="8037"/>
                    <a:pt x="1268" y="8049"/>
                  </a:cubicBezTo>
                  <a:cubicBezTo>
                    <a:pt x="1319" y="8125"/>
                    <a:pt x="1383" y="8189"/>
                    <a:pt x="1446" y="8252"/>
                  </a:cubicBezTo>
                  <a:cubicBezTo>
                    <a:pt x="1510" y="8316"/>
                    <a:pt x="1560" y="8379"/>
                    <a:pt x="1636" y="8455"/>
                  </a:cubicBezTo>
                  <a:lnTo>
                    <a:pt x="1687" y="8506"/>
                  </a:lnTo>
                  <a:cubicBezTo>
                    <a:pt x="1738" y="8556"/>
                    <a:pt x="1775" y="8595"/>
                    <a:pt x="1826" y="8632"/>
                  </a:cubicBezTo>
                  <a:cubicBezTo>
                    <a:pt x="1851" y="8658"/>
                    <a:pt x="1877" y="8683"/>
                    <a:pt x="1890" y="8708"/>
                  </a:cubicBezTo>
                  <a:cubicBezTo>
                    <a:pt x="1941" y="8747"/>
                    <a:pt x="1978" y="8785"/>
                    <a:pt x="2029" y="8823"/>
                  </a:cubicBezTo>
                  <a:lnTo>
                    <a:pt x="2105" y="8899"/>
                  </a:lnTo>
                  <a:cubicBezTo>
                    <a:pt x="2143" y="8937"/>
                    <a:pt x="2194" y="8975"/>
                    <a:pt x="2232" y="9013"/>
                  </a:cubicBezTo>
                  <a:cubicBezTo>
                    <a:pt x="2257" y="9026"/>
                    <a:pt x="2282" y="9051"/>
                    <a:pt x="2308" y="9077"/>
                  </a:cubicBezTo>
                  <a:cubicBezTo>
                    <a:pt x="2358" y="9114"/>
                    <a:pt x="2397" y="9153"/>
                    <a:pt x="2448" y="9190"/>
                  </a:cubicBezTo>
                  <a:cubicBezTo>
                    <a:pt x="2473" y="9216"/>
                    <a:pt x="2498" y="9229"/>
                    <a:pt x="2524" y="9254"/>
                  </a:cubicBezTo>
                  <a:cubicBezTo>
                    <a:pt x="2574" y="9292"/>
                    <a:pt x="2625" y="9342"/>
                    <a:pt x="2688" y="9381"/>
                  </a:cubicBezTo>
                  <a:lnTo>
                    <a:pt x="2726" y="9418"/>
                  </a:lnTo>
                  <a:cubicBezTo>
                    <a:pt x="3132" y="9736"/>
                    <a:pt x="3538" y="10040"/>
                    <a:pt x="3956" y="10356"/>
                  </a:cubicBezTo>
                  <a:cubicBezTo>
                    <a:pt x="3969" y="10370"/>
                    <a:pt x="3994" y="10382"/>
                    <a:pt x="4006" y="10395"/>
                  </a:cubicBezTo>
                  <a:lnTo>
                    <a:pt x="4158" y="10508"/>
                  </a:lnTo>
                  <a:cubicBezTo>
                    <a:pt x="4184" y="10534"/>
                    <a:pt x="4209" y="10559"/>
                    <a:pt x="4234" y="10572"/>
                  </a:cubicBezTo>
                  <a:cubicBezTo>
                    <a:pt x="4285" y="10610"/>
                    <a:pt x="4324" y="10648"/>
                    <a:pt x="4374" y="10686"/>
                  </a:cubicBezTo>
                  <a:cubicBezTo>
                    <a:pt x="4400" y="10699"/>
                    <a:pt x="4425" y="10724"/>
                    <a:pt x="4463" y="10750"/>
                  </a:cubicBezTo>
                  <a:cubicBezTo>
                    <a:pt x="4539" y="10801"/>
                    <a:pt x="4602" y="10863"/>
                    <a:pt x="4679" y="10927"/>
                  </a:cubicBezTo>
                  <a:cubicBezTo>
                    <a:pt x="4716" y="10953"/>
                    <a:pt x="4755" y="10978"/>
                    <a:pt x="4792" y="11015"/>
                  </a:cubicBezTo>
                  <a:cubicBezTo>
                    <a:pt x="4817" y="11041"/>
                    <a:pt x="4856" y="11066"/>
                    <a:pt x="4894" y="11105"/>
                  </a:cubicBezTo>
                  <a:cubicBezTo>
                    <a:pt x="4932" y="11130"/>
                    <a:pt x="4957" y="11155"/>
                    <a:pt x="4995" y="11193"/>
                  </a:cubicBezTo>
                  <a:cubicBezTo>
                    <a:pt x="5033" y="11218"/>
                    <a:pt x="5059" y="11244"/>
                    <a:pt x="5096" y="11282"/>
                  </a:cubicBezTo>
                  <a:cubicBezTo>
                    <a:pt x="5135" y="11308"/>
                    <a:pt x="5172" y="11345"/>
                    <a:pt x="5198" y="11370"/>
                  </a:cubicBezTo>
                  <a:cubicBezTo>
                    <a:pt x="5236" y="11396"/>
                    <a:pt x="5262" y="11434"/>
                    <a:pt x="5299" y="11460"/>
                  </a:cubicBezTo>
                  <a:lnTo>
                    <a:pt x="5401" y="11561"/>
                  </a:lnTo>
                  <a:cubicBezTo>
                    <a:pt x="5439" y="11586"/>
                    <a:pt x="5464" y="11612"/>
                    <a:pt x="5502" y="11649"/>
                  </a:cubicBezTo>
                  <a:cubicBezTo>
                    <a:pt x="5527" y="11688"/>
                    <a:pt x="5566" y="11713"/>
                    <a:pt x="5603" y="11751"/>
                  </a:cubicBezTo>
                  <a:cubicBezTo>
                    <a:pt x="5629" y="11776"/>
                    <a:pt x="5654" y="11815"/>
                    <a:pt x="5693" y="11840"/>
                  </a:cubicBezTo>
                  <a:cubicBezTo>
                    <a:pt x="5718" y="11877"/>
                    <a:pt x="5755" y="11916"/>
                    <a:pt x="5794" y="11953"/>
                  </a:cubicBezTo>
                  <a:cubicBezTo>
                    <a:pt x="5819" y="11979"/>
                    <a:pt x="5845" y="12004"/>
                    <a:pt x="5870" y="12043"/>
                  </a:cubicBezTo>
                  <a:cubicBezTo>
                    <a:pt x="5908" y="12080"/>
                    <a:pt x="5946" y="12131"/>
                    <a:pt x="5984" y="12169"/>
                  </a:cubicBezTo>
                  <a:cubicBezTo>
                    <a:pt x="6009" y="12195"/>
                    <a:pt x="6034" y="12220"/>
                    <a:pt x="6048" y="12246"/>
                  </a:cubicBezTo>
                  <a:cubicBezTo>
                    <a:pt x="6212" y="12384"/>
                    <a:pt x="6352" y="12537"/>
                    <a:pt x="6491" y="12677"/>
                  </a:cubicBezTo>
                  <a:cubicBezTo>
                    <a:pt x="7366" y="13601"/>
                    <a:pt x="7961" y="14666"/>
                    <a:pt x="8329" y="15795"/>
                  </a:cubicBezTo>
                  <a:lnTo>
                    <a:pt x="10281" y="18165"/>
                  </a:lnTo>
                  <a:lnTo>
                    <a:pt x="10104" y="18355"/>
                  </a:lnTo>
                  <a:lnTo>
                    <a:pt x="8431" y="16124"/>
                  </a:lnTo>
                  <a:lnTo>
                    <a:pt x="8431" y="16124"/>
                  </a:lnTo>
                  <a:cubicBezTo>
                    <a:pt x="8747" y="17291"/>
                    <a:pt x="8836" y="18520"/>
                    <a:pt x="8747" y="19787"/>
                  </a:cubicBezTo>
                  <a:cubicBezTo>
                    <a:pt x="8659" y="20865"/>
                    <a:pt x="8443" y="22043"/>
                    <a:pt x="8291" y="23235"/>
                  </a:cubicBezTo>
                  <a:cubicBezTo>
                    <a:pt x="8938" y="22753"/>
                    <a:pt x="9597" y="22297"/>
                    <a:pt x="10268" y="21879"/>
                  </a:cubicBezTo>
                  <a:cubicBezTo>
                    <a:pt x="11231" y="21296"/>
                    <a:pt x="12245" y="20751"/>
                    <a:pt x="13361" y="20586"/>
                  </a:cubicBezTo>
                  <a:cubicBezTo>
                    <a:pt x="13607" y="20551"/>
                    <a:pt x="13853" y="20534"/>
                    <a:pt x="14100" y="20534"/>
                  </a:cubicBezTo>
                  <a:cubicBezTo>
                    <a:pt x="15352" y="20534"/>
                    <a:pt x="16601" y="20964"/>
                    <a:pt x="17735" y="21536"/>
                  </a:cubicBezTo>
                  <a:cubicBezTo>
                    <a:pt x="17950" y="21651"/>
                    <a:pt x="18178" y="21765"/>
                    <a:pt x="18343" y="21955"/>
                  </a:cubicBezTo>
                  <a:cubicBezTo>
                    <a:pt x="18495" y="22145"/>
                    <a:pt x="18583" y="22412"/>
                    <a:pt x="18495" y="22640"/>
                  </a:cubicBezTo>
                  <a:cubicBezTo>
                    <a:pt x="18405" y="22889"/>
                    <a:pt x="18122" y="23026"/>
                    <a:pt x="17855" y="23026"/>
                  </a:cubicBezTo>
                  <a:cubicBezTo>
                    <a:pt x="17823" y="23026"/>
                    <a:pt x="17791" y="23024"/>
                    <a:pt x="17760" y="23020"/>
                  </a:cubicBezTo>
                  <a:cubicBezTo>
                    <a:pt x="17456" y="22995"/>
                    <a:pt x="17189" y="22843"/>
                    <a:pt x="16936" y="22690"/>
                  </a:cubicBezTo>
                  <a:lnTo>
                    <a:pt x="16936" y="22690"/>
                  </a:lnTo>
                  <a:cubicBezTo>
                    <a:pt x="16923" y="23083"/>
                    <a:pt x="17152" y="23426"/>
                    <a:pt x="17253" y="23793"/>
                  </a:cubicBezTo>
                  <a:cubicBezTo>
                    <a:pt x="17354" y="24173"/>
                    <a:pt x="17278" y="24668"/>
                    <a:pt x="16910" y="24795"/>
                  </a:cubicBezTo>
                  <a:cubicBezTo>
                    <a:pt x="16855" y="24813"/>
                    <a:pt x="16798" y="24821"/>
                    <a:pt x="16741" y="24821"/>
                  </a:cubicBezTo>
                  <a:cubicBezTo>
                    <a:pt x="16604" y="24821"/>
                    <a:pt x="16466" y="24776"/>
                    <a:pt x="16340" y="24731"/>
                  </a:cubicBezTo>
                  <a:cubicBezTo>
                    <a:pt x="15769" y="24541"/>
                    <a:pt x="15237" y="24249"/>
                    <a:pt x="14755" y="23869"/>
                  </a:cubicBezTo>
                  <a:lnTo>
                    <a:pt x="14755" y="23869"/>
                  </a:lnTo>
                  <a:cubicBezTo>
                    <a:pt x="14907" y="24262"/>
                    <a:pt x="14578" y="24693"/>
                    <a:pt x="14172" y="24832"/>
                  </a:cubicBezTo>
                  <a:cubicBezTo>
                    <a:pt x="14135" y="24845"/>
                    <a:pt x="14096" y="24858"/>
                    <a:pt x="14071" y="24858"/>
                  </a:cubicBezTo>
                  <a:cubicBezTo>
                    <a:pt x="13987" y="24874"/>
                    <a:pt x="13903" y="24881"/>
                    <a:pt x="13819" y="24881"/>
                  </a:cubicBezTo>
                  <a:cubicBezTo>
                    <a:pt x="13448" y="24881"/>
                    <a:pt x="13081" y="24737"/>
                    <a:pt x="12740" y="24592"/>
                  </a:cubicBezTo>
                  <a:cubicBezTo>
                    <a:pt x="12538" y="25631"/>
                    <a:pt x="11891" y="26569"/>
                    <a:pt x="10978" y="27127"/>
                  </a:cubicBezTo>
                  <a:lnTo>
                    <a:pt x="11777" y="27950"/>
                  </a:lnTo>
                  <a:lnTo>
                    <a:pt x="11612" y="28153"/>
                  </a:lnTo>
                  <a:lnTo>
                    <a:pt x="10839" y="27190"/>
                  </a:lnTo>
                  <a:cubicBezTo>
                    <a:pt x="10288" y="27499"/>
                    <a:pt x="9656" y="27654"/>
                    <a:pt x="9022" y="27654"/>
                  </a:cubicBezTo>
                  <a:cubicBezTo>
                    <a:pt x="8824" y="27654"/>
                    <a:pt x="8626" y="27639"/>
                    <a:pt x="8431" y="27609"/>
                  </a:cubicBezTo>
                  <a:lnTo>
                    <a:pt x="8431" y="27609"/>
                  </a:lnTo>
                  <a:cubicBezTo>
                    <a:pt x="8570" y="28052"/>
                    <a:pt x="8760" y="28471"/>
                    <a:pt x="9014" y="28876"/>
                  </a:cubicBezTo>
                  <a:cubicBezTo>
                    <a:pt x="10021" y="30461"/>
                    <a:pt x="11923" y="30890"/>
                    <a:pt x="13859" y="30890"/>
                  </a:cubicBezTo>
                  <a:cubicBezTo>
                    <a:pt x="15237" y="30890"/>
                    <a:pt x="16633" y="30673"/>
                    <a:pt x="17735" y="30499"/>
                  </a:cubicBezTo>
                  <a:cubicBezTo>
                    <a:pt x="19243" y="30257"/>
                    <a:pt x="20738" y="29979"/>
                    <a:pt x="22247" y="29764"/>
                  </a:cubicBezTo>
                  <a:cubicBezTo>
                    <a:pt x="22641" y="29708"/>
                    <a:pt x="23049" y="29659"/>
                    <a:pt x="23449" y="29659"/>
                  </a:cubicBezTo>
                  <a:cubicBezTo>
                    <a:pt x="23874" y="29659"/>
                    <a:pt x="24289" y="29714"/>
                    <a:pt x="24668" y="29877"/>
                  </a:cubicBezTo>
                  <a:cubicBezTo>
                    <a:pt x="25961" y="29586"/>
                    <a:pt x="27390" y="29372"/>
                    <a:pt x="28797" y="29372"/>
                  </a:cubicBezTo>
                  <a:cubicBezTo>
                    <a:pt x="30753" y="29372"/>
                    <a:pt x="32666" y="29786"/>
                    <a:pt x="34112" y="30980"/>
                  </a:cubicBezTo>
                  <a:cubicBezTo>
                    <a:pt x="34910" y="31626"/>
                    <a:pt x="35341" y="32349"/>
                    <a:pt x="36317" y="32869"/>
                  </a:cubicBezTo>
                  <a:cubicBezTo>
                    <a:pt x="36431" y="32933"/>
                    <a:pt x="36546" y="32983"/>
                    <a:pt x="36659" y="33046"/>
                  </a:cubicBezTo>
                  <a:cubicBezTo>
                    <a:pt x="36748" y="33046"/>
                    <a:pt x="36837" y="33034"/>
                    <a:pt x="36926" y="33021"/>
                  </a:cubicBezTo>
                  <a:cubicBezTo>
                    <a:pt x="37420" y="32970"/>
                    <a:pt x="37927" y="32919"/>
                    <a:pt x="38408" y="32856"/>
                  </a:cubicBezTo>
                  <a:lnTo>
                    <a:pt x="35405" y="28851"/>
                  </a:lnTo>
                  <a:lnTo>
                    <a:pt x="38662" y="32818"/>
                  </a:lnTo>
                  <a:cubicBezTo>
                    <a:pt x="38814" y="32780"/>
                    <a:pt x="38966" y="32755"/>
                    <a:pt x="39118" y="32730"/>
                  </a:cubicBezTo>
                  <a:cubicBezTo>
                    <a:pt x="39562" y="32640"/>
                    <a:pt x="40006" y="32514"/>
                    <a:pt x="40437" y="32349"/>
                  </a:cubicBezTo>
                  <a:cubicBezTo>
                    <a:pt x="40538" y="32311"/>
                    <a:pt x="40653" y="32260"/>
                    <a:pt x="40754" y="32223"/>
                  </a:cubicBezTo>
                  <a:cubicBezTo>
                    <a:pt x="41704" y="31792"/>
                    <a:pt x="42566" y="31069"/>
                    <a:pt x="43036" y="30131"/>
                  </a:cubicBezTo>
                  <a:lnTo>
                    <a:pt x="41286" y="28001"/>
                  </a:lnTo>
                  <a:lnTo>
                    <a:pt x="38371" y="31133"/>
                  </a:lnTo>
                  <a:lnTo>
                    <a:pt x="39512" y="27051"/>
                  </a:lnTo>
                  <a:lnTo>
                    <a:pt x="31716" y="28052"/>
                  </a:lnTo>
                  <a:lnTo>
                    <a:pt x="38751" y="25593"/>
                  </a:lnTo>
                  <a:lnTo>
                    <a:pt x="32641" y="24262"/>
                  </a:lnTo>
                  <a:lnTo>
                    <a:pt x="39879" y="24122"/>
                  </a:lnTo>
                  <a:lnTo>
                    <a:pt x="33072" y="21283"/>
                  </a:lnTo>
                  <a:lnTo>
                    <a:pt x="39461" y="19559"/>
                  </a:lnTo>
                  <a:lnTo>
                    <a:pt x="24377" y="2511"/>
                  </a:lnTo>
                  <a:lnTo>
                    <a:pt x="12512" y="11827"/>
                  </a:lnTo>
                  <a:lnTo>
                    <a:pt x="14603" y="14362"/>
                  </a:lnTo>
                  <a:lnTo>
                    <a:pt x="14439" y="14565"/>
                  </a:lnTo>
                  <a:lnTo>
                    <a:pt x="12423" y="11891"/>
                  </a:lnTo>
                  <a:lnTo>
                    <a:pt x="10851" y="13133"/>
                  </a:lnTo>
                  <a:lnTo>
                    <a:pt x="4019"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6101025" y="1095325"/>
              <a:ext cx="2575" cy="17450"/>
            </a:xfrm>
            <a:custGeom>
              <a:avLst/>
              <a:gdLst/>
              <a:ahLst/>
              <a:cxnLst/>
              <a:rect l="l" t="t" r="r" b="b"/>
              <a:pathLst>
                <a:path w="103" h="698" extrusionOk="0">
                  <a:moveTo>
                    <a:pt x="1" y="1"/>
                  </a:moveTo>
                  <a:cubicBezTo>
                    <a:pt x="26" y="229"/>
                    <a:pt x="63" y="469"/>
                    <a:pt x="102" y="697"/>
                  </a:cubicBezTo>
                  <a:cubicBezTo>
                    <a:pt x="63" y="469"/>
                    <a:pt x="26" y="229"/>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5204225" y="1273725"/>
              <a:ext cx="3475" cy="3200"/>
            </a:xfrm>
            <a:custGeom>
              <a:avLst/>
              <a:gdLst/>
              <a:ahLst/>
              <a:cxnLst/>
              <a:rect l="l" t="t" r="r" b="b"/>
              <a:pathLst>
                <a:path w="139" h="128" extrusionOk="0">
                  <a:moveTo>
                    <a:pt x="139" y="127"/>
                  </a:moveTo>
                  <a:cubicBezTo>
                    <a:pt x="88" y="90"/>
                    <a:pt x="51" y="51"/>
                    <a:pt x="0" y="1"/>
                  </a:cubicBezTo>
                  <a:cubicBezTo>
                    <a:pt x="51" y="51"/>
                    <a:pt x="88" y="90"/>
                    <a:pt x="139"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6013575" y="737875"/>
              <a:ext cx="12050" cy="1300"/>
            </a:xfrm>
            <a:custGeom>
              <a:avLst/>
              <a:gdLst/>
              <a:ahLst/>
              <a:cxnLst/>
              <a:rect l="l" t="t" r="r" b="b"/>
              <a:pathLst>
                <a:path w="482" h="52" extrusionOk="0">
                  <a:moveTo>
                    <a:pt x="0" y="0"/>
                  </a:moveTo>
                  <a:cubicBezTo>
                    <a:pt x="164" y="12"/>
                    <a:pt x="330" y="38"/>
                    <a:pt x="482" y="51"/>
                  </a:cubicBezTo>
                  <a:cubicBezTo>
                    <a:pt x="330" y="38"/>
                    <a:pt x="164" y="12"/>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5771750" y="764500"/>
              <a:ext cx="11775" cy="1275"/>
            </a:xfrm>
            <a:custGeom>
              <a:avLst/>
              <a:gdLst/>
              <a:ahLst/>
              <a:cxnLst/>
              <a:rect l="l" t="t" r="r" b="b"/>
              <a:pathLst>
                <a:path w="471" h="51" extrusionOk="0">
                  <a:moveTo>
                    <a:pt x="1" y="0"/>
                  </a:moveTo>
                  <a:cubicBezTo>
                    <a:pt x="166" y="25"/>
                    <a:pt x="318" y="38"/>
                    <a:pt x="470" y="51"/>
                  </a:cubicBezTo>
                  <a:cubicBezTo>
                    <a:pt x="318" y="38"/>
                    <a:pt x="166" y="25"/>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5783500" y="765750"/>
              <a:ext cx="11725" cy="975"/>
            </a:xfrm>
            <a:custGeom>
              <a:avLst/>
              <a:gdLst/>
              <a:ahLst/>
              <a:cxnLst/>
              <a:rect l="l" t="t" r="r" b="b"/>
              <a:pathLst>
                <a:path w="469" h="39" extrusionOk="0">
                  <a:moveTo>
                    <a:pt x="0" y="1"/>
                  </a:moveTo>
                  <a:cubicBezTo>
                    <a:pt x="165" y="13"/>
                    <a:pt x="317" y="26"/>
                    <a:pt x="469" y="38"/>
                  </a:cubicBezTo>
                  <a:cubicBezTo>
                    <a:pt x="317" y="26"/>
                    <a:pt x="165" y="13"/>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5230200" y="1296550"/>
              <a:ext cx="30750" cy="23475"/>
            </a:xfrm>
            <a:custGeom>
              <a:avLst/>
              <a:gdLst/>
              <a:ahLst/>
              <a:cxnLst/>
              <a:rect l="l" t="t" r="r" b="b"/>
              <a:pathLst>
                <a:path w="1230" h="939" extrusionOk="0">
                  <a:moveTo>
                    <a:pt x="1230" y="938"/>
                  </a:moveTo>
                  <a:cubicBezTo>
                    <a:pt x="812" y="622"/>
                    <a:pt x="406" y="318"/>
                    <a:pt x="0" y="0"/>
                  </a:cubicBezTo>
                  <a:cubicBezTo>
                    <a:pt x="406" y="318"/>
                    <a:pt x="812" y="622"/>
                    <a:pt x="1230" y="93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5637100" y="691275"/>
              <a:ext cx="12375" cy="6350"/>
            </a:xfrm>
            <a:custGeom>
              <a:avLst/>
              <a:gdLst/>
              <a:ahLst/>
              <a:cxnLst/>
              <a:rect l="l" t="t" r="r" b="b"/>
              <a:pathLst>
                <a:path w="495" h="254" extrusionOk="0">
                  <a:moveTo>
                    <a:pt x="0" y="0"/>
                  </a:moveTo>
                  <a:cubicBezTo>
                    <a:pt x="164" y="77"/>
                    <a:pt x="330" y="166"/>
                    <a:pt x="494" y="254"/>
                  </a:cubicBezTo>
                  <a:cubicBezTo>
                    <a:pt x="330" y="166"/>
                    <a:pt x="164" y="77"/>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5174425" y="1234425"/>
              <a:ext cx="2225" cy="3825"/>
            </a:xfrm>
            <a:custGeom>
              <a:avLst/>
              <a:gdLst/>
              <a:ahLst/>
              <a:cxnLst/>
              <a:rect l="l" t="t" r="r" b="b"/>
              <a:pathLst>
                <a:path w="89" h="153" extrusionOk="0">
                  <a:moveTo>
                    <a:pt x="89" y="153"/>
                  </a:moveTo>
                  <a:cubicBezTo>
                    <a:pt x="63" y="102"/>
                    <a:pt x="38" y="52"/>
                    <a:pt x="1" y="1"/>
                  </a:cubicBezTo>
                  <a:cubicBezTo>
                    <a:pt x="38" y="52"/>
                    <a:pt x="63" y="102"/>
                    <a:pt x="89"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5214650" y="1283575"/>
              <a:ext cx="3200" cy="2850"/>
            </a:xfrm>
            <a:custGeom>
              <a:avLst/>
              <a:gdLst/>
              <a:ahLst/>
              <a:cxnLst/>
              <a:rect l="l" t="t" r="r" b="b"/>
              <a:pathLst>
                <a:path w="128" h="114" extrusionOk="0">
                  <a:moveTo>
                    <a:pt x="128" y="114"/>
                  </a:moveTo>
                  <a:cubicBezTo>
                    <a:pt x="90" y="76"/>
                    <a:pt x="39" y="38"/>
                    <a:pt x="1" y="0"/>
                  </a:cubicBezTo>
                  <a:cubicBezTo>
                    <a:pt x="39" y="38"/>
                    <a:pt x="90" y="76"/>
                    <a:pt x="128"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5398150" y="954925"/>
              <a:ext cx="34875" cy="53275"/>
            </a:xfrm>
            <a:custGeom>
              <a:avLst/>
              <a:gdLst/>
              <a:ahLst/>
              <a:cxnLst/>
              <a:rect l="l" t="t" r="r" b="b"/>
              <a:pathLst>
                <a:path w="1395" h="2131" extrusionOk="0">
                  <a:moveTo>
                    <a:pt x="1" y="2130"/>
                  </a:moveTo>
                  <a:cubicBezTo>
                    <a:pt x="584" y="1535"/>
                    <a:pt x="1040" y="800"/>
                    <a:pt x="1395" y="1"/>
                  </a:cubicBezTo>
                  <a:cubicBezTo>
                    <a:pt x="1040" y="800"/>
                    <a:pt x="584" y="1535"/>
                    <a:pt x="1" y="21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5219725" y="1288000"/>
              <a:ext cx="3525" cy="2875"/>
            </a:xfrm>
            <a:custGeom>
              <a:avLst/>
              <a:gdLst/>
              <a:ahLst/>
              <a:cxnLst/>
              <a:rect l="l" t="t" r="r" b="b"/>
              <a:pathLst>
                <a:path w="141" h="115" extrusionOk="0">
                  <a:moveTo>
                    <a:pt x="141" y="114"/>
                  </a:moveTo>
                  <a:cubicBezTo>
                    <a:pt x="90" y="77"/>
                    <a:pt x="51" y="38"/>
                    <a:pt x="1" y="1"/>
                  </a:cubicBezTo>
                  <a:cubicBezTo>
                    <a:pt x="51" y="38"/>
                    <a:pt x="90" y="77"/>
                    <a:pt x="141"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5185500" y="1251875"/>
              <a:ext cx="2250" cy="3500"/>
            </a:xfrm>
            <a:custGeom>
              <a:avLst/>
              <a:gdLst/>
              <a:ahLst/>
              <a:cxnLst/>
              <a:rect l="l" t="t" r="r" b="b"/>
              <a:pathLst>
                <a:path w="90" h="140" extrusionOk="0">
                  <a:moveTo>
                    <a:pt x="90" y="139"/>
                  </a:moveTo>
                  <a:cubicBezTo>
                    <a:pt x="65" y="89"/>
                    <a:pt x="26" y="51"/>
                    <a:pt x="1" y="1"/>
                  </a:cubicBezTo>
                  <a:cubicBezTo>
                    <a:pt x="26" y="51"/>
                    <a:pt x="65" y="89"/>
                    <a:pt x="90" y="13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5181700" y="1246475"/>
              <a:ext cx="2250" cy="3525"/>
            </a:xfrm>
            <a:custGeom>
              <a:avLst/>
              <a:gdLst/>
              <a:ahLst/>
              <a:cxnLst/>
              <a:rect l="l" t="t" r="r" b="b"/>
              <a:pathLst>
                <a:path w="90" h="141" extrusionOk="0">
                  <a:moveTo>
                    <a:pt x="90" y="140"/>
                  </a:moveTo>
                  <a:cubicBezTo>
                    <a:pt x="51" y="90"/>
                    <a:pt x="26" y="39"/>
                    <a:pt x="1" y="1"/>
                  </a:cubicBezTo>
                  <a:cubicBezTo>
                    <a:pt x="26" y="39"/>
                    <a:pt x="51" y="90"/>
                    <a:pt x="90"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5209275" y="1278800"/>
              <a:ext cx="3500" cy="2900"/>
            </a:xfrm>
            <a:custGeom>
              <a:avLst/>
              <a:gdLst/>
              <a:ahLst/>
              <a:cxnLst/>
              <a:rect l="l" t="t" r="r" b="b"/>
              <a:pathLst>
                <a:path w="140" h="116" extrusionOk="0">
                  <a:moveTo>
                    <a:pt x="140" y="115"/>
                  </a:moveTo>
                  <a:cubicBezTo>
                    <a:pt x="89" y="77"/>
                    <a:pt x="52" y="39"/>
                    <a:pt x="1" y="0"/>
                  </a:cubicBezTo>
                  <a:cubicBezTo>
                    <a:pt x="52" y="39"/>
                    <a:pt x="89" y="77"/>
                    <a:pt x="140" y="11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5189300" y="1257250"/>
              <a:ext cx="2900" cy="3525"/>
            </a:xfrm>
            <a:custGeom>
              <a:avLst/>
              <a:gdLst/>
              <a:ahLst/>
              <a:cxnLst/>
              <a:rect l="l" t="t" r="r" b="b"/>
              <a:pathLst>
                <a:path w="116" h="141" extrusionOk="0">
                  <a:moveTo>
                    <a:pt x="115" y="140"/>
                  </a:moveTo>
                  <a:cubicBezTo>
                    <a:pt x="77" y="102"/>
                    <a:pt x="39" y="51"/>
                    <a:pt x="1" y="1"/>
                  </a:cubicBezTo>
                  <a:cubicBezTo>
                    <a:pt x="39" y="51"/>
                    <a:pt x="77" y="102"/>
                    <a:pt x="115"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5193750" y="1262325"/>
              <a:ext cx="4450" cy="5100"/>
            </a:xfrm>
            <a:custGeom>
              <a:avLst/>
              <a:gdLst/>
              <a:ahLst/>
              <a:cxnLst/>
              <a:rect l="l" t="t" r="r" b="b"/>
              <a:pathLst>
                <a:path w="178" h="204" extrusionOk="0">
                  <a:moveTo>
                    <a:pt x="178" y="203"/>
                  </a:moveTo>
                  <a:cubicBezTo>
                    <a:pt x="115" y="140"/>
                    <a:pt x="51" y="76"/>
                    <a:pt x="0" y="0"/>
                  </a:cubicBezTo>
                  <a:cubicBezTo>
                    <a:pt x="51" y="76"/>
                    <a:pt x="115" y="140"/>
                    <a:pt x="178"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5177900" y="1240475"/>
              <a:ext cx="2250" cy="3825"/>
            </a:xfrm>
            <a:custGeom>
              <a:avLst/>
              <a:gdLst/>
              <a:ahLst/>
              <a:cxnLst/>
              <a:rect l="l" t="t" r="r" b="b"/>
              <a:pathLst>
                <a:path w="90" h="153" extrusionOk="0">
                  <a:moveTo>
                    <a:pt x="90" y="152"/>
                  </a:moveTo>
                  <a:cubicBezTo>
                    <a:pt x="64" y="102"/>
                    <a:pt x="26" y="51"/>
                    <a:pt x="0" y="0"/>
                  </a:cubicBezTo>
                  <a:cubicBezTo>
                    <a:pt x="26" y="51"/>
                    <a:pt x="64" y="102"/>
                    <a:pt x="90" y="15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5170625" y="1226200"/>
              <a:ext cx="2850" cy="6050"/>
            </a:xfrm>
            <a:custGeom>
              <a:avLst/>
              <a:gdLst/>
              <a:ahLst/>
              <a:cxnLst/>
              <a:rect l="l" t="t" r="r" b="b"/>
              <a:pathLst>
                <a:path w="114" h="242" extrusionOk="0">
                  <a:moveTo>
                    <a:pt x="114" y="242"/>
                  </a:moveTo>
                  <a:cubicBezTo>
                    <a:pt x="76" y="166"/>
                    <a:pt x="38" y="76"/>
                    <a:pt x="0" y="0"/>
                  </a:cubicBezTo>
                  <a:cubicBezTo>
                    <a:pt x="38" y="76"/>
                    <a:pt x="76" y="166"/>
                    <a:pt x="114"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5175375" y="1116550"/>
              <a:ext cx="4775" cy="8600"/>
            </a:xfrm>
            <a:custGeom>
              <a:avLst/>
              <a:gdLst/>
              <a:ahLst/>
              <a:cxnLst/>
              <a:rect l="l" t="t" r="r" b="b"/>
              <a:pathLst>
                <a:path w="191" h="344" extrusionOk="0">
                  <a:moveTo>
                    <a:pt x="0" y="343"/>
                  </a:moveTo>
                  <a:cubicBezTo>
                    <a:pt x="64" y="229"/>
                    <a:pt x="115" y="115"/>
                    <a:pt x="191" y="0"/>
                  </a:cubicBezTo>
                  <a:cubicBezTo>
                    <a:pt x="115" y="115"/>
                    <a:pt x="64" y="229"/>
                    <a:pt x="0" y="34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5169650" y="1125125"/>
              <a:ext cx="5750" cy="13625"/>
            </a:xfrm>
            <a:custGeom>
              <a:avLst/>
              <a:gdLst/>
              <a:ahLst/>
              <a:cxnLst/>
              <a:rect l="l" t="t" r="r" b="b"/>
              <a:pathLst>
                <a:path w="230" h="545" extrusionOk="0">
                  <a:moveTo>
                    <a:pt x="1" y="545"/>
                  </a:moveTo>
                  <a:cubicBezTo>
                    <a:pt x="65" y="367"/>
                    <a:pt x="141" y="178"/>
                    <a:pt x="229" y="0"/>
                  </a:cubicBezTo>
                  <a:cubicBezTo>
                    <a:pt x="141" y="178"/>
                    <a:pt x="65" y="367"/>
                    <a:pt x="1" y="54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5384850" y="1008175"/>
              <a:ext cx="13325" cy="12050"/>
            </a:xfrm>
            <a:custGeom>
              <a:avLst/>
              <a:gdLst/>
              <a:ahLst/>
              <a:cxnLst/>
              <a:rect l="l" t="t" r="r" b="b"/>
              <a:pathLst>
                <a:path w="533" h="482" extrusionOk="0">
                  <a:moveTo>
                    <a:pt x="0" y="482"/>
                  </a:moveTo>
                  <a:cubicBezTo>
                    <a:pt x="190" y="330"/>
                    <a:pt x="367" y="178"/>
                    <a:pt x="533" y="0"/>
                  </a:cubicBezTo>
                  <a:cubicBezTo>
                    <a:pt x="367" y="178"/>
                    <a:pt x="190" y="330"/>
                    <a:pt x="0" y="48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5201675" y="1084225"/>
              <a:ext cx="7625" cy="6050"/>
            </a:xfrm>
            <a:custGeom>
              <a:avLst/>
              <a:gdLst/>
              <a:ahLst/>
              <a:cxnLst/>
              <a:rect l="l" t="t" r="r" b="b"/>
              <a:pathLst>
                <a:path w="305" h="242" extrusionOk="0">
                  <a:moveTo>
                    <a:pt x="1" y="242"/>
                  </a:moveTo>
                  <a:cubicBezTo>
                    <a:pt x="102" y="166"/>
                    <a:pt x="203" y="77"/>
                    <a:pt x="305" y="1"/>
                  </a:cubicBezTo>
                  <a:cubicBezTo>
                    <a:pt x="203" y="77"/>
                    <a:pt x="102" y="166"/>
                    <a:pt x="1"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5225125" y="1292450"/>
              <a:ext cx="4125" cy="3175"/>
            </a:xfrm>
            <a:custGeom>
              <a:avLst/>
              <a:gdLst/>
              <a:ahLst/>
              <a:cxnLst/>
              <a:rect l="l" t="t" r="r" b="b"/>
              <a:pathLst>
                <a:path w="165" h="127" extrusionOk="0">
                  <a:moveTo>
                    <a:pt x="165" y="127"/>
                  </a:moveTo>
                  <a:cubicBezTo>
                    <a:pt x="102" y="88"/>
                    <a:pt x="51" y="38"/>
                    <a:pt x="1" y="0"/>
                  </a:cubicBezTo>
                  <a:cubicBezTo>
                    <a:pt x="51" y="38"/>
                    <a:pt x="102" y="88"/>
                    <a:pt x="165"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5198175" y="1267400"/>
              <a:ext cx="4800" cy="5075"/>
            </a:xfrm>
            <a:custGeom>
              <a:avLst/>
              <a:gdLst/>
              <a:ahLst/>
              <a:cxnLst/>
              <a:rect l="l" t="t" r="r" b="b"/>
              <a:pathLst>
                <a:path w="192" h="203" extrusionOk="0">
                  <a:moveTo>
                    <a:pt x="191" y="203"/>
                  </a:moveTo>
                  <a:cubicBezTo>
                    <a:pt x="115" y="127"/>
                    <a:pt x="65" y="64"/>
                    <a:pt x="1" y="0"/>
                  </a:cubicBezTo>
                  <a:cubicBezTo>
                    <a:pt x="65" y="64"/>
                    <a:pt x="115" y="127"/>
                    <a:pt x="191"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5162050" y="1177725"/>
              <a:ext cx="25" cy="5100"/>
            </a:xfrm>
            <a:custGeom>
              <a:avLst/>
              <a:gdLst/>
              <a:ahLst/>
              <a:cxnLst/>
              <a:rect l="l" t="t" r="r" b="b"/>
              <a:pathLst>
                <a:path w="1" h="204" extrusionOk="0">
                  <a:moveTo>
                    <a:pt x="1" y="203"/>
                  </a:moveTo>
                  <a:lnTo>
                    <a:pt x="1"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5291975" y="1345350"/>
              <a:ext cx="2575" cy="2250"/>
            </a:xfrm>
            <a:custGeom>
              <a:avLst/>
              <a:gdLst/>
              <a:ahLst/>
              <a:cxnLst/>
              <a:rect l="l" t="t" r="r" b="b"/>
              <a:pathLst>
                <a:path w="103" h="90" extrusionOk="0">
                  <a:moveTo>
                    <a:pt x="102" y="90"/>
                  </a:moveTo>
                  <a:cubicBezTo>
                    <a:pt x="65" y="64"/>
                    <a:pt x="39" y="26"/>
                    <a:pt x="1" y="0"/>
                  </a:cubicBezTo>
                  <a:cubicBezTo>
                    <a:pt x="39" y="26"/>
                    <a:pt x="65" y="64"/>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6172950" y="1866650"/>
              <a:ext cx="7950" cy="3200"/>
            </a:xfrm>
            <a:custGeom>
              <a:avLst/>
              <a:gdLst/>
              <a:ahLst/>
              <a:cxnLst/>
              <a:rect l="l" t="t" r="r" b="b"/>
              <a:pathLst>
                <a:path w="318" h="128" extrusionOk="0">
                  <a:moveTo>
                    <a:pt x="1" y="127"/>
                  </a:moveTo>
                  <a:cubicBezTo>
                    <a:pt x="102" y="89"/>
                    <a:pt x="217" y="38"/>
                    <a:pt x="318" y="1"/>
                  </a:cubicBezTo>
                  <a:lnTo>
                    <a:pt x="318" y="1"/>
                  </a:lnTo>
                  <a:lnTo>
                    <a:pt x="318" y="1"/>
                  </a:lnTo>
                  <a:cubicBezTo>
                    <a:pt x="217" y="38"/>
                    <a:pt x="102" y="89"/>
                    <a:pt x="1"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5297050" y="1350125"/>
              <a:ext cx="2550" cy="2225"/>
            </a:xfrm>
            <a:custGeom>
              <a:avLst/>
              <a:gdLst/>
              <a:ahLst/>
              <a:cxnLst/>
              <a:rect l="l" t="t" r="r" b="b"/>
              <a:pathLst>
                <a:path w="102" h="89" extrusionOk="0">
                  <a:moveTo>
                    <a:pt x="102" y="88"/>
                  </a:moveTo>
                  <a:cubicBezTo>
                    <a:pt x="64" y="51"/>
                    <a:pt x="39" y="25"/>
                    <a:pt x="1" y="0"/>
                  </a:cubicBezTo>
                  <a:cubicBezTo>
                    <a:pt x="39" y="25"/>
                    <a:pt x="64" y="51"/>
                    <a:pt x="102" y="8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5492900" y="698250"/>
              <a:ext cx="54525" cy="61825"/>
            </a:xfrm>
            <a:custGeom>
              <a:avLst/>
              <a:gdLst/>
              <a:ahLst/>
              <a:cxnLst/>
              <a:rect l="l" t="t" r="r" b="b"/>
              <a:pathLst>
                <a:path w="2181" h="2473" extrusionOk="0">
                  <a:moveTo>
                    <a:pt x="0" y="2459"/>
                  </a:moveTo>
                  <a:cubicBezTo>
                    <a:pt x="507" y="1471"/>
                    <a:pt x="1268" y="571"/>
                    <a:pt x="2180" y="0"/>
                  </a:cubicBezTo>
                  <a:cubicBezTo>
                    <a:pt x="1268" y="571"/>
                    <a:pt x="507" y="1471"/>
                    <a:pt x="0" y="2459"/>
                  </a:cubicBezTo>
                  <a:lnTo>
                    <a:pt x="0" y="2473"/>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6037650" y="741350"/>
              <a:ext cx="101725" cy="200925"/>
            </a:xfrm>
            <a:custGeom>
              <a:avLst/>
              <a:gdLst/>
              <a:ahLst/>
              <a:cxnLst/>
              <a:rect l="l" t="t" r="r" b="b"/>
              <a:pathLst>
                <a:path w="4069" h="8037" extrusionOk="0">
                  <a:moveTo>
                    <a:pt x="2801" y="1611"/>
                  </a:moveTo>
                  <a:cubicBezTo>
                    <a:pt x="3955" y="3042"/>
                    <a:pt x="4069" y="5096"/>
                    <a:pt x="3752" y="6934"/>
                  </a:cubicBezTo>
                  <a:cubicBezTo>
                    <a:pt x="3689" y="7302"/>
                    <a:pt x="3613" y="7670"/>
                    <a:pt x="3524" y="8037"/>
                  </a:cubicBezTo>
                  <a:lnTo>
                    <a:pt x="3524" y="8037"/>
                  </a:lnTo>
                  <a:cubicBezTo>
                    <a:pt x="3613" y="7670"/>
                    <a:pt x="3689" y="7302"/>
                    <a:pt x="3752" y="6934"/>
                  </a:cubicBezTo>
                  <a:cubicBezTo>
                    <a:pt x="4069" y="5096"/>
                    <a:pt x="3955" y="3042"/>
                    <a:pt x="2801" y="1611"/>
                  </a:cubicBezTo>
                  <a:cubicBezTo>
                    <a:pt x="2079" y="710"/>
                    <a:pt x="1091" y="216"/>
                    <a:pt x="0" y="0"/>
                  </a:cubicBezTo>
                  <a:cubicBezTo>
                    <a:pt x="1091" y="216"/>
                    <a:pt x="2079" y="710"/>
                    <a:pt x="2801" y="161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5584150" y="682650"/>
              <a:ext cx="21900" cy="1050"/>
            </a:xfrm>
            <a:custGeom>
              <a:avLst/>
              <a:gdLst/>
              <a:ahLst/>
              <a:cxnLst/>
              <a:rect l="l" t="t" r="r" b="b"/>
              <a:pathLst>
                <a:path w="876" h="42" extrusionOk="0">
                  <a:moveTo>
                    <a:pt x="612" y="3"/>
                  </a:moveTo>
                  <a:cubicBezTo>
                    <a:pt x="615" y="3"/>
                    <a:pt x="619" y="4"/>
                    <a:pt x="622" y="4"/>
                  </a:cubicBezTo>
                  <a:lnTo>
                    <a:pt x="648" y="4"/>
                  </a:lnTo>
                  <a:cubicBezTo>
                    <a:pt x="636" y="3"/>
                    <a:pt x="624" y="3"/>
                    <a:pt x="612" y="3"/>
                  </a:cubicBezTo>
                  <a:close/>
                  <a:moveTo>
                    <a:pt x="648" y="4"/>
                  </a:moveTo>
                  <a:lnTo>
                    <a:pt x="648" y="4"/>
                  </a:lnTo>
                  <a:cubicBezTo>
                    <a:pt x="712" y="5"/>
                    <a:pt x="776" y="8"/>
                    <a:pt x="840" y="13"/>
                  </a:cubicBezTo>
                  <a:lnTo>
                    <a:pt x="840" y="13"/>
                  </a:lnTo>
                  <a:cubicBezTo>
                    <a:pt x="815" y="9"/>
                    <a:pt x="792" y="4"/>
                    <a:pt x="775" y="4"/>
                  </a:cubicBezTo>
                  <a:close/>
                  <a:moveTo>
                    <a:pt x="840" y="13"/>
                  </a:moveTo>
                  <a:cubicBezTo>
                    <a:pt x="851" y="15"/>
                    <a:pt x="864" y="16"/>
                    <a:pt x="876" y="16"/>
                  </a:cubicBezTo>
                  <a:cubicBezTo>
                    <a:pt x="864" y="15"/>
                    <a:pt x="852" y="14"/>
                    <a:pt x="840" y="13"/>
                  </a:cubicBezTo>
                  <a:close/>
                  <a:moveTo>
                    <a:pt x="501" y="0"/>
                  </a:moveTo>
                  <a:cubicBezTo>
                    <a:pt x="363" y="0"/>
                    <a:pt x="228" y="14"/>
                    <a:pt x="95" y="30"/>
                  </a:cubicBezTo>
                  <a:lnTo>
                    <a:pt x="95" y="30"/>
                  </a:lnTo>
                  <a:cubicBezTo>
                    <a:pt x="247" y="12"/>
                    <a:pt x="406" y="3"/>
                    <a:pt x="565" y="3"/>
                  </a:cubicBezTo>
                  <a:cubicBezTo>
                    <a:pt x="581" y="3"/>
                    <a:pt x="596" y="3"/>
                    <a:pt x="612" y="3"/>
                  </a:cubicBezTo>
                  <a:lnTo>
                    <a:pt x="612" y="3"/>
                  </a:lnTo>
                  <a:cubicBezTo>
                    <a:pt x="575" y="1"/>
                    <a:pt x="538" y="0"/>
                    <a:pt x="501" y="0"/>
                  </a:cubicBezTo>
                  <a:close/>
                  <a:moveTo>
                    <a:pt x="95" y="30"/>
                  </a:moveTo>
                  <a:cubicBezTo>
                    <a:pt x="63" y="33"/>
                    <a:pt x="32" y="37"/>
                    <a:pt x="1" y="41"/>
                  </a:cubicBezTo>
                  <a:cubicBezTo>
                    <a:pt x="32" y="37"/>
                    <a:pt x="64" y="33"/>
                    <a:pt x="95" y="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5302125" y="1354850"/>
              <a:ext cx="2250" cy="2250"/>
            </a:xfrm>
            <a:custGeom>
              <a:avLst/>
              <a:gdLst/>
              <a:ahLst/>
              <a:cxnLst/>
              <a:rect l="l" t="t" r="r" b="b"/>
              <a:pathLst>
                <a:path w="90" h="90" extrusionOk="0">
                  <a:moveTo>
                    <a:pt x="0" y="1"/>
                  </a:moveTo>
                  <a:cubicBezTo>
                    <a:pt x="26" y="26"/>
                    <a:pt x="51" y="65"/>
                    <a:pt x="90" y="90"/>
                  </a:cubicBezTo>
                  <a:cubicBezTo>
                    <a:pt x="51" y="65"/>
                    <a:pt x="26" y="26"/>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5163325" y="1148250"/>
              <a:ext cx="3200" cy="14600"/>
            </a:xfrm>
            <a:custGeom>
              <a:avLst/>
              <a:gdLst/>
              <a:ahLst/>
              <a:cxnLst/>
              <a:rect l="l" t="t" r="r" b="b"/>
              <a:pathLst>
                <a:path w="128" h="584" extrusionOk="0">
                  <a:moveTo>
                    <a:pt x="127" y="0"/>
                  </a:moveTo>
                  <a:cubicBezTo>
                    <a:pt x="95" y="120"/>
                    <a:pt x="69" y="244"/>
                    <a:pt x="44" y="367"/>
                  </a:cubicBezTo>
                  <a:lnTo>
                    <a:pt x="44" y="367"/>
                  </a:lnTo>
                  <a:cubicBezTo>
                    <a:pt x="62" y="287"/>
                    <a:pt x="82" y="207"/>
                    <a:pt x="102" y="127"/>
                  </a:cubicBezTo>
                  <a:cubicBezTo>
                    <a:pt x="102" y="115"/>
                    <a:pt x="102" y="89"/>
                    <a:pt x="115" y="76"/>
                  </a:cubicBezTo>
                  <a:cubicBezTo>
                    <a:pt x="115" y="51"/>
                    <a:pt x="127" y="25"/>
                    <a:pt x="127" y="0"/>
                  </a:cubicBezTo>
                  <a:close/>
                  <a:moveTo>
                    <a:pt x="44" y="367"/>
                  </a:moveTo>
                  <a:lnTo>
                    <a:pt x="44" y="367"/>
                  </a:lnTo>
                  <a:cubicBezTo>
                    <a:pt x="27" y="439"/>
                    <a:pt x="12" y="511"/>
                    <a:pt x="0" y="583"/>
                  </a:cubicBezTo>
                  <a:cubicBezTo>
                    <a:pt x="15" y="513"/>
                    <a:pt x="29" y="440"/>
                    <a:pt x="44" y="36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286900" y="1340900"/>
              <a:ext cx="2575" cy="2275"/>
            </a:xfrm>
            <a:custGeom>
              <a:avLst/>
              <a:gdLst/>
              <a:ahLst/>
              <a:cxnLst/>
              <a:rect l="l" t="t" r="r" b="b"/>
              <a:pathLst>
                <a:path w="103" h="91" extrusionOk="0">
                  <a:moveTo>
                    <a:pt x="102" y="90"/>
                  </a:moveTo>
                  <a:cubicBezTo>
                    <a:pt x="65" y="52"/>
                    <a:pt x="39" y="26"/>
                    <a:pt x="1" y="1"/>
                  </a:cubicBezTo>
                  <a:cubicBezTo>
                    <a:pt x="39" y="26"/>
                    <a:pt x="65" y="52"/>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362975" y="682650"/>
              <a:ext cx="1005850" cy="831950"/>
            </a:xfrm>
            <a:custGeom>
              <a:avLst/>
              <a:gdLst/>
              <a:ahLst/>
              <a:cxnLst/>
              <a:rect l="l" t="t" r="r" b="b"/>
              <a:pathLst>
                <a:path w="40234" h="33278" extrusionOk="0">
                  <a:moveTo>
                    <a:pt x="22804" y="4275"/>
                  </a:moveTo>
                  <a:lnTo>
                    <a:pt x="26556" y="8838"/>
                  </a:lnTo>
                  <a:lnTo>
                    <a:pt x="26391" y="9041"/>
                  </a:lnTo>
                  <a:lnTo>
                    <a:pt x="22804" y="4275"/>
                  </a:lnTo>
                  <a:close/>
                  <a:moveTo>
                    <a:pt x="25428" y="11184"/>
                  </a:moveTo>
                  <a:lnTo>
                    <a:pt x="28458" y="14466"/>
                  </a:lnTo>
                  <a:lnTo>
                    <a:pt x="28293" y="14657"/>
                  </a:lnTo>
                  <a:lnTo>
                    <a:pt x="25428" y="11184"/>
                  </a:lnTo>
                  <a:close/>
                  <a:moveTo>
                    <a:pt x="27545" y="22376"/>
                  </a:moveTo>
                  <a:lnTo>
                    <a:pt x="29509" y="24417"/>
                  </a:lnTo>
                  <a:lnTo>
                    <a:pt x="29345" y="24620"/>
                  </a:lnTo>
                  <a:lnTo>
                    <a:pt x="27545" y="22376"/>
                  </a:lnTo>
                  <a:close/>
                  <a:moveTo>
                    <a:pt x="31475" y="23390"/>
                  </a:moveTo>
                  <a:lnTo>
                    <a:pt x="35239" y="27953"/>
                  </a:lnTo>
                  <a:lnTo>
                    <a:pt x="35061" y="28156"/>
                  </a:lnTo>
                  <a:lnTo>
                    <a:pt x="31475" y="23390"/>
                  </a:lnTo>
                  <a:close/>
                  <a:moveTo>
                    <a:pt x="9348" y="0"/>
                  </a:moveTo>
                  <a:cubicBezTo>
                    <a:pt x="9177" y="0"/>
                    <a:pt x="9012" y="21"/>
                    <a:pt x="8848" y="41"/>
                  </a:cubicBezTo>
                  <a:cubicBezTo>
                    <a:pt x="8557" y="92"/>
                    <a:pt x="8278" y="181"/>
                    <a:pt x="8011" y="295"/>
                  </a:cubicBezTo>
                  <a:cubicBezTo>
                    <a:pt x="7898" y="333"/>
                    <a:pt x="7796" y="384"/>
                    <a:pt x="7695" y="447"/>
                  </a:cubicBezTo>
                  <a:cubicBezTo>
                    <a:pt x="7580" y="498"/>
                    <a:pt x="7479" y="561"/>
                    <a:pt x="7377" y="624"/>
                  </a:cubicBezTo>
                  <a:cubicBezTo>
                    <a:pt x="6465" y="1195"/>
                    <a:pt x="5704" y="2095"/>
                    <a:pt x="5197" y="3083"/>
                  </a:cubicBezTo>
                  <a:lnTo>
                    <a:pt x="5197" y="3097"/>
                  </a:lnTo>
                  <a:cubicBezTo>
                    <a:pt x="5532" y="3023"/>
                    <a:pt x="5877" y="2992"/>
                    <a:pt x="6224" y="2992"/>
                  </a:cubicBezTo>
                  <a:cubicBezTo>
                    <a:pt x="6534" y="2992"/>
                    <a:pt x="6844" y="3016"/>
                    <a:pt x="7149" y="3058"/>
                  </a:cubicBezTo>
                  <a:cubicBezTo>
                    <a:pt x="7340" y="3083"/>
                    <a:pt x="7517" y="3109"/>
                    <a:pt x="7682" y="3198"/>
                  </a:cubicBezTo>
                  <a:cubicBezTo>
                    <a:pt x="7834" y="3286"/>
                    <a:pt x="7974" y="3438"/>
                    <a:pt x="7986" y="3616"/>
                  </a:cubicBezTo>
                  <a:cubicBezTo>
                    <a:pt x="8011" y="3832"/>
                    <a:pt x="7872" y="4021"/>
                    <a:pt x="7695" y="4148"/>
                  </a:cubicBezTo>
                  <a:cubicBezTo>
                    <a:pt x="7682" y="4161"/>
                    <a:pt x="7656" y="4174"/>
                    <a:pt x="7631" y="4187"/>
                  </a:cubicBezTo>
                  <a:lnTo>
                    <a:pt x="10496" y="7254"/>
                  </a:lnTo>
                  <a:lnTo>
                    <a:pt x="10331" y="7457"/>
                  </a:lnTo>
                  <a:lnTo>
                    <a:pt x="7606" y="4212"/>
                  </a:lnTo>
                  <a:cubicBezTo>
                    <a:pt x="7449" y="4295"/>
                    <a:pt x="7270" y="4339"/>
                    <a:pt x="7091" y="4339"/>
                  </a:cubicBezTo>
                  <a:cubicBezTo>
                    <a:pt x="6996" y="4339"/>
                    <a:pt x="6900" y="4327"/>
                    <a:pt x="6808" y="4300"/>
                  </a:cubicBezTo>
                  <a:lnTo>
                    <a:pt x="6808" y="4300"/>
                  </a:lnTo>
                  <a:cubicBezTo>
                    <a:pt x="7086" y="4567"/>
                    <a:pt x="7301" y="4897"/>
                    <a:pt x="7441" y="5252"/>
                  </a:cubicBezTo>
                  <a:cubicBezTo>
                    <a:pt x="7492" y="5378"/>
                    <a:pt x="7543" y="5530"/>
                    <a:pt x="7492" y="5657"/>
                  </a:cubicBezTo>
                  <a:cubicBezTo>
                    <a:pt x="7428" y="5847"/>
                    <a:pt x="7200" y="5936"/>
                    <a:pt x="6997" y="5961"/>
                  </a:cubicBezTo>
                  <a:cubicBezTo>
                    <a:pt x="6883" y="5979"/>
                    <a:pt x="6768" y="5988"/>
                    <a:pt x="6652" y="5988"/>
                  </a:cubicBezTo>
                  <a:cubicBezTo>
                    <a:pt x="6264" y="5988"/>
                    <a:pt x="5872" y="5890"/>
                    <a:pt x="5540" y="5695"/>
                  </a:cubicBezTo>
                  <a:lnTo>
                    <a:pt x="5540" y="5695"/>
                  </a:lnTo>
                  <a:cubicBezTo>
                    <a:pt x="5743" y="5897"/>
                    <a:pt x="5780" y="6240"/>
                    <a:pt x="5679" y="6494"/>
                  </a:cubicBezTo>
                  <a:cubicBezTo>
                    <a:pt x="5565" y="6759"/>
                    <a:pt x="5312" y="6962"/>
                    <a:pt x="5045" y="7064"/>
                  </a:cubicBezTo>
                  <a:cubicBezTo>
                    <a:pt x="4779" y="7178"/>
                    <a:pt x="4487" y="7190"/>
                    <a:pt x="4196" y="7190"/>
                  </a:cubicBezTo>
                  <a:cubicBezTo>
                    <a:pt x="4196" y="7419"/>
                    <a:pt x="4171" y="7635"/>
                    <a:pt x="4120" y="7850"/>
                  </a:cubicBezTo>
                  <a:lnTo>
                    <a:pt x="5197" y="8978"/>
                  </a:lnTo>
                  <a:lnTo>
                    <a:pt x="5033" y="9168"/>
                  </a:lnTo>
                  <a:lnTo>
                    <a:pt x="4082" y="7976"/>
                  </a:lnTo>
                  <a:cubicBezTo>
                    <a:pt x="3980" y="8294"/>
                    <a:pt x="3828" y="8598"/>
                    <a:pt x="3625" y="8851"/>
                  </a:cubicBezTo>
                  <a:cubicBezTo>
                    <a:pt x="3588" y="8902"/>
                    <a:pt x="3537" y="8965"/>
                    <a:pt x="3461" y="9029"/>
                  </a:cubicBezTo>
                  <a:cubicBezTo>
                    <a:pt x="3284" y="9663"/>
                    <a:pt x="3068" y="10297"/>
                    <a:pt x="2802" y="10892"/>
                  </a:cubicBezTo>
                  <a:cubicBezTo>
                    <a:pt x="2447" y="11691"/>
                    <a:pt x="1991" y="12426"/>
                    <a:pt x="1408" y="13021"/>
                  </a:cubicBezTo>
                  <a:cubicBezTo>
                    <a:pt x="1242" y="13199"/>
                    <a:pt x="1065" y="13351"/>
                    <a:pt x="875" y="13503"/>
                  </a:cubicBezTo>
                  <a:cubicBezTo>
                    <a:pt x="774" y="13579"/>
                    <a:pt x="685" y="13643"/>
                    <a:pt x="583" y="13719"/>
                  </a:cubicBezTo>
                  <a:cubicBezTo>
                    <a:pt x="394" y="13833"/>
                    <a:pt x="203" y="13947"/>
                    <a:pt x="0" y="14035"/>
                  </a:cubicBezTo>
                  <a:lnTo>
                    <a:pt x="3791" y="24835"/>
                  </a:lnTo>
                  <a:lnTo>
                    <a:pt x="8848" y="19968"/>
                  </a:lnTo>
                  <a:lnTo>
                    <a:pt x="6161" y="16812"/>
                  </a:lnTo>
                  <a:lnTo>
                    <a:pt x="9025" y="19790"/>
                  </a:lnTo>
                  <a:lnTo>
                    <a:pt x="16935" y="12173"/>
                  </a:lnTo>
                  <a:lnTo>
                    <a:pt x="33300" y="33277"/>
                  </a:lnTo>
                  <a:lnTo>
                    <a:pt x="36291" y="26826"/>
                  </a:lnTo>
                  <a:lnTo>
                    <a:pt x="36861" y="29513"/>
                  </a:lnTo>
                  <a:cubicBezTo>
                    <a:pt x="37559" y="28854"/>
                    <a:pt x="38256" y="28207"/>
                    <a:pt x="38890" y="27485"/>
                  </a:cubicBezTo>
                  <a:cubicBezTo>
                    <a:pt x="39131" y="27218"/>
                    <a:pt x="39359" y="26927"/>
                    <a:pt x="39562" y="26623"/>
                  </a:cubicBezTo>
                  <a:cubicBezTo>
                    <a:pt x="39891" y="26116"/>
                    <a:pt x="40132" y="25558"/>
                    <a:pt x="40157" y="24950"/>
                  </a:cubicBezTo>
                  <a:cubicBezTo>
                    <a:pt x="40233" y="23023"/>
                    <a:pt x="38180" y="21781"/>
                    <a:pt x="36342" y="21426"/>
                  </a:cubicBezTo>
                  <a:cubicBezTo>
                    <a:pt x="35886" y="21350"/>
                    <a:pt x="35416" y="21286"/>
                    <a:pt x="34960" y="21223"/>
                  </a:cubicBezTo>
                  <a:lnTo>
                    <a:pt x="34960" y="21223"/>
                  </a:lnTo>
                  <a:lnTo>
                    <a:pt x="36469" y="22795"/>
                  </a:lnTo>
                  <a:lnTo>
                    <a:pt x="36304" y="22998"/>
                  </a:lnTo>
                  <a:lnTo>
                    <a:pt x="34872" y="21210"/>
                  </a:lnTo>
                  <a:cubicBezTo>
                    <a:pt x="34187" y="21108"/>
                    <a:pt x="33503" y="21007"/>
                    <a:pt x="32869" y="20817"/>
                  </a:cubicBezTo>
                  <a:cubicBezTo>
                    <a:pt x="32539" y="20716"/>
                    <a:pt x="32210" y="20601"/>
                    <a:pt x="31906" y="20449"/>
                  </a:cubicBezTo>
                  <a:cubicBezTo>
                    <a:pt x="31601" y="20285"/>
                    <a:pt x="31323" y="20094"/>
                    <a:pt x="31056" y="19866"/>
                  </a:cubicBezTo>
                  <a:cubicBezTo>
                    <a:pt x="30714" y="19562"/>
                    <a:pt x="30435" y="19207"/>
                    <a:pt x="30207" y="18815"/>
                  </a:cubicBezTo>
                  <a:cubicBezTo>
                    <a:pt x="30093" y="18624"/>
                    <a:pt x="30004" y="18409"/>
                    <a:pt x="29915" y="18206"/>
                  </a:cubicBezTo>
                  <a:cubicBezTo>
                    <a:pt x="29788" y="17877"/>
                    <a:pt x="29700" y="17547"/>
                    <a:pt x="29624" y="17204"/>
                  </a:cubicBezTo>
                  <a:cubicBezTo>
                    <a:pt x="29585" y="16976"/>
                    <a:pt x="29548" y="16736"/>
                    <a:pt x="29523" y="16508"/>
                  </a:cubicBezTo>
                  <a:cubicBezTo>
                    <a:pt x="29484" y="16153"/>
                    <a:pt x="29484" y="15785"/>
                    <a:pt x="29497" y="15430"/>
                  </a:cubicBezTo>
                  <a:cubicBezTo>
                    <a:pt x="29497" y="15202"/>
                    <a:pt x="29523" y="14961"/>
                    <a:pt x="29548" y="14733"/>
                  </a:cubicBezTo>
                  <a:cubicBezTo>
                    <a:pt x="29560" y="14556"/>
                    <a:pt x="29585" y="14390"/>
                    <a:pt x="29611" y="14213"/>
                  </a:cubicBezTo>
                  <a:cubicBezTo>
                    <a:pt x="29535" y="14023"/>
                    <a:pt x="29497" y="13795"/>
                    <a:pt x="29548" y="13592"/>
                  </a:cubicBezTo>
                  <a:cubicBezTo>
                    <a:pt x="29599" y="13440"/>
                    <a:pt x="29687" y="13300"/>
                    <a:pt x="29814" y="13212"/>
                  </a:cubicBezTo>
                  <a:cubicBezTo>
                    <a:pt x="29827" y="13123"/>
                    <a:pt x="29852" y="13021"/>
                    <a:pt x="29878" y="12933"/>
                  </a:cubicBezTo>
                  <a:cubicBezTo>
                    <a:pt x="29573" y="12793"/>
                    <a:pt x="29294" y="12578"/>
                    <a:pt x="29078" y="12311"/>
                  </a:cubicBezTo>
                  <a:cubicBezTo>
                    <a:pt x="29002" y="12210"/>
                    <a:pt x="28926" y="12096"/>
                    <a:pt x="28914" y="11970"/>
                  </a:cubicBezTo>
                  <a:cubicBezTo>
                    <a:pt x="28901" y="11754"/>
                    <a:pt x="29092" y="11576"/>
                    <a:pt x="29294" y="11513"/>
                  </a:cubicBezTo>
                  <a:cubicBezTo>
                    <a:pt x="29365" y="11496"/>
                    <a:pt x="29438" y="11489"/>
                    <a:pt x="29512" y="11489"/>
                  </a:cubicBezTo>
                  <a:cubicBezTo>
                    <a:pt x="29652" y="11489"/>
                    <a:pt x="29796" y="11514"/>
                    <a:pt x="29928" y="11539"/>
                  </a:cubicBezTo>
                  <a:cubicBezTo>
                    <a:pt x="29662" y="11311"/>
                    <a:pt x="29433" y="10930"/>
                    <a:pt x="29599" y="10626"/>
                  </a:cubicBezTo>
                  <a:cubicBezTo>
                    <a:pt x="29687" y="10449"/>
                    <a:pt x="29890" y="10347"/>
                    <a:pt x="30093" y="10334"/>
                  </a:cubicBezTo>
                  <a:cubicBezTo>
                    <a:pt x="30117" y="10332"/>
                    <a:pt x="30141" y="10331"/>
                    <a:pt x="30165" y="10331"/>
                  </a:cubicBezTo>
                  <a:cubicBezTo>
                    <a:pt x="30280" y="10331"/>
                    <a:pt x="30395" y="10354"/>
                    <a:pt x="30511" y="10385"/>
                  </a:cubicBezTo>
                  <a:cubicBezTo>
                    <a:pt x="30600" y="10018"/>
                    <a:pt x="30676" y="9650"/>
                    <a:pt x="30739" y="9282"/>
                  </a:cubicBezTo>
                  <a:cubicBezTo>
                    <a:pt x="31056" y="7444"/>
                    <a:pt x="30942" y="5390"/>
                    <a:pt x="29788" y="3959"/>
                  </a:cubicBezTo>
                  <a:cubicBezTo>
                    <a:pt x="29066" y="3058"/>
                    <a:pt x="28078" y="2564"/>
                    <a:pt x="26987" y="2348"/>
                  </a:cubicBezTo>
                  <a:cubicBezTo>
                    <a:pt x="26924" y="2336"/>
                    <a:pt x="26873" y="2323"/>
                    <a:pt x="26810" y="2311"/>
                  </a:cubicBezTo>
                  <a:lnTo>
                    <a:pt x="26810" y="2311"/>
                  </a:lnTo>
                  <a:lnTo>
                    <a:pt x="28521" y="4085"/>
                  </a:lnTo>
                  <a:lnTo>
                    <a:pt x="28356" y="4288"/>
                  </a:lnTo>
                  <a:lnTo>
                    <a:pt x="26759" y="2298"/>
                  </a:lnTo>
                  <a:cubicBezTo>
                    <a:pt x="26683" y="2285"/>
                    <a:pt x="26594" y="2272"/>
                    <a:pt x="26506" y="2260"/>
                  </a:cubicBezTo>
                  <a:cubicBezTo>
                    <a:pt x="26354" y="2247"/>
                    <a:pt x="26188" y="2221"/>
                    <a:pt x="26024" y="2209"/>
                  </a:cubicBezTo>
                  <a:cubicBezTo>
                    <a:pt x="25812" y="2195"/>
                    <a:pt x="25598" y="2188"/>
                    <a:pt x="25382" y="2188"/>
                  </a:cubicBezTo>
                  <a:cubicBezTo>
                    <a:pt x="24439" y="2188"/>
                    <a:pt x="23474" y="2317"/>
                    <a:pt x="22576" y="2514"/>
                  </a:cubicBezTo>
                  <a:cubicBezTo>
                    <a:pt x="22424" y="2551"/>
                    <a:pt x="22259" y="2590"/>
                    <a:pt x="22107" y="2615"/>
                  </a:cubicBezTo>
                  <a:cubicBezTo>
                    <a:pt x="21942" y="2652"/>
                    <a:pt x="21790" y="2691"/>
                    <a:pt x="21625" y="2729"/>
                  </a:cubicBezTo>
                  <a:cubicBezTo>
                    <a:pt x="21549" y="2742"/>
                    <a:pt x="21461" y="2767"/>
                    <a:pt x="21385" y="2779"/>
                  </a:cubicBezTo>
                  <a:cubicBezTo>
                    <a:pt x="20662" y="2945"/>
                    <a:pt x="19940" y="3109"/>
                    <a:pt x="19217" y="3223"/>
                  </a:cubicBezTo>
                  <a:cubicBezTo>
                    <a:pt x="18976" y="3261"/>
                    <a:pt x="18735" y="3286"/>
                    <a:pt x="18495" y="3312"/>
                  </a:cubicBezTo>
                  <a:cubicBezTo>
                    <a:pt x="18165" y="3337"/>
                    <a:pt x="17848" y="3362"/>
                    <a:pt x="17531" y="3362"/>
                  </a:cubicBezTo>
                  <a:lnTo>
                    <a:pt x="17290" y="3362"/>
                  </a:lnTo>
                  <a:cubicBezTo>
                    <a:pt x="17138" y="3350"/>
                    <a:pt x="16986" y="3337"/>
                    <a:pt x="16821" y="3325"/>
                  </a:cubicBezTo>
                  <a:cubicBezTo>
                    <a:pt x="16669" y="3312"/>
                    <a:pt x="16517" y="3299"/>
                    <a:pt x="16352" y="3274"/>
                  </a:cubicBezTo>
                  <a:cubicBezTo>
                    <a:pt x="15896" y="3198"/>
                    <a:pt x="15439" y="3071"/>
                    <a:pt x="14996" y="2868"/>
                  </a:cubicBezTo>
                  <a:cubicBezTo>
                    <a:pt x="14932" y="2843"/>
                    <a:pt x="14882" y="2818"/>
                    <a:pt x="14819" y="2792"/>
                  </a:cubicBezTo>
                  <a:cubicBezTo>
                    <a:pt x="14653" y="2716"/>
                    <a:pt x="14476" y="2627"/>
                    <a:pt x="14312" y="2526"/>
                  </a:cubicBezTo>
                  <a:cubicBezTo>
                    <a:pt x="14261" y="2500"/>
                    <a:pt x="14210" y="2463"/>
                    <a:pt x="14146" y="2424"/>
                  </a:cubicBezTo>
                  <a:cubicBezTo>
                    <a:pt x="13830" y="2235"/>
                    <a:pt x="13513" y="2007"/>
                    <a:pt x="13196" y="1778"/>
                  </a:cubicBezTo>
                  <a:cubicBezTo>
                    <a:pt x="12929" y="1588"/>
                    <a:pt x="12676" y="1398"/>
                    <a:pt x="12410" y="1207"/>
                  </a:cubicBezTo>
                  <a:cubicBezTo>
                    <a:pt x="12360" y="1170"/>
                    <a:pt x="12309" y="1145"/>
                    <a:pt x="12258" y="1106"/>
                  </a:cubicBezTo>
                  <a:cubicBezTo>
                    <a:pt x="12144" y="1030"/>
                    <a:pt x="12042" y="954"/>
                    <a:pt x="11941" y="891"/>
                  </a:cubicBezTo>
                  <a:cubicBezTo>
                    <a:pt x="11776" y="790"/>
                    <a:pt x="11624" y="688"/>
                    <a:pt x="11459" y="599"/>
                  </a:cubicBezTo>
                  <a:cubicBezTo>
                    <a:pt x="11295" y="511"/>
                    <a:pt x="11129" y="422"/>
                    <a:pt x="10965" y="345"/>
                  </a:cubicBezTo>
                  <a:cubicBezTo>
                    <a:pt x="10851" y="295"/>
                    <a:pt x="10737" y="257"/>
                    <a:pt x="10622" y="219"/>
                  </a:cubicBezTo>
                  <a:cubicBezTo>
                    <a:pt x="10331" y="117"/>
                    <a:pt x="10039" y="41"/>
                    <a:pt x="9723" y="16"/>
                  </a:cubicBezTo>
                  <a:cubicBezTo>
                    <a:pt x="9684" y="16"/>
                    <a:pt x="9647" y="4"/>
                    <a:pt x="9622" y="4"/>
                  </a:cubicBezTo>
                  <a:lnTo>
                    <a:pt x="10712" y="1157"/>
                  </a:lnTo>
                  <a:lnTo>
                    <a:pt x="10546" y="1347"/>
                  </a:lnTo>
                  <a:lnTo>
                    <a:pt x="9469" y="4"/>
                  </a:lnTo>
                  <a:cubicBezTo>
                    <a:pt x="9429" y="1"/>
                    <a:pt x="9388" y="0"/>
                    <a:pt x="9348"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5194700" y="1090250"/>
              <a:ext cx="7000" cy="7000"/>
            </a:xfrm>
            <a:custGeom>
              <a:avLst/>
              <a:gdLst/>
              <a:ahLst/>
              <a:cxnLst/>
              <a:rect l="l" t="t" r="r" b="b"/>
              <a:pathLst>
                <a:path w="280" h="280" extrusionOk="0">
                  <a:moveTo>
                    <a:pt x="280" y="1"/>
                  </a:moveTo>
                  <a:cubicBezTo>
                    <a:pt x="190" y="89"/>
                    <a:pt x="89" y="178"/>
                    <a:pt x="1" y="280"/>
                  </a:cubicBezTo>
                  <a:lnTo>
                    <a:pt x="13" y="267"/>
                  </a:lnTo>
                  <a:lnTo>
                    <a:pt x="28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5306900" y="1359925"/>
              <a:ext cx="1925" cy="2250"/>
            </a:xfrm>
            <a:custGeom>
              <a:avLst/>
              <a:gdLst/>
              <a:ahLst/>
              <a:cxnLst/>
              <a:rect l="l" t="t" r="r" b="b"/>
              <a:pathLst>
                <a:path w="77" h="90" extrusionOk="0">
                  <a:moveTo>
                    <a:pt x="76" y="90"/>
                  </a:moveTo>
                  <a:cubicBezTo>
                    <a:pt x="51" y="51"/>
                    <a:pt x="25" y="26"/>
                    <a:pt x="0" y="0"/>
                  </a:cubicBezTo>
                  <a:cubicBezTo>
                    <a:pt x="25" y="26"/>
                    <a:pt x="51" y="51"/>
                    <a:pt x="76"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6108300" y="1005975"/>
              <a:ext cx="1625" cy="6975"/>
            </a:xfrm>
            <a:custGeom>
              <a:avLst/>
              <a:gdLst/>
              <a:ahLst/>
              <a:cxnLst/>
              <a:rect l="l" t="t" r="r" b="b"/>
              <a:pathLst>
                <a:path w="65" h="279" extrusionOk="0">
                  <a:moveTo>
                    <a:pt x="1" y="279"/>
                  </a:moveTo>
                  <a:lnTo>
                    <a:pt x="1" y="279"/>
                  </a:lnTo>
                  <a:cubicBezTo>
                    <a:pt x="14" y="190"/>
                    <a:pt x="39" y="88"/>
                    <a:pt x="65" y="0"/>
                  </a:cubicBezTo>
                  <a:lnTo>
                    <a:pt x="65" y="0"/>
                  </a:lnTo>
                  <a:cubicBezTo>
                    <a:pt x="39" y="88"/>
                    <a:pt x="14" y="190"/>
                    <a:pt x="1" y="27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5281850" y="1336475"/>
              <a:ext cx="2550" cy="2250"/>
            </a:xfrm>
            <a:custGeom>
              <a:avLst/>
              <a:gdLst/>
              <a:ahLst/>
              <a:cxnLst/>
              <a:rect l="l" t="t" r="r" b="b"/>
              <a:pathLst>
                <a:path w="102" h="90" extrusionOk="0">
                  <a:moveTo>
                    <a:pt x="102" y="90"/>
                  </a:moveTo>
                  <a:cubicBezTo>
                    <a:pt x="64" y="51"/>
                    <a:pt x="25" y="26"/>
                    <a:pt x="0" y="0"/>
                  </a:cubicBezTo>
                  <a:cubicBezTo>
                    <a:pt x="25" y="26"/>
                    <a:pt x="64" y="51"/>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5273600" y="1329825"/>
              <a:ext cx="5425" cy="4475"/>
            </a:xfrm>
            <a:custGeom>
              <a:avLst/>
              <a:gdLst/>
              <a:ahLst/>
              <a:cxnLst/>
              <a:rect l="l" t="t" r="r" b="b"/>
              <a:pathLst>
                <a:path w="217" h="179" extrusionOk="0">
                  <a:moveTo>
                    <a:pt x="217" y="178"/>
                  </a:moveTo>
                  <a:cubicBezTo>
                    <a:pt x="140" y="114"/>
                    <a:pt x="77" y="52"/>
                    <a:pt x="1" y="1"/>
                  </a:cubicBezTo>
                  <a:cubicBezTo>
                    <a:pt x="77" y="52"/>
                    <a:pt x="140" y="114"/>
                    <a:pt x="217" y="17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5283750" y="1641975"/>
              <a:ext cx="89075" cy="197750"/>
            </a:xfrm>
            <a:custGeom>
              <a:avLst/>
              <a:gdLst/>
              <a:ahLst/>
              <a:cxnLst/>
              <a:rect l="l" t="t" r="r" b="b"/>
              <a:pathLst>
                <a:path w="3563" h="7910" extrusionOk="0">
                  <a:moveTo>
                    <a:pt x="3423" y="0"/>
                  </a:moveTo>
                  <a:lnTo>
                    <a:pt x="3423" y="0"/>
                  </a:lnTo>
                  <a:cubicBezTo>
                    <a:pt x="2320" y="837"/>
                    <a:pt x="1281" y="1762"/>
                    <a:pt x="318" y="2763"/>
                  </a:cubicBezTo>
                  <a:cubicBezTo>
                    <a:pt x="76" y="4044"/>
                    <a:pt x="0" y="5375"/>
                    <a:pt x="482" y="6605"/>
                  </a:cubicBezTo>
                  <a:cubicBezTo>
                    <a:pt x="685" y="7112"/>
                    <a:pt x="989" y="7543"/>
                    <a:pt x="1357" y="7910"/>
                  </a:cubicBezTo>
                  <a:cubicBezTo>
                    <a:pt x="1673" y="7695"/>
                    <a:pt x="1902" y="7200"/>
                    <a:pt x="1965" y="6896"/>
                  </a:cubicBezTo>
                  <a:cubicBezTo>
                    <a:pt x="2067" y="6376"/>
                    <a:pt x="1940" y="5819"/>
                    <a:pt x="1611" y="5400"/>
                  </a:cubicBezTo>
                  <a:lnTo>
                    <a:pt x="1611" y="5400"/>
                  </a:lnTo>
                  <a:cubicBezTo>
                    <a:pt x="1721" y="5441"/>
                    <a:pt x="1837" y="5461"/>
                    <a:pt x="1955" y="5461"/>
                  </a:cubicBezTo>
                  <a:cubicBezTo>
                    <a:pt x="2201" y="5461"/>
                    <a:pt x="2448" y="5373"/>
                    <a:pt x="2637" y="5210"/>
                  </a:cubicBezTo>
                  <a:cubicBezTo>
                    <a:pt x="2903" y="4969"/>
                    <a:pt x="3042" y="4589"/>
                    <a:pt x="2966" y="4234"/>
                  </a:cubicBezTo>
                  <a:lnTo>
                    <a:pt x="2966" y="4234"/>
                  </a:lnTo>
                  <a:cubicBezTo>
                    <a:pt x="3157" y="4298"/>
                    <a:pt x="3360" y="4348"/>
                    <a:pt x="3563" y="4374"/>
                  </a:cubicBezTo>
                  <a:cubicBezTo>
                    <a:pt x="3144" y="3017"/>
                    <a:pt x="3233" y="1496"/>
                    <a:pt x="3423"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5362325" y="1574450"/>
              <a:ext cx="264325" cy="178000"/>
            </a:xfrm>
            <a:custGeom>
              <a:avLst/>
              <a:gdLst/>
              <a:ahLst/>
              <a:cxnLst/>
              <a:rect l="l" t="t" r="r" b="b"/>
              <a:pathLst>
                <a:path w="10573" h="7120" extrusionOk="0">
                  <a:moveTo>
                    <a:pt x="6089" y="0"/>
                  </a:moveTo>
                  <a:cubicBezTo>
                    <a:pt x="5842" y="0"/>
                    <a:pt x="5596" y="17"/>
                    <a:pt x="5350" y="52"/>
                  </a:cubicBezTo>
                  <a:cubicBezTo>
                    <a:pt x="4234" y="217"/>
                    <a:pt x="3220" y="762"/>
                    <a:pt x="2257" y="1345"/>
                  </a:cubicBezTo>
                  <a:cubicBezTo>
                    <a:pt x="1586" y="1763"/>
                    <a:pt x="927" y="2219"/>
                    <a:pt x="280" y="2701"/>
                  </a:cubicBezTo>
                  <a:cubicBezTo>
                    <a:pt x="90" y="4197"/>
                    <a:pt x="1" y="5718"/>
                    <a:pt x="420" y="7075"/>
                  </a:cubicBezTo>
                  <a:cubicBezTo>
                    <a:pt x="615" y="7105"/>
                    <a:pt x="813" y="7120"/>
                    <a:pt x="1011" y="7120"/>
                  </a:cubicBezTo>
                  <a:cubicBezTo>
                    <a:pt x="1645" y="7120"/>
                    <a:pt x="2277" y="6965"/>
                    <a:pt x="2828" y="6656"/>
                  </a:cubicBezTo>
                  <a:lnTo>
                    <a:pt x="1801" y="5376"/>
                  </a:lnTo>
                  <a:lnTo>
                    <a:pt x="2967" y="6593"/>
                  </a:lnTo>
                  <a:cubicBezTo>
                    <a:pt x="3880" y="6035"/>
                    <a:pt x="4527" y="5097"/>
                    <a:pt x="4729" y="4058"/>
                  </a:cubicBezTo>
                  <a:cubicBezTo>
                    <a:pt x="5070" y="4203"/>
                    <a:pt x="5437" y="4347"/>
                    <a:pt x="5808" y="4347"/>
                  </a:cubicBezTo>
                  <a:cubicBezTo>
                    <a:pt x="5892" y="4347"/>
                    <a:pt x="5976" y="4340"/>
                    <a:pt x="6060" y="4324"/>
                  </a:cubicBezTo>
                  <a:cubicBezTo>
                    <a:pt x="6085" y="4324"/>
                    <a:pt x="6124" y="4311"/>
                    <a:pt x="6161" y="4298"/>
                  </a:cubicBezTo>
                  <a:cubicBezTo>
                    <a:pt x="6567" y="4159"/>
                    <a:pt x="6896" y="3728"/>
                    <a:pt x="6744" y="3335"/>
                  </a:cubicBezTo>
                  <a:lnTo>
                    <a:pt x="6744" y="3335"/>
                  </a:lnTo>
                  <a:cubicBezTo>
                    <a:pt x="7226" y="3715"/>
                    <a:pt x="7758" y="4007"/>
                    <a:pt x="8329" y="4197"/>
                  </a:cubicBezTo>
                  <a:cubicBezTo>
                    <a:pt x="8455" y="4242"/>
                    <a:pt x="8593" y="4287"/>
                    <a:pt x="8730" y="4287"/>
                  </a:cubicBezTo>
                  <a:cubicBezTo>
                    <a:pt x="8787" y="4287"/>
                    <a:pt x="8844" y="4279"/>
                    <a:pt x="8899" y="4261"/>
                  </a:cubicBezTo>
                  <a:cubicBezTo>
                    <a:pt x="9267" y="4134"/>
                    <a:pt x="9343" y="3639"/>
                    <a:pt x="9242" y="3259"/>
                  </a:cubicBezTo>
                  <a:cubicBezTo>
                    <a:pt x="9141" y="2892"/>
                    <a:pt x="8912" y="2549"/>
                    <a:pt x="8925" y="2156"/>
                  </a:cubicBezTo>
                  <a:lnTo>
                    <a:pt x="8925" y="2156"/>
                  </a:lnTo>
                  <a:cubicBezTo>
                    <a:pt x="9178" y="2309"/>
                    <a:pt x="9445" y="2461"/>
                    <a:pt x="9749" y="2486"/>
                  </a:cubicBezTo>
                  <a:cubicBezTo>
                    <a:pt x="9780" y="2490"/>
                    <a:pt x="9812" y="2492"/>
                    <a:pt x="9844" y="2492"/>
                  </a:cubicBezTo>
                  <a:cubicBezTo>
                    <a:pt x="10111" y="2492"/>
                    <a:pt x="10394" y="2355"/>
                    <a:pt x="10484" y="2106"/>
                  </a:cubicBezTo>
                  <a:cubicBezTo>
                    <a:pt x="10572" y="1878"/>
                    <a:pt x="10484" y="1611"/>
                    <a:pt x="10332" y="1421"/>
                  </a:cubicBezTo>
                  <a:cubicBezTo>
                    <a:pt x="10167" y="1231"/>
                    <a:pt x="9939" y="1117"/>
                    <a:pt x="9724" y="1002"/>
                  </a:cubicBezTo>
                  <a:cubicBezTo>
                    <a:pt x="8590" y="430"/>
                    <a:pt x="7341" y="0"/>
                    <a:pt x="608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6103225" y="942250"/>
              <a:ext cx="83400" cy="229150"/>
            </a:xfrm>
            <a:custGeom>
              <a:avLst/>
              <a:gdLst/>
              <a:ahLst/>
              <a:cxnLst/>
              <a:rect l="l" t="t" r="r" b="b"/>
              <a:pathLst>
                <a:path w="3336" h="9166" extrusionOk="0">
                  <a:moveTo>
                    <a:pt x="901" y="1"/>
                  </a:moveTo>
                  <a:cubicBezTo>
                    <a:pt x="825" y="318"/>
                    <a:pt x="749" y="635"/>
                    <a:pt x="673" y="939"/>
                  </a:cubicBezTo>
                  <a:cubicBezTo>
                    <a:pt x="609" y="1167"/>
                    <a:pt x="546" y="1395"/>
                    <a:pt x="496" y="1623"/>
                  </a:cubicBezTo>
                  <a:cubicBezTo>
                    <a:pt x="432" y="1839"/>
                    <a:pt x="381" y="2067"/>
                    <a:pt x="318" y="2296"/>
                  </a:cubicBezTo>
                  <a:cubicBezTo>
                    <a:pt x="305" y="2384"/>
                    <a:pt x="280" y="2460"/>
                    <a:pt x="268" y="2549"/>
                  </a:cubicBezTo>
                  <a:cubicBezTo>
                    <a:pt x="381" y="2612"/>
                    <a:pt x="508" y="2663"/>
                    <a:pt x="648" y="2701"/>
                  </a:cubicBezTo>
                  <a:cubicBezTo>
                    <a:pt x="619" y="2697"/>
                    <a:pt x="591" y="2695"/>
                    <a:pt x="564" y="2695"/>
                  </a:cubicBezTo>
                  <a:cubicBezTo>
                    <a:pt x="431" y="2695"/>
                    <a:pt x="309" y="2744"/>
                    <a:pt x="204" y="2828"/>
                  </a:cubicBezTo>
                  <a:lnTo>
                    <a:pt x="166" y="2980"/>
                  </a:lnTo>
                  <a:cubicBezTo>
                    <a:pt x="102" y="3259"/>
                    <a:pt x="52" y="3550"/>
                    <a:pt x="1" y="3829"/>
                  </a:cubicBezTo>
                  <a:cubicBezTo>
                    <a:pt x="39" y="3930"/>
                    <a:pt x="90" y="4019"/>
                    <a:pt x="153" y="4108"/>
                  </a:cubicBezTo>
                  <a:cubicBezTo>
                    <a:pt x="344" y="4361"/>
                    <a:pt x="597" y="4552"/>
                    <a:pt x="851" y="4755"/>
                  </a:cubicBezTo>
                  <a:cubicBezTo>
                    <a:pt x="394" y="5680"/>
                    <a:pt x="457" y="6846"/>
                    <a:pt x="1003" y="7721"/>
                  </a:cubicBezTo>
                  <a:cubicBezTo>
                    <a:pt x="1370" y="8329"/>
                    <a:pt x="1966" y="8786"/>
                    <a:pt x="2625" y="9014"/>
                  </a:cubicBezTo>
                  <a:cubicBezTo>
                    <a:pt x="2793" y="9077"/>
                    <a:pt x="3013" y="9165"/>
                    <a:pt x="3213" y="9165"/>
                  </a:cubicBezTo>
                  <a:cubicBezTo>
                    <a:pt x="3255" y="9165"/>
                    <a:pt x="3296" y="9161"/>
                    <a:pt x="3335" y="9153"/>
                  </a:cubicBezTo>
                  <a:cubicBezTo>
                    <a:pt x="1598" y="7797"/>
                    <a:pt x="1395" y="5274"/>
                    <a:pt x="2054" y="3259"/>
                  </a:cubicBezTo>
                  <a:cubicBezTo>
                    <a:pt x="2257" y="2676"/>
                    <a:pt x="2498" y="2130"/>
                    <a:pt x="2764" y="1573"/>
                  </a:cubicBezTo>
                  <a:cubicBezTo>
                    <a:pt x="2637" y="1294"/>
                    <a:pt x="2473" y="1028"/>
                    <a:pt x="2245" y="800"/>
                  </a:cubicBezTo>
                  <a:cubicBezTo>
                    <a:pt x="1928" y="457"/>
                    <a:pt x="1497" y="217"/>
                    <a:pt x="1066" y="65"/>
                  </a:cubicBezTo>
                  <a:cubicBezTo>
                    <a:pt x="1003" y="39"/>
                    <a:pt x="952" y="26"/>
                    <a:pt x="9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6120050" y="942250"/>
              <a:ext cx="5725" cy="23475"/>
            </a:xfrm>
            <a:custGeom>
              <a:avLst/>
              <a:gdLst/>
              <a:ahLst/>
              <a:cxnLst/>
              <a:rect l="l" t="t" r="r" b="b"/>
              <a:pathLst>
                <a:path w="229" h="939" extrusionOk="0">
                  <a:moveTo>
                    <a:pt x="0" y="939"/>
                  </a:moveTo>
                  <a:cubicBezTo>
                    <a:pt x="76" y="635"/>
                    <a:pt x="152" y="318"/>
                    <a:pt x="228" y="1"/>
                  </a:cubicBezTo>
                  <a:lnTo>
                    <a:pt x="228" y="1"/>
                  </a:lnTo>
                  <a:cubicBezTo>
                    <a:pt x="152" y="318"/>
                    <a:pt x="76" y="635"/>
                    <a:pt x="0" y="9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6085475" y="940900"/>
              <a:ext cx="40300" cy="65100"/>
            </a:xfrm>
            <a:custGeom>
              <a:avLst/>
              <a:gdLst/>
              <a:ahLst/>
              <a:cxnLst/>
              <a:rect l="l" t="t" r="r" b="b"/>
              <a:pathLst>
                <a:path w="1612" h="2604" extrusionOk="0">
                  <a:moveTo>
                    <a:pt x="1265" y="1"/>
                  </a:moveTo>
                  <a:cubicBezTo>
                    <a:pt x="1241" y="1"/>
                    <a:pt x="1217" y="2"/>
                    <a:pt x="1193" y="4"/>
                  </a:cubicBezTo>
                  <a:cubicBezTo>
                    <a:pt x="990" y="17"/>
                    <a:pt x="787" y="119"/>
                    <a:pt x="699" y="296"/>
                  </a:cubicBezTo>
                  <a:cubicBezTo>
                    <a:pt x="533" y="600"/>
                    <a:pt x="762" y="981"/>
                    <a:pt x="1028" y="1209"/>
                  </a:cubicBezTo>
                  <a:cubicBezTo>
                    <a:pt x="896" y="1184"/>
                    <a:pt x="752" y="1159"/>
                    <a:pt x="612" y="1159"/>
                  </a:cubicBezTo>
                  <a:cubicBezTo>
                    <a:pt x="538" y="1159"/>
                    <a:pt x="465" y="1166"/>
                    <a:pt x="394" y="1183"/>
                  </a:cubicBezTo>
                  <a:cubicBezTo>
                    <a:pt x="192" y="1246"/>
                    <a:pt x="1" y="1424"/>
                    <a:pt x="14" y="1640"/>
                  </a:cubicBezTo>
                  <a:cubicBezTo>
                    <a:pt x="26" y="1766"/>
                    <a:pt x="102" y="1880"/>
                    <a:pt x="178" y="1981"/>
                  </a:cubicBezTo>
                  <a:cubicBezTo>
                    <a:pt x="394" y="2248"/>
                    <a:pt x="673" y="2463"/>
                    <a:pt x="978" y="2603"/>
                  </a:cubicBezTo>
                  <a:cubicBezTo>
                    <a:pt x="990" y="2514"/>
                    <a:pt x="1015" y="2438"/>
                    <a:pt x="1028" y="2350"/>
                  </a:cubicBezTo>
                  <a:cubicBezTo>
                    <a:pt x="1091" y="2121"/>
                    <a:pt x="1142" y="1893"/>
                    <a:pt x="1206" y="1677"/>
                  </a:cubicBezTo>
                  <a:cubicBezTo>
                    <a:pt x="1256" y="1449"/>
                    <a:pt x="1319" y="1221"/>
                    <a:pt x="1383" y="993"/>
                  </a:cubicBezTo>
                  <a:cubicBezTo>
                    <a:pt x="1459" y="689"/>
                    <a:pt x="1535" y="372"/>
                    <a:pt x="1611" y="55"/>
                  </a:cubicBezTo>
                  <a:cubicBezTo>
                    <a:pt x="1495" y="24"/>
                    <a:pt x="1380" y="1"/>
                    <a:pt x="126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6115600" y="965700"/>
              <a:ext cx="4475" cy="17150"/>
            </a:xfrm>
            <a:custGeom>
              <a:avLst/>
              <a:gdLst/>
              <a:ahLst/>
              <a:cxnLst/>
              <a:rect l="l" t="t" r="r" b="b"/>
              <a:pathLst>
                <a:path w="179" h="686" extrusionOk="0">
                  <a:moveTo>
                    <a:pt x="178" y="1"/>
                  </a:moveTo>
                  <a:cubicBezTo>
                    <a:pt x="114" y="229"/>
                    <a:pt x="51" y="457"/>
                    <a:pt x="1" y="685"/>
                  </a:cubicBezTo>
                  <a:cubicBezTo>
                    <a:pt x="51" y="457"/>
                    <a:pt x="114" y="229"/>
                    <a:pt x="17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00400" y="1012925"/>
              <a:ext cx="7925" cy="25050"/>
            </a:xfrm>
            <a:custGeom>
              <a:avLst/>
              <a:gdLst/>
              <a:ahLst/>
              <a:cxnLst/>
              <a:rect l="l" t="t" r="r" b="b"/>
              <a:pathLst>
                <a:path w="317" h="1002" extrusionOk="0">
                  <a:moveTo>
                    <a:pt x="317" y="1"/>
                  </a:moveTo>
                  <a:lnTo>
                    <a:pt x="317" y="1"/>
                  </a:lnTo>
                  <a:cubicBezTo>
                    <a:pt x="190" y="89"/>
                    <a:pt x="102" y="229"/>
                    <a:pt x="51" y="381"/>
                  </a:cubicBezTo>
                  <a:cubicBezTo>
                    <a:pt x="0" y="584"/>
                    <a:pt x="38" y="812"/>
                    <a:pt x="114" y="1002"/>
                  </a:cubicBezTo>
                  <a:cubicBezTo>
                    <a:pt x="165" y="723"/>
                    <a:pt x="215" y="432"/>
                    <a:pt x="279" y="153"/>
                  </a:cubicBezTo>
                  <a:lnTo>
                    <a:pt x="317"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6109900" y="999625"/>
              <a:ext cx="1300" cy="6375"/>
            </a:xfrm>
            <a:custGeom>
              <a:avLst/>
              <a:gdLst/>
              <a:ahLst/>
              <a:cxnLst/>
              <a:rect l="l" t="t" r="r" b="b"/>
              <a:pathLst>
                <a:path w="52" h="255" extrusionOk="0">
                  <a:moveTo>
                    <a:pt x="1" y="254"/>
                  </a:moveTo>
                  <a:cubicBezTo>
                    <a:pt x="13" y="165"/>
                    <a:pt x="38" y="89"/>
                    <a:pt x="51" y="1"/>
                  </a:cubicBezTo>
                  <a:cubicBezTo>
                    <a:pt x="38" y="89"/>
                    <a:pt x="13" y="165"/>
                    <a:pt x="1" y="25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6107375" y="1012925"/>
              <a:ext cx="950" cy="3850"/>
            </a:xfrm>
            <a:custGeom>
              <a:avLst/>
              <a:gdLst/>
              <a:ahLst/>
              <a:cxnLst/>
              <a:rect l="l" t="t" r="r" b="b"/>
              <a:pathLst>
                <a:path w="38" h="154" extrusionOk="0">
                  <a:moveTo>
                    <a:pt x="0" y="153"/>
                  </a:moveTo>
                  <a:lnTo>
                    <a:pt x="38"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6244575" y="1699975"/>
              <a:ext cx="109350" cy="58625"/>
            </a:xfrm>
            <a:custGeom>
              <a:avLst/>
              <a:gdLst/>
              <a:ahLst/>
              <a:cxnLst/>
              <a:rect l="l" t="t" r="r" b="b"/>
              <a:pathLst>
                <a:path w="4374" h="2345" extrusionOk="0">
                  <a:moveTo>
                    <a:pt x="0" y="0"/>
                  </a:moveTo>
                  <a:lnTo>
                    <a:pt x="0" y="0"/>
                  </a:lnTo>
                  <a:cubicBezTo>
                    <a:pt x="13" y="26"/>
                    <a:pt x="26" y="51"/>
                    <a:pt x="51" y="63"/>
                  </a:cubicBezTo>
                  <a:cubicBezTo>
                    <a:pt x="431" y="583"/>
                    <a:pt x="825" y="1128"/>
                    <a:pt x="1154" y="1699"/>
                  </a:cubicBezTo>
                  <a:lnTo>
                    <a:pt x="4374" y="2345"/>
                  </a:lnTo>
                  <a:lnTo>
                    <a:pt x="3093" y="1293"/>
                  </a:lnTo>
                  <a:lnTo>
                    <a:pt x="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6327300" y="1612175"/>
              <a:ext cx="14600" cy="14300"/>
            </a:xfrm>
            <a:custGeom>
              <a:avLst/>
              <a:gdLst/>
              <a:ahLst/>
              <a:cxnLst/>
              <a:rect l="l" t="t" r="r" b="b"/>
              <a:pathLst>
                <a:path w="584" h="572" extrusionOk="0">
                  <a:moveTo>
                    <a:pt x="583" y="0"/>
                  </a:moveTo>
                  <a:lnTo>
                    <a:pt x="0" y="242"/>
                  </a:lnTo>
                  <a:lnTo>
                    <a:pt x="63" y="571"/>
                  </a:lnTo>
                  <a:lnTo>
                    <a:pt x="583"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6284200" y="1860625"/>
              <a:ext cx="13325" cy="26325"/>
            </a:xfrm>
            <a:custGeom>
              <a:avLst/>
              <a:gdLst/>
              <a:ahLst/>
              <a:cxnLst/>
              <a:rect l="l" t="t" r="r" b="b"/>
              <a:pathLst>
                <a:path w="533" h="1053" extrusionOk="0">
                  <a:moveTo>
                    <a:pt x="241" y="0"/>
                  </a:moveTo>
                  <a:cubicBezTo>
                    <a:pt x="165" y="140"/>
                    <a:pt x="88" y="267"/>
                    <a:pt x="0" y="394"/>
                  </a:cubicBezTo>
                  <a:lnTo>
                    <a:pt x="533" y="1053"/>
                  </a:lnTo>
                  <a:lnTo>
                    <a:pt x="241"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6220175" y="1689825"/>
              <a:ext cx="59900" cy="146100"/>
            </a:xfrm>
            <a:custGeom>
              <a:avLst/>
              <a:gdLst/>
              <a:ahLst/>
              <a:cxnLst/>
              <a:rect l="l" t="t" r="r" b="b"/>
              <a:pathLst>
                <a:path w="2396" h="5844" extrusionOk="0">
                  <a:moveTo>
                    <a:pt x="1" y="1"/>
                  </a:moveTo>
                  <a:cubicBezTo>
                    <a:pt x="697" y="1382"/>
                    <a:pt x="1331" y="2739"/>
                    <a:pt x="1002" y="4209"/>
                  </a:cubicBezTo>
                  <a:cubicBezTo>
                    <a:pt x="939" y="4475"/>
                    <a:pt x="837" y="4741"/>
                    <a:pt x="711" y="4982"/>
                  </a:cubicBezTo>
                  <a:lnTo>
                    <a:pt x="1420" y="5844"/>
                  </a:lnTo>
                  <a:cubicBezTo>
                    <a:pt x="1737" y="5717"/>
                    <a:pt x="2066" y="5578"/>
                    <a:pt x="2396" y="5426"/>
                  </a:cubicBezTo>
                  <a:lnTo>
                    <a:pt x="1407" y="1953"/>
                  </a:lnTo>
                  <a:lnTo>
                    <a:pt x="2130" y="2105"/>
                  </a:lnTo>
                  <a:cubicBezTo>
                    <a:pt x="1801" y="1534"/>
                    <a:pt x="1407" y="989"/>
                    <a:pt x="1027" y="469"/>
                  </a:cubicBezTo>
                  <a:cubicBezTo>
                    <a:pt x="1002" y="457"/>
                    <a:pt x="989" y="432"/>
                    <a:pt x="976" y="406"/>
                  </a:cubicBezTo>
                  <a:lnTo>
                    <a:pt x="1"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6255675" y="1825450"/>
              <a:ext cx="34550" cy="45025"/>
            </a:xfrm>
            <a:custGeom>
              <a:avLst/>
              <a:gdLst/>
              <a:ahLst/>
              <a:cxnLst/>
              <a:rect l="l" t="t" r="r" b="b"/>
              <a:pathLst>
                <a:path w="1382" h="1801" extrusionOk="0">
                  <a:moveTo>
                    <a:pt x="976" y="1"/>
                  </a:moveTo>
                  <a:cubicBezTo>
                    <a:pt x="646" y="153"/>
                    <a:pt x="317" y="292"/>
                    <a:pt x="0" y="419"/>
                  </a:cubicBezTo>
                  <a:lnTo>
                    <a:pt x="1141" y="1801"/>
                  </a:lnTo>
                  <a:cubicBezTo>
                    <a:pt x="1229" y="1674"/>
                    <a:pt x="1306" y="1547"/>
                    <a:pt x="1382" y="1407"/>
                  </a:cubicBezTo>
                  <a:lnTo>
                    <a:pt x="976"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5954925" y="1664150"/>
              <a:ext cx="298550" cy="175275"/>
            </a:xfrm>
            <a:custGeom>
              <a:avLst/>
              <a:gdLst/>
              <a:ahLst/>
              <a:cxnLst/>
              <a:rect l="l" t="t" r="r" b="b"/>
              <a:pathLst>
                <a:path w="11942" h="7011" extrusionOk="0">
                  <a:moveTo>
                    <a:pt x="8164" y="0"/>
                  </a:moveTo>
                  <a:lnTo>
                    <a:pt x="926" y="140"/>
                  </a:lnTo>
                  <a:lnTo>
                    <a:pt x="7036" y="1471"/>
                  </a:lnTo>
                  <a:lnTo>
                    <a:pt x="1" y="3930"/>
                  </a:lnTo>
                  <a:lnTo>
                    <a:pt x="7797" y="2929"/>
                  </a:lnTo>
                  <a:lnTo>
                    <a:pt x="6656" y="7011"/>
                  </a:lnTo>
                  <a:lnTo>
                    <a:pt x="9571" y="3879"/>
                  </a:lnTo>
                  <a:lnTo>
                    <a:pt x="11321" y="6009"/>
                  </a:lnTo>
                  <a:cubicBezTo>
                    <a:pt x="11447" y="5768"/>
                    <a:pt x="11549" y="5502"/>
                    <a:pt x="11612" y="5236"/>
                  </a:cubicBezTo>
                  <a:cubicBezTo>
                    <a:pt x="11941" y="3766"/>
                    <a:pt x="11307" y="2409"/>
                    <a:pt x="10611" y="1028"/>
                  </a:cubicBezTo>
                  <a:lnTo>
                    <a:pt x="8164"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5886800" y="1367525"/>
              <a:ext cx="105875" cy="119175"/>
            </a:xfrm>
            <a:custGeom>
              <a:avLst/>
              <a:gdLst/>
              <a:ahLst/>
              <a:cxnLst/>
              <a:rect l="l" t="t" r="r" b="b"/>
              <a:pathLst>
                <a:path w="4235" h="4767" extrusionOk="0">
                  <a:moveTo>
                    <a:pt x="1" y="1"/>
                  </a:moveTo>
                  <a:lnTo>
                    <a:pt x="4057" y="4767"/>
                  </a:lnTo>
                  <a:lnTo>
                    <a:pt x="4234" y="4577"/>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5933075" y="789500"/>
              <a:ext cx="93825" cy="119200"/>
            </a:xfrm>
            <a:custGeom>
              <a:avLst/>
              <a:gdLst/>
              <a:ahLst/>
              <a:cxnLst/>
              <a:rect l="l" t="t" r="r" b="b"/>
              <a:pathLst>
                <a:path w="3753" h="4768" extrusionOk="0">
                  <a:moveTo>
                    <a:pt x="0" y="1"/>
                  </a:moveTo>
                  <a:lnTo>
                    <a:pt x="3587" y="4767"/>
                  </a:lnTo>
                  <a:lnTo>
                    <a:pt x="3752" y="4564"/>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149825" y="1267400"/>
              <a:ext cx="94125" cy="119175"/>
            </a:xfrm>
            <a:custGeom>
              <a:avLst/>
              <a:gdLst/>
              <a:ahLst/>
              <a:cxnLst/>
              <a:rect l="l" t="t" r="r" b="b"/>
              <a:pathLst>
                <a:path w="3765" h="4767" extrusionOk="0">
                  <a:moveTo>
                    <a:pt x="1" y="0"/>
                  </a:moveTo>
                  <a:lnTo>
                    <a:pt x="3587" y="4766"/>
                  </a:lnTo>
                  <a:lnTo>
                    <a:pt x="3765" y="4563"/>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5472600" y="1356750"/>
              <a:ext cx="54550" cy="68475"/>
            </a:xfrm>
            <a:custGeom>
              <a:avLst/>
              <a:gdLst/>
              <a:ahLst/>
              <a:cxnLst/>
              <a:rect l="l" t="t" r="r" b="b"/>
              <a:pathLst>
                <a:path w="2182" h="2739" extrusionOk="0">
                  <a:moveTo>
                    <a:pt x="90" y="1"/>
                  </a:moveTo>
                  <a:lnTo>
                    <a:pt x="1" y="65"/>
                  </a:lnTo>
                  <a:lnTo>
                    <a:pt x="2017" y="2739"/>
                  </a:lnTo>
                  <a:lnTo>
                    <a:pt x="2181" y="2536"/>
                  </a:lnTo>
                  <a:lnTo>
                    <a:pt x="9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127950" y="1881525"/>
              <a:ext cx="650" cy="25"/>
            </a:xfrm>
            <a:custGeom>
              <a:avLst/>
              <a:gdLst/>
              <a:ahLst/>
              <a:cxnLst/>
              <a:rect l="l" t="t" r="r" b="b"/>
              <a:pathLst>
                <a:path w="26" h="1" extrusionOk="0">
                  <a:moveTo>
                    <a:pt x="1" y="1"/>
                  </a:move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047150" y="1782350"/>
              <a:ext cx="81450" cy="100175"/>
            </a:xfrm>
            <a:custGeom>
              <a:avLst/>
              <a:gdLst/>
              <a:ahLst/>
              <a:cxnLst/>
              <a:rect l="l" t="t" r="r" b="b"/>
              <a:pathLst>
                <a:path w="3258" h="4007" extrusionOk="0">
                  <a:moveTo>
                    <a:pt x="1" y="1"/>
                  </a:moveTo>
                  <a:lnTo>
                    <a:pt x="3004" y="4006"/>
                  </a:lnTo>
                  <a:lnTo>
                    <a:pt x="3233" y="3968"/>
                  </a:lnTo>
                  <a:lnTo>
                    <a:pt x="3258" y="3968"/>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5731525" y="1641975"/>
              <a:ext cx="93825" cy="119500"/>
            </a:xfrm>
            <a:custGeom>
              <a:avLst/>
              <a:gdLst/>
              <a:ahLst/>
              <a:cxnLst/>
              <a:rect l="l" t="t" r="r" b="b"/>
              <a:pathLst>
                <a:path w="3753" h="4780" extrusionOk="0">
                  <a:moveTo>
                    <a:pt x="1" y="0"/>
                  </a:moveTo>
                  <a:lnTo>
                    <a:pt x="3587" y="4779"/>
                  </a:lnTo>
                  <a:lnTo>
                    <a:pt x="3753" y="4576"/>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5341425" y="1421100"/>
              <a:ext cx="31400" cy="43125"/>
            </a:xfrm>
            <a:custGeom>
              <a:avLst/>
              <a:gdLst/>
              <a:ahLst/>
              <a:cxnLst/>
              <a:rect l="l" t="t" r="r" b="b"/>
              <a:pathLst>
                <a:path w="1256" h="1725" extrusionOk="0">
                  <a:moveTo>
                    <a:pt x="0" y="0"/>
                  </a:moveTo>
                  <a:lnTo>
                    <a:pt x="39" y="114"/>
                  </a:lnTo>
                  <a:lnTo>
                    <a:pt x="1256" y="1724"/>
                  </a:lnTo>
                  <a:cubicBezTo>
                    <a:pt x="1217" y="1610"/>
                    <a:pt x="1192" y="1508"/>
                    <a:pt x="1154" y="139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5370275" y="1455950"/>
              <a:ext cx="48825" cy="64050"/>
            </a:xfrm>
            <a:custGeom>
              <a:avLst/>
              <a:gdLst/>
              <a:ahLst/>
              <a:cxnLst/>
              <a:rect l="l" t="t" r="r" b="b"/>
              <a:pathLst>
                <a:path w="1953" h="2562" extrusionOk="0">
                  <a:moveTo>
                    <a:pt x="0" y="1"/>
                  </a:moveTo>
                  <a:lnTo>
                    <a:pt x="0" y="1"/>
                  </a:lnTo>
                  <a:cubicBezTo>
                    <a:pt x="38" y="114"/>
                    <a:pt x="63" y="216"/>
                    <a:pt x="102" y="330"/>
                  </a:cubicBezTo>
                  <a:lnTo>
                    <a:pt x="1775" y="2561"/>
                  </a:lnTo>
                  <a:lnTo>
                    <a:pt x="1952" y="2371"/>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5165850" y="1150150"/>
              <a:ext cx="79250" cy="101125"/>
            </a:xfrm>
            <a:custGeom>
              <a:avLst/>
              <a:gdLst/>
              <a:ahLst/>
              <a:cxnLst/>
              <a:rect l="l" t="t" r="r" b="b"/>
              <a:pathLst>
                <a:path w="3170" h="4045" extrusionOk="0">
                  <a:moveTo>
                    <a:pt x="14" y="0"/>
                  </a:moveTo>
                  <a:cubicBezTo>
                    <a:pt x="1" y="13"/>
                    <a:pt x="1" y="39"/>
                    <a:pt x="1" y="51"/>
                  </a:cubicBezTo>
                  <a:lnTo>
                    <a:pt x="2992" y="4044"/>
                  </a:lnTo>
                  <a:lnTo>
                    <a:pt x="3170" y="3841"/>
                  </a:lnTo>
                  <a:lnTo>
                    <a:pt x="1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051600" y="1242050"/>
              <a:ext cx="49125" cy="56125"/>
            </a:xfrm>
            <a:custGeom>
              <a:avLst/>
              <a:gdLst/>
              <a:ahLst/>
              <a:cxnLst/>
              <a:rect l="l" t="t" r="r" b="b"/>
              <a:pathLst>
                <a:path w="1965" h="2245" extrusionOk="0">
                  <a:moveTo>
                    <a:pt x="0" y="0"/>
                  </a:moveTo>
                  <a:lnTo>
                    <a:pt x="1800" y="2244"/>
                  </a:lnTo>
                  <a:lnTo>
                    <a:pt x="1964" y="2041"/>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234750" y="1212875"/>
              <a:ext cx="39950" cy="44725"/>
            </a:xfrm>
            <a:custGeom>
              <a:avLst/>
              <a:gdLst/>
              <a:ahLst/>
              <a:cxnLst/>
              <a:rect l="l" t="t" r="r" b="b"/>
              <a:pathLst>
                <a:path w="1598" h="1789" extrusionOk="0">
                  <a:moveTo>
                    <a:pt x="1" y="1"/>
                  </a:moveTo>
                  <a:lnTo>
                    <a:pt x="1433" y="1789"/>
                  </a:lnTo>
                  <a:lnTo>
                    <a:pt x="1598" y="1586"/>
                  </a:lnTo>
                  <a:lnTo>
                    <a:pt x="89" y="14"/>
                  </a:lnTo>
                  <a:cubicBezTo>
                    <a:pt x="52" y="1"/>
                    <a:pt x="26" y="1"/>
                    <a:pt x="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31950" y="740075"/>
              <a:ext cx="44050" cy="49800"/>
            </a:xfrm>
            <a:custGeom>
              <a:avLst/>
              <a:gdLst/>
              <a:ahLst/>
              <a:cxnLst/>
              <a:rect l="l" t="t" r="r" b="b"/>
              <a:pathLst>
                <a:path w="1762" h="1992" extrusionOk="0">
                  <a:moveTo>
                    <a:pt x="0" y="1"/>
                  </a:moveTo>
                  <a:lnTo>
                    <a:pt x="1597" y="1991"/>
                  </a:lnTo>
                  <a:lnTo>
                    <a:pt x="1762" y="1788"/>
                  </a:lnTo>
                  <a:lnTo>
                    <a:pt x="51" y="14"/>
                  </a:lnTo>
                  <a:cubicBezTo>
                    <a:pt x="38" y="14"/>
                    <a:pt x="26"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5998650" y="962225"/>
              <a:ext cx="75775" cy="86850"/>
            </a:xfrm>
            <a:custGeom>
              <a:avLst/>
              <a:gdLst/>
              <a:ahLst/>
              <a:cxnLst/>
              <a:rect l="l" t="t" r="r" b="b"/>
              <a:pathLst>
                <a:path w="3031" h="3474" extrusionOk="0">
                  <a:moveTo>
                    <a:pt x="1" y="1"/>
                  </a:moveTo>
                  <a:lnTo>
                    <a:pt x="2866" y="3474"/>
                  </a:lnTo>
                  <a:lnTo>
                    <a:pt x="3031" y="3283"/>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920075" y="1507300"/>
              <a:ext cx="49150" cy="56100"/>
            </a:xfrm>
            <a:custGeom>
              <a:avLst/>
              <a:gdLst/>
              <a:ahLst/>
              <a:cxnLst/>
              <a:rect l="l" t="t" r="r" b="b"/>
              <a:pathLst>
                <a:path w="1966" h="2244" extrusionOk="0">
                  <a:moveTo>
                    <a:pt x="0" y="0"/>
                  </a:moveTo>
                  <a:lnTo>
                    <a:pt x="1800" y="2243"/>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6017675" y="1880900"/>
              <a:ext cx="15875" cy="11775"/>
            </a:xfrm>
            <a:custGeom>
              <a:avLst/>
              <a:gdLst/>
              <a:ahLst/>
              <a:cxnLst/>
              <a:rect l="l" t="t" r="r" b="b"/>
              <a:pathLst>
                <a:path w="635" h="471" extrusionOk="0">
                  <a:moveTo>
                    <a:pt x="0" y="1"/>
                  </a:moveTo>
                  <a:lnTo>
                    <a:pt x="381" y="470"/>
                  </a:lnTo>
                  <a:cubicBezTo>
                    <a:pt x="470" y="457"/>
                    <a:pt x="546" y="457"/>
                    <a:pt x="634" y="445"/>
                  </a:cubicBezTo>
                  <a:lnTo>
                    <a:pt x="254" y="51"/>
                  </a:lnTo>
                  <a:cubicBezTo>
                    <a:pt x="178" y="39"/>
                    <a:pt x="90"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992650" y="1849550"/>
              <a:ext cx="31375" cy="32650"/>
            </a:xfrm>
            <a:custGeom>
              <a:avLst/>
              <a:gdLst/>
              <a:ahLst/>
              <a:cxnLst/>
              <a:rect l="l" t="t" r="r" b="b"/>
              <a:pathLst>
                <a:path w="1255" h="1306" extrusionOk="0">
                  <a:moveTo>
                    <a:pt x="0" y="0"/>
                  </a:moveTo>
                  <a:lnTo>
                    <a:pt x="1001" y="1255"/>
                  </a:lnTo>
                  <a:cubicBezTo>
                    <a:pt x="1091" y="1268"/>
                    <a:pt x="1179" y="1293"/>
                    <a:pt x="1255" y="130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490050" y="1436300"/>
              <a:ext cx="49125" cy="56100"/>
            </a:xfrm>
            <a:custGeom>
              <a:avLst/>
              <a:gdLst/>
              <a:ahLst/>
              <a:cxnLst/>
              <a:rect l="l" t="t" r="r" b="b"/>
              <a:pathLst>
                <a:path w="1965" h="2244" extrusionOk="0">
                  <a:moveTo>
                    <a:pt x="1" y="1"/>
                  </a:moveTo>
                  <a:lnTo>
                    <a:pt x="1787" y="2244"/>
                  </a:lnTo>
                  <a:lnTo>
                    <a:pt x="1965" y="2054"/>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694775" y="1526950"/>
              <a:ext cx="48825" cy="56100"/>
            </a:xfrm>
            <a:custGeom>
              <a:avLst/>
              <a:gdLst/>
              <a:ahLst/>
              <a:cxnLst/>
              <a:rect l="l" t="t" r="r" b="b"/>
              <a:pathLst>
                <a:path w="1953" h="2244" extrusionOk="0">
                  <a:moveTo>
                    <a:pt x="0" y="0"/>
                  </a:moveTo>
                  <a:lnTo>
                    <a:pt x="1787" y="2243"/>
                  </a:lnTo>
                  <a:lnTo>
                    <a:pt x="1952"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194075" y="1096900"/>
              <a:ext cx="36450" cy="41850"/>
            </a:xfrm>
            <a:custGeom>
              <a:avLst/>
              <a:gdLst/>
              <a:ahLst/>
              <a:cxnLst/>
              <a:rect l="l" t="t" r="r" b="b"/>
              <a:pathLst>
                <a:path w="1458" h="1674" extrusionOk="0">
                  <a:moveTo>
                    <a:pt x="38" y="1"/>
                  </a:moveTo>
                  <a:lnTo>
                    <a:pt x="26" y="14"/>
                  </a:lnTo>
                  <a:cubicBezTo>
                    <a:pt x="13" y="26"/>
                    <a:pt x="0" y="39"/>
                    <a:pt x="0" y="51"/>
                  </a:cubicBezTo>
                  <a:lnTo>
                    <a:pt x="1293" y="1674"/>
                  </a:lnTo>
                  <a:lnTo>
                    <a:pt x="1458" y="1471"/>
                  </a:lnTo>
                  <a:lnTo>
                    <a:pt x="3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5465000" y="878875"/>
              <a:ext cx="27925" cy="32975"/>
            </a:xfrm>
            <a:custGeom>
              <a:avLst/>
              <a:gdLst/>
              <a:ahLst/>
              <a:cxnLst/>
              <a:rect l="l" t="t" r="r" b="b"/>
              <a:pathLst>
                <a:path w="1117" h="1319" extrusionOk="0">
                  <a:moveTo>
                    <a:pt x="39" y="1"/>
                  </a:moveTo>
                  <a:cubicBezTo>
                    <a:pt x="26" y="39"/>
                    <a:pt x="14" y="90"/>
                    <a:pt x="1" y="127"/>
                  </a:cubicBezTo>
                  <a:lnTo>
                    <a:pt x="952" y="1319"/>
                  </a:lnTo>
                  <a:lnTo>
                    <a:pt x="1116" y="1129"/>
                  </a:lnTo>
                  <a:lnTo>
                    <a:pt x="3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5599700" y="682725"/>
              <a:ext cx="31075" cy="33625"/>
            </a:xfrm>
            <a:custGeom>
              <a:avLst/>
              <a:gdLst/>
              <a:ahLst/>
              <a:cxnLst/>
              <a:rect l="l" t="t" r="r" b="b"/>
              <a:pathLst>
                <a:path w="1243" h="1345" extrusionOk="0">
                  <a:moveTo>
                    <a:pt x="0" y="1"/>
                  </a:moveTo>
                  <a:lnTo>
                    <a:pt x="1077" y="1344"/>
                  </a:lnTo>
                  <a:lnTo>
                    <a:pt x="1243" y="1154"/>
                  </a:lnTo>
                  <a:lnTo>
                    <a:pt x="15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5553100" y="787300"/>
              <a:ext cx="72275" cy="81800"/>
            </a:xfrm>
            <a:custGeom>
              <a:avLst/>
              <a:gdLst/>
              <a:ahLst/>
              <a:cxnLst/>
              <a:rect l="l" t="t" r="r" b="b"/>
              <a:pathLst>
                <a:path w="2891" h="3272" extrusionOk="0">
                  <a:moveTo>
                    <a:pt x="26" y="1"/>
                  </a:moveTo>
                  <a:lnTo>
                    <a:pt x="1" y="26"/>
                  </a:lnTo>
                  <a:lnTo>
                    <a:pt x="2726" y="3271"/>
                  </a:lnTo>
                  <a:lnTo>
                    <a:pt x="2891" y="3068"/>
                  </a:ln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5559450" y="1334575"/>
              <a:ext cx="49150" cy="56125"/>
            </a:xfrm>
            <a:custGeom>
              <a:avLst/>
              <a:gdLst/>
              <a:ahLst/>
              <a:cxnLst/>
              <a:rect l="l" t="t" r="r" b="b"/>
              <a:pathLst>
                <a:path w="1966" h="2245" extrusionOk="0">
                  <a:moveTo>
                    <a:pt x="0" y="0"/>
                  </a:moveTo>
                  <a:lnTo>
                    <a:pt x="1800" y="2245"/>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5516975" y="1102925"/>
              <a:ext cx="71650" cy="78925"/>
            </a:xfrm>
            <a:custGeom>
              <a:avLst/>
              <a:gdLst/>
              <a:ahLst/>
              <a:cxnLst/>
              <a:rect l="l" t="t" r="r" b="b"/>
              <a:pathLst>
                <a:path w="2866" h="3157" extrusionOk="0">
                  <a:moveTo>
                    <a:pt x="1" y="1"/>
                  </a:moveTo>
                  <a:lnTo>
                    <a:pt x="2688" y="3157"/>
                  </a:lnTo>
                  <a:lnTo>
                    <a:pt x="2865" y="2979"/>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5433000" y="1739250"/>
              <a:ext cx="23475" cy="25700"/>
            </a:xfrm>
            <a:custGeom>
              <a:avLst/>
              <a:gdLst/>
              <a:ahLst/>
              <a:cxnLst/>
              <a:rect l="l" t="t" r="r" b="b"/>
              <a:pathLst>
                <a:path w="939" h="1028" extrusionOk="0">
                  <a:moveTo>
                    <a:pt x="140" y="1"/>
                  </a:moveTo>
                  <a:cubicBezTo>
                    <a:pt x="128" y="1"/>
                    <a:pt x="115" y="13"/>
                    <a:pt x="102" y="13"/>
                  </a:cubicBezTo>
                  <a:cubicBezTo>
                    <a:pt x="77" y="39"/>
                    <a:pt x="39" y="52"/>
                    <a:pt x="1" y="64"/>
                  </a:cubicBezTo>
                  <a:lnTo>
                    <a:pt x="774" y="1027"/>
                  </a:lnTo>
                  <a:lnTo>
                    <a:pt x="939" y="824"/>
                  </a:lnTo>
                  <a:lnTo>
                    <a:pt x="14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407325" y="1708850"/>
              <a:ext cx="29175" cy="32000"/>
            </a:xfrm>
            <a:custGeom>
              <a:avLst/>
              <a:gdLst/>
              <a:ahLst/>
              <a:cxnLst/>
              <a:rect l="l" t="t" r="r" b="b"/>
              <a:pathLst>
                <a:path w="1167" h="1280" extrusionOk="0">
                  <a:moveTo>
                    <a:pt x="1" y="0"/>
                  </a:moveTo>
                  <a:lnTo>
                    <a:pt x="1028" y="1280"/>
                  </a:lnTo>
                  <a:cubicBezTo>
                    <a:pt x="1066" y="1268"/>
                    <a:pt x="1104" y="1255"/>
                    <a:pt x="1129" y="1229"/>
                  </a:cubicBezTo>
                  <a:cubicBezTo>
                    <a:pt x="1142" y="1229"/>
                    <a:pt x="1155" y="1217"/>
                    <a:pt x="1167" y="1217"/>
                  </a:cubicBez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516350" y="1681900"/>
              <a:ext cx="92250" cy="116975"/>
            </a:xfrm>
            <a:custGeom>
              <a:avLst/>
              <a:gdLst/>
              <a:ahLst/>
              <a:cxnLst/>
              <a:rect l="l" t="t" r="r" b="b"/>
              <a:pathLst>
                <a:path w="3690" h="4679" extrusionOk="0">
                  <a:moveTo>
                    <a:pt x="0" y="0"/>
                  </a:moveTo>
                  <a:lnTo>
                    <a:pt x="3524" y="4678"/>
                  </a:lnTo>
                  <a:lnTo>
                    <a:pt x="3689" y="4475"/>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5514450" y="1679675"/>
              <a:ext cx="1925" cy="2250"/>
            </a:xfrm>
            <a:custGeom>
              <a:avLst/>
              <a:gdLst/>
              <a:ahLst/>
              <a:cxnLst/>
              <a:rect l="l" t="t" r="r" b="b"/>
              <a:pathLst>
                <a:path w="77" h="90" extrusionOk="0">
                  <a:moveTo>
                    <a:pt x="76" y="89"/>
                  </a:moveTo>
                  <a:lnTo>
                    <a:pt x="76" y="89"/>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6271200" y="1626450"/>
              <a:ext cx="83675" cy="119800"/>
            </a:xfrm>
            <a:custGeom>
              <a:avLst/>
              <a:gdLst/>
              <a:ahLst/>
              <a:cxnLst/>
              <a:rect l="l" t="t" r="r" b="b"/>
              <a:pathLst>
                <a:path w="3347" h="4792" extrusionOk="0">
                  <a:moveTo>
                    <a:pt x="2307" y="0"/>
                  </a:moveTo>
                  <a:lnTo>
                    <a:pt x="0" y="2573"/>
                  </a:lnTo>
                  <a:lnTo>
                    <a:pt x="2028" y="4234"/>
                  </a:lnTo>
                  <a:lnTo>
                    <a:pt x="3346" y="4792"/>
                  </a:lnTo>
                  <a:lnTo>
                    <a:pt x="2307"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6243925" y="1471475"/>
              <a:ext cx="83400" cy="181925"/>
            </a:xfrm>
            <a:custGeom>
              <a:avLst/>
              <a:gdLst/>
              <a:ahLst/>
              <a:cxnLst/>
              <a:rect l="l" t="t" r="r" b="b"/>
              <a:pathLst>
                <a:path w="3336" h="7277" extrusionOk="0">
                  <a:moveTo>
                    <a:pt x="2068" y="0"/>
                  </a:moveTo>
                  <a:cubicBezTo>
                    <a:pt x="1561" y="216"/>
                    <a:pt x="1066" y="431"/>
                    <a:pt x="609" y="673"/>
                  </a:cubicBezTo>
                  <a:lnTo>
                    <a:pt x="1" y="7276"/>
                  </a:lnTo>
                  <a:lnTo>
                    <a:pt x="3335" y="5870"/>
                  </a:lnTo>
                  <a:lnTo>
                    <a:pt x="206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6186900" y="1493025"/>
              <a:ext cx="63100" cy="126775"/>
            </a:xfrm>
            <a:custGeom>
              <a:avLst/>
              <a:gdLst/>
              <a:ahLst/>
              <a:cxnLst/>
              <a:rect l="l" t="t" r="r" b="b"/>
              <a:pathLst>
                <a:path w="2524" h="5071" extrusionOk="0">
                  <a:moveTo>
                    <a:pt x="2523" y="0"/>
                  </a:moveTo>
                  <a:lnTo>
                    <a:pt x="2523" y="0"/>
                  </a:lnTo>
                  <a:cubicBezTo>
                    <a:pt x="1521" y="571"/>
                    <a:pt x="710" y="1268"/>
                    <a:pt x="330" y="2321"/>
                  </a:cubicBezTo>
                  <a:cubicBezTo>
                    <a:pt x="0" y="3220"/>
                    <a:pt x="89" y="4158"/>
                    <a:pt x="419" y="5071"/>
                  </a:cubicBezTo>
                  <a:lnTo>
                    <a:pt x="252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6181200" y="1420475"/>
              <a:ext cx="114425" cy="208825"/>
            </a:xfrm>
            <a:custGeom>
              <a:avLst/>
              <a:gdLst/>
              <a:ahLst/>
              <a:cxnLst/>
              <a:rect l="l" t="t" r="r" b="b"/>
              <a:pathLst>
                <a:path w="4577" h="8353" extrusionOk="0">
                  <a:moveTo>
                    <a:pt x="4132" y="0"/>
                  </a:moveTo>
                  <a:cubicBezTo>
                    <a:pt x="3448" y="659"/>
                    <a:pt x="2763" y="1318"/>
                    <a:pt x="2155" y="2054"/>
                  </a:cubicBezTo>
                  <a:cubicBezTo>
                    <a:pt x="938" y="3524"/>
                    <a:pt x="0" y="5412"/>
                    <a:pt x="254" y="7339"/>
                  </a:cubicBezTo>
                  <a:cubicBezTo>
                    <a:pt x="292" y="7682"/>
                    <a:pt x="380" y="8023"/>
                    <a:pt x="482" y="8353"/>
                  </a:cubicBezTo>
                  <a:lnTo>
                    <a:pt x="647" y="7973"/>
                  </a:lnTo>
                  <a:cubicBezTo>
                    <a:pt x="317" y="7060"/>
                    <a:pt x="228" y="6122"/>
                    <a:pt x="558" y="5223"/>
                  </a:cubicBezTo>
                  <a:cubicBezTo>
                    <a:pt x="938" y="4170"/>
                    <a:pt x="1749" y="3473"/>
                    <a:pt x="2751" y="2902"/>
                  </a:cubicBezTo>
                  <a:lnTo>
                    <a:pt x="3194" y="1825"/>
                  </a:lnTo>
                  <a:lnTo>
                    <a:pt x="3118" y="2713"/>
                  </a:lnTo>
                  <a:cubicBezTo>
                    <a:pt x="3575" y="2471"/>
                    <a:pt x="4070" y="2256"/>
                    <a:pt x="4577" y="2040"/>
                  </a:cubicBezTo>
                  <a:lnTo>
                    <a:pt x="4132"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262525" y="986950"/>
              <a:ext cx="1022000" cy="677225"/>
            </a:xfrm>
            <a:custGeom>
              <a:avLst/>
              <a:gdLst/>
              <a:ahLst/>
              <a:cxnLst/>
              <a:rect l="l" t="t" r="r" b="b"/>
              <a:pathLst>
                <a:path w="40880" h="27089" extrusionOk="0">
                  <a:moveTo>
                    <a:pt x="20953" y="1"/>
                  </a:moveTo>
                  <a:lnTo>
                    <a:pt x="13043" y="7618"/>
                  </a:lnTo>
                  <a:lnTo>
                    <a:pt x="13082" y="7644"/>
                  </a:lnTo>
                  <a:lnTo>
                    <a:pt x="12917" y="7846"/>
                  </a:lnTo>
                  <a:lnTo>
                    <a:pt x="12866" y="7796"/>
                  </a:lnTo>
                  <a:lnTo>
                    <a:pt x="7809" y="12663"/>
                  </a:lnTo>
                  <a:lnTo>
                    <a:pt x="4018" y="1863"/>
                  </a:lnTo>
                  <a:cubicBezTo>
                    <a:pt x="2776" y="2472"/>
                    <a:pt x="1344" y="2612"/>
                    <a:pt x="0" y="2967"/>
                  </a:cubicBezTo>
                  <a:lnTo>
                    <a:pt x="6832" y="16099"/>
                  </a:lnTo>
                  <a:lnTo>
                    <a:pt x="8404" y="14857"/>
                  </a:lnTo>
                  <a:lnTo>
                    <a:pt x="6832" y="12752"/>
                  </a:lnTo>
                  <a:lnTo>
                    <a:pt x="8493" y="14793"/>
                  </a:lnTo>
                  <a:lnTo>
                    <a:pt x="20358" y="5477"/>
                  </a:lnTo>
                  <a:lnTo>
                    <a:pt x="35442" y="22525"/>
                  </a:lnTo>
                  <a:lnTo>
                    <a:pt x="29053" y="24249"/>
                  </a:lnTo>
                  <a:lnTo>
                    <a:pt x="35860" y="27088"/>
                  </a:lnTo>
                  <a:lnTo>
                    <a:pt x="36659" y="27076"/>
                  </a:lnTo>
                  <a:lnTo>
                    <a:pt x="37229" y="25694"/>
                  </a:lnTo>
                  <a:cubicBezTo>
                    <a:pt x="37127" y="25364"/>
                    <a:pt x="37039" y="25023"/>
                    <a:pt x="37001" y="24680"/>
                  </a:cubicBezTo>
                  <a:cubicBezTo>
                    <a:pt x="36747" y="22753"/>
                    <a:pt x="37685" y="20865"/>
                    <a:pt x="38902" y="19395"/>
                  </a:cubicBezTo>
                  <a:cubicBezTo>
                    <a:pt x="39510" y="18659"/>
                    <a:pt x="40195" y="18000"/>
                    <a:pt x="40879" y="17341"/>
                  </a:cubicBezTo>
                  <a:lnTo>
                    <a:pt x="40309" y="14654"/>
                  </a:lnTo>
                  <a:lnTo>
                    <a:pt x="37318" y="21105"/>
                  </a:lnTo>
                  <a:lnTo>
                    <a:pt x="20953"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6197375" y="1488275"/>
              <a:ext cx="131525" cy="244050"/>
            </a:xfrm>
            <a:custGeom>
              <a:avLst/>
              <a:gdLst/>
              <a:ahLst/>
              <a:cxnLst/>
              <a:rect l="l" t="t" r="r" b="b"/>
              <a:pathLst>
                <a:path w="5261" h="9762" extrusionOk="0">
                  <a:moveTo>
                    <a:pt x="2471" y="1"/>
                  </a:moveTo>
                  <a:lnTo>
                    <a:pt x="2471" y="1"/>
                  </a:lnTo>
                  <a:cubicBezTo>
                    <a:pt x="2345" y="64"/>
                    <a:pt x="2218" y="127"/>
                    <a:pt x="2104" y="190"/>
                  </a:cubicBezTo>
                  <a:lnTo>
                    <a:pt x="0" y="5261"/>
                  </a:lnTo>
                  <a:cubicBezTo>
                    <a:pt x="393" y="6389"/>
                    <a:pt x="1153" y="7479"/>
                    <a:pt x="1888" y="8468"/>
                  </a:cubicBezTo>
                  <a:lnTo>
                    <a:pt x="4981" y="9761"/>
                  </a:lnTo>
                  <a:lnTo>
                    <a:pt x="2953" y="8100"/>
                  </a:lnTo>
                  <a:lnTo>
                    <a:pt x="5260" y="5527"/>
                  </a:lnTo>
                  <a:lnTo>
                    <a:pt x="5197" y="5198"/>
                  </a:lnTo>
                  <a:lnTo>
                    <a:pt x="1863" y="6604"/>
                  </a:lnTo>
                  <a:lnTo>
                    <a:pt x="2471"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6193225" y="1619775"/>
              <a:ext cx="51375" cy="80225"/>
            </a:xfrm>
            <a:custGeom>
              <a:avLst/>
              <a:gdLst/>
              <a:ahLst/>
              <a:cxnLst/>
              <a:rect l="l" t="t" r="r" b="b"/>
              <a:pathLst>
                <a:path w="2055" h="3209" extrusionOk="0">
                  <a:moveTo>
                    <a:pt x="166" y="1"/>
                  </a:moveTo>
                  <a:lnTo>
                    <a:pt x="1" y="381"/>
                  </a:lnTo>
                  <a:cubicBezTo>
                    <a:pt x="267" y="1218"/>
                    <a:pt x="685" y="2017"/>
                    <a:pt x="1079" y="2803"/>
                  </a:cubicBezTo>
                  <a:lnTo>
                    <a:pt x="2054" y="3208"/>
                  </a:lnTo>
                  <a:cubicBezTo>
                    <a:pt x="1319" y="2219"/>
                    <a:pt x="559" y="1129"/>
                    <a:pt x="166"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6249975" y="1466100"/>
              <a:ext cx="11100" cy="26950"/>
            </a:xfrm>
            <a:custGeom>
              <a:avLst/>
              <a:gdLst/>
              <a:ahLst/>
              <a:cxnLst/>
              <a:rect l="l" t="t" r="r" b="b"/>
              <a:pathLst>
                <a:path w="444" h="1078" extrusionOk="0">
                  <a:moveTo>
                    <a:pt x="443" y="0"/>
                  </a:moveTo>
                  <a:lnTo>
                    <a:pt x="0" y="1077"/>
                  </a:lnTo>
                  <a:cubicBezTo>
                    <a:pt x="114" y="1014"/>
                    <a:pt x="241" y="951"/>
                    <a:pt x="367" y="888"/>
                  </a:cubicBezTo>
                  <a:lnTo>
                    <a:pt x="44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159000" y="1629275"/>
              <a:ext cx="61200" cy="60575"/>
            </a:xfrm>
            <a:custGeom>
              <a:avLst/>
              <a:gdLst/>
              <a:ahLst/>
              <a:cxnLst/>
              <a:rect l="l" t="t" r="r" b="b"/>
              <a:pathLst>
                <a:path w="2448" h="2423" extrusionOk="0">
                  <a:moveTo>
                    <a:pt x="1370" y="1"/>
                  </a:moveTo>
                  <a:lnTo>
                    <a:pt x="800" y="1383"/>
                  </a:lnTo>
                  <a:lnTo>
                    <a:pt x="1" y="1395"/>
                  </a:lnTo>
                  <a:lnTo>
                    <a:pt x="2448" y="2423"/>
                  </a:lnTo>
                  <a:cubicBezTo>
                    <a:pt x="2054" y="1637"/>
                    <a:pt x="1636" y="838"/>
                    <a:pt x="137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433325" y="1305750"/>
              <a:ext cx="41550" cy="52625"/>
            </a:xfrm>
            <a:custGeom>
              <a:avLst/>
              <a:gdLst/>
              <a:ahLst/>
              <a:cxnLst/>
              <a:rect l="l" t="t" r="r" b="b"/>
              <a:pathLst>
                <a:path w="1662" h="2105" extrusionOk="0">
                  <a:moveTo>
                    <a:pt x="0" y="0"/>
                  </a:moveTo>
                  <a:lnTo>
                    <a:pt x="1572" y="2105"/>
                  </a:lnTo>
                  <a:lnTo>
                    <a:pt x="1661" y="2041"/>
                  </a:lnTo>
                  <a:lnTo>
                    <a:pt x="0"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5584150" y="1177400"/>
              <a:ext cx="5425" cy="5725"/>
            </a:xfrm>
            <a:custGeom>
              <a:avLst/>
              <a:gdLst/>
              <a:ahLst/>
              <a:cxnLst/>
              <a:rect l="l" t="t" r="r" b="b"/>
              <a:pathLst>
                <a:path w="217" h="229" extrusionOk="0">
                  <a:moveTo>
                    <a:pt x="178" y="0"/>
                  </a:moveTo>
                  <a:lnTo>
                    <a:pt x="1" y="178"/>
                  </a:lnTo>
                  <a:lnTo>
                    <a:pt x="52" y="228"/>
                  </a:lnTo>
                  <a:lnTo>
                    <a:pt x="217" y="26"/>
                  </a:lnTo>
                  <a:lnTo>
                    <a:pt x="17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5416525" y="760050"/>
              <a:ext cx="76400" cy="166925"/>
            </a:xfrm>
            <a:custGeom>
              <a:avLst/>
              <a:gdLst/>
              <a:ahLst/>
              <a:cxnLst/>
              <a:rect l="l" t="t" r="r" b="b"/>
              <a:pathLst>
                <a:path w="3056" h="6677" extrusionOk="0">
                  <a:moveTo>
                    <a:pt x="3055" y="1"/>
                  </a:moveTo>
                  <a:cubicBezTo>
                    <a:pt x="3030" y="13"/>
                    <a:pt x="3018" y="13"/>
                    <a:pt x="2992" y="13"/>
                  </a:cubicBezTo>
                  <a:cubicBezTo>
                    <a:pt x="2333" y="165"/>
                    <a:pt x="1699" y="482"/>
                    <a:pt x="1230" y="964"/>
                  </a:cubicBezTo>
                  <a:cubicBezTo>
                    <a:pt x="711" y="1483"/>
                    <a:pt x="406" y="2181"/>
                    <a:pt x="178" y="2878"/>
                  </a:cubicBezTo>
                  <a:lnTo>
                    <a:pt x="140" y="2954"/>
                  </a:lnTo>
                  <a:lnTo>
                    <a:pt x="140" y="3195"/>
                  </a:lnTo>
                  <a:cubicBezTo>
                    <a:pt x="140" y="4336"/>
                    <a:pt x="190" y="5553"/>
                    <a:pt x="1" y="6668"/>
                  </a:cubicBezTo>
                  <a:cubicBezTo>
                    <a:pt x="28" y="6674"/>
                    <a:pt x="56" y="6676"/>
                    <a:pt x="86" y="6676"/>
                  </a:cubicBezTo>
                  <a:cubicBezTo>
                    <a:pt x="468" y="6676"/>
                    <a:pt x="1024" y="6239"/>
                    <a:pt x="1319" y="5933"/>
                  </a:cubicBezTo>
                  <a:cubicBezTo>
                    <a:pt x="1344" y="5844"/>
                    <a:pt x="1370" y="5768"/>
                    <a:pt x="1395" y="5679"/>
                  </a:cubicBezTo>
                  <a:cubicBezTo>
                    <a:pt x="1421" y="5553"/>
                    <a:pt x="1458" y="5438"/>
                    <a:pt x="1483" y="5311"/>
                  </a:cubicBezTo>
                  <a:cubicBezTo>
                    <a:pt x="1547" y="5071"/>
                    <a:pt x="1598" y="4830"/>
                    <a:pt x="1661" y="4589"/>
                  </a:cubicBezTo>
                  <a:lnTo>
                    <a:pt x="1661" y="4551"/>
                  </a:lnTo>
                  <a:cubicBezTo>
                    <a:pt x="1674" y="4513"/>
                    <a:pt x="1674" y="4488"/>
                    <a:pt x="1686" y="4449"/>
                  </a:cubicBezTo>
                  <a:cubicBezTo>
                    <a:pt x="1762" y="4133"/>
                    <a:pt x="1826" y="3816"/>
                    <a:pt x="1902" y="3499"/>
                  </a:cubicBezTo>
                  <a:cubicBezTo>
                    <a:pt x="1965" y="3258"/>
                    <a:pt x="2016" y="3017"/>
                    <a:pt x="2080" y="2776"/>
                  </a:cubicBezTo>
                  <a:lnTo>
                    <a:pt x="2269" y="2054"/>
                  </a:lnTo>
                  <a:cubicBezTo>
                    <a:pt x="2308" y="1940"/>
                    <a:pt x="2345" y="1826"/>
                    <a:pt x="2384" y="1699"/>
                  </a:cubicBezTo>
                  <a:cubicBezTo>
                    <a:pt x="2561" y="1116"/>
                    <a:pt x="2776" y="545"/>
                    <a:pt x="305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449500" y="873800"/>
              <a:ext cx="15525" cy="34575"/>
            </a:xfrm>
            <a:custGeom>
              <a:avLst/>
              <a:gdLst/>
              <a:ahLst/>
              <a:cxnLst/>
              <a:rect l="l" t="t" r="r" b="b"/>
              <a:pathLst>
                <a:path w="621" h="1383" extrusionOk="0">
                  <a:moveTo>
                    <a:pt x="342" y="1"/>
                  </a:moveTo>
                  <a:lnTo>
                    <a:pt x="342" y="39"/>
                  </a:lnTo>
                  <a:cubicBezTo>
                    <a:pt x="279" y="280"/>
                    <a:pt x="228" y="521"/>
                    <a:pt x="164" y="761"/>
                  </a:cubicBezTo>
                  <a:cubicBezTo>
                    <a:pt x="139" y="888"/>
                    <a:pt x="102" y="1003"/>
                    <a:pt x="76" y="1129"/>
                  </a:cubicBezTo>
                  <a:cubicBezTo>
                    <a:pt x="51" y="1218"/>
                    <a:pt x="25" y="1294"/>
                    <a:pt x="0" y="1383"/>
                  </a:cubicBezTo>
                  <a:cubicBezTo>
                    <a:pt x="76" y="1319"/>
                    <a:pt x="127" y="1256"/>
                    <a:pt x="164" y="1205"/>
                  </a:cubicBezTo>
                  <a:cubicBezTo>
                    <a:pt x="367" y="952"/>
                    <a:pt x="519" y="648"/>
                    <a:pt x="621" y="330"/>
                  </a:cubicBezTo>
                  <a:lnTo>
                    <a:pt x="342"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5464075" y="829450"/>
              <a:ext cx="4450" cy="18100"/>
            </a:xfrm>
            <a:custGeom>
              <a:avLst/>
              <a:gdLst/>
              <a:ahLst/>
              <a:cxnLst/>
              <a:rect l="l" t="t" r="r" b="b"/>
              <a:pathLst>
                <a:path w="178" h="724" extrusionOk="0">
                  <a:moveTo>
                    <a:pt x="0" y="723"/>
                  </a:moveTo>
                  <a:cubicBezTo>
                    <a:pt x="63" y="482"/>
                    <a:pt x="114" y="241"/>
                    <a:pt x="178" y="0"/>
                  </a:cubicBezTo>
                  <a:cubicBezTo>
                    <a:pt x="114" y="241"/>
                    <a:pt x="63" y="482"/>
                    <a:pt x="0" y="72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5476100" y="760050"/>
              <a:ext cx="16825" cy="42500"/>
            </a:xfrm>
            <a:custGeom>
              <a:avLst/>
              <a:gdLst/>
              <a:ahLst/>
              <a:cxnLst/>
              <a:rect l="l" t="t" r="r" b="b"/>
              <a:pathLst>
                <a:path w="673" h="1700" extrusionOk="0">
                  <a:moveTo>
                    <a:pt x="672" y="1"/>
                  </a:moveTo>
                  <a:cubicBezTo>
                    <a:pt x="393" y="545"/>
                    <a:pt x="178" y="1116"/>
                    <a:pt x="1" y="1699"/>
                  </a:cubicBezTo>
                  <a:cubicBezTo>
                    <a:pt x="178" y="1116"/>
                    <a:pt x="393" y="545"/>
                    <a:pt x="67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68500" y="811400"/>
              <a:ext cx="4775" cy="18075"/>
            </a:xfrm>
            <a:custGeom>
              <a:avLst/>
              <a:gdLst/>
              <a:ahLst/>
              <a:cxnLst/>
              <a:rect l="l" t="t" r="r" b="b"/>
              <a:pathLst>
                <a:path w="191" h="723" extrusionOk="0">
                  <a:moveTo>
                    <a:pt x="1" y="722"/>
                  </a:moveTo>
                  <a:lnTo>
                    <a:pt x="19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453600" y="874775"/>
              <a:ext cx="4450" cy="18075"/>
            </a:xfrm>
            <a:custGeom>
              <a:avLst/>
              <a:gdLst/>
              <a:ahLst/>
              <a:cxnLst/>
              <a:rect l="l" t="t" r="r" b="b"/>
              <a:pathLst>
                <a:path w="178" h="723" extrusionOk="0">
                  <a:moveTo>
                    <a:pt x="0" y="722"/>
                  </a:moveTo>
                  <a:cubicBezTo>
                    <a:pt x="64" y="482"/>
                    <a:pt x="115" y="241"/>
                    <a:pt x="178" y="0"/>
                  </a:cubicBezTo>
                  <a:cubicBezTo>
                    <a:pt x="115" y="241"/>
                    <a:pt x="64" y="482"/>
                    <a:pt x="0" y="722"/>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458675" y="757425"/>
              <a:ext cx="104600" cy="121475"/>
            </a:xfrm>
            <a:custGeom>
              <a:avLst/>
              <a:gdLst/>
              <a:ahLst/>
              <a:cxnLst/>
              <a:rect l="l" t="t" r="r" b="b"/>
              <a:pathLst>
                <a:path w="4184" h="4859" extrusionOk="0">
                  <a:moveTo>
                    <a:pt x="2396" y="1"/>
                  </a:moveTo>
                  <a:cubicBezTo>
                    <a:pt x="2049" y="1"/>
                    <a:pt x="1704" y="32"/>
                    <a:pt x="1369" y="106"/>
                  </a:cubicBezTo>
                  <a:cubicBezTo>
                    <a:pt x="1090" y="650"/>
                    <a:pt x="875" y="1221"/>
                    <a:pt x="698" y="1804"/>
                  </a:cubicBezTo>
                  <a:cubicBezTo>
                    <a:pt x="659" y="1931"/>
                    <a:pt x="622" y="2045"/>
                    <a:pt x="583" y="2159"/>
                  </a:cubicBezTo>
                  <a:lnTo>
                    <a:pt x="394" y="2881"/>
                  </a:lnTo>
                  <a:cubicBezTo>
                    <a:pt x="330" y="3122"/>
                    <a:pt x="279" y="3363"/>
                    <a:pt x="216" y="3604"/>
                  </a:cubicBezTo>
                  <a:cubicBezTo>
                    <a:pt x="140" y="3921"/>
                    <a:pt x="76" y="4238"/>
                    <a:pt x="0" y="4554"/>
                  </a:cubicBezTo>
                  <a:lnTo>
                    <a:pt x="292" y="4859"/>
                  </a:lnTo>
                  <a:cubicBezTo>
                    <a:pt x="343" y="4644"/>
                    <a:pt x="368" y="4428"/>
                    <a:pt x="368" y="4199"/>
                  </a:cubicBezTo>
                  <a:cubicBezTo>
                    <a:pt x="659" y="4199"/>
                    <a:pt x="951" y="4187"/>
                    <a:pt x="1217" y="4073"/>
                  </a:cubicBezTo>
                  <a:cubicBezTo>
                    <a:pt x="1484" y="3971"/>
                    <a:pt x="1737" y="3768"/>
                    <a:pt x="1851" y="3503"/>
                  </a:cubicBezTo>
                  <a:cubicBezTo>
                    <a:pt x="1952" y="3249"/>
                    <a:pt x="1915" y="2906"/>
                    <a:pt x="1712" y="2704"/>
                  </a:cubicBezTo>
                  <a:lnTo>
                    <a:pt x="1712" y="2704"/>
                  </a:lnTo>
                  <a:cubicBezTo>
                    <a:pt x="2044" y="2899"/>
                    <a:pt x="2436" y="2997"/>
                    <a:pt x="2824" y="2997"/>
                  </a:cubicBezTo>
                  <a:cubicBezTo>
                    <a:pt x="2940" y="2997"/>
                    <a:pt x="3055" y="2988"/>
                    <a:pt x="3169" y="2970"/>
                  </a:cubicBezTo>
                  <a:cubicBezTo>
                    <a:pt x="3372" y="2945"/>
                    <a:pt x="3600" y="2856"/>
                    <a:pt x="3664" y="2666"/>
                  </a:cubicBezTo>
                  <a:cubicBezTo>
                    <a:pt x="3715" y="2539"/>
                    <a:pt x="3664" y="2387"/>
                    <a:pt x="3613" y="2261"/>
                  </a:cubicBezTo>
                  <a:cubicBezTo>
                    <a:pt x="3473" y="1906"/>
                    <a:pt x="3258" y="1576"/>
                    <a:pt x="2980" y="1309"/>
                  </a:cubicBezTo>
                  <a:lnTo>
                    <a:pt x="2980" y="1309"/>
                  </a:lnTo>
                  <a:cubicBezTo>
                    <a:pt x="3072" y="1336"/>
                    <a:pt x="3168" y="1348"/>
                    <a:pt x="3263" y="1348"/>
                  </a:cubicBezTo>
                  <a:cubicBezTo>
                    <a:pt x="3442" y="1348"/>
                    <a:pt x="3621" y="1304"/>
                    <a:pt x="3778" y="1221"/>
                  </a:cubicBezTo>
                  <a:lnTo>
                    <a:pt x="3309" y="650"/>
                  </a:lnTo>
                  <a:lnTo>
                    <a:pt x="3803" y="1196"/>
                  </a:lnTo>
                  <a:cubicBezTo>
                    <a:pt x="3828" y="1183"/>
                    <a:pt x="3854" y="1170"/>
                    <a:pt x="3867" y="1157"/>
                  </a:cubicBezTo>
                  <a:cubicBezTo>
                    <a:pt x="4044" y="1030"/>
                    <a:pt x="4183" y="841"/>
                    <a:pt x="4158" y="625"/>
                  </a:cubicBezTo>
                  <a:cubicBezTo>
                    <a:pt x="4146" y="447"/>
                    <a:pt x="4006" y="295"/>
                    <a:pt x="3854" y="207"/>
                  </a:cubicBezTo>
                  <a:cubicBezTo>
                    <a:pt x="3689" y="118"/>
                    <a:pt x="3512" y="92"/>
                    <a:pt x="3321" y="67"/>
                  </a:cubicBezTo>
                  <a:cubicBezTo>
                    <a:pt x="3016" y="25"/>
                    <a:pt x="2706" y="1"/>
                    <a:pt x="239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458025" y="871275"/>
              <a:ext cx="7975" cy="10800"/>
            </a:xfrm>
            <a:custGeom>
              <a:avLst/>
              <a:gdLst/>
              <a:ahLst/>
              <a:cxnLst/>
              <a:rect l="l" t="t" r="r" b="b"/>
              <a:pathLst>
                <a:path w="319" h="432" extrusionOk="0">
                  <a:moveTo>
                    <a:pt x="26" y="0"/>
                  </a:moveTo>
                  <a:cubicBezTo>
                    <a:pt x="14" y="39"/>
                    <a:pt x="14" y="64"/>
                    <a:pt x="1" y="102"/>
                  </a:cubicBezTo>
                  <a:lnTo>
                    <a:pt x="280" y="431"/>
                  </a:lnTo>
                  <a:cubicBezTo>
                    <a:pt x="293" y="394"/>
                    <a:pt x="305" y="343"/>
                    <a:pt x="318" y="305"/>
                  </a:cubicBezTo>
                  <a:lnTo>
                    <a:pt x="26"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541400" y="773675"/>
              <a:ext cx="12350" cy="14300"/>
            </a:xfrm>
            <a:custGeom>
              <a:avLst/>
              <a:gdLst/>
              <a:ahLst/>
              <a:cxnLst/>
              <a:rect l="l" t="t" r="r" b="b"/>
              <a:pathLst>
                <a:path w="494" h="572" extrusionOk="0">
                  <a:moveTo>
                    <a:pt x="0" y="0"/>
                  </a:moveTo>
                  <a:lnTo>
                    <a:pt x="469" y="571"/>
                  </a:lnTo>
                  <a:lnTo>
                    <a:pt x="494" y="546"/>
                  </a:lnTo>
                  <a:lnTo>
                    <a:pt x="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421275" y="1959825"/>
              <a:ext cx="662025" cy="95100"/>
            </a:xfrm>
            <a:custGeom>
              <a:avLst/>
              <a:gdLst/>
              <a:ahLst/>
              <a:cxnLst/>
              <a:rect l="l" t="t" r="r" b="b"/>
              <a:pathLst>
                <a:path w="26481" h="3804" extrusionOk="0">
                  <a:moveTo>
                    <a:pt x="13234" y="0"/>
                  </a:moveTo>
                  <a:cubicBezTo>
                    <a:pt x="5933" y="0"/>
                    <a:pt x="0" y="849"/>
                    <a:pt x="0" y="1902"/>
                  </a:cubicBezTo>
                  <a:cubicBezTo>
                    <a:pt x="0" y="2953"/>
                    <a:pt x="5933" y="3803"/>
                    <a:pt x="13234" y="3803"/>
                  </a:cubicBezTo>
                  <a:cubicBezTo>
                    <a:pt x="20548" y="3803"/>
                    <a:pt x="26481" y="2953"/>
                    <a:pt x="26481" y="1902"/>
                  </a:cubicBezTo>
                  <a:cubicBezTo>
                    <a:pt x="26481" y="849"/>
                    <a:pt x="20548" y="0"/>
                    <a:pt x="1323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544550" y="1942375"/>
              <a:ext cx="114425" cy="86950"/>
            </a:xfrm>
            <a:custGeom>
              <a:avLst/>
              <a:gdLst/>
              <a:ahLst/>
              <a:cxnLst/>
              <a:rect l="l" t="t" r="r" b="b"/>
              <a:pathLst>
                <a:path w="4577" h="3478" extrusionOk="0">
                  <a:moveTo>
                    <a:pt x="1649" y="1"/>
                  </a:moveTo>
                  <a:lnTo>
                    <a:pt x="1497" y="901"/>
                  </a:lnTo>
                  <a:cubicBezTo>
                    <a:pt x="1497" y="901"/>
                    <a:pt x="1" y="3183"/>
                    <a:pt x="812" y="3449"/>
                  </a:cubicBezTo>
                  <a:cubicBezTo>
                    <a:pt x="872" y="3468"/>
                    <a:pt x="942" y="3477"/>
                    <a:pt x="1021" y="3477"/>
                  </a:cubicBezTo>
                  <a:cubicBezTo>
                    <a:pt x="2023" y="3477"/>
                    <a:pt x="4454" y="2016"/>
                    <a:pt x="4513" y="1687"/>
                  </a:cubicBezTo>
                  <a:cubicBezTo>
                    <a:pt x="4576" y="1332"/>
                    <a:pt x="4488" y="51"/>
                    <a:pt x="4488" y="51"/>
                  </a:cubicBezTo>
                  <a:lnTo>
                    <a:pt x="1649"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5857650" y="1939850"/>
              <a:ext cx="116650" cy="85950"/>
            </a:xfrm>
            <a:custGeom>
              <a:avLst/>
              <a:gdLst/>
              <a:ahLst/>
              <a:cxnLst/>
              <a:rect l="l" t="t" r="r" b="b"/>
              <a:pathLst>
                <a:path w="4666" h="3438" extrusionOk="0">
                  <a:moveTo>
                    <a:pt x="2840" y="0"/>
                  </a:moveTo>
                  <a:lnTo>
                    <a:pt x="13" y="216"/>
                  </a:lnTo>
                  <a:cubicBezTo>
                    <a:pt x="13" y="216"/>
                    <a:pt x="1" y="1496"/>
                    <a:pt x="89" y="1839"/>
                  </a:cubicBezTo>
                  <a:cubicBezTo>
                    <a:pt x="170" y="2162"/>
                    <a:pt x="2577" y="3438"/>
                    <a:pt x="3614" y="3438"/>
                  </a:cubicBezTo>
                  <a:cubicBezTo>
                    <a:pt x="3717" y="3438"/>
                    <a:pt x="3807" y="3425"/>
                    <a:pt x="3879" y="3397"/>
                  </a:cubicBezTo>
                  <a:cubicBezTo>
                    <a:pt x="4665" y="3081"/>
                    <a:pt x="3043" y="901"/>
                    <a:pt x="3043" y="901"/>
                  </a:cubicBezTo>
                  <a:lnTo>
                    <a:pt x="284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858275" y="1964575"/>
              <a:ext cx="101750" cy="61175"/>
            </a:xfrm>
            <a:custGeom>
              <a:avLst/>
              <a:gdLst/>
              <a:ahLst/>
              <a:cxnLst/>
              <a:rect l="l" t="t" r="r" b="b"/>
              <a:pathLst>
                <a:path w="4070" h="2447" extrusionOk="0">
                  <a:moveTo>
                    <a:pt x="3094" y="0"/>
                  </a:moveTo>
                  <a:cubicBezTo>
                    <a:pt x="2638" y="140"/>
                    <a:pt x="1928" y="203"/>
                    <a:pt x="1281" y="203"/>
                  </a:cubicBezTo>
                  <a:cubicBezTo>
                    <a:pt x="787" y="203"/>
                    <a:pt x="317" y="165"/>
                    <a:pt x="1" y="89"/>
                  </a:cubicBezTo>
                  <a:lnTo>
                    <a:pt x="1" y="89"/>
                  </a:lnTo>
                  <a:cubicBezTo>
                    <a:pt x="1" y="406"/>
                    <a:pt x="26" y="710"/>
                    <a:pt x="64" y="850"/>
                  </a:cubicBezTo>
                  <a:cubicBezTo>
                    <a:pt x="140" y="1179"/>
                    <a:pt x="2548" y="2447"/>
                    <a:pt x="3588" y="2447"/>
                  </a:cubicBezTo>
                  <a:cubicBezTo>
                    <a:pt x="3689" y="2447"/>
                    <a:pt x="3778" y="2434"/>
                    <a:pt x="3854" y="2408"/>
                  </a:cubicBezTo>
                  <a:cubicBezTo>
                    <a:pt x="3993" y="2346"/>
                    <a:pt x="4057" y="2231"/>
                    <a:pt x="4069" y="2067"/>
                  </a:cubicBezTo>
                  <a:lnTo>
                    <a:pt x="4069" y="2067"/>
                  </a:lnTo>
                  <a:cubicBezTo>
                    <a:pt x="3993" y="2117"/>
                    <a:pt x="3867" y="2155"/>
                    <a:pt x="3638" y="2155"/>
                  </a:cubicBezTo>
                  <a:lnTo>
                    <a:pt x="3613" y="2155"/>
                  </a:lnTo>
                  <a:cubicBezTo>
                    <a:pt x="3043" y="2143"/>
                    <a:pt x="1712" y="1509"/>
                    <a:pt x="1826" y="698"/>
                  </a:cubicBezTo>
                  <a:cubicBezTo>
                    <a:pt x="1928" y="279"/>
                    <a:pt x="2561" y="152"/>
                    <a:pt x="3157" y="101"/>
                  </a:cubicBezTo>
                  <a:cubicBezTo>
                    <a:pt x="3131" y="64"/>
                    <a:pt x="3106" y="25"/>
                    <a:pt x="3094" y="0"/>
                  </a:cubicBezTo>
                  <a:close/>
                </a:path>
              </a:pathLst>
            </a:custGeom>
            <a:solidFill>
              <a:srgbClr val="181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883300" y="1945425"/>
              <a:ext cx="60875" cy="46825"/>
            </a:xfrm>
            <a:custGeom>
              <a:avLst/>
              <a:gdLst/>
              <a:ahLst/>
              <a:cxnLst/>
              <a:rect l="l" t="t" r="r" b="b"/>
              <a:pathLst>
                <a:path w="2435" h="1873" extrusionOk="0">
                  <a:moveTo>
                    <a:pt x="708" y="1"/>
                  </a:moveTo>
                  <a:cubicBezTo>
                    <a:pt x="502" y="1"/>
                    <a:pt x="288" y="49"/>
                    <a:pt x="178" y="208"/>
                  </a:cubicBezTo>
                  <a:cubicBezTo>
                    <a:pt x="1" y="450"/>
                    <a:pt x="141" y="754"/>
                    <a:pt x="293" y="969"/>
                  </a:cubicBezTo>
                  <a:cubicBezTo>
                    <a:pt x="381" y="1096"/>
                    <a:pt x="470" y="1248"/>
                    <a:pt x="546" y="1388"/>
                  </a:cubicBezTo>
                  <a:cubicBezTo>
                    <a:pt x="757" y="1727"/>
                    <a:pt x="567" y="1872"/>
                    <a:pt x="567" y="1872"/>
                  </a:cubicBezTo>
                  <a:cubicBezTo>
                    <a:pt x="568" y="1872"/>
                    <a:pt x="569" y="1871"/>
                    <a:pt x="572" y="1869"/>
                  </a:cubicBezTo>
                  <a:cubicBezTo>
                    <a:pt x="851" y="1729"/>
                    <a:pt x="685" y="1312"/>
                    <a:pt x="559" y="1121"/>
                  </a:cubicBezTo>
                  <a:cubicBezTo>
                    <a:pt x="406" y="906"/>
                    <a:pt x="141" y="652"/>
                    <a:pt x="229" y="348"/>
                  </a:cubicBezTo>
                  <a:cubicBezTo>
                    <a:pt x="280" y="183"/>
                    <a:pt x="457" y="132"/>
                    <a:pt x="609" y="120"/>
                  </a:cubicBezTo>
                  <a:cubicBezTo>
                    <a:pt x="664" y="111"/>
                    <a:pt x="718" y="107"/>
                    <a:pt x="772" y="107"/>
                  </a:cubicBezTo>
                  <a:cubicBezTo>
                    <a:pt x="870" y="107"/>
                    <a:pt x="968" y="121"/>
                    <a:pt x="1066" y="145"/>
                  </a:cubicBezTo>
                  <a:cubicBezTo>
                    <a:pt x="1699" y="310"/>
                    <a:pt x="2080" y="867"/>
                    <a:pt x="2409" y="1400"/>
                  </a:cubicBezTo>
                  <a:cubicBezTo>
                    <a:pt x="2422" y="1400"/>
                    <a:pt x="2435" y="1400"/>
                    <a:pt x="2435" y="1388"/>
                  </a:cubicBezTo>
                  <a:cubicBezTo>
                    <a:pt x="2282" y="1045"/>
                    <a:pt x="2080" y="741"/>
                    <a:pt x="1814" y="475"/>
                  </a:cubicBezTo>
                  <a:cubicBezTo>
                    <a:pt x="1586" y="259"/>
                    <a:pt x="1307" y="95"/>
                    <a:pt x="1003" y="31"/>
                  </a:cubicBezTo>
                  <a:cubicBezTo>
                    <a:pt x="917" y="14"/>
                    <a:pt x="813" y="1"/>
                    <a:pt x="70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5567375" y="1188775"/>
              <a:ext cx="370475" cy="780975"/>
            </a:xfrm>
            <a:custGeom>
              <a:avLst/>
              <a:gdLst/>
              <a:ahLst/>
              <a:cxnLst/>
              <a:rect l="l" t="t" r="r" b="b"/>
              <a:pathLst>
                <a:path w="14819" h="31239" extrusionOk="0">
                  <a:moveTo>
                    <a:pt x="10954" y="1"/>
                  </a:moveTo>
                  <a:cubicBezTo>
                    <a:pt x="10184" y="1"/>
                    <a:pt x="6261" y="51"/>
                    <a:pt x="1686" y="1016"/>
                  </a:cubicBezTo>
                  <a:cubicBezTo>
                    <a:pt x="1559" y="1523"/>
                    <a:pt x="1458" y="2131"/>
                    <a:pt x="1382" y="2841"/>
                  </a:cubicBezTo>
                  <a:cubicBezTo>
                    <a:pt x="1217" y="4438"/>
                    <a:pt x="1141" y="6479"/>
                    <a:pt x="1077" y="8786"/>
                  </a:cubicBezTo>
                  <a:cubicBezTo>
                    <a:pt x="925" y="14491"/>
                    <a:pt x="1" y="19485"/>
                    <a:pt x="457" y="30702"/>
                  </a:cubicBezTo>
                  <a:cubicBezTo>
                    <a:pt x="1010" y="30950"/>
                    <a:pt x="1706" y="31008"/>
                    <a:pt x="2357" y="31008"/>
                  </a:cubicBezTo>
                  <a:cubicBezTo>
                    <a:pt x="2675" y="31008"/>
                    <a:pt x="2983" y="30994"/>
                    <a:pt x="3258" y="30981"/>
                  </a:cubicBezTo>
                  <a:cubicBezTo>
                    <a:pt x="3526" y="30971"/>
                    <a:pt x="3761" y="30953"/>
                    <a:pt x="3942" y="30953"/>
                  </a:cubicBezTo>
                  <a:cubicBezTo>
                    <a:pt x="3983" y="30953"/>
                    <a:pt x="4021" y="30954"/>
                    <a:pt x="4057" y="30956"/>
                  </a:cubicBezTo>
                  <a:cubicBezTo>
                    <a:pt x="3981" y="29486"/>
                    <a:pt x="5527" y="18584"/>
                    <a:pt x="5590" y="16265"/>
                  </a:cubicBezTo>
                  <a:cubicBezTo>
                    <a:pt x="5691" y="11981"/>
                    <a:pt x="6122" y="7632"/>
                    <a:pt x="6592" y="7607"/>
                  </a:cubicBezTo>
                  <a:cubicBezTo>
                    <a:pt x="6593" y="7607"/>
                    <a:pt x="6595" y="7607"/>
                    <a:pt x="6596" y="7607"/>
                  </a:cubicBezTo>
                  <a:cubicBezTo>
                    <a:pt x="7053" y="7607"/>
                    <a:pt x="7949" y="14270"/>
                    <a:pt x="8429" y="17026"/>
                  </a:cubicBezTo>
                  <a:cubicBezTo>
                    <a:pt x="8899" y="19789"/>
                    <a:pt x="11320" y="28561"/>
                    <a:pt x="11358" y="31032"/>
                  </a:cubicBezTo>
                  <a:cubicBezTo>
                    <a:pt x="11618" y="31168"/>
                    <a:pt x="12243" y="31238"/>
                    <a:pt x="12915" y="31238"/>
                  </a:cubicBezTo>
                  <a:cubicBezTo>
                    <a:pt x="13617" y="31238"/>
                    <a:pt x="14371" y="31162"/>
                    <a:pt x="14818" y="31007"/>
                  </a:cubicBezTo>
                  <a:cubicBezTo>
                    <a:pt x="14755" y="27204"/>
                    <a:pt x="13855" y="19459"/>
                    <a:pt x="12550" y="11689"/>
                  </a:cubicBezTo>
                  <a:cubicBezTo>
                    <a:pt x="12105" y="9091"/>
                    <a:pt x="11497" y="5212"/>
                    <a:pt x="11383" y="3525"/>
                  </a:cubicBezTo>
                  <a:cubicBezTo>
                    <a:pt x="11282" y="1776"/>
                    <a:pt x="11091" y="27"/>
                    <a:pt x="11091" y="2"/>
                  </a:cubicBezTo>
                  <a:cubicBezTo>
                    <a:pt x="11091" y="2"/>
                    <a:pt x="11044" y="1"/>
                    <a:pt x="10954"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5532525" y="1246025"/>
              <a:ext cx="125500" cy="57100"/>
            </a:xfrm>
            <a:custGeom>
              <a:avLst/>
              <a:gdLst/>
              <a:ahLst/>
              <a:cxnLst/>
              <a:rect l="l" t="t" r="r" b="b"/>
              <a:pathLst>
                <a:path w="5020" h="2284" extrusionOk="0">
                  <a:moveTo>
                    <a:pt x="4939" y="1"/>
                  </a:moveTo>
                  <a:cubicBezTo>
                    <a:pt x="4904" y="1"/>
                    <a:pt x="4866" y="28"/>
                    <a:pt x="4817" y="44"/>
                  </a:cubicBezTo>
                  <a:cubicBezTo>
                    <a:pt x="4665" y="120"/>
                    <a:pt x="4500" y="184"/>
                    <a:pt x="4335" y="235"/>
                  </a:cubicBezTo>
                  <a:cubicBezTo>
                    <a:pt x="3676" y="463"/>
                    <a:pt x="2979" y="602"/>
                    <a:pt x="2294" y="716"/>
                  </a:cubicBezTo>
                  <a:cubicBezTo>
                    <a:pt x="1902" y="779"/>
                    <a:pt x="1508" y="843"/>
                    <a:pt x="1116" y="931"/>
                  </a:cubicBezTo>
                  <a:cubicBezTo>
                    <a:pt x="824" y="982"/>
                    <a:pt x="519" y="1046"/>
                    <a:pt x="266" y="1210"/>
                  </a:cubicBezTo>
                  <a:cubicBezTo>
                    <a:pt x="139" y="1286"/>
                    <a:pt x="0" y="1413"/>
                    <a:pt x="26" y="1565"/>
                  </a:cubicBezTo>
                  <a:cubicBezTo>
                    <a:pt x="51" y="1717"/>
                    <a:pt x="190" y="1806"/>
                    <a:pt x="330" y="1857"/>
                  </a:cubicBezTo>
                  <a:cubicBezTo>
                    <a:pt x="1229" y="2224"/>
                    <a:pt x="2269" y="1945"/>
                    <a:pt x="3195" y="2224"/>
                  </a:cubicBezTo>
                  <a:cubicBezTo>
                    <a:pt x="3282" y="2254"/>
                    <a:pt x="3371" y="2283"/>
                    <a:pt x="3459" y="2283"/>
                  </a:cubicBezTo>
                  <a:cubicBezTo>
                    <a:pt x="3485" y="2283"/>
                    <a:pt x="3510" y="2281"/>
                    <a:pt x="3536" y="2275"/>
                  </a:cubicBezTo>
                  <a:cubicBezTo>
                    <a:pt x="3638" y="2263"/>
                    <a:pt x="3714" y="2199"/>
                    <a:pt x="3790" y="2148"/>
                  </a:cubicBezTo>
                  <a:cubicBezTo>
                    <a:pt x="4133" y="1882"/>
                    <a:pt x="4449" y="1578"/>
                    <a:pt x="4665" y="1210"/>
                  </a:cubicBezTo>
                  <a:cubicBezTo>
                    <a:pt x="4842" y="919"/>
                    <a:pt x="4956" y="602"/>
                    <a:pt x="4994" y="272"/>
                  </a:cubicBezTo>
                  <a:cubicBezTo>
                    <a:pt x="4994" y="209"/>
                    <a:pt x="5020" y="82"/>
                    <a:pt x="4994" y="32"/>
                  </a:cubicBezTo>
                  <a:cubicBezTo>
                    <a:pt x="4976" y="9"/>
                    <a:pt x="4958" y="1"/>
                    <a:pt x="49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5522675" y="1260000"/>
              <a:ext cx="135650" cy="57725"/>
            </a:xfrm>
            <a:custGeom>
              <a:avLst/>
              <a:gdLst/>
              <a:ahLst/>
              <a:cxnLst/>
              <a:rect l="l" t="t" r="r" b="b"/>
              <a:pathLst>
                <a:path w="5426" h="2309" extrusionOk="0">
                  <a:moveTo>
                    <a:pt x="2271" y="0"/>
                  </a:moveTo>
                  <a:cubicBezTo>
                    <a:pt x="1707" y="0"/>
                    <a:pt x="1143" y="120"/>
                    <a:pt x="622" y="360"/>
                  </a:cubicBezTo>
                  <a:cubicBezTo>
                    <a:pt x="470" y="436"/>
                    <a:pt x="318" y="512"/>
                    <a:pt x="191" y="639"/>
                  </a:cubicBezTo>
                  <a:cubicBezTo>
                    <a:pt x="77" y="766"/>
                    <a:pt x="1" y="930"/>
                    <a:pt x="14" y="1107"/>
                  </a:cubicBezTo>
                  <a:cubicBezTo>
                    <a:pt x="39" y="1285"/>
                    <a:pt x="153" y="1437"/>
                    <a:pt x="293" y="1564"/>
                  </a:cubicBezTo>
                  <a:cubicBezTo>
                    <a:pt x="648" y="1856"/>
                    <a:pt x="1104" y="1983"/>
                    <a:pt x="1547" y="2045"/>
                  </a:cubicBezTo>
                  <a:cubicBezTo>
                    <a:pt x="2004" y="2109"/>
                    <a:pt x="2460" y="2109"/>
                    <a:pt x="2904" y="2198"/>
                  </a:cubicBezTo>
                  <a:cubicBezTo>
                    <a:pt x="3157" y="2240"/>
                    <a:pt x="3400" y="2308"/>
                    <a:pt x="3650" y="2308"/>
                  </a:cubicBezTo>
                  <a:cubicBezTo>
                    <a:pt x="3701" y="2308"/>
                    <a:pt x="3752" y="2305"/>
                    <a:pt x="3803" y="2299"/>
                  </a:cubicBezTo>
                  <a:cubicBezTo>
                    <a:pt x="4197" y="2248"/>
                    <a:pt x="4539" y="1995"/>
                    <a:pt x="4767" y="1690"/>
                  </a:cubicBezTo>
                  <a:cubicBezTo>
                    <a:pt x="5008" y="1374"/>
                    <a:pt x="5160" y="1006"/>
                    <a:pt x="5299" y="651"/>
                  </a:cubicBezTo>
                  <a:cubicBezTo>
                    <a:pt x="5363" y="487"/>
                    <a:pt x="5426" y="322"/>
                    <a:pt x="5388" y="157"/>
                  </a:cubicBezTo>
                  <a:lnTo>
                    <a:pt x="5388" y="157"/>
                  </a:lnTo>
                  <a:cubicBezTo>
                    <a:pt x="5338" y="245"/>
                    <a:pt x="5287" y="322"/>
                    <a:pt x="5236" y="398"/>
                  </a:cubicBezTo>
                  <a:cubicBezTo>
                    <a:pt x="4894" y="816"/>
                    <a:pt x="4387" y="1095"/>
                    <a:pt x="3854" y="1234"/>
                  </a:cubicBezTo>
                  <a:cubicBezTo>
                    <a:pt x="3476" y="1342"/>
                    <a:pt x="3085" y="1373"/>
                    <a:pt x="2695" y="1373"/>
                  </a:cubicBezTo>
                  <a:cubicBezTo>
                    <a:pt x="2536" y="1373"/>
                    <a:pt x="2377" y="1368"/>
                    <a:pt x="2220" y="1361"/>
                  </a:cubicBezTo>
                  <a:cubicBezTo>
                    <a:pt x="1826" y="1336"/>
                    <a:pt x="1066" y="1323"/>
                    <a:pt x="1180" y="1133"/>
                  </a:cubicBezTo>
                  <a:cubicBezTo>
                    <a:pt x="1252" y="1007"/>
                    <a:pt x="1906" y="926"/>
                    <a:pt x="2529" y="926"/>
                  </a:cubicBezTo>
                  <a:cubicBezTo>
                    <a:pt x="2783" y="926"/>
                    <a:pt x="3032" y="939"/>
                    <a:pt x="3234" y="968"/>
                  </a:cubicBezTo>
                  <a:cubicBezTo>
                    <a:pt x="3310" y="968"/>
                    <a:pt x="3423" y="955"/>
                    <a:pt x="3411" y="879"/>
                  </a:cubicBezTo>
                  <a:cubicBezTo>
                    <a:pt x="3398" y="829"/>
                    <a:pt x="3335" y="816"/>
                    <a:pt x="3284" y="803"/>
                  </a:cubicBezTo>
                  <a:cubicBezTo>
                    <a:pt x="2777" y="740"/>
                    <a:pt x="1332" y="842"/>
                    <a:pt x="1307" y="639"/>
                  </a:cubicBezTo>
                  <a:cubicBezTo>
                    <a:pt x="1294" y="423"/>
                    <a:pt x="2308" y="157"/>
                    <a:pt x="2637" y="17"/>
                  </a:cubicBezTo>
                  <a:cubicBezTo>
                    <a:pt x="2515" y="6"/>
                    <a:pt x="2393" y="0"/>
                    <a:pt x="227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rot="-900956">
              <a:off x="5615700" y="1244700"/>
              <a:ext cx="56428" cy="76079"/>
            </a:xfrm>
            <a:custGeom>
              <a:avLst/>
              <a:gdLst/>
              <a:ahLst/>
              <a:cxnLst/>
              <a:rect l="l" t="t" r="r" b="b"/>
              <a:pathLst>
                <a:path w="2257" h="3043" extrusionOk="0">
                  <a:moveTo>
                    <a:pt x="1864" y="1"/>
                  </a:moveTo>
                  <a:cubicBezTo>
                    <a:pt x="1864" y="1"/>
                    <a:pt x="1521" y="1027"/>
                    <a:pt x="1103" y="1598"/>
                  </a:cubicBezTo>
                  <a:cubicBezTo>
                    <a:pt x="672" y="2168"/>
                    <a:pt x="0" y="2764"/>
                    <a:pt x="0" y="2764"/>
                  </a:cubicBezTo>
                  <a:lnTo>
                    <a:pt x="152" y="3043"/>
                  </a:lnTo>
                  <a:cubicBezTo>
                    <a:pt x="152" y="3043"/>
                    <a:pt x="558" y="2776"/>
                    <a:pt x="1293" y="2016"/>
                  </a:cubicBezTo>
                  <a:cubicBezTo>
                    <a:pt x="2041" y="1243"/>
                    <a:pt x="2256" y="89"/>
                    <a:pt x="2256" y="89"/>
                  </a:cubicBezTo>
                  <a:lnTo>
                    <a:pt x="1864"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828800" y="1237975"/>
              <a:ext cx="109375" cy="42500"/>
            </a:xfrm>
            <a:custGeom>
              <a:avLst/>
              <a:gdLst/>
              <a:ahLst/>
              <a:cxnLst/>
              <a:rect l="l" t="t" r="r" b="b"/>
              <a:pathLst>
                <a:path w="4375" h="1700" extrusionOk="0">
                  <a:moveTo>
                    <a:pt x="203" y="0"/>
                  </a:moveTo>
                  <a:cubicBezTo>
                    <a:pt x="159" y="0"/>
                    <a:pt x="114" y="15"/>
                    <a:pt x="77" y="62"/>
                  </a:cubicBezTo>
                  <a:cubicBezTo>
                    <a:pt x="1" y="176"/>
                    <a:pt x="141" y="709"/>
                    <a:pt x="242" y="911"/>
                  </a:cubicBezTo>
                  <a:cubicBezTo>
                    <a:pt x="355" y="1190"/>
                    <a:pt x="622" y="1608"/>
                    <a:pt x="761" y="1672"/>
                  </a:cubicBezTo>
                  <a:cubicBezTo>
                    <a:pt x="798" y="1692"/>
                    <a:pt x="847" y="1700"/>
                    <a:pt x="902" y="1700"/>
                  </a:cubicBezTo>
                  <a:cubicBezTo>
                    <a:pt x="1053" y="1700"/>
                    <a:pt x="1244" y="1640"/>
                    <a:pt x="1319" y="1621"/>
                  </a:cubicBezTo>
                  <a:cubicBezTo>
                    <a:pt x="2219" y="1355"/>
                    <a:pt x="3093" y="1507"/>
                    <a:pt x="3981" y="1190"/>
                  </a:cubicBezTo>
                  <a:cubicBezTo>
                    <a:pt x="4121" y="1140"/>
                    <a:pt x="4273" y="1064"/>
                    <a:pt x="4324" y="949"/>
                  </a:cubicBezTo>
                  <a:cubicBezTo>
                    <a:pt x="4374" y="835"/>
                    <a:pt x="4285" y="734"/>
                    <a:pt x="4184" y="683"/>
                  </a:cubicBezTo>
                  <a:cubicBezTo>
                    <a:pt x="3994" y="582"/>
                    <a:pt x="3740" y="543"/>
                    <a:pt x="3487" y="518"/>
                  </a:cubicBezTo>
                  <a:cubicBezTo>
                    <a:pt x="3157" y="480"/>
                    <a:pt x="2815" y="455"/>
                    <a:pt x="2473" y="417"/>
                  </a:cubicBezTo>
                  <a:cubicBezTo>
                    <a:pt x="1890" y="366"/>
                    <a:pt x="1294" y="303"/>
                    <a:pt x="749" y="163"/>
                  </a:cubicBezTo>
                  <a:cubicBezTo>
                    <a:pt x="622" y="126"/>
                    <a:pt x="482" y="87"/>
                    <a:pt x="355" y="36"/>
                  </a:cubicBezTo>
                  <a:cubicBezTo>
                    <a:pt x="326" y="29"/>
                    <a:pt x="266" y="0"/>
                    <a:pt x="20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828500" y="1241400"/>
              <a:ext cx="110925" cy="52025"/>
            </a:xfrm>
            <a:custGeom>
              <a:avLst/>
              <a:gdLst/>
              <a:ahLst/>
              <a:cxnLst/>
              <a:rect l="l" t="t" r="r" b="b"/>
              <a:pathLst>
                <a:path w="4437" h="2081" extrusionOk="0">
                  <a:moveTo>
                    <a:pt x="2996" y="1"/>
                  </a:moveTo>
                  <a:cubicBezTo>
                    <a:pt x="2808" y="1"/>
                    <a:pt x="2615" y="18"/>
                    <a:pt x="2421" y="51"/>
                  </a:cubicBezTo>
                  <a:cubicBezTo>
                    <a:pt x="2662" y="141"/>
                    <a:pt x="3460" y="305"/>
                    <a:pt x="3398" y="482"/>
                  </a:cubicBezTo>
                  <a:cubicBezTo>
                    <a:pt x="3347" y="660"/>
                    <a:pt x="2142" y="673"/>
                    <a:pt x="1699" y="761"/>
                  </a:cubicBezTo>
                  <a:cubicBezTo>
                    <a:pt x="1648" y="774"/>
                    <a:pt x="1598" y="787"/>
                    <a:pt x="1584" y="837"/>
                  </a:cubicBezTo>
                  <a:cubicBezTo>
                    <a:pt x="1565" y="887"/>
                    <a:pt x="1606" y="905"/>
                    <a:pt x="1656" y="905"/>
                  </a:cubicBezTo>
                  <a:cubicBezTo>
                    <a:pt x="1670" y="905"/>
                    <a:pt x="1685" y="904"/>
                    <a:pt x="1699" y="901"/>
                  </a:cubicBezTo>
                  <a:cubicBezTo>
                    <a:pt x="2003" y="831"/>
                    <a:pt x="2415" y="796"/>
                    <a:pt x="2757" y="796"/>
                  </a:cubicBezTo>
                  <a:cubicBezTo>
                    <a:pt x="3100" y="796"/>
                    <a:pt x="3372" y="831"/>
                    <a:pt x="3398" y="901"/>
                  </a:cubicBezTo>
                  <a:cubicBezTo>
                    <a:pt x="3448" y="1053"/>
                    <a:pt x="2801" y="1116"/>
                    <a:pt x="2472" y="1167"/>
                  </a:cubicBezTo>
                  <a:cubicBezTo>
                    <a:pt x="2206" y="1203"/>
                    <a:pt x="1940" y="1227"/>
                    <a:pt x="1686" y="1227"/>
                  </a:cubicBezTo>
                  <a:cubicBezTo>
                    <a:pt x="1491" y="1227"/>
                    <a:pt x="1304" y="1213"/>
                    <a:pt x="1128" y="1180"/>
                  </a:cubicBezTo>
                  <a:cubicBezTo>
                    <a:pt x="710" y="1091"/>
                    <a:pt x="342" y="888"/>
                    <a:pt x="153" y="546"/>
                  </a:cubicBezTo>
                  <a:cubicBezTo>
                    <a:pt x="114" y="482"/>
                    <a:pt x="89" y="420"/>
                    <a:pt x="76" y="356"/>
                  </a:cubicBezTo>
                  <a:cubicBezTo>
                    <a:pt x="0" y="496"/>
                    <a:pt x="13" y="635"/>
                    <a:pt x="38" y="761"/>
                  </a:cubicBezTo>
                  <a:cubicBezTo>
                    <a:pt x="76" y="1066"/>
                    <a:pt x="127" y="1370"/>
                    <a:pt x="254" y="1623"/>
                  </a:cubicBezTo>
                  <a:cubicBezTo>
                    <a:pt x="381" y="1865"/>
                    <a:pt x="609" y="2067"/>
                    <a:pt x="925" y="2080"/>
                  </a:cubicBezTo>
                  <a:cubicBezTo>
                    <a:pt x="940" y="2080"/>
                    <a:pt x="956" y="2081"/>
                    <a:pt x="971" y="2081"/>
                  </a:cubicBezTo>
                  <a:cubicBezTo>
                    <a:pt x="1211" y="2081"/>
                    <a:pt x="1461" y="1988"/>
                    <a:pt x="1711" y="1927"/>
                  </a:cubicBezTo>
                  <a:cubicBezTo>
                    <a:pt x="2105" y="1826"/>
                    <a:pt x="2497" y="1789"/>
                    <a:pt x="2890" y="1699"/>
                  </a:cubicBezTo>
                  <a:cubicBezTo>
                    <a:pt x="3283" y="1623"/>
                    <a:pt x="3689" y="1484"/>
                    <a:pt x="4043" y="1205"/>
                  </a:cubicBezTo>
                  <a:cubicBezTo>
                    <a:pt x="4196" y="1091"/>
                    <a:pt x="4336" y="952"/>
                    <a:pt x="4386" y="800"/>
                  </a:cubicBezTo>
                  <a:cubicBezTo>
                    <a:pt x="4437" y="648"/>
                    <a:pt x="4412" y="508"/>
                    <a:pt x="4336" y="406"/>
                  </a:cubicBezTo>
                  <a:cubicBezTo>
                    <a:pt x="4259" y="318"/>
                    <a:pt x="4145" y="254"/>
                    <a:pt x="4031" y="204"/>
                  </a:cubicBezTo>
                  <a:cubicBezTo>
                    <a:pt x="3727" y="68"/>
                    <a:pt x="3372" y="1"/>
                    <a:pt x="299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rot="571731">
              <a:off x="5821152" y="1236540"/>
              <a:ext cx="27770" cy="59144"/>
            </a:xfrm>
            <a:custGeom>
              <a:avLst/>
              <a:gdLst/>
              <a:ahLst/>
              <a:cxnLst/>
              <a:rect l="l" t="t" r="r" b="b"/>
              <a:pathLst>
                <a:path w="1046" h="2045" extrusionOk="0">
                  <a:moveTo>
                    <a:pt x="393" y="1"/>
                  </a:moveTo>
                  <a:lnTo>
                    <a:pt x="1" y="90"/>
                  </a:lnTo>
                  <a:cubicBezTo>
                    <a:pt x="1" y="90"/>
                    <a:pt x="178" y="1243"/>
                    <a:pt x="900" y="2029"/>
                  </a:cubicBezTo>
                  <a:cubicBezTo>
                    <a:pt x="910" y="2039"/>
                    <a:pt x="920" y="2044"/>
                    <a:pt x="930" y="2044"/>
                  </a:cubicBezTo>
                  <a:cubicBezTo>
                    <a:pt x="1012" y="2044"/>
                    <a:pt x="1046" y="1662"/>
                    <a:pt x="875" y="1218"/>
                  </a:cubicBezTo>
                  <a:cubicBezTo>
                    <a:pt x="596" y="660"/>
                    <a:pt x="393" y="1"/>
                    <a:pt x="393"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713300" y="1366275"/>
              <a:ext cx="53100" cy="17025"/>
            </a:xfrm>
            <a:custGeom>
              <a:avLst/>
              <a:gdLst/>
              <a:ahLst/>
              <a:cxnLst/>
              <a:rect l="l" t="t" r="r" b="b"/>
              <a:pathLst>
                <a:path w="2124" h="681" extrusionOk="0">
                  <a:moveTo>
                    <a:pt x="2085" y="0"/>
                  </a:moveTo>
                  <a:cubicBezTo>
                    <a:pt x="1921" y="0"/>
                    <a:pt x="1730" y="25"/>
                    <a:pt x="1566" y="64"/>
                  </a:cubicBezTo>
                  <a:cubicBezTo>
                    <a:pt x="1376" y="89"/>
                    <a:pt x="1198" y="140"/>
                    <a:pt x="1021" y="203"/>
                  </a:cubicBezTo>
                  <a:cubicBezTo>
                    <a:pt x="666" y="304"/>
                    <a:pt x="324" y="456"/>
                    <a:pt x="20" y="647"/>
                  </a:cubicBezTo>
                  <a:cubicBezTo>
                    <a:pt x="0" y="656"/>
                    <a:pt x="3" y="681"/>
                    <a:pt x="22" y="681"/>
                  </a:cubicBezTo>
                  <a:cubicBezTo>
                    <a:pt x="28" y="681"/>
                    <a:pt x="36" y="678"/>
                    <a:pt x="45" y="672"/>
                  </a:cubicBezTo>
                  <a:cubicBezTo>
                    <a:pt x="362" y="520"/>
                    <a:pt x="704" y="368"/>
                    <a:pt x="1046" y="267"/>
                  </a:cubicBezTo>
                  <a:cubicBezTo>
                    <a:pt x="1211" y="216"/>
                    <a:pt x="1389" y="177"/>
                    <a:pt x="1553" y="140"/>
                  </a:cubicBezTo>
                  <a:cubicBezTo>
                    <a:pt x="1730" y="101"/>
                    <a:pt x="1908" y="76"/>
                    <a:pt x="2085" y="39"/>
                  </a:cubicBezTo>
                  <a:cubicBezTo>
                    <a:pt x="2124" y="39"/>
                    <a:pt x="2111" y="0"/>
                    <a:pt x="208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5725500" y="1243150"/>
              <a:ext cx="5425" cy="81775"/>
            </a:xfrm>
            <a:custGeom>
              <a:avLst/>
              <a:gdLst/>
              <a:ahLst/>
              <a:cxnLst/>
              <a:rect l="l" t="t" r="r" b="b"/>
              <a:pathLst>
                <a:path w="217" h="3271" extrusionOk="0">
                  <a:moveTo>
                    <a:pt x="20" y="1"/>
                  </a:moveTo>
                  <a:cubicBezTo>
                    <a:pt x="10" y="1"/>
                    <a:pt x="0" y="7"/>
                    <a:pt x="0" y="20"/>
                  </a:cubicBezTo>
                  <a:cubicBezTo>
                    <a:pt x="51" y="552"/>
                    <a:pt x="76" y="1097"/>
                    <a:pt x="102" y="1629"/>
                  </a:cubicBezTo>
                  <a:cubicBezTo>
                    <a:pt x="115" y="1896"/>
                    <a:pt x="127" y="2162"/>
                    <a:pt x="127" y="2428"/>
                  </a:cubicBezTo>
                  <a:cubicBezTo>
                    <a:pt x="140" y="2707"/>
                    <a:pt x="127" y="2986"/>
                    <a:pt x="152" y="3252"/>
                  </a:cubicBezTo>
                  <a:cubicBezTo>
                    <a:pt x="152" y="3264"/>
                    <a:pt x="162" y="3271"/>
                    <a:pt x="172" y="3271"/>
                  </a:cubicBezTo>
                  <a:cubicBezTo>
                    <a:pt x="181" y="3271"/>
                    <a:pt x="191" y="3264"/>
                    <a:pt x="191" y="3252"/>
                  </a:cubicBezTo>
                  <a:cubicBezTo>
                    <a:pt x="216" y="2986"/>
                    <a:pt x="191" y="2707"/>
                    <a:pt x="191" y="2428"/>
                  </a:cubicBezTo>
                  <a:lnTo>
                    <a:pt x="152" y="1629"/>
                  </a:lnTo>
                  <a:cubicBezTo>
                    <a:pt x="127" y="1097"/>
                    <a:pt x="89" y="552"/>
                    <a:pt x="39" y="20"/>
                  </a:cubicBezTo>
                  <a:cubicBezTo>
                    <a:pt x="39" y="7"/>
                    <a:pt x="29" y="1"/>
                    <a:pt x="2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5735450" y="1235675"/>
              <a:ext cx="7500" cy="88525"/>
            </a:xfrm>
            <a:custGeom>
              <a:avLst/>
              <a:gdLst/>
              <a:ahLst/>
              <a:cxnLst/>
              <a:rect l="l" t="t" r="r" b="b"/>
              <a:pathLst>
                <a:path w="300" h="3541" extrusionOk="0">
                  <a:moveTo>
                    <a:pt x="21" y="1"/>
                  </a:moveTo>
                  <a:cubicBezTo>
                    <a:pt x="12" y="1"/>
                    <a:pt x="0" y="11"/>
                    <a:pt x="8" y="27"/>
                  </a:cubicBezTo>
                  <a:cubicBezTo>
                    <a:pt x="33" y="306"/>
                    <a:pt x="97" y="598"/>
                    <a:pt x="122" y="889"/>
                  </a:cubicBezTo>
                  <a:cubicBezTo>
                    <a:pt x="160" y="1181"/>
                    <a:pt x="185" y="1472"/>
                    <a:pt x="199" y="1764"/>
                  </a:cubicBezTo>
                  <a:cubicBezTo>
                    <a:pt x="236" y="2359"/>
                    <a:pt x="224" y="2942"/>
                    <a:pt x="199" y="3525"/>
                  </a:cubicBezTo>
                  <a:cubicBezTo>
                    <a:pt x="199" y="3533"/>
                    <a:pt x="207" y="3540"/>
                    <a:pt x="214" y="3540"/>
                  </a:cubicBezTo>
                  <a:cubicBezTo>
                    <a:pt x="219" y="3540"/>
                    <a:pt x="224" y="3536"/>
                    <a:pt x="224" y="3525"/>
                  </a:cubicBezTo>
                  <a:cubicBezTo>
                    <a:pt x="300" y="2942"/>
                    <a:pt x="300" y="2347"/>
                    <a:pt x="261" y="1764"/>
                  </a:cubicBezTo>
                  <a:cubicBezTo>
                    <a:pt x="249" y="1472"/>
                    <a:pt x="224" y="1181"/>
                    <a:pt x="185" y="889"/>
                  </a:cubicBezTo>
                  <a:cubicBezTo>
                    <a:pt x="148" y="598"/>
                    <a:pt x="122" y="294"/>
                    <a:pt x="33" y="15"/>
                  </a:cubicBezTo>
                  <a:cubicBezTo>
                    <a:pt x="33" y="5"/>
                    <a:pt x="28" y="1"/>
                    <a:pt x="2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5924200" y="1200200"/>
              <a:ext cx="60875" cy="72000"/>
            </a:xfrm>
            <a:custGeom>
              <a:avLst/>
              <a:gdLst/>
              <a:ahLst/>
              <a:cxnLst/>
              <a:rect l="l" t="t" r="r" b="b"/>
              <a:pathLst>
                <a:path w="2435" h="2880" extrusionOk="0">
                  <a:moveTo>
                    <a:pt x="773" y="1"/>
                  </a:moveTo>
                  <a:cubicBezTo>
                    <a:pt x="710" y="1"/>
                    <a:pt x="634" y="1"/>
                    <a:pt x="584" y="39"/>
                  </a:cubicBezTo>
                  <a:cubicBezTo>
                    <a:pt x="520" y="77"/>
                    <a:pt x="482" y="153"/>
                    <a:pt x="457" y="217"/>
                  </a:cubicBezTo>
                  <a:cubicBezTo>
                    <a:pt x="190" y="863"/>
                    <a:pt x="26" y="1561"/>
                    <a:pt x="1" y="2257"/>
                  </a:cubicBezTo>
                  <a:cubicBezTo>
                    <a:pt x="1" y="2333"/>
                    <a:pt x="1" y="2422"/>
                    <a:pt x="77" y="2448"/>
                  </a:cubicBezTo>
                  <a:cubicBezTo>
                    <a:pt x="87" y="2455"/>
                    <a:pt x="100" y="2458"/>
                    <a:pt x="113" y="2458"/>
                  </a:cubicBezTo>
                  <a:cubicBezTo>
                    <a:pt x="148" y="2458"/>
                    <a:pt x="188" y="2437"/>
                    <a:pt x="215" y="2409"/>
                  </a:cubicBezTo>
                  <a:cubicBezTo>
                    <a:pt x="254" y="2372"/>
                    <a:pt x="266" y="2321"/>
                    <a:pt x="292" y="2283"/>
                  </a:cubicBezTo>
                  <a:cubicBezTo>
                    <a:pt x="368" y="2042"/>
                    <a:pt x="457" y="1801"/>
                    <a:pt x="545" y="1561"/>
                  </a:cubicBezTo>
                  <a:cubicBezTo>
                    <a:pt x="567" y="1504"/>
                    <a:pt x="609" y="1429"/>
                    <a:pt x="671" y="1429"/>
                  </a:cubicBezTo>
                  <a:cubicBezTo>
                    <a:pt x="679" y="1429"/>
                    <a:pt x="688" y="1431"/>
                    <a:pt x="697" y="1434"/>
                  </a:cubicBezTo>
                  <a:cubicBezTo>
                    <a:pt x="761" y="1446"/>
                    <a:pt x="786" y="1535"/>
                    <a:pt x="773" y="1598"/>
                  </a:cubicBezTo>
                  <a:cubicBezTo>
                    <a:pt x="748" y="1941"/>
                    <a:pt x="545" y="2257"/>
                    <a:pt x="254" y="2435"/>
                  </a:cubicBezTo>
                  <a:cubicBezTo>
                    <a:pt x="178" y="2485"/>
                    <a:pt x="63" y="2549"/>
                    <a:pt x="77" y="2651"/>
                  </a:cubicBezTo>
                  <a:cubicBezTo>
                    <a:pt x="89" y="2727"/>
                    <a:pt x="165" y="2777"/>
                    <a:pt x="241" y="2777"/>
                  </a:cubicBezTo>
                  <a:cubicBezTo>
                    <a:pt x="276" y="2777"/>
                    <a:pt x="309" y="2769"/>
                    <a:pt x="340" y="2757"/>
                  </a:cubicBezTo>
                  <a:lnTo>
                    <a:pt x="340" y="2757"/>
                  </a:lnTo>
                  <a:cubicBezTo>
                    <a:pt x="326" y="2781"/>
                    <a:pt x="320" y="2808"/>
                    <a:pt x="330" y="2828"/>
                  </a:cubicBezTo>
                  <a:cubicBezTo>
                    <a:pt x="355" y="2853"/>
                    <a:pt x="381" y="2853"/>
                    <a:pt x="406" y="2853"/>
                  </a:cubicBezTo>
                  <a:cubicBezTo>
                    <a:pt x="563" y="2867"/>
                    <a:pt x="722" y="2879"/>
                    <a:pt x="878" y="2879"/>
                  </a:cubicBezTo>
                  <a:cubicBezTo>
                    <a:pt x="1150" y="2879"/>
                    <a:pt x="1414" y="2842"/>
                    <a:pt x="1648" y="2714"/>
                  </a:cubicBezTo>
                  <a:cubicBezTo>
                    <a:pt x="1813" y="2612"/>
                    <a:pt x="1953" y="2460"/>
                    <a:pt x="2079" y="2321"/>
                  </a:cubicBezTo>
                  <a:cubicBezTo>
                    <a:pt x="2206" y="2156"/>
                    <a:pt x="2333" y="1978"/>
                    <a:pt x="2384" y="1775"/>
                  </a:cubicBezTo>
                  <a:cubicBezTo>
                    <a:pt x="2434" y="1586"/>
                    <a:pt x="2396" y="1370"/>
                    <a:pt x="2333" y="1180"/>
                  </a:cubicBezTo>
                  <a:cubicBezTo>
                    <a:pt x="2218" y="863"/>
                    <a:pt x="2066" y="559"/>
                    <a:pt x="1800" y="356"/>
                  </a:cubicBezTo>
                  <a:cubicBezTo>
                    <a:pt x="1508" y="128"/>
                    <a:pt x="1141" y="1"/>
                    <a:pt x="773"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926400" y="1193775"/>
              <a:ext cx="69125" cy="90175"/>
            </a:xfrm>
            <a:custGeom>
              <a:avLst/>
              <a:gdLst/>
              <a:ahLst/>
              <a:cxnLst/>
              <a:rect l="l" t="t" r="r" b="b"/>
              <a:pathLst>
                <a:path w="2765" h="3607" extrusionOk="0">
                  <a:moveTo>
                    <a:pt x="1243" y="2261"/>
                  </a:moveTo>
                  <a:cubicBezTo>
                    <a:pt x="1236" y="2270"/>
                    <a:pt x="1230" y="2279"/>
                    <a:pt x="1223" y="2288"/>
                  </a:cubicBezTo>
                  <a:lnTo>
                    <a:pt x="1223" y="2288"/>
                  </a:lnTo>
                  <a:cubicBezTo>
                    <a:pt x="1230" y="2279"/>
                    <a:pt x="1236" y="2270"/>
                    <a:pt x="1243" y="2261"/>
                  </a:cubicBezTo>
                  <a:close/>
                  <a:moveTo>
                    <a:pt x="1132" y="0"/>
                  </a:moveTo>
                  <a:cubicBezTo>
                    <a:pt x="1061" y="0"/>
                    <a:pt x="991" y="19"/>
                    <a:pt x="952" y="68"/>
                  </a:cubicBezTo>
                  <a:cubicBezTo>
                    <a:pt x="901" y="156"/>
                    <a:pt x="964" y="271"/>
                    <a:pt x="1028" y="359"/>
                  </a:cubicBezTo>
                  <a:cubicBezTo>
                    <a:pt x="1256" y="663"/>
                    <a:pt x="1496" y="981"/>
                    <a:pt x="1725" y="1297"/>
                  </a:cubicBezTo>
                  <a:cubicBezTo>
                    <a:pt x="1789" y="1373"/>
                    <a:pt x="1851" y="1463"/>
                    <a:pt x="1953" y="1513"/>
                  </a:cubicBezTo>
                  <a:cubicBezTo>
                    <a:pt x="2004" y="1551"/>
                    <a:pt x="2080" y="1564"/>
                    <a:pt x="2118" y="1615"/>
                  </a:cubicBezTo>
                  <a:cubicBezTo>
                    <a:pt x="2194" y="1703"/>
                    <a:pt x="2156" y="1830"/>
                    <a:pt x="2118" y="1944"/>
                  </a:cubicBezTo>
                  <a:cubicBezTo>
                    <a:pt x="1966" y="2286"/>
                    <a:pt x="1789" y="2641"/>
                    <a:pt x="1446" y="2806"/>
                  </a:cubicBezTo>
                  <a:cubicBezTo>
                    <a:pt x="1522" y="2666"/>
                    <a:pt x="1586" y="2540"/>
                    <a:pt x="1662" y="2401"/>
                  </a:cubicBezTo>
                  <a:lnTo>
                    <a:pt x="1662" y="2401"/>
                  </a:lnTo>
                  <a:cubicBezTo>
                    <a:pt x="1547" y="2540"/>
                    <a:pt x="1420" y="2679"/>
                    <a:pt x="1268" y="2793"/>
                  </a:cubicBezTo>
                  <a:cubicBezTo>
                    <a:pt x="1148" y="2881"/>
                    <a:pt x="988" y="2950"/>
                    <a:pt x="832" y="2950"/>
                  </a:cubicBezTo>
                  <a:cubicBezTo>
                    <a:pt x="808" y="2950"/>
                    <a:pt x="785" y="2948"/>
                    <a:pt x="761" y="2945"/>
                  </a:cubicBezTo>
                  <a:cubicBezTo>
                    <a:pt x="907" y="2726"/>
                    <a:pt x="1065" y="2507"/>
                    <a:pt x="1223" y="2288"/>
                  </a:cubicBezTo>
                  <a:lnTo>
                    <a:pt x="1223" y="2288"/>
                  </a:lnTo>
                  <a:cubicBezTo>
                    <a:pt x="1044" y="2530"/>
                    <a:pt x="765" y="2736"/>
                    <a:pt x="508" y="2882"/>
                  </a:cubicBezTo>
                  <a:cubicBezTo>
                    <a:pt x="381" y="2945"/>
                    <a:pt x="191" y="2996"/>
                    <a:pt x="77" y="3085"/>
                  </a:cubicBezTo>
                  <a:cubicBezTo>
                    <a:pt x="1" y="3136"/>
                    <a:pt x="39" y="3173"/>
                    <a:pt x="90" y="3249"/>
                  </a:cubicBezTo>
                  <a:cubicBezTo>
                    <a:pt x="115" y="3325"/>
                    <a:pt x="166" y="3389"/>
                    <a:pt x="229" y="3440"/>
                  </a:cubicBezTo>
                  <a:cubicBezTo>
                    <a:pt x="355" y="3554"/>
                    <a:pt x="531" y="3606"/>
                    <a:pt x="703" y="3606"/>
                  </a:cubicBezTo>
                  <a:cubicBezTo>
                    <a:pt x="722" y="3606"/>
                    <a:pt x="742" y="3606"/>
                    <a:pt x="761" y="3604"/>
                  </a:cubicBezTo>
                  <a:cubicBezTo>
                    <a:pt x="952" y="3592"/>
                    <a:pt x="1142" y="3528"/>
                    <a:pt x="1319" y="3452"/>
                  </a:cubicBezTo>
                  <a:cubicBezTo>
                    <a:pt x="1789" y="3249"/>
                    <a:pt x="2232" y="2945"/>
                    <a:pt x="2485" y="2502"/>
                  </a:cubicBezTo>
                  <a:cubicBezTo>
                    <a:pt x="2764" y="2007"/>
                    <a:pt x="2764" y="1387"/>
                    <a:pt x="2511" y="905"/>
                  </a:cubicBezTo>
                  <a:cubicBezTo>
                    <a:pt x="2257" y="410"/>
                    <a:pt x="1738" y="55"/>
                    <a:pt x="1192" y="4"/>
                  </a:cubicBezTo>
                  <a:cubicBezTo>
                    <a:pt x="1173" y="2"/>
                    <a:pt x="1152" y="0"/>
                    <a:pt x="1132"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788575" y="892325"/>
              <a:ext cx="250675" cy="328375"/>
            </a:xfrm>
            <a:custGeom>
              <a:avLst/>
              <a:gdLst/>
              <a:ahLst/>
              <a:cxnLst/>
              <a:rect l="l" t="t" r="r" b="b"/>
              <a:pathLst>
                <a:path w="10027" h="13135" extrusionOk="0">
                  <a:moveTo>
                    <a:pt x="1672" y="1"/>
                  </a:moveTo>
                  <a:cubicBezTo>
                    <a:pt x="1582" y="1"/>
                    <a:pt x="1498" y="11"/>
                    <a:pt x="1420" y="33"/>
                  </a:cubicBezTo>
                  <a:cubicBezTo>
                    <a:pt x="228" y="375"/>
                    <a:pt x="0" y="2138"/>
                    <a:pt x="1103" y="3228"/>
                  </a:cubicBezTo>
                  <a:cubicBezTo>
                    <a:pt x="2637" y="4761"/>
                    <a:pt x="6325" y="7144"/>
                    <a:pt x="6426" y="7284"/>
                  </a:cubicBezTo>
                  <a:cubicBezTo>
                    <a:pt x="6528" y="7411"/>
                    <a:pt x="6122" y="12152"/>
                    <a:pt x="5882" y="12532"/>
                  </a:cubicBezTo>
                  <a:cubicBezTo>
                    <a:pt x="6117" y="12833"/>
                    <a:pt x="7352" y="13134"/>
                    <a:pt x="7978" y="13134"/>
                  </a:cubicBezTo>
                  <a:cubicBezTo>
                    <a:pt x="8194" y="13134"/>
                    <a:pt x="8338" y="13098"/>
                    <a:pt x="8341" y="13014"/>
                  </a:cubicBezTo>
                  <a:cubicBezTo>
                    <a:pt x="8353" y="12684"/>
                    <a:pt x="10026" y="8184"/>
                    <a:pt x="9507" y="6701"/>
                  </a:cubicBezTo>
                  <a:cubicBezTo>
                    <a:pt x="9337" y="6226"/>
                    <a:pt x="3847" y="1"/>
                    <a:pt x="1672"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831675" y="979350"/>
              <a:ext cx="126775" cy="230600"/>
            </a:xfrm>
            <a:custGeom>
              <a:avLst/>
              <a:gdLst/>
              <a:ahLst/>
              <a:cxnLst/>
              <a:rect l="l" t="t" r="r" b="b"/>
              <a:pathLst>
                <a:path w="5071" h="9224" extrusionOk="0">
                  <a:moveTo>
                    <a:pt x="114" y="0"/>
                  </a:moveTo>
                  <a:cubicBezTo>
                    <a:pt x="0" y="672"/>
                    <a:pt x="355" y="1344"/>
                    <a:pt x="824" y="1838"/>
                  </a:cubicBezTo>
                  <a:cubicBezTo>
                    <a:pt x="1280" y="2345"/>
                    <a:pt x="1851" y="2725"/>
                    <a:pt x="2333" y="3220"/>
                  </a:cubicBezTo>
                  <a:cubicBezTo>
                    <a:pt x="3333" y="4246"/>
                    <a:pt x="3828" y="5742"/>
                    <a:pt x="3638" y="7175"/>
                  </a:cubicBezTo>
                  <a:cubicBezTo>
                    <a:pt x="3575" y="7643"/>
                    <a:pt x="3448" y="8125"/>
                    <a:pt x="3587" y="8569"/>
                  </a:cubicBezTo>
                  <a:cubicBezTo>
                    <a:pt x="3674" y="8831"/>
                    <a:pt x="4015" y="9223"/>
                    <a:pt x="4342" y="9223"/>
                  </a:cubicBezTo>
                  <a:cubicBezTo>
                    <a:pt x="4395" y="9223"/>
                    <a:pt x="4448" y="9213"/>
                    <a:pt x="4500" y="9190"/>
                  </a:cubicBezTo>
                  <a:cubicBezTo>
                    <a:pt x="4868" y="9026"/>
                    <a:pt x="4792" y="8176"/>
                    <a:pt x="4829" y="7821"/>
                  </a:cubicBezTo>
                  <a:cubicBezTo>
                    <a:pt x="4969" y="6604"/>
                    <a:pt x="5045" y="5375"/>
                    <a:pt x="5070" y="4145"/>
                  </a:cubicBezTo>
                  <a:cubicBezTo>
                    <a:pt x="5070" y="3828"/>
                    <a:pt x="5070" y="3499"/>
                    <a:pt x="4905" y="3232"/>
                  </a:cubicBezTo>
                  <a:cubicBezTo>
                    <a:pt x="4778" y="3055"/>
                    <a:pt x="4589" y="2928"/>
                    <a:pt x="4411" y="2814"/>
                  </a:cubicBezTo>
                  <a:lnTo>
                    <a:pt x="11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846875" y="974900"/>
              <a:ext cx="19350" cy="24825"/>
            </a:xfrm>
            <a:custGeom>
              <a:avLst/>
              <a:gdLst/>
              <a:ahLst/>
              <a:cxnLst/>
              <a:rect l="l" t="t" r="r" b="b"/>
              <a:pathLst>
                <a:path w="774" h="993" extrusionOk="0">
                  <a:moveTo>
                    <a:pt x="748" y="1"/>
                  </a:moveTo>
                  <a:cubicBezTo>
                    <a:pt x="533" y="64"/>
                    <a:pt x="368" y="204"/>
                    <a:pt x="229" y="381"/>
                  </a:cubicBezTo>
                  <a:cubicBezTo>
                    <a:pt x="165" y="457"/>
                    <a:pt x="114" y="559"/>
                    <a:pt x="77" y="660"/>
                  </a:cubicBezTo>
                  <a:cubicBezTo>
                    <a:pt x="51" y="711"/>
                    <a:pt x="38" y="761"/>
                    <a:pt x="26" y="812"/>
                  </a:cubicBezTo>
                  <a:cubicBezTo>
                    <a:pt x="13" y="850"/>
                    <a:pt x="1" y="914"/>
                    <a:pt x="13" y="951"/>
                  </a:cubicBezTo>
                  <a:lnTo>
                    <a:pt x="13" y="964"/>
                  </a:lnTo>
                  <a:cubicBezTo>
                    <a:pt x="3" y="974"/>
                    <a:pt x="26" y="993"/>
                    <a:pt x="42" y="993"/>
                  </a:cubicBezTo>
                  <a:cubicBezTo>
                    <a:pt x="46" y="993"/>
                    <a:pt x="49" y="992"/>
                    <a:pt x="51" y="990"/>
                  </a:cubicBezTo>
                  <a:cubicBezTo>
                    <a:pt x="140" y="875"/>
                    <a:pt x="241" y="774"/>
                    <a:pt x="342" y="672"/>
                  </a:cubicBezTo>
                  <a:cubicBezTo>
                    <a:pt x="444" y="584"/>
                    <a:pt x="545" y="495"/>
                    <a:pt x="647" y="393"/>
                  </a:cubicBezTo>
                  <a:cubicBezTo>
                    <a:pt x="657" y="383"/>
                    <a:pt x="651" y="365"/>
                    <a:pt x="641" y="365"/>
                  </a:cubicBezTo>
                  <a:cubicBezTo>
                    <a:pt x="639" y="365"/>
                    <a:pt x="637" y="366"/>
                    <a:pt x="634" y="368"/>
                  </a:cubicBezTo>
                  <a:cubicBezTo>
                    <a:pt x="494" y="419"/>
                    <a:pt x="381" y="520"/>
                    <a:pt x="292" y="621"/>
                  </a:cubicBezTo>
                  <a:cubicBezTo>
                    <a:pt x="203" y="698"/>
                    <a:pt x="140" y="787"/>
                    <a:pt x="77" y="875"/>
                  </a:cubicBezTo>
                  <a:cubicBezTo>
                    <a:pt x="127" y="711"/>
                    <a:pt x="190" y="545"/>
                    <a:pt x="305" y="406"/>
                  </a:cubicBezTo>
                  <a:cubicBezTo>
                    <a:pt x="418" y="254"/>
                    <a:pt x="584" y="128"/>
                    <a:pt x="761" y="26"/>
                  </a:cubicBezTo>
                  <a:cubicBezTo>
                    <a:pt x="773" y="26"/>
                    <a:pt x="761" y="1"/>
                    <a:pt x="74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925475" y="1191325"/>
              <a:ext cx="78900" cy="41450"/>
            </a:xfrm>
            <a:custGeom>
              <a:avLst/>
              <a:gdLst/>
              <a:ahLst/>
              <a:cxnLst/>
              <a:rect l="l" t="t" r="r" b="b"/>
              <a:pathLst>
                <a:path w="3156" h="1658" extrusionOk="0">
                  <a:moveTo>
                    <a:pt x="228" y="1"/>
                  </a:moveTo>
                  <a:cubicBezTo>
                    <a:pt x="114" y="293"/>
                    <a:pt x="26" y="609"/>
                    <a:pt x="0" y="927"/>
                  </a:cubicBezTo>
                  <a:cubicBezTo>
                    <a:pt x="697" y="1294"/>
                    <a:pt x="1457" y="1535"/>
                    <a:pt x="2243" y="1637"/>
                  </a:cubicBezTo>
                  <a:cubicBezTo>
                    <a:pt x="2325" y="1648"/>
                    <a:pt x="2407" y="1657"/>
                    <a:pt x="2487" y="1657"/>
                  </a:cubicBezTo>
                  <a:cubicBezTo>
                    <a:pt x="2579" y="1657"/>
                    <a:pt x="2668" y="1645"/>
                    <a:pt x="2750" y="1611"/>
                  </a:cubicBezTo>
                  <a:cubicBezTo>
                    <a:pt x="2928" y="1522"/>
                    <a:pt x="3017" y="1332"/>
                    <a:pt x="3080" y="1155"/>
                  </a:cubicBezTo>
                  <a:cubicBezTo>
                    <a:pt x="3093" y="1091"/>
                    <a:pt x="3156" y="927"/>
                    <a:pt x="3131" y="863"/>
                  </a:cubicBezTo>
                  <a:cubicBezTo>
                    <a:pt x="3093" y="761"/>
                    <a:pt x="2928" y="761"/>
                    <a:pt x="2840" y="736"/>
                  </a:cubicBezTo>
                  <a:cubicBezTo>
                    <a:pt x="2282" y="584"/>
                    <a:pt x="1724" y="420"/>
                    <a:pt x="1166" y="268"/>
                  </a:cubicBezTo>
                  <a:cubicBezTo>
                    <a:pt x="862" y="178"/>
                    <a:pt x="545" y="90"/>
                    <a:pt x="22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529650" y="884525"/>
              <a:ext cx="337525" cy="351200"/>
            </a:xfrm>
            <a:custGeom>
              <a:avLst/>
              <a:gdLst/>
              <a:ahLst/>
              <a:cxnLst/>
              <a:rect l="l" t="t" r="r" b="b"/>
              <a:pathLst>
                <a:path w="13501" h="14048" extrusionOk="0">
                  <a:moveTo>
                    <a:pt x="7304" y="0"/>
                  </a:moveTo>
                  <a:cubicBezTo>
                    <a:pt x="6451" y="0"/>
                    <a:pt x="1838" y="427"/>
                    <a:pt x="1217" y="1169"/>
                  </a:cubicBezTo>
                  <a:cubicBezTo>
                    <a:pt x="1" y="2614"/>
                    <a:pt x="3017" y="7444"/>
                    <a:pt x="3043" y="10182"/>
                  </a:cubicBezTo>
                  <a:cubicBezTo>
                    <a:pt x="3056" y="11386"/>
                    <a:pt x="1750" y="12856"/>
                    <a:pt x="3068" y="13452"/>
                  </a:cubicBezTo>
                  <a:cubicBezTo>
                    <a:pt x="4374" y="14048"/>
                    <a:pt x="7188" y="13997"/>
                    <a:pt x="8620" y="14035"/>
                  </a:cubicBezTo>
                  <a:cubicBezTo>
                    <a:pt x="8752" y="14039"/>
                    <a:pt x="8892" y="14041"/>
                    <a:pt x="9037" y="14041"/>
                  </a:cubicBezTo>
                  <a:cubicBezTo>
                    <a:pt x="10366" y="14041"/>
                    <a:pt x="12151" y="13874"/>
                    <a:pt x="12791" y="13326"/>
                  </a:cubicBezTo>
                  <a:cubicBezTo>
                    <a:pt x="13501" y="12704"/>
                    <a:pt x="12309" y="12185"/>
                    <a:pt x="12360" y="9205"/>
                  </a:cubicBezTo>
                  <a:cubicBezTo>
                    <a:pt x="12411" y="6024"/>
                    <a:pt x="13361" y="1042"/>
                    <a:pt x="12360" y="345"/>
                  </a:cubicBezTo>
                  <a:cubicBezTo>
                    <a:pt x="11853" y="3"/>
                    <a:pt x="7936" y="28"/>
                    <a:pt x="7391" y="3"/>
                  </a:cubicBezTo>
                  <a:cubicBezTo>
                    <a:pt x="7369" y="1"/>
                    <a:pt x="7340" y="0"/>
                    <a:pt x="730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700775" y="945750"/>
              <a:ext cx="74500" cy="279525"/>
            </a:xfrm>
            <a:custGeom>
              <a:avLst/>
              <a:gdLst/>
              <a:ahLst/>
              <a:cxnLst/>
              <a:rect l="l" t="t" r="r" b="b"/>
              <a:pathLst>
                <a:path w="2980" h="11181" extrusionOk="0">
                  <a:moveTo>
                    <a:pt x="1307" y="1"/>
                  </a:moveTo>
                  <a:cubicBezTo>
                    <a:pt x="1205" y="114"/>
                    <a:pt x="1091" y="216"/>
                    <a:pt x="952" y="216"/>
                  </a:cubicBezTo>
                  <a:lnTo>
                    <a:pt x="939" y="216"/>
                  </a:lnTo>
                  <a:cubicBezTo>
                    <a:pt x="850" y="216"/>
                    <a:pt x="761" y="153"/>
                    <a:pt x="685" y="89"/>
                  </a:cubicBezTo>
                  <a:cubicBezTo>
                    <a:pt x="673" y="77"/>
                    <a:pt x="648" y="64"/>
                    <a:pt x="634" y="51"/>
                  </a:cubicBezTo>
                  <a:cubicBezTo>
                    <a:pt x="584" y="190"/>
                    <a:pt x="558" y="418"/>
                    <a:pt x="584" y="748"/>
                  </a:cubicBezTo>
                  <a:cubicBezTo>
                    <a:pt x="597" y="1002"/>
                    <a:pt x="191" y="7505"/>
                    <a:pt x="102" y="8443"/>
                  </a:cubicBezTo>
                  <a:cubicBezTo>
                    <a:pt x="1" y="9381"/>
                    <a:pt x="1104" y="11181"/>
                    <a:pt x="1484" y="11181"/>
                  </a:cubicBezTo>
                  <a:lnTo>
                    <a:pt x="1496" y="11181"/>
                  </a:lnTo>
                  <a:cubicBezTo>
                    <a:pt x="1864" y="11142"/>
                    <a:pt x="2980" y="8937"/>
                    <a:pt x="2941" y="8646"/>
                  </a:cubicBezTo>
                  <a:cubicBezTo>
                    <a:pt x="2904" y="8354"/>
                    <a:pt x="1851" y="1953"/>
                    <a:pt x="1572" y="799"/>
                  </a:cubicBezTo>
                  <a:cubicBezTo>
                    <a:pt x="1471" y="393"/>
                    <a:pt x="1383" y="153"/>
                    <a:pt x="1307" y="1"/>
                  </a:cubicBezTo>
                  <a:close/>
                </a:path>
              </a:pathLst>
            </a:custGeom>
            <a:solidFill>
              <a:srgbClr val="E4E4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704900" y="919450"/>
              <a:ext cx="35525" cy="31700"/>
            </a:xfrm>
            <a:custGeom>
              <a:avLst/>
              <a:gdLst/>
              <a:ahLst/>
              <a:cxnLst/>
              <a:rect l="l" t="t" r="r" b="b"/>
              <a:pathLst>
                <a:path w="1421" h="1268" extrusionOk="0">
                  <a:moveTo>
                    <a:pt x="736" y="0"/>
                  </a:moveTo>
                  <a:cubicBezTo>
                    <a:pt x="711" y="0"/>
                    <a:pt x="672" y="13"/>
                    <a:pt x="647" y="13"/>
                  </a:cubicBezTo>
                  <a:cubicBezTo>
                    <a:pt x="508" y="51"/>
                    <a:pt x="406" y="178"/>
                    <a:pt x="305" y="292"/>
                  </a:cubicBezTo>
                  <a:cubicBezTo>
                    <a:pt x="1" y="672"/>
                    <a:pt x="190" y="862"/>
                    <a:pt x="469" y="1103"/>
                  </a:cubicBezTo>
                  <a:cubicBezTo>
                    <a:pt x="483" y="1116"/>
                    <a:pt x="508" y="1129"/>
                    <a:pt x="520" y="1141"/>
                  </a:cubicBezTo>
                  <a:cubicBezTo>
                    <a:pt x="596" y="1205"/>
                    <a:pt x="685" y="1268"/>
                    <a:pt x="774" y="1268"/>
                  </a:cubicBezTo>
                  <a:lnTo>
                    <a:pt x="787" y="1268"/>
                  </a:lnTo>
                  <a:cubicBezTo>
                    <a:pt x="926" y="1268"/>
                    <a:pt x="1040" y="1166"/>
                    <a:pt x="1142" y="1053"/>
                  </a:cubicBezTo>
                  <a:lnTo>
                    <a:pt x="1205" y="989"/>
                  </a:lnTo>
                  <a:cubicBezTo>
                    <a:pt x="1306" y="862"/>
                    <a:pt x="1421" y="723"/>
                    <a:pt x="1407" y="571"/>
                  </a:cubicBezTo>
                  <a:cubicBezTo>
                    <a:pt x="1407" y="406"/>
                    <a:pt x="1281" y="304"/>
                    <a:pt x="1154" y="203"/>
                  </a:cubicBezTo>
                  <a:cubicBezTo>
                    <a:pt x="1040" y="101"/>
                    <a:pt x="888" y="0"/>
                    <a:pt x="736" y="0"/>
                  </a:cubicBezTo>
                  <a:close/>
                </a:path>
              </a:pathLst>
            </a:custGeom>
            <a:solidFill>
              <a:srgbClr val="DAE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653625" y="887125"/>
              <a:ext cx="112150" cy="69475"/>
            </a:xfrm>
            <a:custGeom>
              <a:avLst/>
              <a:gdLst/>
              <a:ahLst/>
              <a:cxnLst/>
              <a:rect l="l" t="t" r="r" b="b"/>
              <a:pathLst>
                <a:path w="4486" h="2779" extrusionOk="0">
                  <a:moveTo>
                    <a:pt x="1857" y="0"/>
                  </a:moveTo>
                  <a:cubicBezTo>
                    <a:pt x="1293" y="0"/>
                    <a:pt x="772" y="132"/>
                    <a:pt x="594" y="520"/>
                  </a:cubicBezTo>
                  <a:cubicBezTo>
                    <a:pt x="0" y="1806"/>
                    <a:pt x="1711" y="2779"/>
                    <a:pt x="1995" y="2779"/>
                  </a:cubicBezTo>
                  <a:cubicBezTo>
                    <a:pt x="2002" y="2779"/>
                    <a:pt x="2008" y="2778"/>
                    <a:pt x="2013" y="2777"/>
                  </a:cubicBezTo>
                  <a:cubicBezTo>
                    <a:pt x="2229" y="2726"/>
                    <a:pt x="2267" y="1648"/>
                    <a:pt x="2774" y="1572"/>
                  </a:cubicBezTo>
                  <a:cubicBezTo>
                    <a:pt x="2793" y="1569"/>
                    <a:pt x="2812" y="1568"/>
                    <a:pt x="2831" y="1568"/>
                  </a:cubicBezTo>
                  <a:cubicBezTo>
                    <a:pt x="3305" y="1568"/>
                    <a:pt x="3683" y="2434"/>
                    <a:pt x="3857" y="2434"/>
                  </a:cubicBezTo>
                  <a:cubicBezTo>
                    <a:pt x="3859" y="2434"/>
                    <a:pt x="3862" y="2434"/>
                    <a:pt x="3864" y="2434"/>
                  </a:cubicBezTo>
                  <a:cubicBezTo>
                    <a:pt x="4041" y="2409"/>
                    <a:pt x="4486" y="1192"/>
                    <a:pt x="3636" y="406"/>
                  </a:cubicBezTo>
                  <a:cubicBezTo>
                    <a:pt x="3454" y="239"/>
                    <a:pt x="2617" y="0"/>
                    <a:pt x="1857"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655525" y="880450"/>
              <a:ext cx="112150" cy="69475"/>
            </a:xfrm>
            <a:custGeom>
              <a:avLst/>
              <a:gdLst/>
              <a:ahLst/>
              <a:cxnLst/>
              <a:rect l="l" t="t" r="r" b="b"/>
              <a:pathLst>
                <a:path w="4486" h="2779" extrusionOk="0">
                  <a:moveTo>
                    <a:pt x="1856" y="1"/>
                  </a:moveTo>
                  <a:cubicBezTo>
                    <a:pt x="1293" y="1"/>
                    <a:pt x="772" y="132"/>
                    <a:pt x="594" y="521"/>
                  </a:cubicBezTo>
                  <a:cubicBezTo>
                    <a:pt x="0" y="1807"/>
                    <a:pt x="1711" y="2779"/>
                    <a:pt x="1995" y="2779"/>
                  </a:cubicBezTo>
                  <a:cubicBezTo>
                    <a:pt x="2002" y="2779"/>
                    <a:pt x="2008" y="2778"/>
                    <a:pt x="2013" y="2777"/>
                  </a:cubicBezTo>
                  <a:cubicBezTo>
                    <a:pt x="2229" y="2726"/>
                    <a:pt x="2267" y="1649"/>
                    <a:pt x="2774" y="1573"/>
                  </a:cubicBezTo>
                  <a:cubicBezTo>
                    <a:pt x="2793" y="1570"/>
                    <a:pt x="2812" y="1569"/>
                    <a:pt x="2831" y="1569"/>
                  </a:cubicBezTo>
                  <a:cubicBezTo>
                    <a:pt x="3305" y="1569"/>
                    <a:pt x="3683" y="2436"/>
                    <a:pt x="3857" y="2436"/>
                  </a:cubicBezTo>
                  <a:cubicBezTo>
                    <a:pt x="3859" y="2436"/>
                    <a:pt x="3862" y="2436"/>
                    <a:pt x="3864" y="2435"/>
                  </a:cubicBezTo>
                  <a:cubicBezTo>
                    <a:pt x="4041" y="2410"/>
                    <a:pt x="4486" y="1193"/>
                    <a:pt x="3636" y="407"/>
                  </a:cubicBezTo>
                  <a:cubicBezTo>
                    <a:pt x="3454" y="239"/>
                    <a:pt x="2616" y="1"/>
                    <a:pt x="185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5712825" y="1067450"/>
              <a:ext cx="60550" cy="52625"/>
            </a:xfrm>
            <a:custGeom>
              <a:avLst/>
              <a:gdLst/>
              <a:ahLst/>
              <a:cxnLst/>
              <a:rect l="l" t="t" r="r" b="b"/>
              <a:pathLst>
                <a:path w="2422" h="2105" extrusionOk="0">
                  <a:moveTo>
                    <a:pt x="13" y="0"/>
                  </a:moveTo>
                  <a:cubicBezTo>
                    <a:pt x="13" y="152"/>
                    <a:pt x="0" y="304"/>
                    <a:pt x="0" y="457"/>
                  </a:cubicBezTo>
                  <a:cubicBezTo>
                    <a:pt x="431" y="900"/>
                    <a:pt x="901" y="1280"/>
                    <a:pt x="1395" y="1584"/>
                  </a:cubicBezTo>
                  <a:cubicBezTo>
                    <a:pt x="1724" y="1800"/>
                    <a:pt x="2054" y="1964"/>
                    <a:pt x="2396" y="2091"/>
                  </a:cubicBezTo>
                  <a:cubicBezTo>
                    <a:pt x="2409" y="2104"/>
                    <a:pt x="2409" y="2104"/>
                    <a:pt x="2422" y="2104"/>
                  </a:cubicBezTo>
                  <a:lnTo>
                    <a:pt x="2346" y="1686"/>
                  </a:lnTo>
                  <a:cubicBezTo>
                    <a:pt x="1535" y="1331"/>
                    <a:pt x="710" y="735"/>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713450" y="1050975"/>
              <a:ext cx="56775" cy="52625"/>
            </a:xfrm>
            <a:custGeom>
              <a:avLst/>
              <a:gdLst/>
              <a:ahLst/>
              <a:cxnLst/>
              <a:rect l="l" t="t" r="r" b="b"/>
              <a:pathLst>
                <a:path w="2271" h="2105" extrusionOk="0">
                  <a:moveTo>
                    <a:pt x="26" y="0"/>
                  </a:moveTo>
                  <a:cubicBezTo>
                    <a:pt x="14" y="152"/>
                    <a:pt x="14" y="291"/>
                    <a:pt x="1" y="443"/>
                  </a:cubicBezTo>
                  <a:cubicBezTo>
                    <a:pt x="470" y="938"/>
                    <a:pt x="977" y="1369"/>
                    <a:pt x="1510" y="1699"/>
                  </a:cubicBezTo>
                  <a:cubicBezTo>
                    <a:pt x="1763" y="1863"/>
                    <a:pt x="2017" y="1990"/>
                    <a:pt x="2270" y="2104"/>
                  </a:cubicBezTo>
                  <a:cubicBezTo>
                    <a:pt x="2245" y="1952"/>
                    <a:pt x="2219" y="1787"/>
                    <a:pt x="2181" y="1623"/>
                  </a:cubicBezTo>
                  <a:cubicBezTo>
                    <a:pt x="1433" y="1254"/>
                    <a:pt x="673" y="685"/>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5715350" y="1013250"/>
              <a:ext cx="47550" cy="49775"/>
            </a:xfrm>
            <a:custGeom>
              <a:avLst/>
              <a:gdLst/>
              <a:ahLst/>
              <a:cxnLst/>
              <a:rect l="l" t="t" r="r" b="b"/>
              <a:pathLst>
                <a:path w="1902" h="1991" extrusionOk="0">
                  <a:moveTo>
                    <a:pt x="26" y="0"/>
                  </a:moveTo>
                  <a:cubicBezTo>
                    <a:pt x="14" y="152"/>
                    <a:pt x="14" y="304"/>
                    <a:pt x="1" y="456"/>
                  </a:cubicBezTo>
                  <a:cubicBezTo>
                    <a:pt x="495" y="1002"/>
                    <a:pt x="1040" y="1471"/>
                    <a:pt x="1623" y="1839"/>
                  </a:cubicBezTo>
                  <a:cubicBezTo>
                    <a:pt x="1712" y="1889"/>
                    <a:pt x="1801" y="1940"/>
                    <a:pt x="1902" y="1991"/>
                  </a:cubicBezTo>
                  <a:cubicBezTo>
                    <a:pt x="1864" y="1825"/>
                    <a:pt x="1826" y="1648"/>
                    <a:pt x="1801" y="1484"/>
                  </a:cubicBezTo>
                  <a:cubicBezTo>
                    <a:pt x="1167" y="1103"/>
                    <a:pt x="546" y="596"/>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5711550" y="1088650"/>
              <a:ext cx="65625" cy="52975"/>
            </a:xfrm>
            <a:custGeom>
              <a:avLst/>
              <a:gdLst/>
              <a:ahLst/>
              <a:cxnLst/>
              <a:rect l="l" t="t" r="r" b="b"/>
              <a:pathLst>
                <a:path w="2625" h="2119" extrusionOk="0">
                  <a:moveTo>
                    <a:pt x="26" y="1"/>
                  </a:moveTo>
                  <a:cubicBezTo>
                    <a:pt x="14" y="153"/>
                    <a:pt x="14" y="293"/>
                    <a:pt x="1" y="445"/>
                  </a:cubicBezTo>
                  <a:cubicBezTo>
                    <a:pt x="419" y="851"/>
                    <a:pt x="862" y="1218"/>
                    <a:pt x="1332" y="1510"/>
                  </a:cubicBezTo>
                  <a:cubicBezTo>
                    <a:pt x="1662" y="1713"/>
                    <a:pt x="1991" y="1877"/>
                    <a:pt x="2333" y="2017"/>
                  </a:cubicBezTo>
                  <a:cubicBezTo>
                    <a:pt x="2434" y="2054"/>
                    <a:pt x="2524" y="2080"/>
                    <a:pt x="2625" y="2118"/>
                  </a:cubicBezTo>
                  <a:cubicBezTo>
                    <a:pt x="2600" y="1978"/>
                    <a:pt x="2574" y="1826"/>
                    <a:pt x="2549" y="1649"/>
                  </a:cubicBezTo>
                  <a:cubicBezTo>
                    <a:pt x="2460" y="1623"/>
                    <a:pt x="2371" y="1586"/>
                    <a:pt x="2282" y="1547"/>
                  </a:cubicBezTo>
                  <a:cubicBezTo>
                    <a:pt x="1509" y="1231"/>
                    <a:pt x="710" y="685"/>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5714725" y="1030050"/>
              <a:ext cx="51350" cy="51025"/>
            </a:xfrm>
            <a:custGeom>
              <a:avLst/>
              <a:gdLst/>
              <a:ahLst/>
              <a:cxnLst/>
              <a:rect l="l" t="t" r="r" b="b"/>
              <a:pathLst>
                <a:path w="2054" h="2041" extrusionOk="0">
                  <a:moveTo>
                    <a:pt x="13" y="0"/>
                  </a:moveTo>
                  <a:cubicBezTo>
                    <a:pt x="13" y="139"/>
                    <a:pt x="0" y="291"/>
                    <a:pt x="0" y="444"/>
                  </a:cubicBezTo>
                  <a:cubicBezTo>
                    <a:pt x="470" y="964"/>
                    <a:pt x="1014" y="1420"/>
                    <a:pt x="1585" y="1775"/>
                  </a:cubicBezTo>
                  <a:cubicBezTo>
                    <a:pt x="1737" y="1876"/>
                    <a:pt x="1902" y="1965"/>
                    <a:pt x="2054" y="2041"/>
                  </a:cubicBezTo>
                  <a:cubicBezTo>
                    <a:pt x="2028" y="1889"/>
                    <a:pt x="2003" y="1724"/>
                    <a:pt x="1966" y="1559"/>
                  </a:cubicBezTo>
                  <a:cubicBezTo>
                    <a:pt x="1281" y="1179"/>
                    <a:pt x="597" y="646"/>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5710625" y="1105150"/>
              <a:ext cx="69400" cy="52950"/>
            </a:xfrm>
            <a:custGeom>
              <a:avLst/>
              <a:gdLst/>
              <a:ahLst/>
              <a:cxnLst/>
              <a:rect l="l" t="t" r="r" b="b"/>
              <a:pathLst>
                <a:path w="2776" h="2118" extrusionOk="0">
                  <a:moveTo>
                    <a:pt x="25" y="0"/>
                  </a:moveTo>
                  <a:cubicBezTo>
                    <a:pt x="25" y="152"/>
                    <a:pt x="12" y="292"/>
                    <a:pt x="0" y="431"/>
                  </a:cubicBezTo>
                  <a:cubicBezTo>
                    <a:pt x="406" y="825"/>
                    <a:pt x="837" y="1179"/>
                    <a:pt x="1293" y="1458"/>
                  </a:cubicBezTo>
                  <a:cubicBezTo>
                    <a:pt x="1623" y="1661"/>
                    <a:pt x="1964" y="1839"/>
                    <a:pt x="2294" y="1965"/>
                  </a:cubicBezTo>
                  <a:cubicBezTo>
                    <a:pt x="2446" y="2028"/>
                    <a:pt x="2598" y="2079"/>
                    <a:pt x="2763" y="2117"/>
                  </a:cubicBezTo>
                  <a:cubicBezTo>
                    <a:pt x="2763" y="2079"/>
                    <a:pt x="2776" y="2054"/>
                    <a:pt x="2763" y="2028"/>
                  </a:cubicBezTo>
                  <a:cubicBezTo>
                    <a:pt x="2763" y="1991"/>
                    <a:pt x="2738" y="1876"/>
                    <a:pt x="2713" y="1687"/>
                  </a:cubicBezTo>
                  <a:cubicBezTo>
                    <a:pt x="2561" y="1648"/>
                    <a:pt x="2408" y="1585"/>
                    <a:pt x="2256" y="1521"/>
                  </a:cubicBezTo>
                  <a:cubicBezTo>
                    <a:pt x="1496" y="1205"/>
                    <a:pt x="710" y="672"/>
                    <a:pt x="2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5721050" y="1191325"/>
              <a:ext cx="32050" cy="26350"/>
            </a:xfrm>
            <a:custGeom>
              <a:avLst/>
              <a:gdLst/>
              <a:ahLst/>
              <a:cxnLst/>
              <a:rect l="l" t="t" r="r" b="b"/>
              <a:pathLst>
                <a:path w="1282" h="1054" extrusionOk="0">
                  <a:moveTo>
                    <a:pt x="1" y="1"/>
                  </a:moveTo>
                  <a:cubicBezTo>
                    <a:pt x="191" y="331"/>
                    <a:pt x="406" y="635"/>
                    <a:pt x="584" y="838"/>
                  </a:cubicBezTo>
                  <a:cubicBezTo>
                    <a:pt x="724" y="914"/>
                    <a:pt x="851" y="990"/>
                    <a:pt x="977" y="1054"/>
                  </a:cubicBezTo>
                  <a:cubicBezTo>
                    <a:pt x="1066" y="1015"/>
                    <a:pt x="1167" y="914"/>
                    <a:pt x="1282" y="761"/>
                  </a:cubicBezTo>
                  <a:cubicBezTo>
                    <a:pt x="851" y="572"/>
                    <a:pt x="420" y="305"/>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5709975" y="1165050"/>
              <a:ext cx="51675" cy="41225"/>
            </a:xfrm>
            <a:custGeom>
              <a:avLst/>
              <a:gdLst/>
              <a:ahLst/>
              <a:cxnLst/>
              <a:rect l="l" t="t" r="r" b="b"/>
              <a:pathLst>
                <a:path w="2067" h="1649" extrusionOk="0">
                  <a:moveTo>
                    <a:pt x="1" y="0"/>
                  </a:moveTo>
                  <a:lnTo>
                    <a:pt x="1" y="0"/>
                  </a:lnTo>
                  <a:cubicBezTo>
                    <a:pt x="64" y="229"/>
                    <a:pt x="153" y="457"/>
                    <a:pt x="254" y="685"/>
                  </a:cubicBezTo>
                  <a:cubicBezTo>
                    <a:pt x="482" y="874"/>
                    <a:pt x="723" y="1040"/>
                    <a:pt x="964" y="1192"/>
                  </a:cubicBezTo>
                  <a:cubicBezTo>
                    <a:pt x="1255" y="1369"/>
                    <a:pt x="1547" y="1521"/>
                    <a:pt x="1838" y="1648"/>
                  </a:cubicBezTo>
                  <a:cubicBezTo>
                    <a:pt x="1914" y="1534"/>
                    <a:pt x="1990" y="1420"/>
                    <a:pt x="2066" y="1293"/>
                  </a:cubicBezTo>
                  <a:cubicBezTo>
                    <a:pt x="2016" y="1280"/>
                    <a:pt x="1965" y="1255"/>
                    <a:pt x="1927" y="1243"/>
                  </a:cubicBezTo>
                  <a:cubicBezTo>
                    <a:pt x="1268" y="976"/>
                    <a:pt x="609" y="545"/>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5716325" y="991375"/>
              <a:ext cx="41850" cy="48200"/>
            </a:xfrm>
            <a:custGeom>
              <a:avLst/>
              <a:gdLst/>
              <a:ahLst/>
              <a:cxnLst/>
              <a:rect l="l" t="t" r="r" b="b"/>
              <a:pathLst>
                <a:path w="1674" h="1928" extrusionOk="0">
                  <a:moveTo>
                    <a:pt x="26" y="1"/>
                  </a:moveTo>
                  <a:cubicBezTo>
                    <a:pt x="12" y="140"/>
                    <a:pt x="12" y="305"/>
                    <a:pt x="0" y="469"/>
                  </a:cubicBezTo>
                  <a:cubicBezTo>
                    <a:pt x="507" y="1053"/>
                    <a:pt x="1077" y="1547"/>
                    <a:pt x="1673" y="1928"/>
                  </a:cubicBezTo>
                  <a:cubicBezTo>
                    <a:pt x="1648" y="1750"/>
                    <a:pt x="1609" y="1573"/>
                    <a:pt x="1572" y="1395"/>
                  </a:cubicBezTo>
                  <a:cubicBezTo>
                    <a:pt x="1014" y="1015"/>
                    <a:pt x="482" y="533"/>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5708375" y="1141900"/>
              <a:ext cx="62150" cy="47900"/>
            </a:xfrm>
            <a:custGeom>
              <a:avLst/>
              <a:gdLst/>
              <a:ahLst/>
              <a:cxnLst/>
              <a:rect l="l" t="t" r="r" b="b"/>
              <a:pathLst>
                <a:path w="2486" h="1916" extrusionOk="0">
                  <a:moveTo>
                    <a:pt x="26" y="1"/>
                  </a:moveTo>
                  <a:cubicBezTo>
                    <a:pt x="26" y="153"/>
                    <a:pt x="14" y="279"/>
                    <a:pt x="1" y="355"/>
                  </a:cubicBezTo>
                  <a:lnTo>
                    <a:pt x="1" y="470"/>
                  </a:lnTo>
                  <a:cubicBezTo>
                    <a:pt x="369" y="812"/>
                    <a:pt x="749" y="1104"/>
                    <a:pt x="1142" y="1357"/>
                  </a:cubicBezTo>
                  <a:cubicBezTo>
                    <a:pt x="1471" y="1560"/>
                    <a:pt x="1814" y="1724"/>
                    <a:pt x="2143" y="1864"/>
                  </a:cubicBezTo>
                  <a:cubicBezTo>
                    <a:pt x="2194" y="1877"/>
                    <a:pt x="2245" y="1902"/>
                    <a:pt x="2296" y="1915"/>
                  </a:cubicBezTo>
                  <a:cubicBezTo>
                    <a:pt x="2358" y="1800"/>
                    <a:pt x="2422" y="1674"/>
                    <a:pt x="2485" y="1560"/>
                  </a:cubicBezTo>
                  <a:cubicBezTo>
                    <a:pt x="2372" y="1522"/>
                    <a:pt x="2270" y="1484"/>
                    <a:pt x="2169" y="1433"/>
                  </a:cubicBezTo>
                  <a:cubicBezTo>
                    <a:pt x="1434" y="1129"/>
                    <a:pt x="685" y="634"/>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5709350" y="1125750"/>
              <a:ext cx="67500" cy="50400"/>
            </a:xfrm>
            <a:custGeom>
              <a:avLst/>
              <a:gdLst/>
              <a:ahLst/>
              <a:cxnLst/>
              <a:rect l="l" t="t" r="r" b="b"/>
              <a:pathLst>
                <a:path w="2700" h="2016" extrusionOk="0">
                  <a:moveTo>
                    <a:pt x="38" y="1"/>
                  </a:moveTo>
                  <a:cubicBezTo>
                    <a:pt x="26" y="153"/>
                    <a:pt x="12" y="305"/>
                    <a:pt x="0" y="444"/>
                  </a:cubicBezTo>
                  <a:cubicBezTo>
                    <a:pt x="393" y="812"/>
                    <a:pt x="798" y="1141"/>
                    <a:pt x="1229" y="1395"/>
                  </a:cubicBezTo>
                  <a:cubicBezTo>
                    <a:pt x="1559" y="1610"/>
                    <a:pt x="1888" y="1775"/>
                    <a:pt x="2231" y="1902"/>
                  </a:cubicBezTo>
                  <a:lnTo>
                    <a:pt x="2535" y="2016"/>
                  </a:lnTo>
                  <a:cubicBezTo>
                    <a:pt x="2598" y="1877"/>
                    <a:pt x="2649" y="1737"/>
                    <a:pt x="2700" y="1623"/>
                  </a:cubicBezTo>
                  <a:cubicBezTo>
                    <a:pt x="2535" y="1572"/>
                    <a:pt x="2358" y="1522"/>
                    <a:pt x="2181" y="1446"/>
                  </a:cubicBezTo>
                  <a:cubicBezTo>
                    <a:pt x="1445" y="1141"/>
                    <a:pt x="697" y="634"/>
                    <a:pt x="38"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5717250" y="974275"/>
              <a:ext cx="37125" cy="45650"/>
            </a:xfrm>
            <a:custGeom>
              <a:avLst/>
              <a:gdLst/>
              <a:ahLst/>
              <a:cxnLst/>
              <a:rect l="l" t="t" r="r" b="b"/>
              <a:pathLst>
                <a:path w="1485" h="1826" extrusionOk="0">
                  <a:moveTo>
                    <a:pt x="14" y="1"/>
                  </a:moveTo>
                  <a:cubicBezTo>
                    <a:pt x="14" y="127"/>
                    <a:pt x="1" y="279"/>
                    <a:pt x="1" y="457"/>
                  </a:cubicBezTo>
                  <a:cubicBezTo>
                    <a:pt x="445" y="989"/>
                    <a:pt x="952" y="1458"/>
                    <a:pt x="1484" y="1826"/>
                  </a:cubicBezTo>
                  <a:cubicBezTo>
                    <a:pt x="1459" y="1648"/>
                    <a:pt x="1420" y="1458"/>
                    <a:pt x="1383" y="1293"/>
                  </a:cubicBezTo>
                  <a:cubicBezTo>
                    <a:pt x="888" y="925"/>
                    <a:pt x="419" y="494"/>
                    <a:pt x="1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5717575" y="952100"/>
              <a:ext cx="32025" cy="43125"/>
            </a:xfrm>
            <a:custGeom>
              <a:avLst/>
              <a:gdLst/>
              <a:ahLst/>
              <a:cxnLst/>
              <a:rect l="l" t="t" r="r" b="b"/>
              <a:pathLst>
                <a:path w="1281" h="1725" extrusionOk="0">
                  <a:moveTo>
                    <a:pt x="1" y="0"/>
                  </a:moveTo>
                  <a:cubicBezTo>
                    <a:pt x="1" y="114"/>
                    <a:pt x="1" y="241"/>
                    <a:pt x="13" y="406"/>
                  </a:cubicBezTo>
                  <a:lnTo>
                    <a:pt x="13" y="469"/>
                  </a:lnTo>
                  <a:cubicBezTo>
                    <a:pt x="38" y="507"/>
                    <a:pt x="64" y="545"/>
                    <a:pt x="89" y="570"/>
                  </a:cubicBezTo>
                  <a:cubicBezTo>
                    <a:pt x="457" y="1001"/>
                    <a:pt x="850" y="1381"/>
                    <a:pt x="1281" y="1724"/>
                  </a:cubicBezTo>
                  <a:cubicBezTo>
                    <a:pt x="1243" y="1521"/>
                    <a:pt x="1205" y="1344"/>
                    <a:pt x="1167" y="1179"/>
                  </a:cubicBezTo>
                  <a:cubicBezTo>
                    <a:pt x="748" y="837"/>
                    <a:pt x="356" y="431"/>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5735625" y="943850"/>
              <a:ext cx="375" cy="650"/>
            </a:xfrm>
            <a:custGeom>
              <a:avLst/>
              <a:gdLst/>
              <a:ahLst/>
              <a:cxnLst/>
              <a:rect l="l" t="t" r="r" b="b"/>
              <a:pathLst>
                <a:path w="15" h="26" extrusionOk="0">
                  <a:moveTo>
                    <a:pt x="1" y="1"/>
                  </a:moveTo>
                  <a:lnTo>
                    <a:pt x="1" y="13"/>
                  </a:lnTo>
                  <a:lnTo>
                    <a:pt x="14" y="26"/>
                  </a:lnTo>
                  <a:cubicBezTo>
                    <a:pt x="14" y="13"/>
                    <a:pt x="14" y="13"/>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5718525" y="945125"/>
              <a:ext cx="26650" cy="29800"/>
            </a:xfrm>
            <a:custGeom>
              <a:avLst/>
              <a:gdLst/>
              <a:ahLst/>
              <a:cxnLst/>
              <a:rect l="l" t="t" r="r" b="b"/>
              <a:pathLst>
                <a:path w="1066" h="1192" extrusionOk="0">
                  <a:moveTo>
                    <a:pt x="14" y="0"/>
                  </a:moveTo>
                  <a:cubicBezTo>
                    <a:pt x="14" y="26"/>
                    <a:pt x="0" y="51"/>
                    <a:pt x="0" y="76"/>
                  </a:cubicBezTo>
                  <a:cubicBezTo>
                    <a:pt x="39" y="127"/>
                    <a:pt x="76" y="190"/>
                    <a:pt x="127" y="241"/>
                  </a:cubicBezTo>
                  <a:cubicBezTo>
                    <a:pt x="419" y="583"/>
                    <a:pt x="736" y="900"/>
                    <a:pt x="1065" y="1192"/>
                  </a:cubicBezTo>
                  <a:cubicBezTo>
                    <a:pt x="1028" y="1001"/>
                    <a:pt x="989" y="849"/>
                    <a:pt x="964" y="736"/>
                  </a:cubicBezTo>
                  <a:cubicBezTo>
                    <a:pt x="952" y="685"/>
                    <a:pt x="938" y="634"/>
                    <a:pt x="926" y="596"/>
                  </a:cubicBezTo>
                  <a:cubicBezTo>
                    <a:pt x="761" y="443"/>
                    <a:pt x="609" y="291"/>
                    <a:pt x="457" y="139"/>
                  </a:cubicBezTo>
                  <a:cubicBezTo>
                    <a:pt x="419" y="152"/>
                    <a:pt x="368" y="165"/>
                    <a:pt x="330" y="165"/>
                  </a:cubicBezTo>
                  <a:cubicBezTo>
                    <a:pt x="229" y="165"/>
                    <a:pt x="140" y="102"/>
                    <a:pt x="64" y="38"/>
                  </a:cubicBezTo>
                  <a:cubicBezTo>
                    <a:pt x="51" y="26"/>
                    <a:pt x="39" y="12"/>
                    <a:pt x="1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5735625" y="1212250"/>
              <a:ext cx="9875" cy="5725"/>
            </a:xfrm>
            <a:custGeom>
              <a:avLst/>
              <a:gdLst/>
              <a:ahLst/>
              <a:cxnLst/>
              <a:rect l="l" t="t" r="r" b="b"/>
              <a:pathLst>
                <a:path w="395" h="229" extrusionOk="0">
                  <a:moveTo>
                    <a:pt x="1" y="1"/>
                  </a:moveTo>
                  <a:lnTo>
                    <a:pt x="1" y="1"/>
                  </a:lnTo>
                  <a:cubicBezTo>
                    <a:pt x="141" y="140"/>
                    <a:pt x="268" y="229"/>
                    <a:pt x="356" y="229"/>
                  </a:cubicBezTo>
                  <a:cubicBezTo>
                    <a:pt x="369" y="229"/>
                    <a:pt x="381" y="217"/>
                    <a:pt x="394" y="217"/>
                  </a:cubicBezTo>
                  <a:cubicBezTo>
                    <a:pt x="268" y="153"/>
                    <a:pt x="141" y="77"/>
                    <a:pt x="1"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5716325" y="1182150"/>
              <a:ext cx="39625" cy="28225"/>
            </a:xfrm>
            <a:custGeom>
              <a:avLst/>
              <a:gdLst/>
              <a:ahLst/>
              <a:cxnLst/>
              <a:rect l="l" t="t" r="r" b="b"/>
              <a:pathLst>
                <a:path w="1585" h="1129" extrusionOk="0">
                  <a:moveTo>
                    <a:pt x="0" y="1"/>
                  </a:moveTo>
                  <a:lnTo>
                    <a:pt x="0" y="1"/>
                  </a:lnTo>
                  <a:cubicBezTo>
                    <a:pt x="63" y="128"/>
                    <a:pt x="127" y="241"/>
                    <a:pt x="190" y="368"/>
                  </a:cubicBezTo>
                  <a:cubicBezTo>
                    <a:pt x="609" y="672"/>
                    <a:pt x="1040" y="939"/>
                    <a:pt x="1471" y="1128"/>
                  </a:cubicBezTo>
                  <a:cubicBezTo>
                    <a:pt x="1508" y="1078"/>
                    <a:pt x="1547" y="1027"/>
                    <a:pt x="1584" y="964"/>
                  </a:cubicBezTo>
                  <a:cubicBezTo>
                    <a:pt x="1293" y="837"/>
                    <a:pt x="1001" y="685"/>
                    <a:pt x="710" y="508"/>
                  </a:cubicBezTo>
                  <a:cubicBezTo>
                    <a:pt x="469" y="356"/>
                    <a:pt x="228" y="190"/>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5708375" y="1153650"/>
              <a:ext cx="57400" cy="43750"/>
            </a:xfrm>
            <a:custGeom>
              <a:avLst/>
              <a:gdLst/>
              <a:ahLst/>
              <a:cxnLst/>
              <a:rect l="l" t="t" r="r" b="b"/>
              <a:pathLst>
                <a:path w="2296" h="1750" extrusionOk="0">
                  <a:moveTo>
                    <a:pt x="1" y="0"/>
                  </a:moveTo>
                  <a:cubicBezTo>
                    <a:pt x="1" y="139"/>
                    <a:pt x="26" y="291"/>
                    <a:pt x="65" y="456"/>
                  </a:cubicBezTo>
                  <a:cubicBezTo>
                    <a:pt x="673" y="1001"/>
                    <a:pt x="1332" y="1432"/>
                    <a:pt x="1991" y="1699"/>
                  </a:cubicBezTo>
                  <a:cubicBezTo>
                    <a:pt x="2029" y="1711"/>
                    <a:pt x="2080" y="1736"/>
                    <a:pt x="2130" y="1749"/>
                  </a:cubicBezTo>
                  <a:cubicBezTo>
                    <a:pt x="2181" y="1648"/>
                    <a:pt x="2245" y="1546"/>
                    <a:pt x="2296" y="1445"/>
                  </a:cubicBezTo>
                  <a:cubicBezTo>
                    <a:pt x="2245" y="1432"/>
                    <a:pt x="2194" y="1407"/>
                    <a:pt x="2143" y="1394"/>
                  </a:cubicBezTo>
                  <a:cubicBezTo>
                    <a:pt x="1814" y="1254"/>
                    <a:pt x="1471" y="1090"/>
                    <a:pt x="1142" y="887"/>
                  </a:cubicBezTo>
                  <a:cubicBezTo>
                    <a:pt x="749" y="634"/>
                    <a:pt x="369" y="342"/>
                    <a:pt x="1"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5709025" y="1136825"/>
              <a:ext cx="63725" cy="44100"/>
            </a:xfrm>
            <a:custGeom>
              <a:avLst/>
              <a:gdLst/>
              <a:ahLst/>
              <a:cxnLst/>
              <a:rect l="l" t="t" r="r" b="b"/>
              <a:pathLst>
                <a:path w="2549" h="1764" extrusionOk="0">
                  <a:moveTo>
                    <a:pt x="13" y="1"/>
                  </a:moveTo>
                  <a:cubicBezTo>
                    <a:pt x="13" y="77"/>
                    <a:pt x="13" y="141"/>
                    <a:pt x="0" y="204"/>
                  </a:cubicBezTo>
                  <a:cubicBezTo>
                    <a:pt x="659" y="837"/>
                    <a:pt x="1408" y="1332"/>
                    <a:pt x="2143" y="1636"/>
                  </a:cubicBezTo>
                  <a:cubicBezTo>
                    <a:pt x="2244" y="1687"/>
                    <a:pt x="2346" y="1725"/>
                    <a:pt x="2459" y="1763"/>
                  </a:cubicBezTo>
                  <a:cubicBezTo>
                    <a:pt x="2485" y="1699"/>
                    <a:pt x="2523" y="1636"/>
                    <a:pt x="2548" y="1573"/>
                  </a:cubicBezTo>
                  <a:lnTo>
                    <a:pt x="2244" y="1459"/>
                  </a:lnTo>
                  <a:cubicBezTo>
                    <a:pt x="1901" y="1332"/>
                    <a:pt x="1572" y="1167"/>
                    <a:pt x="1242" y="952"/>
                  </a:cubicBezTo>
                  <a:cubicBezTo>
                    <a:pt x="811" y="698"/>
                    <a:pt x="406" y="36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5710275" y="1115925"/>
              <a:ext cx="69450" cy="50425"/>
            </a:xfrm>
            <a:custGeom>
              <a:avLst/>
              <a:gdLst/>
              <a:ahLst/>
              <a:cxnLst/>
              <a:rect l="l" t="t" r="r" b="b"/>
              <a:pathLst>
                <a:path w="2778" h="2017" extrusionOk="0">
                  <a:moveTo>
                    <a:pt x="14" y="0"/>
                  </a:moveTo>
                  <a:cubicBezTo>
                    <a:pt x="14" y="140"/>
                    <a:pt x="1" y="267"/>
                    <a:pt x="1" y="394"/>
                  </a:cubicBezTo>
                  <a:cubicBezTo>
                    <a:pt x="660" y="1027"/>
                    <a:pt x="1408" y="1534"/>
                    <a:pt x="2144" y="1839"/>
                  </a:cubicBezTo>
                  <a:cubicBezTo>
                    <a:pt x="2321" y="1915"/>
                    <a:pt x="2498" y="1965"/>
                    <a:pt x="2663" y="2016"/>
                  </a:cubicBezTo>
                  <a:cubicBezTo>
                    <a:pt x="2713" y="1889"/>
                    <a:pt x="2752" y="1763"/>
                    <a:pt x="2777" y="1686"/>
                  </a:cubicBezTo>
                  <a:cubicBezTo>
                    <a:pt x="2612" y="1648"/>
                    <a:pt x="2460" y="1597"/>
                    <a:pt x="2308" y="1534"/>
                  </a:cubicBezTo>
                  <a:cubicBezTo>
                    <a:pt x="1978" y="1408"/>
                    <a:pt x="1637" y="1230"/>
                    <a:pt x="1307" y="1027"/>
                  </a:cubicBezTo>
                  <a:cubicBezTo>
                    <a:pt x="851" y="748"/>
                    <a:pt x="420" y="39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5711250" y="1099775"/>
              <a:ext cx="67200" cy="47550"/>
            </a:xfrm>
            <a:custGeom>
              <a:avLst/>
              <a:gdLst/>
              <a:ahLst/>
              <a:cxnLst/>
              <a:rect l="l" t="t" r="r" b="b"/>
              <a:pathLst>
                <a:path w="2688" h="1902" extrusionOk="0">
                  <a:moveTo>
                    <a:pt x="13" y="0"/>
                  </a:moveTo>
                  <a:cubicBezTo>
                    <a:pt x="13" y="76"/>
                    <a:pt x="13" y="139"/>
                    <a:pt x="0" y="215"/>
                  </a:cubicBezTo>
                  <a:cubicBezTo>
                    <a:pt x="685" y="887"/>
                    <a:pt x="1471" y="1420"/>
                    <a:pt x="2231" y="1736"/>
                  </a:cubicBezTo>
                  <a:cubicBezTo>
                    <a:pt x="2383" y="1800"/>
                    <a:pt x="2536" y="1863"/>
                    <a:pt x="2688" y="1902"/>
                  </a:cubicBezTo>
                  <a:cubicBezTo>
                    <a:pt x="2674" y="1838"/>
                    <a:pt x="2662" y="1762"/>
                    <a:pt x="2637" y="1673"/>
                  </a:cubicBezTo>
                  <a:cubicBezTo>
                    <a:pt x="2536" y="1635"/>
                    <a:pt x="2446" y="1609"/>
                    <a:pt x="2345" y="1572"/>
                  </a:cubicBezTo>
                  <a:cubicBezTo>
                    <a:pt x="2003" y="1432"/>
                    <a:pt x="1674" y="1268"/>
                    <a:pt x="1344" y="1065"/>
                  </a:cubicBezTo>
                  <a:cubicBezTo>
                    <a:pt x="874" y="773"/>
                    <a:pt x="431" y="40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5712175" y="1078850"/>
              <a:ext cx="63100" cy="51025"/>
            </a:xfrm>
            <a:custGeom>
              <a:avLst/>
              <a:gdLst/>
              <a:ahLst/>
              <a:cxnLst/>
              <a:rect l="l" t="t" r="r" b="b"/>
              <a:pathLst>
                <a:path w="2524" h="2041" extrusionOk="0">
                  <a:moveTo>
                    <a:pt x="26" y="1"/>
                  </a:moveTo>
                  <a:cubicBezTo>
                    <a:pt x="14" y="127"/>
                    <a:pt x="14" y="266"/>
                    <a:pt x="1" y="393"/>
                  </a:cubicBezTo>
                  <a:cubicBezTo>
                    <a:pt x="685" y="1077"/>
                    <a:pt x="1484" y="1623"/>
                    <a:pt x="2257" y="1939"/>
                  </a:cubicBezTo>
                  <a:cubicBezTo>
                    <a:pt x="2346" y="1978"/>
                    <a:pt x="2435" y="2015"/>
                    <a:pt x="2524" y="2041"/>
                  </a:cubicBezTo>
                  <a:cubicBezTo>
                    <a:pt x="2499" y="1914"/>
                    <a:pt x="2473" y="1787"/>
                    <a:pt x="2448" y="1648"/>
                  </a:cubicBezTo>
                  <a:cubicBezTo>
                    <a:pt x="2435" y="1648"/>
                    <a:pt x="2435" y="1648"/>
                    <a:pt x="2422" y="1635"/>
                  </a:cubicBezTo>
                  <a:cubicBezTo>
                    <a:pt x="2080" y="1508"/>
                    <a:pt x="1750" y="1344"/>
                    <a:pt x="1421" y="1128"/>
                  </a:cubicBezTo>
                  <a:cubicBezTo>
                    <a:pt x="927" y="824"/>
                    <a:pt x="457" y="444"/>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5713150" y="1062050"/>
              <a:ext cx="58325" cy="47550"/>
            </a:xfrm>
            <a:custGeom>
              <a:avLst/>
              <a:gdLst/>
              <a:ahLst/>
              <a:cxnLst/>
              <a:rect l="l" t="t" r="r" b="b"/>
              <a:pathLst>
                <a:path w="2333" h="1902" extrusionOk="0">
                  <a:moveTo>
                    <a:pt x="13" y="0"/>
                  </a:moveTo>
                  <a:cubicBezTo>
                    <a:pt x="13" y="76"/>
                    <a:pt x="13" y="152"/>
                    <a:pt x="0" y="216"/>
                  </a:cubicBezTo>
                  <a:cubicBezTo>
                    <a:pt x="697" y="951"/>
                    <a:pt x="1522" y="1547"/>
                    <a:pt x="2333" y="1902"/>
                  </a:cubicBezTo>
                  <a:cubicBezTo>
                    <a:pt x="2320" y="1826"/>
                    <a:pt x="2307" y="1749"/>
                    <a:pt x="2282" y="1661"/>
                  </a:cubicBezTo>
                  <a:cubicBezTo>
                    <a:pt x="2029" y="1547"/>
                    <a:pt x="1775" y="1420"/>
                    <a:pt x="1522" y="1256"/>
                  </a:cubicBezTo>
                  <a:cubicBezTo>
                    <a:pt x="989" y="926"/>
                    <a:pt x="482" y="495"/>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5714075" y="1041125"/>
              <a:ext cx="53900" cy="50425"/>
            </a:xfrm>
            <a:custGeom>
              <a:avLst/>
              <a:gdLst/>
              <a:ahLst/>
              <a:cxnLst/>
              <a:rect l="l" t="t" r="r" b="b"/>
              <a:pathLst>
                <a:path w="2156" h="2017" extrusionOk="0">
                  <a:moveTo>
                    <a:pt x="26" y="1"/>
                  </a:moveTo>
                  <a:cubicBezTo>
                    <a:pt x="14" y="127"/>
                    <a:pt x="14" y="254"/>
                    <a:pt x="1" y="394"/>
                  </a:cubicBezTo>
                  <a:cubicBezTo>
                    <a:pt x="648" y="1079"/>
                    <a:pt x="1408" y="1648"/>
                    <a:pt x="2156" y="2017"/>
                  </a:cubicBezTo>
                  <a:lnTo>
                    <a:pt x="2080" y="1598"/>
                  </a:lnTo>
                  <a:cubicBezTo>
                    <a:pt x="1928" y="1522"/>
                    <a:pt x="1763" y="1433"/>
                    <a:pt x="1611" y="1332"/>
                  </a:cubicBezTo>
                  <a:cubicBezTo>
                    <a:pt x="1040" y="977"/>
                    <a:pt x="496" y="521"/>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5715050" y="1024650"/>
              <a:ext cx="48825" cy="44400"/>
            </a:xfrm>
            <a:custGeom>
              <a:avLst/>
              <a:gdLst/>
              <a:ahLst/>
              <a:cxnLst/>
              <a:rect l="l" t="t" r="r" b="b"/>
              <a:pathLst>
                <a:path w="1953" h="1776" extrusionOk="0">
                  <a:moveTo>
                    <a:pt x="13" y="0"/>
                  </a:moveTo>
                  <a:cubicBezTo>
                    <a:pt x="13" y="64"/>
                    <a:pt x="13" y="140"/>
                    <a:pt x="0" y="216"/>
                  </a:cubicBezTo>
                  <a:cubicBezTo>
                    <a:pt x="584" y="862"/>
                    <a:pt x="1268" y="1395"/>
                    <a:pt x="1953" y="1775"/>
                  </a:cubicBezTo>
                  <a:cubicBezTo>
                    <a:pt x="1939" y="1699"/>
                    <a:pt x="1927" y="1623"/>
                    <a:pt x="1914" y="1535"/>
                  </a:cubicBezTo>
                  <a:cubicBezTo>
                    <a:pt x="1813" y="1484"/>
                    <a:pt x="1724" y="1433"/>
                    <a:pt x="1635" y="1383"/>
                  </a:cubicBezTo>
                  <a:cubicBezTo>
                    <a:pt x="1052" y="1015"/>
                    <a:pt x="507" y="54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715975" y="1003100"/>
              <a:ext cx="44400" cy="47250"/>
            </a:xfrm>
            <a:custGeom>
              <a:avLst/>
              <a:gdLst/>
              <a:ahLst/>
              <a:cxnLst/>
              <a:rect l="l" t="t" r="r" b="b"/>
              <a:pathLst>
                <a:path w="1776" h="1890" extrusionOk="0">
                  <a:moveTo>
                    <a:pt x="14" y="0"/>
                  </a:moveTo>
                  <a:cubicBezTo>
                    <a:pt x="14" y="140"/>
                    <a:pt x="1" y="267"/>
                    <a:pt x="1" y="406"/>
                  </a:cubicBezTo>
                  <a:cubicBezTo>
                    <a:pt x="521" y="1002"/>
                    <a:pt x="1142" y="1509"/>
                    <a:pt x="1776" y="1890"/>
                  </a:cubicBezTo>
                  <a:cubicBezTo>
                    <a:pt x="1750" y="1750"/>
                    <a:pt x="1725" y="1598"/>
                    <a:pt x="1687" y="1459"/>
                  </a:cubicBezTo>
                  <a:cubicBezTo>
                    <a:pt x="1091" y="1078"/>
                    <a:pt x="521" y="58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5716950" y="985675"/>
              <a:ext cx="38675" cy="40600"/>
            </a:xfrm>
            <a:custGeom>
              <a:avLst/>
              <a:gdLst/>
              <a:ahLst/>
              <a:cxnLst/>
              <a:rect l="l" t="t" r="r" b="b"/>
              <a:pathLst>
                <a:path w="1547" h="1624" extrusionOk="0">
                  <a:moveTo>
                    <a:pt x="13" y="1"/>
                  </a:moveTo>
                  <a:cubicBezTo>
                    <a:pt x="1" y="77"/>
                    <a:pt x="1" y="140"/>
                    <a:pt x="1" y="229"/>
                  </a:cubicBezTo>
                  <a:cubicBezTo>
                    <a:pt x="457" y="761"/>
                    <a:pt x="989" y="1243"/>
                    <a:pt x="1547" y="1623"/>
                  </a:cubicBezTo>
                  <a:cubicBezTo>
                    <a:pt x="1534" y="1534"/>
                    <a:pt x="1522" y="1458"/>
                    <a:pt x="1496" y="1370"/>
                  </a:cubicBezTo>
                  <a:cubicBezTo>
                    <a:pt x="964" y="1002"/>
                    <a:pt x="457" y="533"/>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5717575" y="963800"/>
              <a:ext cx="34250" cy="42825"/>
            </a:xfrm>
            <a:custGeom>
              <a:avLst/>
              <a:gdLst/>
              <a:ahLst/>
              <a:cxnLst/>
              <a:rect l="l" t="t" r="r" b="b"/>
              <a:pathLst>
                <a:path w="1370" h="1713" extrusionOk="0">
                  <a:moveTo>
                    <a:pt x="13" y="1"/>
                  </a:moveTo>
                  <a:cubicBezTo>
                    <a:pt x="13" y="90"/>
                    <a:pt x="13" y="229"/>
                    <a:pt x="1" y="420"/>
                  </a:cubicBezTo>
                  <a:cubicBezTo>
                    <a:pt x="406" y="913"/>
                    <a:pt x="875" y="1344"/>
                    <a:pt x="1370" y="1712"/>
                  </a:cubicBezTo>
                  <a:cubicBezTo>
                    <a:pt x="1345" y="1547"/>
                    <a:pt x="1306" y="1395"/>
                    <a:pt x="1281" y="1256"/>
                  </a:cubicBezTo>
                  <a:cubicBezTo>
                    <a:pt x="850" y="913"/>
                    <a:pt x="457" y="533"/>
                    <a:pt x="89" y="102"/>
                  </a:cubicBezTo>
                  <a:cubicBezTo>
                    <a:pt x="64" y="77"/>
                    <a:pt x="38" y="3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5717575" y="947025"/>
              <a:ext cx="29200" cy="34550"/>
            </a:xfrm>
            <a:custGeom>
              <a:avLst/>
              <a:gdLst/>
              <a:ahLst/>
              <a:cxnLst/>
              <a:rect l="l" t="t" r="r" b="b"/>
              <a:pathLst>
                <a:path w="1168" h="1382" extrusionOk="0">
                  <a:moveTo>
                    <a:pt x="38" y="0"/>
                  </a:moveTo>
                  <a:cubicBezTo>
                    <a:pt x="26" y="63"/>
                    <a:pt x="13" y="127"/>
                    <a:pt x="1" y="203"/>
                  </a:cubicBezTo>
                  <a:cubicBezTo>
                    <a:pt x="356" y="634"/>
                    <a:pt x="748" y="1040"/>
                    <a:pt x="1167" y="1382"/>
                  </a:cubicBezTo>
                  <a:cubicBezTo>
                    <a:pt x="1142" y="1280"/>
                    <a:pt x="1129" y="1192"/>
                    <a:pt x="1103" y="1116"/>
                  </a:cubicBezTo>
                  <a:cubicBezTo>
                    <a:pt x="774" y="824"/>
                    <a:pt x="457" y="507"/>
                    <a:pt x="165" y="165"/>
                  </a:cubicBezTo>
                  <a:cubicBezTo>
                    <a:pt x="114" y="114"/>
                    <a:pt x="77" y="51"/>
                    <a:pt x="3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5729925" y="944150"/>
              <a:ext cx="11775" cy="15875"/>
            </a:xfrm>
            <a:custGeom>
              <a:avLst/>
              <a:gdLst/>
              <a:ahLst/>
              <a:cxnLst/>
              <a:rect l="l" t="t" r="r" b="b"/>
              <a:pathLst>
                <a:path w="471" h="635" extrusionOk="0">
                  <a:moveTo>
                    <a:pt x="229" y="1"/>
                  </a:moveTo>
                  <a:cubicBezTo>
                    <a:pt x="166" y="65"/>
                    <a:pt x="90" y="141"/>
                    <a:pt x="1" y="178"/>
                  </a:cubicBezTo>
                  <a:cubicBezTo>
                    <a:pt x="153" y="330"/>
                    <a:pt x="305" y="482"/>
                    <a:pt x="470" y="635"/>
                  </a:cubicBezTo>
                  <a:cubicBezTo>
                    <a:pt x="381" y="344"/>
                    <a:pt x="318" y="141"/>
                    <a:pt x="242" y="14"/>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5707125" y="918200"/>
              <a:ext cx="35500" cy="26950"/>
            </a:xfrm>
            <a:custGeom>
              <a:avLst/>
              <a:gdLst/>
              <a:ahLst/>
              <a:cxnLst/>
              <a:rect l="l" t="t" r="r" b="b"/>
              <a:pathLst>
                <a:path w="1420" h="1078" extrusionOk="0">
                  <a:moveTo>
                    <a:pt x="728" y="0"/>
                  </a:moveTo>
                  <a:cubicBezTo>
                    <a:pt x="697" y="0"/>
                    <a:pt x="666" y="4"/>
                    <a:pt x="634" y="13"/>
                  </a:cubicBezTo>
                  <a:cubicBezTo>
                    <a:pt x="495" y="50"/>
                    <a:pt x="394" y="177"/>
                    <a:pt x="304" y="291"/>
                  </a:cubicBezTo>
                  <a:cubicBezTo>
                    <a:pt x="0" y="659"/>
                    <a:pt x="191" y="836"/>
                    <a:pt x="470" y="1077"/>
                  </a:cubicBezTo>
                  <a:cubicBezTo>
                    <a:pt x="507" y="976"/>
                    <a:pt x="558" y="912"/>
                    <a:pt x="609" y="875"/>
                  </a:cubicBezTo>
                  <a:cubicBezTo>
                    <a:pt x="672" y="836"/>
                    <a:pt x="748" y="811"/>
                    <a:pt x="824" y="811"/>
                  </a:cubicBezTo>
                  <a:cubicBezTo>
                    <a:pt x="862" y="811"/>
                    <a:pt x="901" y="811"/>
                    <a:pt x="951" y="824"/>
                  </a:cubicBezTo>
                  <a:cubicBezTo>
                    <a:pt x="1014" y="849"/>
                    <a:pt x="1078" y="900"/>
                    <a:pt x="1141" y="1027"/>
                  </a:cubicBezTo>
                  <a:cubicBezTo>
                    <a:pt x="1166" y="1013"/>
                    <a:pt x="1179" y="988"/>
                    <a:pt x="1205" y="963"/>
                  </a:cubicBezTo>
                  <a:cubicBezTo>
                    <a:pt x="1306" y="849"/>
                    <a:pt x="1420" y="709"/>
                    <a:pt x="1408" y="557"/>
                  </a:cubicBezTo>
                  <a:cubicBezTo>
                    <a:pt x="1394" y="393"/>
                    <a:pt x="1268" y="291"/>
                    <a:pt x="1154" y="202"/>
                  </a:cubicBezTo>
                  <a:cubicBezTo>
                    <a:pt x="1027" y="97"/>
                    <a:pt x="883" y="0"/>
                    <a:pt x="72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5718850" y="940050"/>
              <a:ext cx="11100" cy="9200"/>
            </a:xfrm>
            <a:custGeom>
              <a:avLst/>
              <a:gdLst/>
              <a:ahLst/>
              <a:cxnLst/>
              <a:rect l="l" t="t" r="r" b="b"/>
              <a:pathLst>
                <a:path w="444" h="368" extrusionOk="0">
                  <a:moveTo>
                    <a:pt x="140" y="1"/>
                  </a:moveTo>
                  <a:cubicBezTo>
                    <a:pt x="89" y="38"/>
                    <a:pt x="38" y="102"/>
                    <a:pt x="1" y="203"/>
                  </a:cubicBezTo>
                  <a:cubicBezTo>
                    <a:pt x="26" y="215"/>
                    <a:pt x="38" y="229"/>
                    <a:pt x="51" y="241"/>
                  </a:cubicBezTo>
                  <a:cubicBezTo>
                    <a:pt x="127" y="305"/>
                    <a:pt x="216" y="368"/>
                    <a:pt x="317" y="368"/>
                  </a:cubicBezTo>
                  <a:cubicBezTo>
                    <a:pt x="355" y="368"/>
                    <a:pt x="406" y="355"/>
                    <a:pt x="444" y="342"/>
                  </a:cubicBezTo>
                  <a:lnTo>
                    <a:pt x="140"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5730900" y="938775"/>
              <a:ext cx="4750" cy="5400"/>
            </a:xfrm>
            <a:custGeom>
              <a:avLst/>
              <a:gdLst/>
              <a:ahLst/>
              <a:cxnLst/>
              <a:rect l="l" t="t" r="r" b="b"/>
              <a:pathLst>
                <a:path w="190" h="216" extrusionOk="0">
                  <a:moveTo>
                    <a:pt x="0" y="1"/>
                  </a:moveTo>
                  <a:cubicBezTo>
                    <a:pt x="63" y="77"/>
                    <a:pt x="127" y="140"/>
                    <a:pt x="190" y="216"/>
                  </a:cubicBezTo>
                  <a:lnTo>
                    <a:pt x="190" y="204"/>
                  </a:lnTo>
                  <a:cubicBezTo>
                    <a:pt x="127" y="77"/>
                    <a:pt x="63" y="26"/>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5722325" y="938450"/>
              <a:ext cx="13325" cy="10175"/>
            </a:xfrm>
            <a:custGeom>
              <a:avLst/>
              <a:gdLst/>
              <a:ahLst/>
              <a:cxnLst/>
              <a:rect l="l" t="t" r="r" b="b"/>
              <a:pathLst>
                <a:path w="533" h="407" extrusionOk="0">
                  <a:moveTo>
                    <a:pt x="216" y="1"/>
                  </a:moveTo>
                  <a:cubicBezTo>
                    <a:pt x="140" y="1"/>
                    <a:pt x="64" y="26"/>
                    <a:pt x="1" y="65"/>
                  </a:cubicBezTo>
                  <a:lnTo>
                    <a:pt x="305" y="406"/>
                  </a:lnTo>
                  <a:cubicBezTo>
                    <a:pt x="394" y="369"/>
                    <a:pt x="470" y="293"/>
                    <a:pt x="533" y="229"/>
                  </a:cubicBezTo>
                  <a:cubicBezTo>
                    <a:pt x="470" y="153"/>
                    <a:pt x="406" y="90"/>
                    <a:pt x="343" y="14"/>
                  </a:cubicBezTo>
                  <a:cubicBezTo>
                    <a:pt x="293" y="1"/>
                    <a:pt x="254" y="1"/>
                    <a:pt x="21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5641825" y="1017975"/>
              <a:ext cx="56125" cy="63775"/>
            </a:xfrm>
            <a:custGeom>
              <a:avLst/>
              <a:gdLst/>
              <a:ahLst/>
              <a:cxnLst/>
              <a:rect l="l" t="t" r="r" b="b"/>
              <a:pathLst>
                <a:path w="2245" h="2551" extrusionOk="0">
                  <a:moveTo>
                    <a:pt x="2062" y="0"/>
                  </a:moveTo>
                  <a:cubicBezTo>
                    <a:pt x="2056" y="0"/>
                    <a:pt x="2049" y="1"/>
                    <a:pt x="2042" y="2"/>
                  </a:cubicBezTo>
                  <a:lnTo>
                    <a:pt x="153" y="179"/>
                  </a:lnTo>
                  <a:cubicBezTo>
                    <a:pt x="65" y="179"/>
                    <a:pt x="1" y="255"/>
                    <a:pt x="1" y="331"/>
                  </a:cubicBezTo>
                  <a:lnTo>
                    <a:pt x="52" y="1966"/>
                  </a:lnTo>
                  <a:cubicBezTo>
                    <a:pt x="64" y="2305"/>
                    <a:pt x="342" y="2551"/>
                    <a:pt x="675" y="2551"/>
                  </a:cubicBezTo>
                  <a:cubicBezTo>
                    <a:pt x="691" y="2551"/>
                    <a:pt x="708" y="2550"/>
                    <a:pt x="724" y="2549"/>
                  </a:cubicBezTo>
                  <a:lnTo>
                    <a:pt x="1598" y="2461"/>
                  </a:lnTo>
                  <a:cubicBezTo>
                    <a:pt x="1966" y="2436"/>
                    <a:pt x="2245" y="2118"/>
                    <a:pt x="2232" y="1763"/>
                  </a:cubicBezTo>
                  <a:lnTo>
                    <a:pt x="2194" y="129"/>
                  </a:lnTo>
                  <a:cubicBezTo>
                    <a:pt x="2182" y="59"/>
                    <a:pt x="2129" y="0"/>
                    <a:pt x="206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5641825" y="1022125"/>
              <a:ext cx="56125" cy="59625"/>
            </a:xfrm>
            <a:custGeom>
              <a:avLst/>
              <a:gdLst/>
              <a:ahLst/>
              <a:cxnLst/>
              <a:rect l="l" t="t" r="r" b="b"/>
              <a:pathLst>
                <a:path w="2245" h="2385" extrusionOk="0">
                  <a:moveTo>
                    <a:pt x="242" y="0"/>
                  </a:moveTo>
                  <a:lnTo>
                    <a:pt x="153" y="13"/>
                  </a:lnTo>
                  <a:cubicBezTo>
                    <a:pt x="65" y="13"/>
                    <a:pt x="1" y="89"/>
                    <a:pt x="1" y="165"/>
                  </a:cubicBezTo>
                  <a:lnTo>
                    <a:pt x="52" y="1800"/>
                  </a:lnTo>
                  <a:cubicBezTo>
                    <a:pt x="64" y="2139"/>
                    <a:pt x="342" y="2385"/>
                    <a:pt x="675" y="2385"/>
                  </a:cubicBezTo>
                  <a:cubicBezTo>
                    <a:pt x="691" y="2385"/>
                    <a:pt x="708" y="2384"/>
                    <a:pt x="724" y="2383"/>
                  </a:cubicBezTo>
                  <a:lnTo>
                    <a:pt x="1598" y="2295"/>
                  </a:lnTo>
                  <a:cubicBezTo>
                    <a:pt x="1966" y="2270"/>
                    <a:pt x="2245" y="1952"/>
                    <a:pt x="2232" y="1597"/>
                  </a:cubicBezTo>
                  <a:lnTo>
                    <a:pt x="2220" y="1090"/>
                  </a:lnTo>
                  <a:cubicBezTo>
                    <a:pt x="2104" y="1626"/>
                    <a:pt x="1850" y="1944"/>
                    <a:pt x="1485" y="1944"/>
                  </a:cubicBezTo>
                  <a:cubicBezTo>
                    <a:pt x="1409" y="1944"/>
                    <a:pt x="1328" y="1930"/>
                    <a:pt x="1243" y="1901"/>
                  </a:cubicBezTo>
                  <a:cubicBezTo>
                    <a:pt x="584" y="1673"/>
                    <a:pt x="242" y="748"/>
                    <a:pt x="24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5638025" y="1012600"/>
              <a:ext cx="62150" cy="16850"/>
            </a:xfrm>
            <a:custGeom>
              <a:avLst/>
              <a:gdLst/>
              <a:ahLst/>
              <a:cxnLst/>
              <a:rect l="l" t="t" r="r" b="b"/>
              <a:pathLst>
                <a:path w="2486" h="674" extrusionOk="0">
                  <a:moveTo>
                    <a:pt x="2448" y="1"/>
                  </a:moveTo>
                  <a:cubicBezTo>
                    <a:pt x="2448" y="1"/>
                    <a:pt x="2017" y="115"/>
                    <a:pt x="1231" y="166"/>
                  </a:cubicBezTo>
                  <a:cubicBezTo>
                    <a:pt x="445" y="217"/>
                    <a:pt x="1" y="217"/>
                    <a:pt x="1" y="217"/>
                  </a:cubicBezTo>
                  <a:lnTo>
                    <a:pt x="26" y="673"/>
                  </a:lnTo>
                  <a:cubicBezTo>
                    <a:pt x="26" y="673"/>
                    <a:pt x="1966" y="572"/>
                    <a:pt x="2485" y="445"/>
                  </a:cubicBezTo>
                  <a:lnTo>
                    <a:pt x="2448"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5478950" y="1223650"/>
              <a:ext cx="60225" cy="72175"/>
            </a:xfrm>
            <a:custGeom>
              <a:avLst/>
              <a:gdLst/>
              <a:ahLst/>
              <a:cxnLst/>
              <a:rect l="l" t="t" r="r" b="b"/>
              <a:pathLst>
                <a:path w="2409" h="2887" extrusionOk="0">
                  <a:moveTo>
                    <a:pt x="1650" y="0"/>
                  </a:moveTo>
                  <a:cubicBezTo>
                    <a:pt x="1300" y="0"/>
                    <a:pt x="950" y="125"/>
                    <a:pt x="660" y="330"/>
                  </a:cubicBezTo>
                  <a:cubicBezTo>
                    <a:pt x="394" y="533"/>
                    <a:pt x="229" y="837"/>
                    <a:pt x="102" y="1142"/>
                  </a:cubicBezTo>
                  <a:cubicBezTo>
                    <a:pt x="26" y="1332"/>
                    <a:pt x="0" y="1547"/>
                    <a:pt x="39" y="1750"/>
                  </a:cubicBezTo>
                  <a:cubicBezTo>
                    <a:pt x="77" y="1953"/>
                    <a:pt x="203" y="2130"/>
                    <a:pt x="330" y="2283"/>
                  </a:cubicBezTo>
                  <a:cubicBezTo>
                    <a:pt x="445" y="2448"/>
                    <a:pt x="584" y="2587"/>
                    <a:pt x="749" y="2688"/>
                  </a:cubicBezTo>
                  <a:cubicBezTo>
                    <a:pt x="1008" y="2855"/>
                    <a:pt x="1322" y="2886"/>
                    <a:pt x="1636" y="2886"/>
                  </a:cubicBezTo>
                  <a:cubicBezTo>
                    <a:pt x="1751" y="2886"/>
                    <a:pt x="1866" y="2882"/>
                    <a:pt x="1978" y="2879"/>
                  </a:cubicBezTo>
                  <a:cubicBezTo>
                    <a:pt x="2016" y="2866"/>
                    <a:pt x="2042" y="2866"/>
                    <a:pt x="2054" y="2840"/>
                  </a:cubicBezTo>
                  <a:cubicBezTo>
                    <a:pt x="2074" y="2820"/>
                    <a:pt x="2071" y="2793"/>
                    <a:pt x="2056" y="2770"/>
                  </a:cubicBezTo>
                  <a:lnTo>
                    <a:pt x="2056" y="2770"/>
                  </a:lnTo>
                  <a:cubicBezTo>
                    <a:pt x="2087" y="2781"/>
                    <a:pt x="2120" y="2790"/>
                    <a:pt x="2155" y="2790"/>
                  </a:cubicBezTo>
                  <a:cubicBezTo>
                    <a:pt x="2231" y="2790"/>
                    <a:pt x="2307" y="2752"/>
                    <a:pt x="2321" y="2676"/>
                  </a:cubicBezTo>
                  <a:cubicBezTo>
                    <a:pt x="2333" y="2575"/>
                    <a:pt x="2231" y="2511"/>
                    <a:pt x="2143" y="2448"/>
                  </a:cubicBezTo>
                  <a:cubicBezTo>
                    <a:pt x="1864" y="2270"/>
                    <a:pt x="1674" y="1941"/>
                    <a:pt x="1648" y="1611"/>
                  </a:cubicBezTo>
                  <a:cubicBezTo>
                    <a:pt x="1648" y="1535"/>
                    <a:pt x="1662" y="1446"/>
                    <a:pt x="1738" y="1434"/>
                  </a:cubicBezTo>
                  <a:cubicBezTo>
                    <a:pt x="1742" y="1433"/>
                    <a:pt x="1746" y="1432"/>
                    <a:pt x="1750" y="1432"/>
                  </a:cubicBezTo>
                  <a:cubicBezTo>
                    <a:pt x="1807" y="1432"/>
                    <a:pt x="1853" y="1514"/>
                    <a:pt x="1876" y="1573"/>
                  </a:cubicBezTo>
                  <a:cubicBezTo>
                    <a:pt x="1953" y="1814"/>
                    <a:pt x="2042" y="2054"/>
                    <a:pt x="2118" y="2296"/>
                  </a:cubicBezTo>
                  <a:cubicBezTo>
                    <a:pt x="2143" y="2346"/>
                    <a:pt x="2155" y="2397"/>
                    <a:pt x="2194" y="2435"/>
                  </a:cubicBezTo>
                  <a:cubicBezTo>
                    <a:pt x="2212" y="2462"/>
                    <a:pt x="2250" y="2483"/>
                    <a:pt x="2289" y="2483"/>
                  </a:cubicBezTo>
                  <a:cubicBezTo>
                    <a:pt x="2304" y="2483"/>
                    <a:pt x="2319" y="2480"/>
                    <a:pt x="2333" y="2473"/>
                  </a:cubicBezTo>
                  <a:cubicBezTo>
                    <a:pt x="2397" y="2448"/>
                    <a:pt x="2409" y="2359"/>
                    <a:pt x="2409" y="2283"/>
                  </a:cubicBezTo>
                  <a:cubicBezTo>
                    <a:pt x="2397" y="1586"/>
                    <a:pt x="2257" y="888"/>
                    <a:pt x="2003" y="229"/>
                  </a:cubicBezTo>
                  <a:cubicBezTo>
                    <a:pt x="1978" y="166"/>
                    <a:pt x="1940" y="90"/>
                    <a:pt x="1876" y="52"/>
                  </a:cubicBezTo>
                  <a:cubicBezTo>
                    <a:pt x="1826" y="14"/>
                    <a:pt x="1763" y="1"/>
                    <a:pt x="1699" y="1"/>
                  </a:cubicBezTo>
                  <a:cubicBezTo>
                    <a:pt x="1683" y="0"/>
                    <a:pt x="1667" y="0"/>
                    <a:pt x="1650"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5468175" y="1217025"/>
              <a:ext cx="68175" cy="90375"/>
            </a:xfrm>
            <a:custGeom>
              <a:avLst/>
              <a:gdLst/>
              <a:ahLst/>
              <a:cxnLst/>
              <a:rect l="l" t="t" r="r" b="b"/>
              <a:pathLst>
                <a:path w="2727" h="3615" extrusionOk="0">
                  <a:moveTo>
                    <a:pt x="1522" y="2269"/>
                  </a:moveTo>
                  <a:cubicBezTo>
                    <a:pt x="1526" y="2276"/>
                    <a:pt x="1531" y="2282"/>
                    <a:pt x="1535" y="2289"/>
                  </a:cubicBezTo>
                  <a:lnTo>
                    <a:pt x="1535" y="2289"/>
                  </a:lnTo>
                  <a:cubicBezTo>
                    <a:pt x="1531" y="2282"/>
                    <a:pt x="1526" y="2275"/>
                    <a:pt x="1522" y="2269"/>
                  </a:cubicBezTo>
                  <a:close/>
                  <a:moveTo>
                    <a:pt x="1623" y="0"/>
                  </a:moveTo>
                  <a:cubicBezTo>
                    <a:pt x="1065" y="51"/>
                    <a:pt x="546" y="380"/>
                    <a:pt x="279" y="862"/>
                  </a:cubicBezTo>
                  <a:cubicBezTo>
                    <a:pt x="14" y="1356"/>
                    <a:pt x="0" y="1978"/>
                    <a:pt x="267" y="2459"/>
                  </a:cubicBezTo>
                  <a:cubicBezTo>
                    <a:pt x="508" y="2916"/>
                    <a:pt x="952" y="3245"/>
                    <a:pt x="1408" y="3448"/>
                  </a:cubicBezTo>
                  <a:cubicBezTo>
                    <a:pt x="1585" y="3536"/>
                    <a:pt x="1763" y="3600"/>
                    <a:pt x="1966" y="3612"/>
                  </a:cubicBezTo>
                  <a:cubicBezTo>
                    <a:pt x="1989" y="3614"/>
                    <a:pt x="2012" y="3615"/>
                    <a:pt x="2035" y="3615"/>
                  </a:cubicBezTo>
                  <a:cubicBezTo>
                    <a:pt x="2201" y="3615"/>
                    <a:pt x="2365" y="3571"/>
                    <a:pt x="2498" y="3460"/>
                  </a:cubicBezTo>
                  <a:cubicBezTo>
                    <a:pt x="2561" y="3409"/>
                    <a:pt x="2612" y="3359"/>
                    <a:pt x="2650" y="3283"/>
                  </a:cubicBezTo>
                  <a:cubicBezTo>
                    <a:pt x="2688" y="3207"/>
                    <a:pt x="2726" y="3169"/>
                    <a:pt x="2662" y="3105"/>
                  </a:cubicBezTo>
                  <a:cubicBezTo>
                    <a:pt x="2549" y="3017"/>
                    <a:pt x="2358" y="2979"/>
                    <a:pt x="2231" y="2890"/>
                  </a:cubicBezTo>
                  <a:cubicBezTo>
                    <a:pt x="1973" y="2742"/>
                    <a:pt x="1702" y="2534"/>
                    <a:pt x="1535" y="2289"/>
                  </a:cubicBezTo>
                  <a:lnTo>
                    <a:pt x="1535" y="2289"/>
                  </a:lnTo>
                  <a:cubicBezTo>
                    <a:pt x="1683" y="2510"/>
                    <a:pt x="1830" y="2732"/>
                    <a:pt x="1978" y="2966"/>
                  </a:cubicBezTo>
                  <a:cubicBezTo>
                    <a:pt x="1965" y="2967"/>
                    <a:pt x="1953" y="2968"/>
                    <a:pt x="1940" y="2968"/>
                  </a:cubicBezTo>
                  <a:cubicBezTo>
                    <a:pt x="1776" y="2968"/>
                    <a:pt x="1612" y="2894"/>
                    <a:pt x="1471" y="2789"/>
                  </a:cubicBezTo>
                  <a:cubicBezTo>
                    <a:pt x="1319" y="2674"/>
                    <a:pt x="1205" y="2535"/>
                    <a:pt x="1091" y="2395"/>
                  </a:cubicBezTo>
                  <a:lnTo>
                    <a:pt x="1091" y="2395"/>
                  </a:lnTo>
                  <a:cubicBezTo>
                    <a:pt x="1155" y="2522"/>
                    <a:pt x="1231" y="2662"/>
                    <a:pt x="1293" y="2801"/>
                  </a:cubicBezTo>
                  <a:cubicBezTo>
                    <a:pt x="964" y="2624"/>
                    <a:pt x="786" y="2269"/>
                    <a:pt x="660" y="1914"/>
                  </a:cubicBezTo>
                  <a:cubicBezTo>
                    <a:pt x="609" y="1812"/>
                    <a:pt x="584" y="1686"/>
                    <a:pt x="647" y="1597"/>
                  </a:cubicBezTo>
                  <a:cubicBezTo>
                    <a:pt x="698" y="1547"/>
                    <a:pt x="774" y="1533"/>
                    <a:pt x="825" y="1496"/>
                  </a:cubicBezTo>
                  <a:cubicBezTo>
                    <a:pt x="926" y="1445"/>
                    <a:pt x="989" y="1369"/>
                    <a:pt x="1053" y="1280"/>
                  </a:cubicBezTo>
                  <a:cubicBezTo>
                    <a:pt x="1293" y="976"/>
                    <a:pt x="1535" y="672"/>
                    <a:pt x="1788" y="367"/>
                  </a:cubicBezTo>
                  <a:cubicBezTo>
                    <a:pt x="1851" y="279"/>
                    <a:pt x="1915" y="164"/>
                    <a:pt x="1864" y="76"/>
                  </a:cubicBezTo>
                  <a:cubicBezTo>
                    <a:pt x="1814" y="12"/>
                    <a:pt x="1712" y="0"/>
                    <a:pt x="1623"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5398450" y="906875"/>
              <a:ext cx="238025" cy="337200"/>
            </a:xfrm>
            <a:custGeom>
              <a:avLst/>
              <a:gdLst/>
              <a:ahLst/>
              <a:cxnLst/>
              <a:rect l="l" t="t" r="r" b="b"/>
              <a:pathLst>
                <a:path w="9521" h="13488" extrusionOk="0">
                  <a:moveTo>
                    <a:pt x="7311" y="1"/>
                  </a:moveTo>
                  <a:cubicBezTo>
                    <a:pt x="7040" y="1"/>
                    <a:pt x="6748" y="91"/>
                    <a:pt x="6339" y="440"/>
                  </a:cubicBezTo>
                  <a:cubicBezTo>
                    <a:pt x="5845" y="1023"/>
                    <a:pt x="394" y="5789"/>
                    <a:pt x="293" y="6283"/>
                  </a:cubicBezTo>
                  <a:cubicBezTo>
                    <a:pt x="1" y="7779"/>
                    <a:pt x="2663" y="13078"/>
                    <a:pt x="2727" y="13407"/>
                  </a:cubicBezTo>
                  <a:cubicBezTo>
                    <a:pt x="2738" y="13463"/>
                    <a:pt x="2814" y="13487"/>
                    <a:pt x="2934" y="13487"/>
                  </a:cubicBezTo>
                  <a:cubicBezTo>
                    <a:pt x="3497" y="13487"/>
                    <a:pt x="5014" y="12951"/>
                    <a:pt x="5223" y="12596"/>
                  </a:cubicBezTo>
                  <a:cubicBezTo>
                    <a:pt x="4932" y="12241"/>
                    <a:pt x="3665" y="7158"/>
                    <a:pt x="3741" y="7018"/>
                  </a:cubicBezTo>
                  <a:cubicBezTo>
                    <a:pt x="3817" y="6880"/>
                    <a:pt x="7327" y="4826"/>
                    <a:pt x="8608" y="3216"/>
                  </a:cubicBezTo>
                  <a:cubicBezTo>
                    <a:pt x="9521" y="2063"/>
                    <a:pt x="9065" y="288"/>
                    <a:pt x="7860" y="72"/>
                  </a:cubicBezTo>
                  <a:cubicBezTo>
                    <a:pt x="7666" y="42"/>
                    <a:pt x="7493" y="1"/>
                    <a:pt x="731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5386113" y="908838"/>
              <a:ext cx="182225" cy="346375"/>
            </a:xfrm>
            <a:custGeom>
              <a:avLst/>
              <a:gdLst/>
              <a:ahLst/>
              <a:cxnLst/>
              <a:rect l="l" t="t" r="r" b="b"/>
              <a:pathLst>
                <a:path w="7289" h="13855" extrusionOk="0">
                  <a:moveTo>
                    <a:pt x="7289" y="0"/>
                  </a:moveTo>
                  <a:lnTo>
                    <a:pt x="7289" y="0"/>
                  </a:lnTo>
                  <a:cubicBezTo>
                    <a:pt x="5641" y="443"/>
                    <a:pt x="4322" y="1635"/>
                    <a:pt x="3055" y="2776"/>
                  </a:cubicBezTo>
                  <a:cubicBezTo>
                    <a:pt x="1939" y="3803"/>
                    <a:pt x="773" y="4893"/>
                    <a:pt x="342" y="6350"/>
                  </a:cubicBezTo>
                  <a:cubicBezTo>
                    <a:pt x="1" y="7479"/>
                    <a:pt x="153" y="8708"/>
                    <a:pt x="545" y="9811"/>
                  </a:cubicBezTo>
                  <a:cubicBezTo>
                    <a:pt x="939" y="10914"/>
                    <a:pt x="1572" y="11915"/>
                    <a:pt x="2206" y="12904"/>
                  </a:cubicBezTo>
                  <a:cubicBezTo>
                    <a:pt x="2446" y="13271"/>
                    <a:pt x="2725" y="13665"/>
                    <a:pt x="3131" y="13817"/>
                  </a:cubicBezTo>
                  <a:cubicBezTo>
                    <a:pt x="3210" y="13842"/>
                    <a:pt x="3300" y="13855"/>
                    <a:pt x="3392" y="13855"/>
                  </a:cubicBezTo>
                  <a:cubicBezTo>
                    <a:pt x="3622" y="13855"/>
                    <a:pt x="3866" y="13774"/>
                    <a:pt x="3993" y="13601"/>
                  </a:cubicBezTo>
                  <a:cubicBezTo>
                    <a:pt x="4246" y="13271"/>
                    <a:pt x="3981" y="12840"/>
                    <a:pt x="3841" y="12499"/>
                  </a:cubicBezTo>
                  <a:cubicBezTo>
                    <a:pt x="3511" y="11623"/>
                    <a:pt x="3055" y="10800"/>
                    <a:pt x="2700" y="9938"/>
                  </a:cubicBezTo>
                  <a:cubicBezTo>
                    <a:pt x="2231" y="8797"/>
                    <a:pt x="1939" y="7504"/>
                    <a:pt x="2345" y="6338"/>
                  </a:cubicBezTo>
                  <a:cubicBezTo>
                    <a:pt x="2599" y="5590"/>
                    <a:pt x="3119" y="4969"/>
                    <a:pt x="3626" y="4373"/>
                  </a:cubicBezTo>
                  <a:cubicBezTo>
                    <a:pt x="4843" y="2916"/>
                    <a:pt x="6060" y="1457"/>
                    <a:pt x="728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5458025" y="1207825"/>
              <a:ext cx="78950" cy="44750"/>
            </a:xfrm>
            <a:custGeom>
              <a:avLst/>
              <a:gdLst/>
              <a:ahLst/>
              <a:cxnLst/>
              <a:rect l="l" t="t" r="r" b="b"/>
              <a:pathLst>
                <a:path w="3158" h="1790" extrusionOk="0">
                  <a:moveTo>
                    <a:pt x="2879" y="0"/>
                  </a:moveTo>
                  <a:cubicBezTo>
                    <a:pt x="2561" y="115"/>
                    <a:pt x="2257" y="216"/>
                    <a:pt x="1953" y="317"/>
                  </a:cubicBezTo>
                  <a:cubicBezTo>
                    <a:pt x="1395" y="507"/>
                    <a:pt x="851" y="698"/>
                    <a:pt x="305" y="887"/>
                  </a:cubicBezTo>
                  <a:cubicBezTo>
                    <a:pt x="217" y="913"/>
                    <a:pt x="52" y="926"/>
                    <a:pt x="26" y="1027"/>
                  </a:cubicBezTo>
                  <a:cubicBezTo>
                    <a:pt x="1" y="1090"/>
                    <a:pt x="77" y="1256"/>
                    <a:pt x="102" y="1318"/>
                  </a:cubicBezTo>
                  <a:cubicBezTo>
                    <a:pt x="166" y="1496"/>
                    <a:pt x="268" y="1673"/>
                    <a:pt x="445" y="1749"/>
                  </a:cubicBezTo>
                  <a:cubicBezTo>
                    <a:pt x="522" y="1779"/>
                    <a:pt x="601" y="1790"/>
                    <a:pt x="681" y="1790"/>
                  </a:cubicBezTo>
                  <a:cubicBezTo>
                    <a:pt x="772" y="1790"/>
                    <a:pt x="864" y="1776"/>
                    <a:pt x="952" y="1763"/>
                  </a:cubicBezTo>
                  <a:cubicBezTo>
                    <a:pt x="1725" y="1610"/>
                    <a:pt x="2485" y="1318"/>
                    <a:pt x="3158" y="913"/>
                  </a:cubicBezTo>
                  <a:cubicBezTo>
                    <a:pt x="3107" y="596"/>
                    <a:pt x="3006" y="292"/>
                    <a:pt x="287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5575350" y="993200"/>
              <a:ext cx="42375" cy="30300"/>
            </a:xfrm>
            <a:custGeom>
              <a:avLst/>
              <a:gdLst/>
              <a:ahLst/>
              <a:cxnLst/>
              <a:rect l="l" t="t" r="r" b="b"/>
              <a:pathLst>
                <a:path w="1695" h="1212" extrusionOk="0">
                  <a:moveTo>
                    <a:pt x="1672" y="0"/>
                  </a:moveTo>
                  <a:cubicBezTo>
                    <a:pt x="1668" y="0"/>
                    <a:pt x="1664" y="1"/>
                    <a:pt x="1659" y="4"/>
                  </a:cubicBezTo>
                  <a:cubicBezTo>
                    <a:pt x="1367" y="168"/>
                    <a:pt x="1088" y="371"/>
                    <a:pt x="809" y="562"/>
                  </a:cubicBezTo>
                  <a:cubicBezTo>
                    <a:pt x="670" y="663"/>
                    <a:pt x="530" y="765"/>
                    <a:pt x="391" y="878"/>
                  </a:cubicBezTo>
                  <a:cubicBezTo>
                    <a:pt x="265" y="967"/>
                    <a:pt x="125" y="1069"/>
                    <a:pt x="11" y="1182"/>
                  </a:cubicBezTo>
                  <a:cubicBezTo>
                    <a:pt x="1" y="1193"/>
                    <a:pt x="15" y="1211"/>
                    <a:pt x="28" y="1211"/>
                  </a:cubicBezTo>
                  <a:cubicBezTo>
                    <a:pt x="31" y="1211"/>
                    <a:pt x="34" y="1210"/>
                    <a:pt x="36" y="1208"/>
                  </a:cubicBezTo>
                  <a:cubicBezTo>
                    <a:pt x="99" y="1170"/>
                    <a:pt x="175" y="1120"/>
                    <a:pt x="239" y="1081"/>
                  </a:cubicBezTo>
                  <a:cubicBezTo>
                    <a:pt x="315" y="1043"/>
                    <a:pt x="404" y="993"/>
                    <a:pt x="493" y="954"/>
                  </a:cubicBezTo>
                  <a:lnTo>
                    <a:pt x="835" y="802"/>
                  </a:lnTo>
                  <a:cubicBezTo>
                    <a:pt x="1063" y="714"/>
                    <a:pt x="1291" y="650"/>
                    <a:pt x="1532" y="574"/>
                  </a:cubicBezTo>
                  <a:cubicBezTo>
                    <a:pt x="1544" y="574"/>
                    <a:pt x="1544" y="536"/>
                    <a:pt x="1519" y="536"/>
                  </a:cubicBezTo>
                  <a:cubicBezTo>
                    <a:pt x="1279" y="574"/>
                    <a:pt x="1037" y="663"/>
                    <a:pt x="809" y="751"/>
                  </a:cubicBezTo>
                  <a:cubicBezTo>
                    <a:pt x="708" y="790"/>
                    <a:pt x="594" y="841"/>
                    <a:pt x="480" y="891"/>
                  </a:cubicBezTo>
                  <a:cubicBezTo>
                    <a:pt x="480" y="891"/>
                    <a:pt x="467" y="904"/>
                    <a:pt x="454" y="904"/>
                  </a:cubicBezTo>
                  <a:cubicBezTo>
                    <a:pt x="594" y="802"/>
                    <a:pt x="721" y="714"/>
                    <a:pt x="860" y="612"/>
                  </a:cubicBezTo>
                  <a:cubicBezTo>
                    <a:pt x="1127" y="422"/>
                    <a:pt x="1418" y="244"/>
                    <a:pt x="1684" y="29"/>
                  </a:cubicBezTo>
                  <a:cubicBezTo>
                    <a:pt x="1694" y="19"/>
                    <a:pt x="1688" y="0"/>
                    <a:pt x="167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5681350" y="853225"/>
              <a:ext cx="73950" cy="63350"/>
            </a:xfrm>
            <a:custGeom>
              <a:avLst/>
              <a:gdLst/>
              <a:ahLst/>
              <a:cxnLst/>
              <a:rect l="l" t="t" r="r" b="b"/>
              <a:pathLst>
                <a:path w="2958" h="2534" extrusionOk="0">
                  <a:moveTo>
                    <a:pt x="448" y="0"/>
                  </a:moveTo>
                  <a:lnTo>
                    <a:pt x="385" y="203"/>
                  </a:lnTo>
                  <a:lnTo>
                    <a:pt x="309" y="469"/>
                  </a:lnTo>
                  <a:lnTo>
                    <a:pt x="81" y="1204"/>
                  </a:lnTo>
                  <a:lnTo>
                    <a:pt x="17" y="1420"/>
                  </a:lnTo>
                  <a:cubicBezTo>
                    <a:pt x="1" y="2153"/>
                    <a:pt x="846" y="2533"/>
                    <a:pt x="1558" y="2533"/>
                  </a:cubicBezTo>
                  <a:cubicBezTo>
                    <a:pt x="1966" y="2533"/>
                    <a:pt x="2330" y="2409"/>
                    <a:pt x="2464" y="2155"/>
                  </a:cubicBezTo>
                  <a:lnTo>
                    <a:pt x="2476" y="2155"/>
                  </a:lnTo>
                  <a:lnTo>
                    <a:pt x="2641" y="1584"/>
                  </a:lnTo>
                  <a:lnTo>
                    <a:pt x="2704" y="1356"/>
                  </a:lnTo>
                  <a:lnTo>
                    <a:pt x="2958" y="507"/>
                  </a:lnTo>
                  <a:lnTo>
                    <a:pt x="448" y="0"/>
                  </a:lnTo>
                  <a:close/>
                </a:path>
              </a:pathLst>
            </a:custGeom>
            <a:solidFill>
              <a:srgbClr val="F2D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690975" y="853225"/>
              <a:ext cx="64325" cy="45325"/>
            </a:xfrm>
            <a:custGeom>
              <a:avLst/>
              <a:gdLst/>
              <a:ahLst/>
              <a:cxnLst/>
              <a:rect l="l" t="t" r="r" b="b"/>
              <a:pathLst>
                <a:path w="2573" h="1813" extrusionOk="0">
                  <a:moveTo>
                    <a:pt x="63" y="0"/>
                  </a:moveTo>
                  <a:lnTo>
                    <a:pt x="0" y="203"/>
                  </a:lnTo>
                  <a:cubicBezTo>
                    <a:pt x="139" y="837"/>
                    <a:pt x="1369" y="1724"/>
                    <a:pt x="2193" y="1812"/>
                  </a:cubicBezTo>
                  <a:lnTo>
                    <a:pt x="2573" y="507"/>
                  </a:lnTo>
                  <a:lnTo>
                    <a:pt x="63"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5830700" y="750225"/>
              <a:ext cx="21900" cy="53850"/>
            </a:xfrm>
            <a:custGeom>
              <a:avLst/>
              <a:gdLst/>
              <a:ahLst/>
              <a:cxnLst/>
              <a:rect l="l" t="t" r="r" b="b"/>
              <a:pathLst>
                <a:path w="876" h="2154" extrusionOk="0">
                  <a:moveTo>
                    <a:pt x="609" y="0"/>
                  </a:moveTo>
                  <a:cubicBezTo>
                    <a:pt x="508" y="0"/>
                    <a:pt x="445" y="89"/>
                    <a:pt x="394" y="178"/>
                  </a:cubicBezTo>
                  <a:cubicBezTo>
                    <a:pt x="127" y="659"/>
                    <a:pt x="65" y="1230"/>
                    <a:pt x="14" y="1788"/>
                  </a:cubicBezTo>
                  <a:cubicBezTo>
                    <a:pt x="1" y="1864"/>
                    <a:pt x="1" y="1940"/>
                    <a:pt x="14" y="2016"/>
                  </a:cubicBezTo>
                  <a:cubicBezTo>
                    <a:pt x="41" y="2115"/>
                    <a:pt x="85" y="2153"/>
                    <a:pt x="138" y="2153"/>
                  </a:cubicBezTo>
                  <a:cubicBezTo>
                    <a:pt x="300" y="2153"/>
                    <a:pt x="542" y="1776"/>
                    <a:pt x="609" y="1661"/>
                  </a:cubicBezTo>
                  <a:cubicBezTo>
                    <a:pt x="761" y="1395"/>
                    <a:pt x="850" y="1090"/>
                    <a:pt x="863" y="774"/>
                  </a:cubicBezTo>
                  <a:cubicBezTo>
                    <a:pt x="876" y="596"/>
                    <a:pt x="863" y="419"/>
                    <a:pt x="825" y="254"/>
                  </a:cubicBezTo>
                  <a:cubicBezTo>
                    <a:pt x="787" y="140"/>
                    <a:pt x="724" y="0"/>
                    <a:pt x="60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5671000" y="683750"/>
              <a:ext cx="184150" cy="205325"/>
            </a:xfrm>
            <a:custGeom>
              <a:avLst/>
              <a:gdLst/>
              <a:ahLst/>
              <a:cxnLst/>
              <a:rect l="l" t="t" r="r" b="b"/>
              <a:pathLst>
                <a:path w="7366" h="8213" extrusionOk="0">
                  <a:moveTo>
                    <a:pt x="3633" y="0"/>
                  </a:moveTo>
                  <a:cubicBezTo>
                    <a:pt x="2962" y="0"/>
                    <a:pt x="2288" y="200"/>
                    <a:pt x="1712" y="631"/>
                  </a:cubicBezTo>
                  <a:cubicBezTo>
                    <a:pt x="532" y="1569"/>
                    <a:pt x="0" y="3458"/>
                    <a:pt x="115" y="5106"/>
                  </a:cubicBezTo>
                  <a:cubicBezTo>
                    <a:pt x="127" y="5360"/>
                    <a:pt x="152" y="5600"/>
                    <a:pt x="203" y="5828"/>
                  </a:cubicBezTo>
                  <a:cubicBezTo>
                    <a:pt x="343" y="6538"/>
                    <a:pt x="748" y="7020"/>
                    <a:pt x="1306" y="7388"/>
                  </a:cubicBezTo>
                  <a:cubicBezTo>
                    <a:pt x="1636" y="7603"/>
                    <a:pt x="2003" y="7780"/>
                    <a:pt x="2396" y="7946"/>
                  </a:cubicBezTo>
                  <a:cubicBezTo>
                    <a:pt x="2871" y="8123"/>
                    <a:pt x="3289" y="8212"/>
                    <a:pt x="3673" y="8212"/>
                  </a:cubicBezTo>
                  <a:cubicBezTo>
                    <a:pt x="3700" y="8212"/>
                    <a:pt x="3726" y="8212"/>
                    <a:pt x="3752" y="8211"/>
                  </a:cubicBezTo>
                  <a:cubicBezTo>
                    <a:pt x="4526" y="8186"/>
                    <a:pt x="5146" y="7755"/>
                    <a:pt x="5780" y="6741"/>
                  </a:cubicBezTo>
                  <a:cubicBezTo>
                    <a:pt x="5793" y="6715"/>
                    <a:pt x="5819" y="6678"/>
                    <a:pt x="5831" y="6653"/>
                  </a:cubicBezTo>
                  <a:cubicBezTo>
                    <a:pt x="6490" y="5537"/>
                    <a:pt x="7365" y="3623"/>
                    <a:pt x="6833" y="2241"/>
                  </a:cubicBezTo>
                  <a:cubicBezTo>
                    <a:pt x="6372" y="843"/>
                    <a:pt x="5011" y="0"/>
                    <a:pt x="3633"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5798375" y="822475"/>
              <a:ext cx="13025" cy="14975"/>
            </a:xfrm>
            <a:custGeom>
              <a:avLst/>
              <a:gdLst/>
              <a:ahLst/>
              <a:cxnLst/>
              <a:rect l="l" t="t" r="r" b="b"/>
              <a:pathLst>
                <a:path w="521" h="599" extrusionOk="0">
                  <a:moveTo>
                    <a:pt x="65" y="0"/>
                  </a:moveTo>
                  <a:lnTo>
                    <a:pt x="65" y="0"/>
                  </a:lnTo>
                  <a:cubicBezTo>
                    <a:pt x="1" y="140"/>
                    <a:pt x="1" y="304"/>
                    <a:pt x="90" y="431"/>
                  </a:cubicBezTo>
                  <a:cubicBezTo>
                    <a:pt x="171" y="536"/>
                    <a:pt x="306" y="598"/>
                    <a:pt x="436" y="598"/>
                  </a:cubicBezTo>
                  <a:cubicBezTo>
                    <a:pt x="447" y="598"/>
                    <a:pt x="459" y="598"/>
                    <a:pt x="470" y="597"/>
                  </a:cubicBezTo>
                  <a:cubicBezTo>
                    <a:pt x="482" y="597"/>
                    <a:pt x="496" y="597"/>
                    <a:pt x="508" y="583"/>
                  </a:cubicBezTo>
                  <a:cubicBezTo>
                    <a:pt x="521" y="571"/>
                    <a:pt x="508" y="558"/>
                    <a:pt x="496" y="546"/>
                  </a:cubicBezTo>
                  <a:cubicBezTo>
                    <a:pt x="496" y="533"/>
                    <a:pt x="470" y="520"/>
                    <a:pt x="457" y="520"/>
                  </a:cubicBezTo>
                  <a:cubicBezTo>
                    <a:pt x="318" y="457"/>
                    <a:pt x="204" y="304"/>
                    <a:pt x="166" y="152"/>
                  </a:cubicBezTo>
                  <a:cubicBezTo>
                    <a:pt x="153" y="127"/>
                    <a:pt x="153" y="102"/>
                    <a:pt x="127" y="90"/>
                  </a:cubicBezTo>
                  <a:cubicBezTo>
                    <a:pt x="120" y="86"/>
                    <a:pt x="114" y="84"/>
                    <a:pt x="108" y="84"/>
                  </a:cubicBezTo>
                  <a:cubicBezTo>
                    <a:pt x="95" y="84"/>
                    <a:pt x="86" y="93"/>
                    <a:pt x="77" y="102"/>
                  </a:cubicBezTo>
                  <a:cubicBezTo>
                    <a:pt x="66" y="114"/>
                    <a:pt x="54" y="136"/>
                    <a:pt x="52" y="149"/>
                  </a:cubicBezTo>
                  <a:lnTo>
                    <a:pt x="52" y="149"/>
                  </a:lnTo>
                  <a:lnTo>
                    <a:pt x="65"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5727100" y="798725"/>
              <a:ext cx="18700" cy="6250"/>
            </a:xfrm>
            <a:custGeom>
              <a:avLst/>
              <a:gdLst/>
              <a:ahLst/>
              <a:cxnLst/>
              <a:rect l="l" t="t" r="r" b="b"/>
              <a:pathLst>
                <a:path w="748" h="250" extrusionOk="0">
                  <a:moveTo>
                    <a:pt x="64" y="1"/>
                  </a:moveTo>
                  <a:cubicBezTo>
                    <a:pt x="47" y="1"/>
                    <a:pt x="34" y="4"/>
                    <a:pt x="25" y="12"/>
                  </a:cubicBezTo>
                  <a:cubicBezTo>
                    <a:pt x="0" y="63"/>
                    <a:pt x="139" y="190"/>
                    <a:pt x="254" y="228"/>
                  </a:cubicBezTo>
                  <a:cubicBezTo>
                    <a:pt x="287" y="241"/>
                    <a:pt x="353" y="249"/>
                    <a:pt x="426" y="249"/>
                  </a:cubicBezTo>
                  <a:cubicBezTo>
                    <a:pt x="572" y="249"/>
                    <a:pt x="748" y="215"/>
                    <a:pt x="748" y="114"/>
                  </a:cubicBezTo>
                  <a:cubicBezTo>
                    <a:pt x="748" y="66"/>
                    <a:pt x="718" y="54"/>
                    <a:pt x="681" y="54"/>
                  </a:cubicBezTo>
                  <a:cubicBezTo>
                    <a:pt x="658" y="54"/>
                    <a:pt x="632" y="58"/>
                    <a:pt x="609" y="63"/>
                  </a:cubicBezTo>
                  <a:cubicBezTo>
                    <a:pt x="543" y="71"/>
                    <a:pt x="481" y="78"/>
                    <a:pt x="422" y="78"/>
                  </a:cubicBezTo>
                  <a:cubicBezTo>
                    <a:pt x="378" y="78"/>
                    <a:pt x="334" y="74"/>
                    <a:pt x="291" y="63"/>
                  </a:cubicBezTo>
                  <a:cubicBezTo>
                    <a:pt x="222" y="43"/>
                    <a:pt x="122" y="1"/>
                    <a:pt x="6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5736900" y="762475"/>
              <a:ext cx="41550" cy="16700"/>
            </a:xfrm>
            <a:custGeom>
              <a:avLst/>
              <a:gdLst/>
              <a:ahLst/>
              <a:cxnLst/>
              <a:rect l="l" t="t" r="r" b="b"/>
              <a:pathLst>
                <a:path w="1662" h="668" extrusionOk="0">
                  <a:moveTo>
                    <a:pt x="1465" y="0"/>
                  </a:moveTo>
                  <a:cubicBezTo>
                    <a:pt x="1451" y="0"/>
                    <a:pt x="1435" y="2"/>
                    <a:pt x="1420" y="5"/>
                  </a:cubicBezTo>
                  <a:cubicBezTo>
                    <a:pt x="1357" y="30"/>
                    <a:pt x="1307" y="56"/>
                    <a:pt x="1268" y="81"/>
                  </a:cubicBezTo>
                  <a:cubicBezTo>
                    <a:pt x="1268" y="81"/>
                    <a:pt x="1256" y="93"/>
                    <a:pt x="1243" y="93"/>
                  </a:cubicBezTo>
                  <a:cubicBezTo>
                    <a:pt x="1205" y="119"/>
                    <a:pt x="1155" y="132"/>
                    <a:pt x="1116" y="157"/>
                  </a:cubicBezTo>
                  <a:cubicBezTo>
                    <a:pt x="1015" y="182"/>
                    <a:pt x="926" y="208"/>
                    <a:pt x="825" y="208"/>
                  </a:cubicBezTo>
                  <a:cubicBezTo>
                    <a:pt x="736" y="208"/>
                    <a:pt x="648" y="195"/>
                    <a:pt x="546" y="157"/>
                  </a:cubicBezTo>
                  <a:lnTo>
                    <a:pt x="470" y="119"/>
                  </a:lnTo>
                  <a:cubicBezTo>
                    <a:pt x="398" y="88"/>
                    <a:pt x="309" y="49"/>
                    <a:pt x="217" y="49"/>
                  </a:cubicBezTo>
                  <a:cubicBezTo>
                    <a:pt x="196" y="49"/>
                    <a:pt x="174" y="51"/>
                    <a:pt x="153" y="56"/>
                  </a:cubicBezTo>
                  <a:cubicBezTo>
                    <a:pt x="141" y="56"/>
                    <a:pt x="127" y="56"/>
                    <a:pt x="127" y="68"/>
                  </a:cubicBezTo>
                  <a:cubicBezTo>
                    <a:pt x="90" y="81"/>
                    <a:pt x="64" y="93"/>
                    <a:pt x="39" y="132"/>
                  </a:cubicBezTo>
                  <a:cubicBezTo>
                    <a:pt x="14" y="169"/>
                    <a:pt x="1" y="233"/>
                    <a:pt x="14" y="284"/>
                  </a:cubicBezTo>
                  <a:cubicBezTo>
                    <a:pt x="64" y="487"/>
                    <a:pt x="330" y="575"/>
                    <a:pt x="406" y="600"/>
                  </a:cubicBezTo>
                  <a:cubicBezTo>
                    <a:pt x="523" y="643"/>
                    <a:pt x="648" y="667"/>
                    <a:pt x="774" y="667"/>
                  </a:cubicBezTo>
                  <a:cubicBezTo>
                    <a:pt x="800" y="667"/>
                    <a:pt x="825" y="666"/>
                    <a:pt x="850" y="664"/>
                  </a:cubicBezTo>
                  <a:cubicBezTo>
                    <a:pt x="1002" y="664"/>
                    <a:pt x="1141" y="626"/>
                    <a:pt x="1268" y="563"/>
                  </a:cubicBezTo>
                  <a:cubicBezTo>
                    <a:pt x="1357" y="524"/>
                    <a:pt x="1560" y="423"/>
                    <a:pt x="1636" y="233"/>
                  </a:cubicBezTo>
                  <a:cubicBezTo>
                    <a:pt x="1662" y="169"/>
                    <a:pt x="1636" y="106"/>
                    <a:pt x="1586" y="56"/>
                  </a:cubicBezTo>
                  <a:cubicBezTo>
                    <a:pt x="1556" y="17"/>
                    <a:pt x="1513" y="0"/>
                    <a:pt x="146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5805675" y="780325"/>
              <a:ext cx="23475" cy="30875"/>
            </a:xfrm>
            <a:custGeom>
              <a:avLst/>
              <a:gdLst/>
              <a:ahLst/>
              <a:cxnLst/>
              <a:rect l="l" t="t" r="r" b="b"/>
              <a:pathLst>
                <a:path w="939" h="1235" extrusionOk="0">
                  <a:moveTo>
                    <a:pt x="190" y="1"/>
                  </a:moveTo>
                  <a:cubicBezTo>
                    <a:pt x="140" y="1"/>
                    <a:pt x="102" y="26"/>
                    <a:pt x="77" y="77"/>
                  </a:cubicBezTo>
                  <a:cubicBezTo>
                    <a:pt x="1" y="216"/>
                    <a:pt x="51" y="407"/>
                    <a:pt x="64" y="495"/>
                  </a:cubicBezTo>
                  <a:cubicBezTo>
                    <a:pt x="102" y="609"/>
                    <a:pt x="153" y="723"/>
                    <a:pt x="229" y="837"/>
                  </a:cubicBezTo>
                  <a:cubicBezTo>
                    <a:pt x="292" y="939"/>
                    <a:pt x="381" y="1040"/>
                    <a:pt x="482" y="1103"/>
                  </a:cubicBezTo>
                  <a:cubicBezTo>
                    <a:pt x="533" y="1144"/>
                    <a:pt x="659" y="1235"/>
                    <a:pt x="779" y="1235"/>
                  </a:cubicBezTo>
                  <a:cubicBezTo>
                    <a:pt x="808" y="1235"/>
                    <a:pt x="836" y="1230"/>
                    <a:pt x="863" y="1218"/>
                  </a:cubicBezTo>
                  <a:cubicBezTo>
                    <a:pt x="900" y="1205"/>
                    <a:pt x="926" y="1167"/>
                    <a:pt x="939" y="1116"/>
                  </a:cubicBezTo>
                  <a:cubicBezTo>
                    <a:pt x="939" y="1091"/>
                    <a:pt x="939" y="1066"/>
                    <a:pt x="926" y="1027"/>
                  </a:cubicBezTo>
                  <a:cubicBezTo>
                    <a:pt x="926" y="1027"/>
                    <a:pt x="926" y="1015"/>
                    <a:pt x="913" y="1002"/>
                  </a:cubicBezTo>
                  <a:cubicBezTo>
                    <a:pt x="875" y="914"/>
                    <a:pt x="787" y="863"/>
                    <a:pt x="723" y="824"/>
                  </a:cubicBezTo>
                  <a:cubicBezTo>
                    <a:pt x="697" y="812"/>
                    <a:pt x="685" y="799"/>
                    <a:pt x="660" y="787"/>
                  </a:cubicBezTo>
                  <a:cubicBezTo>
                    <a:pt x="596" y="736"/>
                    <a:pt x="545" y="672"/>
                    <a:pt x="495" y="609"/>
                  </a:cubicBezTo>
                  <a:cubicBezTo>
                    <a:pt x="444" y="545"/>
                    <a:pt x="406" y="469"/>
                    <a:pt x="381" y="393"/>
                  </a:cubicBezTo>
                  <a:cubicBezTo>
                    <a:pt x="368" y="356"/>
                    <a:pt x="356" y="305"/>
                    <a:pt x="356" y="267"/>
                  </a:cubicBezTo>
                  <a:cubicBezTo>
                    <a:pt x="342" y="254"/>
                    <a:pt x="342" y="254"/>
                    <a:pt x="342" y="241"/>
                  </a:cubicBezTo>
                  <a:cubicBezTo>
                    <a:pt x="330" y="204"/>
                    <a:pt x="330" y="153"/>
                    <a:pt x="305" y="102"/>
                  </a:cubicBezTo>
                  <a:cubicBezTo>
                    <a:pt x="280" y="52"/>
                    <a:pt x="241" y="13"/>
                    <a:pt x="19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5798700" y="815275"/>
              <a:ext cx="11125" cy="14100"/>
            </a:xfrm>
            <a:custGeom>
              <a:avLst/>
              <a:gdLst/>
              <a:ahLst/>
              <a:cxnLst/>
              <a:rect l="l" t="t" r="r" b="b"/>
              <a:pathLst>
                <a:path w="445" h="564" extrusionOk="0">
                  <a:moveTo>
                    <a:pt x="312" y="1"/>
                  </a:moveTo>
                  <a:cubicBezTo>
                    <a:pt x="229" y="1"/>
                    <a:pt x="130" y="84"/>
                    <a:pt x="77" y="212"/>
                  </a:cubicBezTo>
                  <a:cubicBezTo>
                    <a:pt x="1" y="364"/>
                    <a:pt x="26" y="516"/>
                    <a:pt x="102" y="555"/>
                  </a:cubicBezTo>
                  <a:cubicBezTo>
                    <a:pt x="116" y="561"/>
                    <a:pt x="131" y="564"/>
                    <a:pt x="146" y="564"/>
                  </a:cubicBezTo>
                  <a:cubicBezTo>
                    <a:pt x="228" y="564"/>
                    <a:pt x="327" y="481"/>
                    <a:pt x="381" y="352"/>
                  </a:cubicBezTo>
                  <a:cubicBezTo>
                    <a:pt x="444" y="200"/>
                    <a:pt x="432" y="48"/>
                    <a:pt x="356" y="9"/>
                  </a:cubicBezTo>
                  <a:cubicBezTo>
                    <a:pt x="342" y="4"/>
                    <a:pt x="327" y="1"/>
                    <a:pt x="3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5736900" y="786775"/>
              <a:ext cx="13025" cy="16275"/>
            </a:xfrm>
            <a:custGeom>
              <a:avLst/>
              <a:gdLst/>
              <a:ahLst/>
              <a:cxnLst/>
              <a:rect l="l" t="t" r="r" b="b"/>
              <a:pathLst>
                <a:path w="521" h="651" extrusionOk="0">
                  <a:moveTo>
                    <a:pt x="337" y="1"/>
                  </a:moveTo>
                  <a:cubicBezTo>
                    <a:pt x="242" y="1"/>
                    <a:pt x="130" y="97"/>
                    <a:pt x="64" y="250"/>
                  </a:cubicBezTo>
                  <a:cubicBezTo>
                    <a:pt x="1" y="427"/>
                    <a:pt x="39" y="605"/>
                    <a:pt x="141" y="642"/>
                  </a:cubicBezTo>
                  <a:cubicBezTo>
                    <a:pt x="157" y="648"/>
                    <a:pt x="173" y="650"/>
                    <a:pt x="190" y="650"/>
                  </a:cubicBezTo>
                  <a:cubicBezTo>
                    <a:pt x="292" y="650"/>
                    <a:pt x="403" y="554"/>
                    <a:pt x="457" y="402"/>
                  </a:cubicBezTo>
                  <a:cubicBezTo>
                    <a:pt x="521" y="225"/>
                    <a:pt x="495" y="47"/>
                    <a:pt x="381" y="9"/>
                  </a:cubicBezTo>
                  <a:cubicBezTo>
                    <a:pt x="367" y="3"/>
                    <a:pt x="352" y="1"/>
                    <a:pt x="33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5772500" y="799450"/>
              <a:ext cx="11950" cy="38950"/>
            </a:xfrm>
            <a:custGeom>
              <a:avLst/>
              <a:gdLst/>
              <a:ahLst/>
              <a:cxnLst/>
              <a:rect l="l" t="t" r="r" b="b"/>
              <a:pathLst>
                <a:path w="478" h="1558" extrusionOk="0">
                  <a:moveTo>
                    <a:pt x="457" y="1"/>
                  </a:moveTo>
                  <a:cubicBezTo>
                    <a:pt x="448" y="1"/>
                    <a:pt x="438" y="4"/>
                    <a:pt x="427" y="9"/>
                  </a:cubicBezTo>
                  <a:cubicBezTo>
                    <a:pt x="326" y="110"/>
                    <a:pt x="275" y="301"/>
                    <a:pt x="238" y="427"/>
                  </a:cubicBezTo>
                  <a:cubicBezTo>
                    <a:pt x="212" y="516"/>
                    <a:pt x="187" y="592"/>
                    <a:pt x="162" y="681"/>
                  </a:cubicBezTo>
                  <a:cubicBezTo>
                    <a:pt x="148" y="744"/>
                    <a:pt x="123" y="820"/>
                    <a:pt x="148" y="896"/>
                  </a:cubicBezTo>
                  <a:cubicBezTo>
                    <a:pt x="174" y="947"/>
                    <a:pt x="212" y="972"/>
                    <a:pt x="263" y="1011"/>
                  </a:cubicBezTo>
                  <a:cubicBezTo>
                    <a:pt x="326" y="1061"/>
                    <a:pt x="351" y="1112"/>
                    <a:pt x="326" y="1200"/>
                  </a:cubicBezTo>
                  <a:cubicBezTo>
                    <a:pt x="288" y="1340"/>
                    <a:pt x="162" y="1454"/>
                    <a:pt x="35" y="1504"/>
                  </a:cubicBezTo>
                  <a:cubicBezTo>
                    <a:pt x="1" y="1516"/>
                    <a:pt x="7" y="1557"/>
                    <a:pt x="35" y="1557"/>
                  </a:cubicBezTo>
                  <a:cubicBezTo>
                    <a:pt x="39" y="1557"/>
                    <a:pt x="43" y="1557"/>
                    <a:pt x="47" y="1555"/>
                  </a:cubicBezTo>
                  <a:cubicBezTo>
                    <a:pt x="174" y="1530"/>
                    <a:pt x="288" y="1454"/>
                    <a:pt x="364" y="1352"/>
                  </a:cubicBezTo>
                  <a:cubicBezTo>
                    <a:pt x="440" y="1239"/>
                    <a:pt x="478" y="1073"/>
                    <a:pt x="390" y="972"/>
                  </a:cubicBezTo>
                  <a:cubicBezTo>
                    <a:pt x="351" y="921"/>
                    <a:pt x="263" y="884"/>
                    <a:pt x="263" y="820"/>
                  </a:cubicBezTo>
                  <a:cubicBezTo>
                    <a:pt x="250" y="782"/>
                    <a:pt x="275" y="718"/>
                    <a:pt x="288" y="681"/>
                  </a:cubicBezTo>
                  <a:cubicBezTo>
                    <a:pt x="301" y="642"/>
                    <a:pt x="314" y="592"/>
                    <a:pt x="326" y="554"/>
                  </a:cubicBezTo>
                  <a:cubicBezTo>
                    <a:pt x="351" y="465"/>
                    <a:pt x="377" y="377"/>
                    <a:pt x="415" y="287"/>
                  </a:cubicBezTo>
                  <a:cubicBezTo>
                    <a:pt x="440" y="199"/>
                    <a:pt x="478" y="110"/>
                    <a:pt x="478" y="22"/>
                  </a:cubicBezTo>
                  <a:cubicBezTo>
                    <a:pt x="478" y="7"/>
                    <a:pt x="469" y="1"/>
                    <a:pt x="457"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5738800" y="836075"/>
              <a:ext cx="34800" cy="16475"/>
            </a:xfrm>
            <a:custGeom>
              <a:avLst/>
              <a:gdLst/>
              <a:ahLst/>
              <a:cxnLst/>
              <a:rect l="l" t="t" r="r" b="b"/>
              <a:pathLst>
                <a:path w="1392" h="659" extrusionOk="0">
                  <a:moveTo>
                    <a:pt x="99" y="0"/>
                  </a:moveTo>
                  <a:cubicBezTo>
                    <a:pt x="75" y="0"/>
                    <a:pt x="50" y="1"/>
                    <a:pt x="26" y="2"/>
                  </a:cubicBezTo>
                  <a:cubicBezTo>
                    <a:pt x="1" y="2"/>
                    <a:pt x="1" y="27"/>
                    <a:pt x="26" y="39"/>
                  </a:cubicBezTo>
                  <a:cubicBezTo>
                    <a:pt x="280" y="129"/>
                    <a:pt x="546" y="154"/>
                    <a:pt x="787" y="255"/>
                  </a:cubicBezTo>
                  <a:cubicBezTo>
                    <a:pt x="1003" y="344"/>
                    <a:pt x="1192" y="470"/>
                    <a:pt x="1344" y="648"/>
                  </a:cubicBezTo>
                  <a:cubicBezTo>
                    <a:pt x="1348" y="655"/>
                    <a:pt x="1354" y="658"/>
                    <a:pt x="1360" y="658"/>
                  </a:cubicBezTo>
                  <a:cubicBezTo>
                    <a:pt x="1375" y="658"/>
                    <a:pt x="1391" y="640"/>
                    <a:pt x="1383" y="622"/>
                  </a:cubicBezTo>
                  <a:cubicBezTo>
                    <a:pt x="1268" y="407"/>
                    <a:pt x="1079" y="255"/>
                    <a:pt x="850" y="154"/>
                  </a:cubicBezTo>
                  <a:cubicBezTo>
                    <a:pt x="619" y="61"/>
                    <a:pt x="356" y="0"/>
                    <a:pt x="99"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5669425" y="661075"/>
              <a:ext cx="208200" cy="127900"/>
            </a:xfrm>
            <a:custGeom>
              <a:avLst/>
              <a:gdLst/>
              <a:ahLst/>
              <a:cxnLst/>
              <a:rect l="l" t="t" r="r" b="b"/>
              <a:pathLst>
                <a:path w="8328" h="5116" extrusionOk="0">
                  <a:moveTo>
                    <a:pt x="2912" y="1"/>
                  </a:moveTo>
                  <a:cubicBezTo>
                    <a:pt x="2825" y="1"/>
                    <a:pt x="2752" y="10"/>
                    <a:pt x="2700" y="30"/>
                  </a:cubicBezTo>
                  <a:cubicBezTo>
                    <a:pt x="2395" y="144"/>
                    <a:pt x="2459" y="194"/>
                    <a:pt x="2434" y="233"/>
                  </a:cubicBezTo>
                  <a:cubicBezTo>
                    <a:pt x="2418" y="233"/>
                    <a:pt x="2310" y="64"/>
                    <a:pt x="2025" y="64"/>
                  </a:cubicBezTo>
                  <a:cubicBezTo>
                    <a:pt x="1862" y="64"/>
                    <a:pt x="1640" y="120"/>
                    <a:pt x="1344" y="296"/>
                  </a:cubicBezTo>
                  <a:cubicBezTo>
                    <a:pt x="609" y="740"/>
                    <a:pt x="164" y="2375"/>
                    <a:pt x="0" y="3579"/>
                  </a:cubicBezTo>
                  <a:cubicBezTo>
                    <a:pt x="0" y="3579"/>
                    <a:pt x="824" y="3794"/>
                    <a:pt x="976" y="3884"/>
                  </a:cubicBezTo>
                  <a:cubicBezTo>
                    <a:pt x="1128" y="3972"/>
                    <a:pt x="659" y="4923"/>
                    <a:pt x="1052" y="5100"/>
                  </a:cubicBezTo>
                  <a:cubicBezTo>
                    <a:pt x="1074" y="5111"/>
                    <a:pt x="1095" y="5116"/>
                    <a:pt x="1116" y="5116"/>
                  </a:cubicBezTo>
                  <a:cubicBezTo>
                    <a:pt x="1468" y="5116"/>
                    <a:pt x="1572" y="3646"/>
                    <a:pt x="2231" y="3275"/>
                  </a:cubicBezTo>
                  <a:cubicBezTo>
                    <a:pt x="2317" y="3292"/>
                    <a:pt x="2393" y="3300"/>
                    <a:pt x="2461" y="3300"/>
                  </a:cubicBezTo>
                  <a:cubicBezTo>
                    <a:pt x="3166" y="3300"/>
                    <a:pt x="3056" y="2481"/>
                    <a:pt x="3714" y="2273"/>
                  </a:cubicBezTo>
                  <a:cubicBezTo>
                    <a:pt x="3815" y="2248"/>
                    <a:pt x="3942" y="2248"/>
                    <a:pt x="4031" y="2248"/>
                  </a:cubicBezTo>
                  <a:cubicBezTo>
                    <a:pt x="4132" y="2261"/>
                    <a:pt x="4234" y="2261"/>
                    <a:pt x="4335" y="2273"/>
                  </a:cubicBezTo>
                  <a:cubicBezTo>
                    <a:pt x="4513" y="2299"/>
                    <a:pt x="4677" y="2349"/>
                    <a:pt x="4829" y="2425"/>
                  </a:cubicBezTo>
                  <a:cubicBezTo>
                    <a:pt x="5133" y="2552"/>
                    <a:pt x="5387" y="2755"/>
                    <a:pt x="5666" y="2932"/>
                  </a:cubicBezTo>
                  <a:cubicBezTo>
                    <a:pt x="5730" y="2971"/>
                    <a:pt x="5792" y="3022"/>
                    <a:pt x="5869" y="3072"/>
                  </a:cubicBezTo>
                  <a:cubicBezTo>
                    <a:pt x="5882" y="3110"/>
                    <a:pt x="5894" y="3135"/>
                    <a:pt x="5919" y="3174"/>
                  </a:cubicBezTo>
                  <a:cubicBezTo>
                    <a:pt x="6021" y="3377"/>
                    <a:pt x="6211" y="3554"/>
                    <a:pt x="6439" y="3642"/>
                  </a:cubicBezTo>
                  <a:cubicBezTo>
                    <a:pt x="6488" y="3658"/>
                    <a:pt x="6546" y="3674"/>
                    <a:pt x="6602" y="3674"/>
                  </a:cubicBezTo>
                  <a:cubicBezTo>
                    <a:pt x="6634" y="3674"/>
                    <a:pt x="6665" y="3669"/>
                    <a:pt x="6693" y="3655"/>
                  </a:cubicBezTo>
                  <a:cubicBezTo>
                    <a:pt x="6718" y="3693"/>
                    <a:pt x="6730" y="3731"/>
                    <a:pt x="6756" y="3757"/>
                  </a:cubicBezTo>
                  <a:cubicBezTo>
                    <a:pt x="6856" y="3923"/>
                    <a:pt x="7184" y="4149"/>
                    <a:pt x="7503" y="4149"/>
                  </a:cubicBezTo>
                  <a:cubicBezTo>
                    <a:pt x="7670" y="4149"/>
                    <a:pt x="7834" y="4087"/>
                    <a:pt x="7961" y="3921"/>
                  </a:cubicBezTo>
                  <a:cubicBezTo>
                    <a:pt x="8328" y="3439"/>
                    <a:pt x="7834" y="2806"/>
                    <a:pt x="7454" y="2577"/>
                  </a:cubicBezTo>
                  <a:cubicBezTo>
                    <a:pt x="7618" y="2577"/>
                    <a:pt x="7758" y="2388"/>
                    <a:pt x="7745" y="2236"/>
                  </a:cubicBezTo>
                  <a:cubicBezTo>
                    <a:pt x="7732" y="2070"/>
                    <a:pt x="7606" y="1944"/>
                    <a:pt x="7479" y="1855"/>
                  </a:cubicBezTo>
                  <a:cubicBezTo>
                    <a:pt x="7225" y="1665"/>
                    <a:pt x="6908" y="1563"/>
                    <a:pt x="6578" y="1551"/>
                  </a:cubicBezTo>
                  <a:lnTo>
                    <a:pt x="6426" y="1513"/>
                  </a:lnTo>
                  <a:cubicBezTo>
                    <a:pt x="6756" y="1019"/>
                    <a:pt x="5438" y="968"/>
                    <a:pt x="4702" y="563"/>
                  </a:cubicBezTo>
                  <a:cubicBezTo>
                    <a:pt x="4085" y="217"/>
                    <a:pt x="3328" y="1"/>
                    <a:pt x="29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5673225" y="670725"/>
              <a:ext cx="69725" cy="66875"/>
            </a:xfrm>
            <a:custGeom>
              <a:avLst/>
              <a:gdLst/>
              <a:ahLst/>
              <a:cxnLst/>
              <a:rect l="l" t="t" r="r" b="b"/>
              <a:pathLst>
                <a:path w="2789" h="2675" extrusionOk="0">
                  <a:moveTo>
                    <a:pt x="793" y="0"/>
                  </a:moveTo>
                  <a:cubicBezTo>
                    <a:pt x="738" y="0"/>
                    <a:pt x="682" y="13"/>
                    <a:pt x="634" y="37"/>
                  </a:cubicBezTo>
                  <a:cubicBezTo>
                    <a:pt x="533" y="87"/>
                    <a:pt x="443" y="177"/>
                    <a:pt x="367" y="253"/>
                  </a:cubicBezTo>
                  <a:cubicBezTo>
                    <a:pt x="241" y="391"/>
                    <a:pt x="127" y="531"/>
                    <a:pt x="63" y="709"/>
                  </a:cubicBezTo>
                  <a:cubicBezTo>
                    <a:pt x="12" y="822"/>
                    <a:pt x="0" y="962"/>
                    <a:pt x="38" y="1089"/>
                  </a:cubicBezTo>
                  <a:cubicBezTo>
                    <a:pt x="63" y="1140"/>
                    <a:pt x="114" y="1191"/>
                    <a:pt x="127" y="1241"/>
                  </a:cubicBezTo>
                  <a:cubicBezTo>
                    <a:pt x="139" y="1317"/>
                    <a:pt x="88" y="1380"/>
                    <a:pt x="102" y="1456"/>
                  </a:cubicBezTo>
                  <a:cubicBezTo>
                    <a:pt x="114" y="1532"/>
                    <a:pt x="165" y="1608"/>
                    <a:pt x="228" y="1634"/>
                  </a:cubicBezTo>
                  <a:cubicBezTo>
                    <a:pt x="255" y="1645"/>
                    <a:pt x="282" y="1650"/>
                    <a:pt x="309" y="1650"/>
                  </a:cubicBezTo>
                  <a:cubicBezTo>
                    <a:pt x="450" y="1650"/>
                    <a:pt x="592" y="1518"/>
                    <a:pt x="741" y="1518"/>
                  </a:cubicBezTo>
                  <a:cubicBezTo>
                    <a:pt x="752" y="1518"/>
                    <a:pt x="762" y="1519"/>
                    <a:pt x="773" y="1520"/>
                  </a:cubicBezTo>
                  <a:cubicBezTo>
                    <a:pt x="925" y="1532"/>
                    <a:pt x="1026" y="1698"/>
                    <a:pt x="1052" y="1837"/>
                  </a:cubicBezTo>
                  <a:cubicBezTo>
                    <a:pt x="1077" y="1989"/>
                    <a:pt x="1040" y="2141"/>
                    <a:pt x="1052" y="2293"/>
                  </a:cubicBezTo>
                  <a:cubicBezTo>
                    <a:pt x="1065" y="2445"/>
                    <a:pt x="1141" y="2610"/>
                    <a:pt x="1280" y="2661"/>
                  </a:cubicBezTo>
                  <a:cubicBezTo>
                    <a:pt x="1309" y="2671"/>
                    <a:pt x="1339" y="2675"/>
                    <a:pt x="1371" y="2675"/>
                  </a:cubicBezTo>
                  <a:cubicBezTo>
                    <a:pt x="1423" y="2675"/>
                    <a:pt x="1479" y="2664"/>
                    <a:pt x="1534" y="2648"/>
                  </a:cubicBezTo>
                  <a:cubicBezTo>
                    <a:pt x="1990" y="2534"/>
                    <a:pt x="2409" y="2217"/>
                    <a:pt x="2649" y="1811"/>
                  </a:cubicBezTo>
                  <a:cubicBezTo>
                    <a:pt x="2725" y="1672"/>
                    <a:pt x="2789" y="1482"/>
                    <a:pt x="2674" y="1355"/>
                  </a:cubicBezTo>
                  <a:cubicBezTo>
                    <a:pt x="2548" y="1228"/>
                    <a:pt x="2282" y="1304"/>
                    <a:pt x="2155" y="1165"/>
                  </a:cubicBezTo>
                  <a:cubicBezTo>
                    <a:pt x="2003" y="1013"/>
                    <a:pt x="2167" y="734"/>
                    <a:pt x="2054" y="544"/>
                  </a:cubicBezTo>
                  <a:cubicBezTo>
                    <a:pt x="1978" y="417"/>
                    <a:pt x="1787" y="405"/>
                    <a:pt x="1635" y="405"/>
                  </a:cubicBezTo>
                  <a:cubicBezTo>
                    <a:pt x="1581" y="409"/>
                    <a:pt x="1524" y="413"/>
                    <a:pt x="1468" y="413"/>
                  </a:cubicBezTo>
                  <a:cubicBezTo>
                    <a:pt x="1366" y="413"/>
                    <a:pt x="1265" y="399"/>
                    <a:pt x="1192" y="341"/>
                  </a:cubicBezTo>
                  <a:cubicBezTo>
                    <a:pt x="1103" y="253"/>
                    <a:pt x="1065" y="126"/>
                    <a:pt x="964" y="50"/>
                  </a:cubicBezTo>
                  <a:cubicBezTo>
                    <a:pt x="916" y="16"/>
                    <a:pt x="855" y="0"/>
                    <a:pt x="79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5734375" y="665325"/>
              <a:ext cx="48525" cy="47725"/>
            </a:xfrm>
            <a:custGeom>
              <a:avLst/>
              <a:gdLst/>
              <a:ahLst/>
              <a:cxnLst/>
              <a:rect l="l" t="t" r="r" b="b"/>
              <a:pathLst>
                <a:path w="1941" h="1909" extrusionOk="0">
                  <a:moveTo>
                    <a:pt x="225" y="1"/>
                  </a:moveTo>
                  <a:cubicBezTo>
                    <a:pt x="178" y="1"/>
                    <a:pt x="132" y="9"/>
                    <a:pt x="89" y="38"/>
                  </a:cubicBezTo>
                  <a:cubicBezTo>
                    <a:pt x="0" y="114"/>
                    <a:pt x="39" y="266"/>
                    <a:pt x="76" y="379"/>
                  </a:cubicBezTo>
                  <a:cubicBezTo>
                    <a:pt x="242" y="760"/>
                    <a:pt x="470" y="1102"/>
                    <a:pt x="761" y="1407"/>
                  </a:cubicBezTo>
                  <a:cubicBezTo>
                    <a:pt x="928" y="1585"/>
                    <a:pt x="1173" y="1908"/>
                    <a:pt x="1453" y="1908"/>
                  </a:cubicBezTo>
                  <a:cubicBezTo>
                    <a:pt x="1492" y="1908"/>
                    <a:pt x="1532" y="1902"/>
                    <a:pt x="1572" y="1888"/>
                  </a:cubicBezTo>
                  <a:cubicBezTo>
                    <a:pt x="1724" y="1838"/>
                    <a:pt x="1940" y="1635"/>
                    <a:pt x="1788" y="1469"/>
                  </a:cubicBezTo>
                  <a:cubicBezTo>
                    <a:pt x="1724" y="1393"/>
                    <a:pt x="1611" y="1381"/>
                    <a:pt x="1509" y="1368"/>
                  </a:cubicBezTo>
                  <a:cubicBezTo>
                    <a:pt x="1420" y="1356"/>
                    <a:pt x="1306" y="1305"/>
                    <a:pt x="1281" y="1216"/>
                  </a:cubicBezTo>
                  <a:cubicBezTo>
                    <a:pt x="1268" y="1140"/>
                    <a:pt x="1318" y="1064"/>
                    <a:pt x="1293" y="988"/>
                  </a:cubicBezTo>
                  <a:cubicBezTo>
                    <a:pt x="1281" y="900"/>
                    <a:pt x="1192" y="861"/>
                    <a:pt x="1116" y="836"/>
                  </a:cubicBezTo>
                  <a:cubicBezTo>
                    <a:pt x="1040" y="823"/>
                    <a:pt x="964" y="823"/>
                    <a:pt x="887" y="798"/>
                  </a:cubicBezTo>
                  <a:cubicBezTo>
                    <a:pt x="811" y="760"/>
                    <a:pt x="749" y="697"/>
                    <a:pt x="761" y="621"/>
                  </a:cubicBezTo>
                  <a:cubicBezTo>
                    <a:pt x="786" y="481"/>
                    <a:pt x="1027" y="430"/>
                    <a:pt x="1014" y="291"/>
                  </a:cubicBezTo>
                  <a:cubicBezTo>
                    <a:pt x="1002" y="215"/>
                    <a:pt x="926" y="177"/>
                    <a:pt x="850" y="151"/>
                  </a:cubicBezTo>
                  <a:cubicBezTo>
                    <a:pt x="685" y="100"/>
                    <a:pt x="507" y="50"/>
                    <a:pt x="343" y="12"/>
                  </a:cubicBezTo>
                  <a:cubicBezTo>
                    <a:pt x="303" y="6"/>
                    <a:pt x="264" y="1"/>
                    <a:pt x="22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5735150" y="720425"/>
              <a:ext cx="18575" cy="17150"/>
            </a:xfrm>
            <a:custGeom>
              <a:avLst/>
              <a:gdLst/>
              <a:ahLst/>
              <a:cxnLst/>
              <a:rect l="l" t="t" r="r" b="b"/>
              <a:pathLst>
                <a:path w="743" h="686" extrusionOk="0">
                  <a:moveTo>
                    <a:pt x="337" y="1"/>
                  </a:moveTo>
                  <a:lnTo>
                    <a:pt x="337" y="1"/>
                  </a:lnTo>
                  <a:cubicBezTo>
                    <a:pt x="337" y="1"/>
                    <a:pt x="1" y="685"/>
                    <a:pt x="352" y="685"/>
                  </a:cubicBezTo>
                  <a:cubicBezTo>
                    <a:pt x="356" y="685"/>
                    <a:pt x="359" y="685"/>
                    <a:pt x="363" y="685"/>
                  </a:cubicBezTo>
                  <a:cubicBezTo>
                    <a:pt x="743" y="673"/>
                    <a:pt x="337" y="1"/>
                    <a:pt x="33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5720900" y="736600"/>
              <a:ext cx="18550" cy="17450"/>
            </a:xfrm>
            <a:custGeom>
              <a:avLst/>
              <a:gdLst/>
              <a:ahLst/>
              <a:cxnLst/>
              <a:rect l="l" t="t" r="r" b="b"/>
              <a:pathLst>
                <a:path w="742" h="698" extrusionOk="0">
                  <a:moveTo>
                    <a:pt x="336" y="1"/>
                  </a:moveTo>
                  <a:cubicBezTo>
                    <a:pt x="336" y="1"/>
                    <a:pt x="1" y="697"/>
                    <a:pt x="352" y="697"/>
                  </a:cubicBezTo>
                  <a:cubicBezTo>
                    <a:pt x="355" y="697"/>
                    <a:pt x="358" y="697"/>
                    <a:pt x="362" y="697"/>
                  </a:cubicBezTo>
                  <a:cubicBezTo>
                    <a:pt x="742" y="685"/>
                    <a:pt x="336" y="1"/>
                    <a:pt x="33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F96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5665375" y="755275"/>
              <a:ext cx="14850" cy="27650"/>
            </a:xfrm>
            <a:custGeom>
              <a:avLst/>
              <a:gdLst/>
              <a:ahLst/>
              <a:cxnLst/>
              <a:rect l="l" t="t" r="r" b="b"/>
              <a:pathLst>
                <a:path w="594" h="1106" extrusionOk="0">
                  <a:moveTo>
                    <a:pt x="174" y="1"/>
                  </a:moveTo>
                  <a:cubicBezTo>
                    <a:pt x="162" y="1"/>
                    <a:pt x="137" y="26"/>
                    <a:pt x="149" y="52"/>
                  </a:cubicBezTo>
                  <a:cubicBezTo>
                    <a:pt x="187" y="128"/>
                    <a:pt x="264" y="192"/>
                    <a:pt x="314" y="254"/>
                  </a:cubicBezTo>
                  <a:cubicBezTo>
                    <a:pt x="326" y="280"/>
                    <a:pt x="352" y="318"/>
                    <a:pt x="365" y="344"/>
                  </a:cubicBezTo>
                  <a:cubicBezTo>
                    <a:pt x="352" y="356"/>
                    <a:pt x="352" y="356"/>
                    <a:pt x="340" y="356"/>
                  </a:cubicBezTo>
                  <a:cubicBezTo>
                    <a:pt x="314" y="369"/>
                    <a:pt x="301" y="381"/>
                    <a:pt x="276" y="394"/>
                  </a:cubicBezTo>
                  <a:cubicBezTo>
                    <a:pt x="238" y="420"/>
                    <a:pt x="200" y="445"/>
                    <a:pt x="162" y="483"/>
                  </a:cubicBezTo>
                  <a:cubicBezTo>
                    <a:pt x="98" y="547"/>
                    <a:pt x="22" y="635"/>
                    <a:pt x="10" y="736"/>
                  </a:cubicBezTo>
                  <a:cubicBezTo>
                    <a:pt x="1" y="746"/>
                    <a:pt x="11" y="754"/>
                    <a:pt x="22" y="754"/>
                  </a:cubicBezTo>
                  <a:cubicBezTo>
                    <a:pt x="27" y="754"/>
                    <a:pt x="32" y="753"/>
                    <a:pt x="35" y="749"/>
                  </a:cubicBezTo>
                  <a:cubicBezTo>
                    <a:pt x="98" y="699"/>
                    <a:pt x="162" y="623"/>
                    <a:pt x="225" y="559"/>
                  </a:cubicBezTo>
                  <a:cubicBezTo>
                    <a:pt x="250" y="533"/>
                    <a:pt x="289" y="496"/>
                    <a:pt x="314" y="483"/>
                  </a:cubicBezTo>
                  <a:cubicBezTo>
                    <a:pt x="340" y="470"/>
                    <a:pt x="352" y="457"/>
                    <a:pt x="365" y="445"/>
                  </a:cubicBezTo>
                  <a:cubicBezTo>
                    <a:pt x="377" y="432"/>
                    <a:pt x="390" y="432"/>
                    <a:pt x="402" y="420"/>
                  </a:cubicBezTo>
                  <a:cubicBezTo>
                    <a:pt x="416" y="445"/>
                    <a:pt x="428" y="470"/>
                    <a:pt x="428" y="496"/>
                  </a:cubicBezTo>
                  <a:cubicBezTo>
                    <a:pt x="492" y="673"/>
                    <a:pt x="492" y="876"/>
                    <a:pt x="453" y="1066"/>
                  </a:cubicBezTo>
                  <a:cubicBezTo>
                    <a:pt x="453" y="1093"/>
                    <a:pt x="468" y="1106"/>
                    <a:pt x="485" y="1106"/>
                  </a:cubicBezTo>
                  <a:cubicBezTo>
                    <a:pt x="500" y="1106"/>
                    <a:pt x="518" y="1096"/>
                    <a:pt x="529" y="1079"/>
                  </a:cubicBezTo>
                  <a:cubicBezTo>
                    <a:pt x="593" y="876"/>
                    <a:pt x="593" y="648"/>
                    <a:pt x="529" y="445"/>
                  </a:cubicBezTo>
                  <a:cubicBezTo>
                    <a:pt x="492" y="344"/>
                    <a:pt x="453" y="254"/>
                    <a:pt x="390" y="178"/>
                  </a:cubicBezTo>
                  <a:cubicBezTo>
                    <a:pt x="340" y="102"/>
                    <a:pt x="264" y="14"/>
                    <a:pt x="17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5188375" y="817575"/>
              <a:ext cx="142625" cy="112800"/>
            </a:xfrm>
            <a:custGeom>
              <a:avLst/>
              <a:gdLst/>
              <a:ahLst/>
              <a:cxnLst/>
              <a:rect l="l" t="t" r="r" b="b"/>
              <a:pathLst>
                <a:path w="5705" h="4512" extrusionOk="0">
                  <a:moveTo>
                    <a:pt x="3119" y="0"/>
                  </a:moveTo>
                  <a:cubicBezTo>
                    <a:pt x="3021" y="0"/>
                    <a:pt x="2923" y="6"/>
                    <a:pt x="2826" y="19"/>
                  </a:cubicBezTo>
                  <a:cubicBezTo>
                    <a:pt x="2104" y="108"/>
                    <a:pt x="1471" y="551"/>
                    <a:pt x="1026" y="1122"/>
                  </a:cubicBezTo>
                  <a:cubicBezTo>
                    <a:pt x="583" y="1692"/>
                    <a:pt x="304" y="2377"/>
                    <a:pt x="76" y="3061"/>
                  </a:cubicBezTo>
                  <a:cubicBezTo>
                    <a:pt x="38" y="3188"/>
                    <a:pt x="0" y="3315"/>
                    <a:pt x="12" y="3441"/>
                  </a:cubicBezTo>
                  <a:cubicBezTo>
                    <a:pt x="26" y="3568"/>
                    <a:pt x="88" y="3708"/>
                    <a:pt x="203" y="3759"/>
                  </a:cubicBezTo>
                  <a:cubicBezTo>
                    <a:pt x="243" y="3779"/>
                    <a:pt x="285" y="3787"/>
                    <a:pt x="329" y="3787"/>
                  </a:cubicBezTo>
                  <a:cubicBezTo>
                    <a:pt x="452" y="3787"/>
                    <a:pt x="585" y="3719"/>
                    <a:pt x="697" y="3644"/>
                  </a:cubicBezTo>
                  <a:cubicBezTo>
                    <a:pt x="1116" y="3353"/>
                    <a:pt x="1483" y="2985"/>
                    <a:pt x="1762" y="2554"/>
                  </a:cubicBezTo>
                  <a:lnTo>
                    <a:pt x="1762" y="2554"/>
                  </a:lnTo>
                  <a:cubicBezTo>
                    <a:pt x="1635" y="3049"/>
                    <a:pt x="1508" y="3556"/>
                    <a:pt x="1572" y="4063"/>
                  </a:cubicBezTo>
                  <a:cubicBezTo>
                    <a:pt x="1597" y="4227"/>
                    <a:pt x="1660" y="4430"/>
                    <a:pt x="1826" y="4494"/>
                  </a:cubicBezTo>
                  <a:cubicBezTo>
                    <a:pt x="1859" y="4506"/>
                    <a:pt x="1892" y="4511"/>
                    <a:pt x="1925" y="4511"/>
                  </a:cubicBezTo>
                  <a:cubicBezTo>
                    <a:pt x="2102" y="4511"/>
                    <a:pt x="2265" y="4352"/>
                    <a:pt x="2383" y="4202"/>
                  </a:cubicBezTo>
                  <a:cubicBezTo>
                    <a:pt x="2789" y="3695"/>
                    <a:pt x="3105" y="3125"/>
                    <a:pt x="3347" y="2516"/>
                  </a:cubicBezTo>
                  <a:lnTo>
                    <a:pt x="3347" y="2516"/>
                  </a:lnTo>
                  <a:cubicBezTo>
                    <a:pt x="3308" y="2731"/>
                    <a:pt x="3271" y="2947"/>
                    <a:pt x="3308" y="3162"/>
                  </a:cubicBezTo>
                  <a:cubicBezTo>
                    <a:pt x="3347" y="3378"/>
                    <a:pt x="3460" y="3593"/>
                    <a:pt x="3663" y="3669"/>
                  </a:cubicBezTo>
                  <a:cubicBezTo>
                    <a:pt x="3728" y="3696"/>
                    <a:pt x="3794" y="3709"/>
                    <a:pt x="3860" y="3709"/>
                  </a:cubicBezTo>
                  <a:cubicBezTo>
                    <a:pt x="4104" y="3709"/>
                    <a:pt x="4348" y="3545"/>
                    <a:pt x="4538" y="3365"/>
                  </a:cubicBezTo>
                  <a:cubicBezTo>
                    <a:pt x="4981" y="2947"/>
                    <a:pt x="5336" y="2415"/>
                    <a:pt x="5539" y="1832"/>
                  </a:cubicBezTo>
                  <a:cubicBezTo>
                    <a:pt x="5640" y="1540"/>
                    <a:pt x="5704" y="1097"/>
                    <a:pt x="5426" y="869"/>
                  </a:cubicBezTo>
                  <a:cubicBezTo>
                    <a:pt x="5108" y="602"/>
                    <a:pt x="4652" y="399"/>
                    <a:pt x="4272" y="247"/>
                  </a:cubicBezTo>
                  <a:cubicBezTo>
                    <a:pt x="3907" y="95"/>
                    <a:pt x="3510" y="0"/>
                    <a:pt x="311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5410200" y="739850"/>
              <a:ext cx="142925" cy="103250"/>
            </a:xfrm>
            <a:custGeom>
              <a:avLst/>
              <a:gdLst/>
              <a:ahLst/>
              <a:cxnLst/>
              <a:rect l="l" t="t" r="r" b="b"/>
              <a:pathLst>
                <a:path w="5717" h="4130" extrusionOk="0">
                  <a:moveTo>
                    <a:pt x="2920" y="1"/>
                  </a:moveTo>
                  <a:cubicBezTo>
                    <a:pt x="2277" y="1"/>
                    <a:pt x="1635" y="178"/>
                    <a:pt x="1141" y="593"/>
                  </a:cubicBezTo>
                  <a:cubicBezTo>
                    <a:pt x="761" y="910"/>
                    <a:pt x="507" y="1353"/>
                    <a:pt x="330" y="1823"/>
                  </a:cubicBezTo>
                  <a:cubicBezTo>
                    <a:pt x="190" y="2203"/>
                    <a:pt x="38" y="2685"/>
                    <a:pt x="26" y="3090"/>
                  </a:cubicBezTo>
                  <a:cubicBezTo>
                    <a:pt x="0" y="3457"/>
                    <a:pt x="367" y="3699"/>
                    <a:pt x="659" y="3825"/>
                  </a:cubicBezTo>
                  <a:cubicBezTo>
                    <a:pt x="1134" y="4025"/>
                    <a:pt x="1644" y="4129"/>
                    <a:pt x="2159" y="4129"/>
                  </a:cubicBezTo>
                  <a:cubicBezTo>
                    <a:pt x="2263" y="4129"/>
                    <a:pt x="2367" y="4125"/>
                    <a:pt x="2472" y="4117"/>
                  </a:cubicBezTo>
                  <a:cubicBezTo>
                    <a:pt x="2789" y="4091"/>
                    <a:pt x="3169" y="3990"/>
                    <a:pt x="3271" y="3686"/>
                  </a:cubicBezTo>
                  <a:cubicBezTo>
                    <a:pt x="3347" y="3471"/>
                    <a:pt x="3283" y="3242"/>
                    <a:pt x="3144" y="3065"/>
                  </a:cubicBezTo>
                  <a:cubicBezTo>
                    <a:pt x="3017" y="2900"/>
                    <a:pt x="2827" y="2773"/>
                    <a:pt x="2637" y="2659"/>
                  </a:cubicBezTo>
                  <a:lnTo>
                    <a:pt x="2637" y="2659"/>
                  </a:lnTo>
                  <a:cubicBezTo>
                    <a:pt x="3245" y="2900"/>
                    <a:pt x="3891" y="3040"/>
                    <a:pt x="4538" y="3090"/>
                  </a:cubicBezTo>
                  <a:cubicBezTo>
                    <a:pt x="4566" y="3092"/>
                    <a:pt x="4595" y="3093"/>
                    <a:pt x="4625" y="3093"/>
                  </a:cubicBezTo>
                  <a:cubicBezTo>
                    <a:pt x="4823" y="3093"/>
                    <a:pt x="5044" y="3051"/>
                    <a:pt x="5121" y="2874"/>
                  </a:cubicBezTo>
                  <a:cubicBezTo>
                    <a:pt x="5184" y="2710"/>
                    <a:pt x="5083" y="2533"/>
                    <a:pt x="4969" y="2393"/>
                  </a:cubicBezTo>
                  <a:cubicBezTo>
                    <a:pt x="4640" y="2000"/>
                    <a:pt x="4183" y="1759"/>
                    <a:pt x="3727" y="1518"/>
                  </a:cubicBezTo>
                  <a:lnTo>
                    <a:pt x="3727" y="1518"/>
                  </a:lnTo>
                  <a:cubicBezTo>
                    <a:pt x="3928" y="1553"/>
                    <a:pt x="4131" y="1571"/>
                    <a:pt x="4335" y="1571"/>
                  </a:cubicBezTo>
                  <a:cubicBezTo>
                    <a:pt x="4644" y="1571"/>
                    <a:pt x="4954" y="1531"/>
                    <a:pt x="5260" y="1455"/>
                  </a:cubicBezTo>
                  <a:cubicBezTo>
                    <a:pt x="5426" y="1417"/>
                    <a:pt x="5615" y="1341"/>
                    <a:pt x="5679" y="1176"/>
                  </a:cubicBezTo>
                  <a:cubicBezTo>
                    <a:pt x="5717" y="1049"/>
                    <a:pt x="5654" y="910"/>
                    <a:pt x="5565" y="821"/>
                  </a:cubicBezTo>
                  <a:cubicBezTo>
                    <a:pt x="5476" y="733"/>
                    <a:pt x="5362" y="669"/>
                    <a:pt x="5235" y="618"/>
                  </a:cubicBezTo>
                  <a:cubicBezTo>
                    <a:pt x="4576" y="314"/>
                    <a:pt x="3891" y="60"/>
                    <a:pt x="3169" y="10"/>
                  </a:cubicBezTo>
                  <a:cubicBezTo>
                    <a:pt x="3086" y="4"/>
                    <a:pt x="3003" y="1"/>
                    <a:pt x="292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5424450" y="736900"/>
              <a:ext cx="146125" cy="137175"/>
            </a:xfrm>
            <a:custGeom>
              <a:avLst/>
              <a:gdLst/>
              <a:ahLst/>
              <a:cxnLst/>
              <a:rect l="l" t="t" r="r" b="b"/>
              <a:pathLst>
                <a:path w="5845" h="5487" extrusionOk="0">
                  <a:moveTo>
                    <a:pt x="3689" y="1"/>
                  </a:moveTo>
                  <a:cubicBezTo>
                    <a:pt x="3808" y="24"/>
                    <a:pt x="3924" y="56"/>
                    <a:pt x="4038" y="95"/>
                  </a:cubicBezTo>
                  <a:lnTo>
                    <a:pt x="4038" y="95"/>
                  </a:lnTo>
                  <a:cubicBezTo>
                    <a:pt x="3932" y="36"/>
                    <a:pt x="3813" y="1"/>
                    <a:pt x="3689" y="1"/>
                  </a:cubicBezTo>
                  <a:close/>
                  <a:moveTo>
                    <a:pt x="4038" y="95"/>
                  </a:moveTo>
                  <a:lnTo>
                    <a:pt x="4038" y="95"/>
                  </a:lnTo>
                  <a:cubicBezTo>
                    <a:pt x="4358" y="275"/>
                    <a:pt x="4567" y="679"/>
                    <a:pt x="4462" y="1040"/>
                  </a:cubicBezTo>
                  <a:cubicBezTo>
                    <a:pt x="4361" y="1391"/>
                    <a:pt x="3991" y="1628"/>
                    <a:pt x="3630" y="1628"/>
                  </a:cubicBezTo>
                  <a:cubicBezTo>
                    <a:pt x="3496" y="1628"/>
                    <a:pt x="3363" y="1594"/>
                    <a:pt x="3245" y="1522"/>
                  </a:cubicBezTo>
                  <a:lnTo>
                    <a:pt x="3245" y="1522"/>
                  </a:lnTo>
                  <a:cubicBezTo>
                    <a:pt x="3309" y="1699"/>
                    <a:pt x="3499" y="1789"/>
                    <a:pt x="3664" y="1877"/>
                  </a:cubicBezTo>
                  <a:cubicBezTo>
                    <a:pt x="3828" y="1966"/>
                    <a:pt x="4006" y="2118"/>
                    <a:pt x="3968" y="2308"/>
                  </a:cubicBezTo>
                  <a:cubicBezTo>
                    <a:pt x="3930" y="2498"/>
                    <a:pt x="3702" y="2574"/>
                    <a:pt x="3499" y="2600"/>
                  </a:cubicBezTo>
                  <a:cubicBezTo>
                    <a:pt x="3126" y="2663"/>
                    <a:pt x="2748" y="2692"/>
                    <a:pt x="2371" y="2692"/>
                  </a:cubicBezTo>
                  <a:cubicBezTo>
                    <a:pt x="2146" y="2692"/>
                    <a:pt x="1922" y="2682"/>
                    <a:pt x="1699" y="2663"/>
                  </a:cubicBezTo>
                  <a:lnTo>
                    <a:pt x="1699" y="2663"/>
                  </a:lnTo>
                  <a:cubicBezTo>
                    <a:pt x="2016" y="3056"/>
                    <a:pt x="2028" y="3665"/>
                    <a:pt x="1712" y="4070"/>
                  </a:cubicBezTo>
                  <a:cubicBezTo>
                    <a:pt x="1572" y="4260"/>
                    <a:pt x="1369" y="4387"/>
                    <a:pt x="1141" y="4451"/>
                  </a:cubicBezTo>
                  <a:cubicBezTo>
                    <a:pt x="1085" y="4469"/>
                    <a:pt x="1020" y="4474"/>
                    <a:pt x="952" y="4474"/>
                  </a:cubicBezTo>
                  <a:cubicBezTo>
                    <a:pt x="858" y="4474"/>
                    <a:pt x="758" y="4464"/>
                    <a:pt x="668" y="4464"/>
                  </a:cubicBezTo>
                  <a:cubicBezTo>
                    <a:pt x="603" y="4464"/>
                    <a:pt x="544" y="4469"/>
                    <a:pt x="495" y="4488"/>
                  </a:cubicBezTo>
                  <a:cubicBezTo>
                    <a:pt x="0" y="4691"/>
                    <a:pt x="825" y="5274"/>
                    <a:pt x="1065" y="5363"/>
                  </a:cubicBezTo>
                  <a:cubicBezTo>
                    <a:pt x="1293" y="5454"/>
                    <a:pt x="1538" y="5486"/>
                    <a:pt x="1789" y="5486"/>
                  </a:cubicBezTo>
                  <a:cubicBezTo>
                    <a:pt x="1957" y="5486"/>
                    <a:pt x="2127" y="5472"/>
                    <a:pt x="2295" y="5451"/>
                  </a:cubicBezTo>
                  <a:cubicBezTo>
                    <a:pt x="3144" y="5350"/>
                    <a:pt x="4006" y="5084"/>
                    <a:pt x="4690" y="4539"/>
                  </a:cubicBezTo>
                  <a:cubicBezTo>
                    <a:pt x="5363" y="4006"/>
                    <a:pt x="5844" y="3170"/>
                    <a:pt x="5794" y="2308"/>
                  </a:cubicBezTo>
                  <a:cubicBezTo>
                    <a:pt x="5748" y="1301"/>
                    <a:pt x="4985" y="425"/>
                    <a:pt x="4038" y="95"/>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5298325" y="779050"/>
              <a:ext cx="165450" cy="146775"/>
            </a:xfrm>
            <a:custGeom>
              <a:avLst/>
              <a:gdLst/>
              <a:ahLst/>
              <a:cxnLst/>
              <a:rect l="l" t="t" r="r" b="b"/>
              <a:pathLst>
                <a:path w="6618" h="5871" extrusionOk="0">
                  <a:moveTo>
                    <a:pt x="3319" y="1"/>
                  </a:moveTo>
                  <a:cubicBezTo>
                    <a:pt x="2987" y="1"/>
                    <a:pt x="2650" y="58"/>
                    <a:pt x="2320" y="179"/>
                  </a:cubicBezTo>
                  <a:cubicBezTo>
                    <a:pt x="799" y="723"/>
                    <a:pt x="0" y="2410"/>
                    <a:pt x="558" y="3931"/>
                  </a:cubicBezTo>
                  <a:cubicBezTo>
                    <a:pt x="985" y="5122"/>
                    <a:pt x="2112" y="5870"/>
                    <a:pt x="3312" y="5870"/>
                  </a:cubicBezTo>
                  <a:cubicBezTo>
                    <a:pt x="3643" y="5870"/>
                    <a:pt x="3981" y="5813"/>
                    <a:pt x="4310" y="5692"/>
                  </a:cubicBezTo>
                  <a:cubicBezTo>
                    <a:pt x="5831" y="5148"/>
                    <a:pt x="6617" y="3461"/>
                    <a:pt x="6072" y="1940"/>
                  </a:cubicBezTo>
                  <a:cubicBezTo>
                    <a:pt x="5645" y="748"/>
                    <a:pt x="4518" y="1"/>
                    <a:pt x="331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5305925" y="825975"/>
              <a:ext cx="147075" cy="99850"/>
            </a:xfrm>
            <a:custGeom>
              <a:avLst/>
              <a:gdLst/>
              <a:ahLst/>
              <a:cxnLst/>
              <a:rect l="l" t="t" r="r" b="b"/>
              <a:pathLst>
                <a:path w="5883" h="3994" extrusionOk="0">
                  <a:moveTo>
                    <a:pt x="279" y="0"/>
                  </a:moveTo>
                  <a:cubicBezTo>
                    <a:pt x="26" y="634"/>
                    <a:pt x="0" y="1356"/>
                    <a:pt x="254" y="2054"/>
                  </a:cubicBezTo>
                  <a:cubicBezTo>
                    <a:pt x="681" y="3245"/>
                    <a:pt x="1808" y="3993"/>
                    <a:pt x="3008" y="3993"/>
                  </a:cubicBezTo>
                  <a:cubicBezTo>
                    <a:pt x="3339" y="3993"/>
                    <a:pt x="3677" y="3936"/>
                    <a:pt x="4006" y="3815"/>
                  </a:cubicBezTo>
                  <a:cubicBezTo>
                    <a:pt x="4995" y="3460"/>
                    <a:pt x="5679" y="2624"/>
                    <a:pt x="5882" y="1660"/>
                  </a:cubicBezTo>
                  <a:lnTo>
                    <a:pt x="5882" y="1660"/>
                  </a:lnTo>
                  <a:cubicBezTo>
                    <a:pt x="5591" y="2421"/>
                    <a:pt x="4969" y="3055"/>
                    <a:pt x="4146" y="3347"/>
                  </a:cubicBezTo>
                  <a:cubicBezTo>
                    <a:pt x="3814" y="3468"/>
                    <a:pt x="3474" y="3526"/>
                    <a:pt x="3140" y="3526"/>
                  </a:cubicBezTo>
                  <a:cubicBezTo>
                    <a:pt x="1943" y="3526"/>
                    <a:pt x="820" y="2786"/>
                    <a:pt x="394" y="1597"/>
                  </a:cubicBezTo>
                  <a:cubicBezTo>
                    <a:pt x="203" y="1065"/>
                    <a:pt x="166" y="507"/>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5316075" y="794650"/>
              <a:ext cx="130275" cy="115550"/>
            </a:xfrm>
            <a:custGeom>
              <a:avLst/>
              <a:gdLst/>
              <a:ahLst/>
              <a:cxnLst/>
              <a:rect l="l" t="t" r="r" b="b"/>
              <a:pathLst>
                <a:path w="5211" h="4622" extrusionOk="0">
                  <a:moveTo>
                    <a:pt x="2599" y="1"/>
                  </a:moveTo>
                  <a:cubicBezTo>
                    <a:pt x="2338" y="1"/>
                    <a:pt x="2073" y="45"/>
                    <a:pt x="1813" y="138"/>
                  </a:cubicBezTo>
                  <a:cubicBezTo>
                    <a:pt x="622" y="569"/>
                    <a:pt x="0" y="1899"/>
                    <a:pt x="431" y="3091"/>
                  </a:cubicBezTo>
                  <a:cubicBezTo>
                    <a:pt x="769" y="4036"/>
                    <a:pt x="1662" y="4622"/>
                    <a:pt x="2607" y="4622"/>
                  </a:cubicBezTo>
                  <a:cubicBezTo>
                    <a:pt x="2866" y="4622"/>
                    <a:pt x="3129" y="4578"/>
                    <a:pt x="3385" y="4485"/>
                  </a:cubicBezTo>
                  <a:cubicBezTo>
                    <a:pt x="4589" y="4054"/>
                    <a:pt x="5210" y="2724"/>
                    <a:pt x="4779" y="1519"/>
                  </a:cubicBezTo>
                  <a:cubicBezTo>
                    <a:pt x="4441" y="584"/>
                    <a:pt x="3549" y="1"/>
                    <a:pt x="259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5333800" y="794900"/>
              <a:ext cx="65650" cy="101125"/>
            </a:xfrm>
            <a:custGeom>
              <a:avLst/>
              <a:gdLst/>
              <a:ahLst/>
              <a:cxnLst/>
              <a:rect l="l" t="t" r="r" b="b"/>
              <a:pathLst>
                <a:path w="2626" h="4045" extrusionOk="0">
                  <a:moveTo>
                    <a:pt x="2093" y="1"/>
                  </a:moveTo>
                  <a:cubicBezTo>
                    <a:pt x="1421" y="1218"/>
                    <a:pt x="787" y="2472"/>
                    <a:pt x="1" y="3626"/>
                  </a:cubicBezTo>
                  <a:cubicBezTo>
                    <a:pt x="116" y="3778"/>
                    <a:pt x="229" y="3917"/>
                    <a:pt x="369" y="4044"/>
                  </a:cubicBezTo>
                  <a:cubicBezTo>
                    <a:pt x="901" y="3207"/>
                    <a:pt x="1319" y="2308"/>
                    <a:pt x="1826" y="1458"/>
                  </a:cubicBezTo>
                  <a:cubicBezTo>
                    <a:pt x="2093" y="1015"/>
                    <a:pt x="2359" y="559"/>
                    <a:pt x="2625" y="115"/>
                  </a:cubicBezTo>
                  <a:cubicBezTo>
                    <a:pt x="2460" y="52"/>
                    <a:pt x="2270" y="13"/>
                    <a:pt x="209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5345225" y="799650"/>
              <a:ext cx="72900" cy="109050"/>
            </a:xfrm>
            <a:custGeom>
              <a:avLst/>
              <a:gdLst/>
              <a:ahLst/>
              <a:cxnLst/>
              <a:rect l="l" t="t" r="r" b="b"/>
              <a:pathLst>
                <a:path w="2916" h="4362" extrusionOk="0">
                  <a:moveTo>
                    <a:pt x="2383" y="1"/>
                  </a:moveTo>
                  <a:cubicBezTo>
                    <a:pt x="2067" y="521"/>
                    <a:pt x="1724" y="1040"/>
                    <a:pt x="1420" y="1560"/>
                  </a:cubicBezTo>
                  <a:cubicBezTo>
                    <a:pt x="951" y="2333"/>
                    <a:pt x="533" y="3170"/>
                    <a:pt x="0" y="3918"/>
                  </a:cubicBezTo>
                  <a:cubicBezTo>
                    <a:pt x="279" y="4133"/>
                    <a:pt x="597" y="4285"/>
                    <a:pt x="951" y="4361"/>
                  </a:cubicBezTo>
                  <a:cubicBezTo>
                    <a:pt x="1344" y="3284"/>
                    <a:pt x="1902" y="2245"/>
                    <a:pt x="2434" y="1217"/>
                  </a:cubicBezTo>
                  <a:cubicBezTo>
                    <a:pt x="2599" y="926"/>
                    <a:pt x="2751" y="634"/>
                    <a:pt x="2916" y="330"/>
                  </a:cubicBezTo>
                  <a:cubicBezTo>
                    <a:pt x="2751" y="203"/>
                    <a:pt x="2574" y="90"/>
                    <a:pt x="238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5378175" y="819625"/>
              <a:ext cx="53600" cy="90650"/>
            </a:xfrm>
            <a:custGeom>
              <a:avLst/>
              <a:gdLst/>
              <a:ahLst/>
              <a:cxnLst/>
              <a:rect l="l" t="t" r="r" b="b"/>
              <a:pathLst>
                <a:path w="2144" h="3626" extrusionOk="0">
                  <a:moveTo>
                    <a:pt x="2029" y="1"/>
                  </a:moveTo>
                  <a:cubicBezTo>
                    <a:pt x="1851" y="317"/>
                    <a:pt x="1687" y="634"/>
                    <a:pt x="1509" y="951"/>
                  </a:cubicBezTo>
                  <a:cubicBezTo>
                    <a:pt x="1205" y="1522"/>
                    <a:pt x="901" y="2105"/>
                    <a:pt x="571" y="2663"/>
                  </a:cubicBezTo>
                  <a:cubicBezTo>
                    <a:pt x="394" y="2979"/>
                    <a:pt x="229" y="3334"/>
                    <a:pt x="1" y="3626"/>
                  </a:cubicBezTo>
                  <a:lnTo>
                    <a:pt x="115" y="3626"/>
                  </a:lnTo>
                  <a:cubicBezTo>
                    <a:pt x="203" y="3626"/>
                    <a:pt x="279" y="3613"/>
                    <a:pt x="369" y="3613"/>
                  </a:cubicBezTo>
                  <a:cubicBezTo>
                    <a:pt x="445" y="3410"/>
                    <a:pt x="546" y="3220"/>
                    <a:pt x="648" y="3043"/>
                  </a:cubicBezTo>
                  <a:cubicBezTo>
                    <a:pt x="977" y="2333"/>
                    <a:pt x="1395" y="1649"/>
                    <a:pt x="1750" y="964"/>
                  </a:cubicBezTo>
                  <a:cubicBezTo>
                    <a:pt x="1890" y="711"/>
                    <a:pt x="2017" y="457"/>
                    <a:pt x="2143" y="204"/>
                  </a:cubicBezTo>
                  <a:cubicBezTo>
                    <a:pt x="2105" y="127"/>
                    <a:pt x="2067" y="64"/>
                    <a:pt x="2029"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5352825" y="807500"/>
              <a:ext cx="60875" cy="88450"/>
            </a:xfrm>
            <a:custGeom>
              <a:avLst/>
              <a:gdLst/>
              <a:ahLst/>
              <a:cxnLst/>
              <a:rect l="l" t="t" r="r" b="b"/>
              <a:pathLst>
                <a:path w="2435" h="3538" extrusionOk="0">
                  <a:moveTo>
                    <a:pt x="610" y="1"/>
                  </a:moveTo>
                  <a:cubicBezTo>
                    <a:pt x="576" y="1"/>
                    <a:pt x="542" y="6"/>
                    <a:pt x="508" y="16"/>
                  </a:cubicBezTo>
                  <a:lnTo>
                    <a:pt x="495" y="29"/>
                  </a:lnTo>
                  <a:cubicBezTo>
                    <a:pt x="406" y="55"/>
                    <a:pt x="343" y="118"/>
                    <a:pt x="318" y="207"/>
                  </a:cubicBezTo>
                  <a:cubicBezTo>
                    <a:pt x="279" y="283"/>
                    <a:pt x="279" y="371"/>
                    <a:pt x="318" y="460"/>
                  </a:cubicBezTo>
                  <a:lnTo>
                    <a:pt x="330" y="486"/>
                  </a:lnTo>
                  <a:cubicBezTo>
                    <a:pt x="166" y="638"/>
                    <a:pt x="51" y="841"/>
                    <a:pt x="26" y="1043"/>
                  </a:cubicBezTo>
                  <a:cubicBezTo>
                    <a:pt x="0" y="1334"/>
                    <a:pt x="127" y="1855"/>
                    <a:pt x="609" y="1981"/>
                  </a:cubicBezTo>
                  <a:cubicBezTo>
                    <a:pt x="749" y="2007"/>
                    <a:pt x="862" y="2019"/>
                    <a:pt x="952" y="2019"/>
                  </a:cubicBezTo>
                  <a:lnTo>
                    <a:pt x="1205" y="2627"/>
                  </a:lnTo>
                  <a:cubicBezTo>
                    <a:pt x="1167" y="2615"/>
                    <a:pt x="1141" y="2590"/>
                    <a:pt x="1116" y="2551"/>
                  </a:cubicBezTo>
                  <a:cubicBezTo>
                    <a:pt x="1051" y="2459"/>
                    <a:pt x="952" y="2400"/>
                    <a:pt x="844" y="2400"/>
                  </a:cubicBezTo>
                  <a:cubicBezTo>
                    <a:pt x="805" y="2400"/>
                    <a:pt x="764" y="2408"/>
                    <a:pt x="724" y="2425"/>
                  </a:cubicBezTo>
                  <a:cubicBezTo>
                    <a:pt x="698" y="2425"/>
                    <a:pt x="685" y="2438"/>
                    <a:pt x="660" y="2450"/>
                  </a:cubicBezTo>
                  <a:cubicBezTo>
                    <a:pt x="508" y="2551"/>
                    <a:pt x="470" y="2754"/>
                    <a:pt x="571" y="2906"/>
                  </a:cubicBezTo>
                  <a:cubicBezTo>
                    <a:pt x="742" y="3180"/>
                    <a:pt x="1047" y="3331"/>
                    <a:pt x="1374" y="3331"/>
                  </a:cubicBezTo>
                  <a:cubicBezTo>
                    <a:pt x="1411" y="3331"/>
                    <a:pt x="1447" y="3329"/>
                    <a:pt x="1484" y="3325"/>
                  </a:cubicBezTo>
                  <a:lnTo>
                    <a:pt x="1496" y="3337"/>
                  </a:lnTo>
                  <a:cubicBezTo>
                    <a:pt x="1545" y="3463"/>
                    <a:pt x="1659" y="3537"/>
                    <a:pt x="1790" y="3537"/>
                  </a:cubicBezTo>
                  <a:cubicBezTo>
                    <a:pt x="1830" y="3537"/>
                    <a:pt x="1873" y="3530"/>
                    <a:pt x="1915" y="3515"/>
                  </a:cubicBezTo>
                  <a:lnTo>
                    <a:pt x="1927" y="3515"/>
                  </a:lnTo>
                  <a:cubicBezTo>
                    <a:pt x="2003" y="3477"/>
                    <a:pt x="2067" y="3413"/>
                    <a:pt x="2105" y="3337"/>
                  </a:cubicBezTo>
                  <a:cubicBezTo>
                    <a:pt x="2130" y="3249"/>
                    <a:pt x="2130" y="3160"/>
                    <a:pt x="2105" y="3084"/>
                  </a:cubicBezTo>
                  <a:lnTo>
                    <a:pt x="2093" y="3058"/>
                  </a:lnTo>
                  <a:cubicBezTo>
                    <a:pt x="2307" y="2830"/>
                    <a:pt x="2434" y="2501"/>
                    <a:pt x="2384" y="2196"/>
                  </a:cubicBezTo>
                  <a:cubicBezTo>
                    <a:pt x="2321" y="1804"/>
                    <a:pt x="2079" y="1525"/>
                    <a:pt x="1687" y="1411"/>
                  </a:cubicBezTo>
                  <a:cubicBezTo>
                    <a:pt x="1572" y="1385"/>
                    <a:pt x="1471" y="1373"/>
                    <a:pt x="1395" y="1360"/>
                  </a:cubicBezTo>
                  <a:lnTo>
                    <a:pt x="1217" y="942"/>
                  </a:lnTo>
                  <a:lnTo>
                    <a:pt x="1217" y="942"/>
                  </a:lnTo>
                  <a:cubicBezTo>
                    <a:pt x="1270" y="972"/>
                    <a:pt x="1326" y="984"/>
                    <a:pt x="1382" y="984"/>
                  </a:cubicBezTo>
                  <a:cubicBezTo>
                    <a:pt x="1421" y="984"/>
                    <a:pt x="1460" y="978"/>
                    <a:pt x="1496" y="967"/>
                  </a:cubicBezTo>
                  <a:cubicBezTo>
                    <a:pt x="1572" y="942"/>
                    <a:pt x="1636" y="891"/>
                    <a:pt x="1674" y="827"/>
                  </a:cubicBezTo>
                  <a:cubicBezTo>
                    <a:pt x="1763" y="675"/>
                    <a:pt x="1712" y="473"/>
                    <a:pt x="1560" y="371"/>
                  </a:cubicBezTo>
                  <a:cubicBezTo>
                    <a:pt x="1388" y="269"/>
                    <a:pt x="1185" y="217"/>
                    <a:pt x="989" y="217"/>
                  </a:cubicBezTo>
                  <a:cubicBezTo>
                    <a:pt x="968" y="217"/>
                    <a:pt x="947" y="218"/>
                    <a:pt x="926" y="219"/>
                  </a:cubicBezTo>
                  <a:lnTo>
                    <a:pt x="926" y="207"/>
                  </a:lnTo>
                  <a:cubicBezTo>
                    <a:pt x="866" y="76"/>
                    <a:pt x="742" y="1"/>
                    <a:pt x="61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5356950" y="811650"/>
              <a:ext cx="52625" cy="80125"/>
            </a:xfrm>
            <a:custGeom>
              <a:avLst/>
              <a:gdLst/>
              <a:ahLst/>
              <a:cxnLst/>
              <a:rect l="l" t="t" r="r" b="b"/>
              <a:pathLst>
                <a:path w="2105" h="3205" extrusionOk="0">
                  <a:moveTo>
                    <a:pt x="482" y="687"/>
                  </a:moveTo>
                  <a:lnTo>
                    <a:pt x="761" y="1359"/>
                  </a:lnTo>
                  <a:cubicBezTo>
                    <a:pt x="711" y="1359"/>
                    <a:pt x="635" y="1346"/>
                    <a:pt x="571" y="1334"/>
                  </a:cubicBezTo>
                  <a:cubicBezTo>
                    <a:pt x="381" y="1283"/>
                    <a:pt x="343" y="1030"/>
                    <a:pt x="356" y="928"/>
                  </a:cubicBezTo>
                  <a:cubicBezTo>
                    <a:pt x="368" y="852"/>
                    <a:pt x="419" y="763"/>
                    <a:pt x="482" y="687"/>
                  </a:cubicBezTo>
                  <a:close/>
                  <a:moveTo>
                    <a:pt x="1255" y="1701"/>
                  </a:moveTo>
                  <a:cubicBezTo>
                    <a:pt x="1294" y="1701"/>
                    <a:pt x="1331" y="1714"/>
                    <a:pt x="1382" y="1726"/>
                  </a:cubicBezTo>
                  <a:cubicBezTo>
                    <a:pt x="1585" y="1777"/>
                    <a:pt x="1699" y="1904"/>
                    <a:pt x="1725" y="2106"/>
                  </a:cubicBezTo>
                  <a:cubicBezTo>
                    <a:pt x="1750" y="2259"/>
                    <a:pt x="1699" y="2411"/>
                    <a:pt x="1598" y="2512"/>
                  </a:cubicBezTo>
                  <a:lnTo>
                    <a:pt x="1255" y="1701"/>
                  </a:lnTo>
                  <a:close/>
                  <a:moveTo>
                    <a:pt x="457" y="1"/>
                  </a:moveTo>
                  <a:cubicBezTo>
                    <a:pt x="435" y="1"/>
                    <a:pt x="413" y="5"/>
                    <a:pt x="393" y="15"/>
                  </a:cubicBezTo>
                  <a:cubicBezTo>
                    <a:pt x="305" y="41"/>
                    <a:pt x="266" y="142"/>
                    <a:pt x="305" y="230"/>
                  </a:cubicBezTo>
                  <a:lnTo>
                    <a:pt x="356" y="370"/>
                  </a:lnTo>
                  <a:cubicBezTo>
                    <a:pt x="165" y="509"/>
                    <a:pt x="51" y="712"/>
                    <a:pt x="26" y="890"/>
                  </a:cubicBezTo>
                  <a:cubicBezTo>
                    <a:pt x="1" y="1131"/>
                    <a:pt x="102" y="1549"/>
                    <a:pt x="482" y="1650"/>
                  </a:cubicBezTo>
                  <a:cubicBezTo>
                    <a:pt x="606" y="1679"/>
                    <a:pt x="716" y="1693"/>
                    <a:pt x="811" y="1693"/>
                  </a:cubicBezTo>
                  <a:cubicBezTo>
                    <a:pt x="842" y="1693"/>
                    <a:pt x="872" y="1692"/>
                    <a:pt x="900" y="1689"/>
                  </a:cubicBezTo>
                  <a:lnTo>
                    <a:pt x="1294" y="2664"/>
                  </a:lnTo>
                  <a:cubicBezTo>
                    <a:pt x="1274" y="2666"/>
                    <a:pt x="1254" y="2667"/>
                    <a:pt x="1234" y="2667"/>
                  </a:cubicBezTo>
                  <a:cubicBezTo>
                    <a:pt x="1082" y="2667"/>
                    <a:pt x="912" y="2620"/>
                    <a:pt x="812" y="2475"/>
                  </a:cubicBezTo>
                  <a:cubicBezTo>
                    <a:pt x="779" y="2425"/>
                    <a:pt x="725" y="2397"/>
                    <a:pt x="671" y="2397"/>
                  </a:cubicBezTo>
                  <a:cubicBezTo>
                    <a:pt x="641" y="2397"/>
                    <a:pt x="611" y="2406"/>
                    <a:pt x="584" y="2424"/>
                  </a:cubicBezTo>
                  <a:cubicBezTo>
                    <a:pt x="508" y="2475"/>
                    <a:pt x="482" y="2576"/>
                    <a:pt x="533" y="2652"/>
                  </a:cubicBezTo>
                  <a:cubicBezTo>
                    <a:pt x="700" y="2888"/>
                    <a:pt x="959" y="2994"/>
                    <a:pt x="1209" y="2994"/>
                  </a:cubicBezTo>
                  <a:cubicBezTo>
                    <a:pt x="1281" y="2994"/>
                    <a:pt x="1352" y="2985"/>
                    <a:pt x="1420" y="2968"/>
                  </a:cubicBezTo>
                  <a:lnTo>
                    <a:pt x="1483" y="3108"/>
                  </a:lnTo>
                  <a:cubicBezTo>
                    <a:pt x="1503" y="3168"/>
                    <a:pt x="1571" y="3204"/>
                    <a:pt x="1636" y="3204"/>
                  </a:cubicBezTo>
                  <a:cubicBezTo>
                    <a:pt x="1653" y="3204"/>
                    <a:pt x="1670" y="3202"/>
                    <a:pt x="1686" y="3197"/>
                  </a:cubicBezTo>
                  <a:lnTo>
                    <a:pt x="1699" y="3197"/>
                  </a:lnTo>
                  <a:cubicBezTo>
                    <a:pt x="1775" y="3159"/>
                    <a:pt x="1813" y="3070"/>
                    <a:pt x="1788" y="2982"/>
                  </a:cubicBezTo>
                  <a:lnTo>
                    <a:pt x="1725" y="2842"/>
                  </a:lnTo>
                  <a:cubicBezTo>
                    <a:pt x="1965" y="2664"/>
                    <a:pt x="2105" y="2360"/>
                    <a:pt x="2054" y="2056"/>
                  </a:cubicBezTo>
                  <a:cubicBezTo>
                    <a:pt x="2004" y="1726"/>
                    <a:pt x="1801" y="1498"/>
                    <a:pt x="1471" y="1410"/>
                  </a:cubicBezTo>
                  <a:cubicBezTo>
                    <a:pt x="1344" y="1371"/>
                    <a:pt x="1230" y="1359"/>
                    <a:pt x="1116" y="1359"/>
                  </a:cubicBezTo>
                  <a:lnTo>
                    <a:pt x="787" y="548"/>
                  </a:lnTo>
                  <a:cubicBezTo>
                    <a:pt x="806" y="546"/>
                    <a:pt x="825" y="545"/>
                    <a:pt x="844" y="545"/>
                  </a:cubicBezTo>
                  <a:cubicBezTo>
                    <a:pt x="942" y="545"/>
                    <a:pt x="1046" y="573"/>
                    <a:pt x="1142" y="636"/>
                  </a:cubicBezTo>
                  <a:cubicBezTo>
                    <a:pt x="1165" y="648"/>
                    <a:pt x="1191" y="654"/>
                    <a:pt x="1218" y="654"/>
                  </a:cubicBezTo>
                  <a:cubicBezTo>
                    <a:pt x="1276" y="654"/>
                    <a:pt x="1335" y="626"/>
                    <a:pt x="1370" y="573"/>
                  </a:cubicBezTo>
                  <a:cubicBezTo>
                    <a:pt x="1407" y="497"/>
                    <a:pt x="1382" y="396"/>
                    <a:pt x="1306" y="345"/>
                  </a:cubicBezTo>
                  <a:cubicBezTo>
                    <a:pt x="1164" y="259"/>
                    <a:pt x="992" y="216"/>
                    <a:pt x="824" y="216"/>
                  </a:cubicBezTo>
                  <a:cubicBezTo>
                    <a:pt x="769" y="216"/>
                    <a:pt x="713" y="221"/>
                    <a:pt x="660" y="230"/>
                  </a:cubicBezTo>
                  <a:lnTo>
                    <a:pt x="609" y="104"/>
                  </a:lnTo>
                  <a:cubicBezTo>
                    <a:pt x="581" y="39"/>
                    <a:pt x="518" y="1"/>
                    <a:pt x="45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6090250" y="938200"/>
              <a:ext cx="108075" cy="123800"/>
            </a:xfrm>
            <a:custGeom>
              <a:avLst/>
              <a:gdLst/>
              <a:ahLst/>
              <a:cxnLst/>
              <a:rect l="l" t="t" r="r" b="b"/>
              <a:pathLst>
                <a:path w="4323" h="4952" extrusionOk="0">
                  <a:moveTo>
                    <a:pt x="950" y="0"/>
                  </a:moveTo>
                  <a:cubicBezTo>
                    <a:pt x="916" y="0"/>
                    <a:pt x="883" y="3"/>
                    <a:pt x="849" y="11"/>
                  </a:cubicBezTo>
                  <a:cubicBezTo>
                    <a:pt x="723" y="24"/>
                    <a:pt x="609" y="100"/>
                    <a:pt x="571" y="213"/>
                  </a:cubicBezTo>
                  <a:cubicBezTo>
                    <a:pt x="520" y="366"/>
                    <a:pt x="621" y="518"/>
                    <a:pt x="723" y="644"/>
                  </a:cubicBezTo>
                  <a:cubicBezTo>
                    <a:pt x="1015" y="1013"/>
                    <a:pt x="1395" y="1317"/>
                    <a:pt x="1813" y="1532"/>
                  </a:cubicBezTo>
                  <a:cubicBezTo>
                    <a:pt x="1517" y="1484"/>
                    <a:pt x="1221" y="1436"/>
                    <a:pt x="927" y="1436"/>
                  </a:cubicBezTo>
                  <a:cubicBezTo>
                    <a:pt x="756" y="1436"/>
                    <a:pt x="587" y="1452"/>
                    <a:pt x="418" y="1494"/>
                  </a:cubicBezTo>
                  <a:cubicBezTo>
                    <a:pt x="254" y="1520"/>
                    <a:pt x="89" y="1608"/>
                    <a:pt x="51" y="1760"/>
                  </a:cubicBezTo>
                  <a:cubicBezTo>
                    <a:pt x="1" y="1951"/>
                    <a:pt x="178" y="2128"/>
                    <a:pt x="356" y="2242"/>
                  </a:cubicBezTo>
                  <a:cubicBezTo>
                    <a:pt x="863" y="2559"/>
                    <a:pt x="1407" y="2799"/>
                    <a:pt x="1978" y="2965"/>
                  </a:cubicBezTo>
                  <a:cubicBezTo>
                    <a:pt x="1893" y="2959"/>
                    <a:pt x="1806" y="2953"/>
                    <a:pt x="1717" y="2953"/>
                  </a:cubicBezTo>
                  <a:cubicBezTo>
                    <a:pt x="1607" y="2953"/>
                    <a:pt x="1494" y="2962"/>
                    <a:pt x="1382" y="2990"/>
                  </a:cubicBezTo>
                  <a:cubicBezTo>
                    <a:pt x="1192" y="3041"/>
                    <a:pt x="1015" y="3167"/>
                    <a:pt x="951" y="3357"/>
                  </a:cubicBezTo>
                  <a:cubicBezTo>
                    <a:pt x="875" y="3649"/>
                    <a:pt x="1091" y="3928"/>
                    <a:pt x="1306" y="4131"/>
                  </a:cubicBezTo>
                  <a:cubicBezTo>
                    <a:pt x="1737" y="4498"/>
                    <a:pt x="2244" y="4765"/>
                    <a:pt x="2789" y="4904"/>
                  </a:cubicBezTo>
                  <a:cubicBezTo>
                    <a:pt x="2897" y="4932"/>
                    <a:pt x="3020" y="4951"/>
                    <a:pt x="3141" y="4951"/>
                  </a:cubicBezTo>
                  <a:cubicBezTo>
                    <a:pt x="3349" y="4951"/>
                    <a:pt x="3552" y="4894"/>
                    <a:pt x="3663" y="4726"/>
                  </a:cubicBezTo>
                  <a:cubicBezTo>
                    <a:pt x="3879" y="4410"/>
                    <a:pt x="4032" y="3979"/>
                    <a:pt x="4133" y="3611"/>
                  </a:cubicBezTo>
                  <a:cubicBezTo>
                    <a:pt x="4260" y="3180"/>
                    <a:pt x="4323" y="2711"/>
                    <a:pt x="4221" y="2267"/>
                  </a:cubicBezTo>
                  <a:cubicBezTo>
                    <a:pt x="4069" y="1621"/>
                    <a:pt x="3601" y="1075"/>
                    <a:pt x="3043" y="720"/>
                  </a:cubicBezTo>
                  <a:cubicBezTo>
                    <a:pt x="2485" y="366"/>
                    <a:pt x="1838" y="176"/>
                    <a:pt x="1192" y="36"/>
                  </a:cubicBezTo>
                  <a:cubicBezTo>
                    <a:pt x="1111" y="18"/>
                    <a:pt x="1031" y="0"/>
                    <a:pt x="95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6062375" y="933225"/>
              <a:ext cx="87075" cy="141150"/>
            </a:xfrm>
            <a:custGeom>
              <a:avLst/>
              <a:gdLst/>
              <a:ahLst/>
              <a:cxnLst/>
              <a:rect l="l" t="t" r="r" b="b"/>
              <a:pathLst>
                <a:path w="3483" h="5646" extrusionOk="0">
                  <a:moveTo>
                    <a:pt x="3139" y="118"/>
                  </a:moveTo>
                  <a:cubicBezTo>
                    <a:pt x="3240" y="150"/>
                    <a:pt x="3339" y="189"/>
                    <a:pt x="3435" y="235"/>
                  </a:cubicBezTo>
                  <a:cubicBezTo>
                    <a:pt x="3347" y="171"/>
                    <a:pt x="3245" y="133"/>
                    <a:pt x="3139" y="118"/>
                  </a:cubicBezTo>
                  <a:close/>
                  <a:moveTo>
                    <a:pt x="2377" y="1"/>
                  </a:moveTo>
                  <a:cubicBezTo>
                    <a:pt x="1711" y="1"/>
                    <a:pt x="1047" y="259"/>
                    <a:pt x="621" y="767"/>
                  </a:cubicBezTo>
                  <a:cubicBezTo>
                    <a:pt x="114" y="1376"/>
                    <a:pt x="0" y="2251"/>
                    <a:pt x="203" y="3024"/>
                  </a:cubicBezTo>
                  <a:cubicBezTo>
                    <a:pt x="406" y="3784"/>
                    <a:pt x="887" y="4457"/>
                    <a:pt x="1471" y="5001"/>
                  </a:cubicBezTo>
                  <a:cubicBezTo>
                    <a:pt x="1749" y="5268"/>
                    <a:pt x="2054" y="5508"/>
                    <a:pt x="2421" y="5610"/>
                  </a:cubicBezTo>
                  <a:cubicBezTo>
                    <a:pt x="2488" y="5630"/>
                    <a:pt x="2625" y="5646"/>
                    <a:pt x="2774" y="5646"/>
                  </a:cubicBezTo>
                  <a:cubicBezTo>
                    <a:pt x="3100" y="5646"/>
                    <a:pt x="3482" y="5568"/>
                    <a:pt x="3308" y="5280"/>
                  </a:cubicBezTo>
                  <a:cubicBezTo>
                    <a:pt x="3220" y="5141"/>
                    <a:pt x="2966" y="5052"/>
                    <a:pt x="2852" y="4900"/>
                  </a:cubicBezTo>
                  <a:cubicBezTo>
                    <a:pt x="2725" y="4735"/>
                    <a:pt x="2649" y="4519"/>
                    <a:pt x="2649" y="4304"/>
                  </a:cubicBezTo>
                  <a:cubicBezTo>
                    <a:pt x="2637" y="3835"/>
                    <a:pt x="2978" y="3392"/>
                    <a:pt x="3435" y="3277"/>
                  </a:cubicBezTo>
                  <a:lnTo>
                    <a:pt x="1964" y="1781"/>
                  </a:lnTo>
                  <a:cubicBezTo>
                    <a:pt x="2022" y="1657"/>
                    <a:pt x="2152" y="1619"/>
                    <a:pt x="2289" y="1619"/>
                  </a:cubicBezTo>
                  <a:cubicBezTo>
                    <a:pt x="2333" y="1619"/>
                    <a:pt x="2378" y="1623"/>
                    <a:pt x="2421" y="1629"/>
                  </a:cubicBezTo>
                  <a:cubicBezTo>
                    <a:pt x="2508" y="1643"/>
                    <a:pt x="2602" y="1660"/>
                    <a:pt x="2692" y="1660"/>
                  </a:cubicBezTo>
                  <a:cubicBezTo>
                    <a:pt x="2772" y="1660"/>
                    <a:pt x="2850" y="1646"/>
                    <a:pt x="2916" y="1604"/>
                  </a:cubicBezTo>
                  <a:cubicBezTo>
                    <a:pt x="2459" y="1553"/>
                    <a:pt x="2130" y="1009"/>
                    <a:pt x="2294" y="578"/>
                  </a:cubicBezTo>
                  <a:cubicBezTo>
                    <a:pt x="2406" y="286"/>
                    <a:pt x="2722" y="110"/>
                    <a:pt x="3028" y="110"/>
                  </a:cubicBezTo>
                  <a:cubicBezTo>
                    <a:pt x="3065" y="110"/>
                    <a:pt x="3102" y="112"/>
                    <a:pt x="3139" y="118"/>
                  </a:cubicBezTo>
                  <a:lnTo>
                    <a:pt x="3139" y="118"/>
                  </a:lnTo>
                  <a:cubicBezTo>
                    <a:pt x="2894" y="39"/>
                    <a:pt x="2636" y="1"/>
                    <a:pt x="237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6224275" y="1040650"/>
              <a:ext cx="140750" cy="91800"/>
            </a:xfrm>
            <a:custGeom>
              <a:avLst/>
              <a:gdLst/>
              <a:ahLst/>
              <a:cxnLst/>
              <a:rect l="l" t="t" r="r" b="b"/>
              <a:pathLst>
                <a:path w="5630" h="3672" extrusionOk="0">
                  <a:moveTo>
                    <a:pt x="2639" y="1"/>
                  </a:moveTo>
                  <a:cubicBezTo>
                    <a:pt x="2316" y="1"/>
                    <a:pt x="1996" y="61"/>
                    <a:pt x="1700" y="197"/>
                  </a:cubicBezTo>
                  <a:cubicBezTo>
                    <a:pt x="1294" y="388"/>
                    <a:pt x="952" y="717"/>
                    <a:pt x="685" y="1084"/>
                  </a:cubicBezTo>
                  <a:cubicBezTo>
                    <a:pt x="471" y="1402"/>
                    <a:pt x="217" y="1782"/>
                    <a:pt x="102" y="2137"/>
                  </a:cubicBezTo>
                  <a:cubicBezTo>
                    <a:pt x="1" y="2453"/>
                    <a:pt x="255" y="2758"/>
                    <a:pt x="483" y="2948"/>
                  </a:cubicBezTo>
                  <a:cubicBezTo>
                    <a:pt x="927" y="3290"/>
                    <a:pt x="1459" y="3531"/>
                    <a:pt x="2017" y="3645"/>
                  </a:cubicBezTo>
                  <a:cubicBezTo>
                    <a:pt x="2109" y="3661"/>
                    <a:pt x="2206" y="3672"/>
                    <a:pt x="2303" y="3672"/>
                  </a:cubicBezTo>
                  <a:cubicBezTo>
                    <a:pt x="2513" y="3672"/>
                    <a:pt x="2715" y="3620"/>
                    <a:pt x="2828" y="3455"/>
                  </a:cubicBezTo>
                  <a:cubicBezTo>
                    <a:pt x="2955" y="3290"/>
                    <a:pt x="2942" y="3062"/>
                    <a:pt x="2866" y="2884"/>
                  </a:cubicBezTo>
                  <a:cubicBezTo>
                    <a:pt x="2790" y="2695"/>
                    <a:pt x="2651" y="2543"/>
                    <a:pt x="2524" y="2390"/>
                  </a:cubicBezTo>
                  <a:lnTo>
                    <a:pt x="2524" y="2390"/>
                  </a:lnTo>
                  <a:cubicBezTo>
                    <a:pt x="2992" y="2758"/>
                    <a:pt x="3525" y="3036"/>
                    <a:pt x="4083" y="3239"/>
                  </a:cubicBezTo>
                  <a:cubicBezTo>
                    <a:pt x="4184" y="3271"/>
                    <a:pt x="4298" y="3300"/>
                    <a:pt x="4401" y="3300"/>
                  </a:cubicBezTo>
                  <a:cubicBezTo>
                    <a:pt x="4504" y="3300"/>
                    <a:pt x="4596" y="3271"/>
                    <a:pt x="4654" y="3189"/>
                  </a:cubicBezTo>
                  <a:cubicBezTo>
                    <a:pt x="4755" y="3062"/>
                    <a:pt x="4716" y="2872"/>
                    <a:pt x="4640" y="2732"/>
                  </a:cubicBezTo>
                  <a:cubicBezTo>
                    <a:pt x="4451" y="2301"/>
                    <a:pt x="4096" y="1972"/>
                    <a:pt x="3753" y="1655"/>
                  </a:cubicBezTo>
                  <a:lnTo>
                    <a:pt x="3753" y="1655"/>
                  </a:lnTo>
                  <a:cubicBezTo>
                    <a:pt x="4184" y="1845"/>
                    <a:pt x="4654" y="1960"/>
                    <a:pt x="5122" y="1972"/>
                  </a:cubicBezTo>
                  <a:cubicBezTo>
                    <a:pt x="5147" y="1974"/>
                    <a:pt x="5172" y="1975"/>
                    <a:pt x="5197" y="1975"/>
                  </a:cubicBezTo>
                  <a:cubicBezTo>
                    <a:pt x="5342" y="1975"/>
                    <a:pt x="5490" y="1939"/>
                    <a:pt x="5566" y="1820"/>
                  </a:cubicBezTo>
                  <a:cubicBezTo>
                    <a:pt x="5629" y="1718"/>
                    <a:pt x="5617" y="1591"/>
                    <a:pt x="5553" y="1490"/>
                  </a:cubicBezTo>
                  <a:cubicBezTo>
                    <a:pt x="5502" y="1376"/>
                    <a:pt x="5401" y="1300"/>
                    <a:pt x="5313" y="1224"/>
                  </a:cubicBezTo>
                  <a:cubicBezTo>
                    <a:pt x="4806" y="806"/>
                    <a:pt x="4260" y="400"/>
                    <a:pt x="3639" y="185"/>
                  </a:cubicBezTo>
                  <a:cubicBezTo>
                    <a:pt x="3321" y="68"/>
                    <a:pt x="2979" y="1"/>
                    <a:pt x="26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18450" y="1030350"/>
              <a:ext cx="153400" cy="134400"/>
            </a:xfrm>
            <a:custGeom>
              <a:avLst/>
              <a:gdLst/>
              <a:ahLst/>
              <a:cxnLst/>
              <a:rect l="l" t="t" r="r" b="b"/>
              <a:pathLst>
                <a:path w="6136" h="5376" extrusionOk="0">
                  <a:moveTo>
                    <a:pt x="3074" y="0"/>
                  </a:moveTo>
                  <a:cubicBezTo>
                    <a:pt x="2135" y="0"/>
                    <a:pt x="1222" y="492"/>
                    <a:pt x="723" y="1370"/>
                  </a:cubicBezTo>
                  <a:cubicBezTo>
                    <a:pt x="0" y="2663"/>
                    <a:pt x="457" y="4310"/>
                    <a:pt x="1750" y="5033"/>
                  </a:cubicBezTo>
                  <a:cubicBezTo>
                    <a:pt x="2165" y="5265"/>
                    <a:pt x="2617" y="5376"/>
                    <a:pt x="3063" y="5376"/>
                  </a:cubicBezTo>
                  <a:cubicBezTo>
                    <a:pt x="4006" y="5376"/>
                    <a:pt x="4923" y="4884"/>
                    <a:pt x="5413" y="4006"/>
                  </a:cubicBezTo>
                  <a:cubicBezTo>
                    <a:pt x="6135" y="2713"/>
                    <a:pt x="5679" y="1079"/>
                    <a:pt x="4386" y="343"/>
                  </a:cubicBezTo>
                  <a:cubicBezTo>
                    <a:pt x="3970" y="111"/>
                    <a:pt x="3519" y="0"/>
                    <a:pt x="307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6118450" y="1034150"/>
              <a:ext cx="109350" cy="130625"/>
            </a:xfrm>
            <a:custGeom>
              <a:avLst/>
              <a:gdLst/>
              <a:ahLst/>
              <a:cxnLst/>
              <a:rect l="l" t="t" r="r" b="b"/>
              <a:pathLst>
                <a:path w="4374" h="5225" extrusionOk="0">
                  <a:moveTo>
                    <a:pt x="2168" y="1"/>
                  </a:moveTo>
                  <a:lnTo>
                    <a:pt x="2168" y="1"/>
                  </a:lnTo>
                  <a:cubicBezTo>
                    <a:pt x="1585" y="217"/>
                    <a:pt x="1065" y="635"/>
                    <a:pt x="723" y="1218"/>
                  </a:cubicBezTo>
                  <a:cubicBezTo>
                    <a:pt x="0" y="2511"/>
                    <a:pt x="457" y="4158"/>
                    <a:pt x="1750" y="4881"/>
                  </a:cubicBezTo>
                  <a:cubicBezTo>
                    <a:pt x="2171" y="5114"/>
                    <a:pt x="2627" y="5225"/>
                    <a:pt x="3076" y="5225"/>
                  </a:cubicBezTo>
                  <a:cubicBezTo>
                    <a:pt x="3531" y="5225"/>
                    <a:pt x="3978" y="5111"/>
                    <a:pt x="4374" y="4894"/>
                  </a:cubicBezTo>
                  <a:lnTo>
                    <a:pt x="4374" y="4894"/>
                  </a:lnTo>
                  <a:cubicBezTo>
                    <a:pt x="4084" y="4992"/>
                    <a:pt x="3778" y="5044"/>
                    <a:pt x="3470" y="5044"/>
                  </a:cubicBezTo>
                  <a:cubicBezTo>
                    <a:pt x="3025" y="5044"/>
                    <a:pt x="2575" y="4936"/>
                    <a:pt x="2155" y="4704"/>
                  </a:cubicBezTo>
                  <a:cubicBezTo>
                    <a:pt x="862" y="3969"/>
                    <a:pt x="406" y="2333"/>
                    <a:pt x="1129" y="1040"/>
                  </a:cubicBezTo>
                  <a:cubicBezTo>
                    <a:pt x="1382" y="584"/>
                    <a:pt x="1750" y="242"/>
                    <a:pt x="216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6134625" y="1044650"/>
              <a:ext cx="121075" cy="105900"/>
            </a:xfrm>
            <a:custGeom>
              <a:avLst/>
              <a:gdLst/>
              <a:ahLst/>
              <a:cxnLst/>
              <a:rect l="l" t="t" r="r" b="b"/>
              <a:pathLst>
                <a:path w="4843" h="4236" extrusionOk="0">
                  <a:moveTo>
                    <a:pt x="2422" y="1"/>
                  </a:moveTo>
                  <a:cubicBezTo>
                    <a:pt x="1685" y="1"/>
                    <a:pt x="969" y="390"/>
                    <a:pt x="583" y="1076"/>
                  </a:cubicBezTo>
                  <a:cubicBezTo>
                    <a:pt x="0" y="2104"/>
                    <a:pt x="367" y="3397"/>
                    <a:pt x="1381" y="3967"/>
                  </a:cubicBezTo>
                  <a:cubicBezTo>
                    <a:pt x="1710" y="4149"/>
                    <a:pt x="2066" y="4236"/>
                    <a:pt x="2417" y="4236"/>
                  </a:cubicBezTo>
                  <a:cubicBezTo>
                    <a:pt x="3162" y="4236"/>
                    <a:pt x="3884" y="3845"/>
                    <a:pt x="4271" y="3155"/>
                  </a:cubicBezTo>
                  <a:cubicBezTo>
                    <a:pt x="4842" y="2141"/>
                    <a:pt x="4487" y="848"/>
                    <a:pt x="3460" y="278"/>
                  </a:cubicBezTo>
                  <a:cubicBezTo>
                    <a:pt x="3132" y="90"/>
                    <a:pt x="2775" y="1"/>
                    <a:pt x="2422"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6142225" y="1066475"/>
              <a:ext cx="102075" cy="30775"/>
            </a:xfrm>
            <a:custGeom>
              <a:avLst/>
              <a:gdLst/>
              <a:ahLst/>
              <a:cxnLst/>
              <a:rect l="l" t="t" r="r" b="b"/>
              <a:pathLst>
                <a:path w="4083" h="1231" extrusionOk="0">
                  <a:moveTo>
                    <a:pt x="3841" y="1"/>
                  </a:moveTo>
                  <a:cubicBezTo>
                    <a:pt x="2586" y="267"/>
                    <a:pt x="1331" y="584"/>
                    <a:pt x="63" y="724"/>
                  </a:cubicBezTo>
                  <a:cubicBezTo>
                    <a:pt x="26" y="888"/>
                    <a:pt x="0" y="1065"/>
                    <a:pt x="0" y="1231"/>
                  </a:cubicBezTo>
                  <a:cubicBezTo>
                    <a:pt x="900" y="1091"/>
                    <a:pt x="1775" y="850"/>
                    <a:pt x="2662" y="698"/>
                  </a:cubicBezTo>
                  <a:cubicBezTo>
                    <a:pt x="3131" y="609"/>
                    <a:pt x="3600" y="521"/>
                    <a:pt x="4082" y="445"/>
                  </a:cubicBezTo>
                  <a:cubicBezTo>
                    <a:pt x="4018" y="293"/>
                    <a:pt x="3930" y="141"/>
                    <a:pt x="384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6142225" y="1082325"/>
              <a:ext cx="105875" cy="40575"/>
            </a:xfrm>
            <a:custGeom>
              <a:avLst/>
              <a:gdLst/>
              <a:ahLst/>
              <a:cxnLst/>
              <a:rect l="l" t="t" r="r" b="b"/>
              <a:pathLst>
                <a:path w="4235" h="1623" extrusionOk="0">
                  <a:moveTo>
                    <a:pt x="4145" y="0"/>
                  </a:moveTo>
                  <a:cubicBezTo>
                    <a:pt x="3600" y="90"/>
                    <a:pt x="3043" y="166"/>
                    <a:pt x="2497" y="267"/>
                  </a:cubicBezTo>
                  <a:cubicBezTo>
                    <a:pt x="1674" y="406"/>
                    <a:pt x="849" y="622"/>
                    <a:pt x="0" y="685"/>
                  </a:cubicBezTo>
                  <a:cubicBezTo>
                    <a:pt x="13" y="1015"/>
                    <a:pt x="102" y="1332"/>
                    <a:pt x="266" y="1623"/>
                  </a:cubicBezTo>
                  <a:cubicBezTo>
                    <a:pt x="1255" y="1243"/>
                    <a:pt x="2307" y="1015"/>
                    <a:pt x="3334" y="774"/>
                  </a:cubicBezTo>
                  <a:cubicBezTo>
                    <a:pt x="3638" y="710"/>
                    <a:pt x="3942" y="634"/>
                    <a:pt x="4234" y="571"/>
                  </a:cubicBezTo>
                  <a:cubicBezTo>
                    <a:pt x="4234" y="381"/>
                    <a:pt x="4209" y="191"/>
                    <a:pt x="4145"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6153625" y="1111175"/>
              <a:ext cx="92875" cy="25050"/>
            </a:xfrm>
            <a:custGeom>
              <a:avLst/>
              <a:gdLst/>
              <a:ahLst/>
              <a:cxnLst/>
              <a:rect l="l" t="t" r="r" b="b"/>
              <a:pathLst>
                <a:path w="3715" h="1002" extrusionOk="0">
                  <a:moveTo>
                    <a:pt x="3714" y="0"/>
                  </a:moveTo>
                  <a:lnTo>
                    <a:pt x="3714" y="0"/>
                  </a:lnTo>
                  <a:cubicBezTo>
                    <a:pt x="3385" y="63"/>
                    <a:pt x="3068" y="139"/>
                    <a:pt x="2751" y="203"/>
                  </a:cubicBezTo>
                  <a:cubicBezTo>
                    <a:pt x="2168" y="330"/>
                    <a:pt x="1585" y="469"/>
                    <a:pt x="990" y="584"/>
                  </a:cubicBezTo>
                  <a:cubicBezTo>
                    <a:pt x="672" y="646"/>
                    <a:pt x="330" y="748"/>
                    <a:pt x="1" y="761"/>
                  </a:cubicBezTo>
                  <a:cubicBezTo>
                    <a:pt x="64" y="849"/>
                    <a:pt x="140" y="925"/>
                    <a:pt x="216" y="1001"/>
                  </a:cubicBezTo>
                  <a:cubicBezTo>
                    <a:pt x="406" y="938"/>
                    <a:pt x="596" y="888"/>
                    <a:pt x="787" y="849"/>
                  </a:cubicBezTo>
                  <a:cubicBezTo>
                    <a:pt x="1471" y="660"/>
                    <a:pt x="2193" y="545"/>
                    <a:pt x="2891" y="381"/>
                  </a:cubicBezTo>
                  <a:lnTo>
                    <a:pt x="3651" y="190"/>
                  </a:lnTo>
                  <a:cubicBezTo>
                    <a:pt x="3677" y="127"/>
                    <a:pt x="3689" y="63"/>
                    <a:pt x="3714"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6165350" y="1059075"/>
              <a:ext cx="61500" cy="78750"/>
            </a:xfrm>
            <a:custGeom>
              <a:avLst/>
              <a:gdLst/>
              <a:ahLst/>
              <a:cxnLst/>
              <a:rect l="l" t="t" r="r" b="b"/>
              <a:pathLst>
                <a:path w="2460" h="3150" extrusionOk="0">
                  <a:moveTo>
                    <a:pt x="1916" y="0"/>
                  </a:moveTo>
                  <a:cubicBezTo>
                    <a:pt x="1882" y="0"/>
                    <a:pt x="1848" y="6"/>
                    <a:pt x="1813" y="18"/>
                  </a:cubicBezTo>
                  <a:cubicBezTo>
                    <a:pt x="1737" y="43"/>
                    <a:pt x="1674" y="94"/>
                    <a:pt x="1636" y="170"/>
                  </a:cubicBezTo>
                  <a:lnTo>
                    <a:pt x="1623" y="195"/>
                  </a:lnTo>
                  <a:cubicBezTo>
                    <a:pt x="1588" y="191"/>
                    <a:pt x="1553" y="189"/>
                    <a:pt x="1518" y="189"/>
                  </a:cubicBezTo>
                  <a:cubicBezTo>
                    <a:pt x="1348" y="189"/>
                    <a:pt x="1181" y="238"/>
                    <a:pt x="1065" y="322"/>
                  </a:cubicBezTo>
                  <a:cubicBezTo>
                    <a:pt x="837" y="474"/>
                    <a:pt x="558" y="880"/>
                    <a:pt x="761" y="1285"/>
                  </a:cubicBezTo>
                  <a:cubicBezTo>
                    <a:pt x="812" y="1400"/>
                    <a:pt x="875" y="1488"/>
                    <a:pt x="926" y="1552"/>
                  </a:cubicBezTo>
                  <a:lnTo>
                    <a:pt x="659" y="2084"/>
                  </a:lnTo>
                  <a:cubicBezTo>
                    <a:pt x="647" y="2059"/>
                    <a:pt x="647" y="2021"/>
                    <a:pt x="659" y="1970"/>
                  </a:cubicBezTo>
                  <a:cubicBezTo>
                    <a:pt x="698" y="1843"/>
                    <a:pt x="647" y="1704"/>
                    <a:pt x="521" y="1628"/>
                  </a:cubicBezTo>
                  <a:cubicBezTo>
                    <a:pt x="495" y="1615"/>
                    <a:pt x="482" y="1615"/>
                    <a:pt x="457" y="1603"/>
                  </a:cubicBezTo>
                  <a:cubicBezTo>
                    <a:pt x="431" y="1597"/>
                    <a:pt x="405" y="1594"/>
                    <a:pt x="380" y="1594"/>
                  </a:cubicBezTo>
                  <a:cubicBezTo>
                    <a:pt x="244" y="1594"/>
                    <a:pt x="119" y="1679"/>
                    <a:pt x="76" y="1818"/>
                  </a:cubicBezTo>
                  <a:cubicBezTo>
                    <a:pt x="0" y="2122"/>
                    <a:pt x="102" y="2465"/>
                    <a:pt x="355" y="2693"/>
                  </a:cubicBezTo>
                  <a:lnTo>
                    <a:pt x="343" y="2705"/>
                  </a:lnTo>
                  <a:cubicBezTo>
                    <a:pt x="267" y="2857"/>
                    <a:pt x="330" y="3035"/>
                    <a:pt x="470" y="3111"/>
                  </a:cubicBezTo>
                  <a:lnTo>
                    <a:pt x="482" y="3111"/>
                  </a:lnTo>
                  <a:cubicBezTo>
                    <a:pt x="523" y="3135"/>
                    <a:pt x="574" y="3149"/>
                    <a:pt x="626" y="3149"/>
                  </a:cubicBezTo>
                  <a:cubicBezTo>
                    <a:pt x="654" y="3149"/>
                    <a:pt x="683" y="3145"/>
                    <a:pt x="710" y="3136"/>
                  </a:cubicBezTo>
                  <a:cubicBezTo>
                    <a:pt x="786" y="3111"/>
                    <a:pt x="850" y="3048"/>
                    <a:pt x="875" y="2984"/>
                  </a:cubicBezTo>
                  <a:lnTo>
                    <a:pt x="901" y="2959"/>
                  </a:lnTo>
                  <a:cubicBezTo>
                    <a:pt x="926" y="2961"/>
                    <a:pt x="952" y="2962"/>
                    <a:pt x="978" y="2962"/>
                  </a:cubicBezTo>
                  <a:cubicBezTo>
                    <a:pt x="1235" y="2962"/>
                    <a:pt x="1500" y="2849"/>
                    <a:pt x="1661" y="2642"/>
                  </a:cubicBezTo>
                  <a:cubicBezTo>
                    <a:pt x="1902" y="2363"/>
                    <a:pt x="1952" y="2034"/>
                    <a:pt x="1788" y="1691"/>
                  </a:cubicBezTo>
                  <a:cubicBezTo>
                    <a:pt x="1750" y="1603"/>
                    <a:pt x="1699" y="1527"/>
                    <a:pt x="1648" y="1463"/>
                  </a:cubicBezTo>
                  <a:lnTo>
                    <a:pt x="1839" y="1083"/>
                  </a:lnTo>
                  <a:cubicBezTo>
                    <a:pt x="1864" y="1172"/>
                    <a:pt x="1915" y="1248"/>
                    <a:pt x="1991" y="1299"/>
                  </a:cubicBezTo>
                  <a:cubicBezTo>
                    <a:pt x="2054" y="1336"/>
                    <a:pt x="2118" y="1336"/>
                    <a:pt x="2194" y="1336"/>
                  </a:cubicBezTo>
                  <a:cubicBezTo>
                    <a:pt x="2358" y="1299"/>
                    <a:pt x="2459" y="1146"/>
                    <a:pt x="2434" y="981"/>
                  </a:cubicBezTo>
                  <a:cubicBezTo>
                    <a:pt x="2397" y="778"/>
                    <a:pt x="2307" y="601"/>
                    <a:pt x="2168" y="462"/>
                  </a:cubicBezTo>
                  <a:lnTo>
                    <a:pt x="2168" y="437"/>
                  </a:lnTo>
                  <a:cubicBezTo>
                    <a:pt x="2244" y="297"/>
                    <a:pt x="2194" y="119"/>
                    <a:pt x="2054" y="43"/>
                  </a:cubicBezTo>
                  <a:lnTo>
                    <a:pt x="2042" y="31"/>
                  </a:lnTo>
                  <a:cubicBezTo>
                    <a:pt x="2000" y="10"/>
                    <a:pt x="1958" y="0"/>
                    <a:pt x="191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6168850" y="1062875"/>
              <a:ext cx="54200" cy="71200"/>
            </a:xfrm>
            <a:custGeom>
              <a:avLst/>
              <a:gdLst/>
              <a:ahLst/>
              <a:cxnLst/>
              <a:rect l="l" t="t" r="r" b="b"/>
              <a:pathLst>
                <a:path w="2168" h="2848" extrusionOk="0">
                  <a:moveTo>
                    <a:pt x="1370" y="484"/>
                  </a:moveTo>
                  <a:cubicBezTo>
                    <a:pt x="1387" y="484"/>
                    <a:pt x="1404" y="485"/>
                    <a:pt x="1420" y="487"/>
                  </a:cubicBezTo>
                  <a:lnTo>
                    <a:pt x="1116" y="1083"/>
                  </a:lnTo>
                  <a:cubicBezTo>
                    <a:pt x="1090" y="1045"/>
                    <a:pt x="1052" y="994"/>
                    <a:pt x="1026" y="931"/>
                  </a:cubicBezTo>
                  <a:cubicBezTo>
                    <a:pt x="950" y="778"/>
                    <a:pt x="1103" y="601"/>
                    <a:pt x="1179" y="538"/>
                  </a:cubicBezTo>
                  <a:cubicBezTo>
                    <a:pt x="1220" y="507"/>
                    <a:pt x="1295" y="484"/>
                    <a:pt x="1370" y="484"/>
                  </a:cubicBezTo>
                  <a:close/>
                  <a:moveTo>
                    <a:pt x="1179" y="1628"/>
                  </a:moveTo>
                  <a:cubicBezTo>
                    <a:pt x="1204" y="1654"/>
                    <a:pt x="1217" y="1691"/>
                    <a:pt x="1242" y="1730"/>
                  </a:cubicBezTo>
                  <a:cubicBezTo>
                    <a:pt x="1319" y="1907"/>
                    <a:pt x="1305" y="2059"/>
                    <a:pt x="1179" y="2198"/>
                  </a:cubicBezTo>
                  <a:cubicBezTo>
                    <a:pt x="1099" y="2301"/>
                    <a:pt x="979" y="2352"/>
                    <a:pt x="854" y="2352"/>
                  </a:cubicBezTo>
                  <a:cubicBezTo>
                    <a:pt x="840" y="2352"/>
                    <a:pt x="826" y="2352"/>
                    <a:pt x="811" y="2350"/>
                  </a:cubicBezTo>
                  <a:lnTo>
                    <a:pt x="1179" y="1628"/>
                  </a:lnTo>
                  <a:close/>
                  <a:moveTo>
                    <a:pt x="1759" y="1"/>
                  </a:moveTo>
                  <a:cubicBezTo>
                    <a:pt x="1706" y="1"/>
                    <a:pt x="1652" y="29"/>
                    <a:pt x="1635" y="82"/>
                  </a:cubicBezTo>
                  <a:lnTo>
                    <a:pt x="1572" y="209"/>
                  </a:lnTo>
                  <a:cubicBezTo>
                    <a:pt x="1513" y="195"/>
                    <a:pt x="1454" y="188"/>
                    <a:pt x="1397" y="188"/>
                  </a:cubicBezTo>
                  <a:cubicBezTo>
                    <a:pt x="1244" y="188"/>
                    <a:pt x="1103" y="233"/>
                    <a:pt x="1001" y="297"/>
                  </a:cubicBezTo>
                  <a:cubicBezTo>
                    <a:pt x="824" y="424"/>
                    <a:pt x="595" y="741"/>
                    <a:pt x="748" y="1071"/>
                  </a:cubicBezTo>
                  <a:cubicBezTo>
                    <a:pt x="824" y="1197"/>
                    <a:pt x="900" y="1299"/>
                    <a:pt x="976" y="1375"/>
                  </a:cubicBezTo>
                  <a:lnTo>
                    <a:pt x="533" y="2237"/>
                  </a:lnTo>
                  <a:cubicBezTo>
                    <a:pt x="418" y="2122"/>
                    <a:pt x="330" y="1958"/>
                    <a:pt x="381" y="1780"/>
                  </a:cubicBezTo>
                  <a:cubicBezTo>
                    <a:pt x="406" y="1704"/>
                    <a:pt x="355" y="1615"/>
                    <a:pt x="279" y="1603"/>
                  </a:cubicBezTo>
                  <a:cubicBezTo>
                    <a:pt x="261" y="1598"/>
                    <a:pt x="243" y="1595"/>
                    <a:pt x="226" y="1595"/>
                  </a:cubicBezTo>
                  <a:cubicBezTo>
                    <a:pt x="161" y="1595"/>
                    <a:pt x="109" y="1633"/>
                    <a:pt x="88" y="1704"/>
                  </a:cubicBezTo>
                  <a:cubicBezTo>
                    <a:pt x="0" y="2034"/>
                    <a:pt x="165" y="2338"/>
                    <a:pt x="393" y="2502"/>
                  </a:cubicBezTo>
                  <a:lnTo>
                    <a:pt x="342" y="2629"/>
                  </a:lnTo>
                  <a:cubicBezTo>
                    <a:pt x="304" y="2693"/>
                    <a:pt x="330" y="2781"/>
                    <a:pt x="393" y="2820"/>
                  </a:cubicBezTo>
                  <a:lnTo>
                    <a:pt x="406" y="2832"/>
                  </a:lnTo>
                  <a:cubicBezTo>
                    <a:pt x="426" y="2842"/>
                    <a:pt x="448" y="2847"/>
                    <a:pt x="469" y="2847"/>
                  </a:cubicBezTo>
                  <a:cubicBezTo>
                    <a:pt x="526" y="2847"/>
                    <a:pt x="580" y="2812"/>
                    <a:pt x="609" y="2756"/>
                  </a:cubicBezTo>
                  <a:lnTo>
                    <a:pt x="672" y="2642"/>
                  </a:lnTo>
                  <a:cubicBezTo>
                    <a:pt x="721" y="2652"/>
                    <a:pt x="771" y="2656"/>
                    <a:pt x="821" y="2656"/>
                  </a:cubicBezTo>
                  <a:cubicBezTo>
                    <a:pt x="1042" y="2656"/>
                    <a:pt x="1262" y="2566"/>
                    <a:pt x="1407" y="2401"/>
                  </a:cubicBezTo>
                  <a:cubicBezTo>
                    <a:pt x="1610" y="2161"/>
                    <a:pt x="1648" y="1894"/>
                    <a:pt x="1508" y="1603"/>
                  </a:cubicBezTo>
                  <a:cubicBezTo>
                    <a:pt x="1457" y="1488"/>
                    <a:pt x="1395" y="1400"/>
                    <a:pt x="1331" y="1324"/>
                  </a:cubicBezTo>
                  <a:lnTo>
                    <a:pt x="1699" y="614"/>
                  </a:lnTo>
                  <a:cubicBezTo>
                    <a:pt x="1775" y="690"/>
                    <a:pt x="1826" y="792"/>
                    <a:pt x="1851" y="905"/>
                  </a:cubicBezTo>
                  <a:cubicBezTo>
                    <a:pt x="1862" y="985"/>
                    <a:pt x="1924" y="1034"/>
                    <a:pt x="2001" y="1034"/>
                  </a:cubicBezTo>
                  <a:cubicBezTo>
                    <a:pt x="2010" y="1034"/>
                    <a:pt x="2019" y="1033"/>
                    <a:pt x="2028" y="1032"/>
                  </a:cubicBezTo>
                  <a:cubicBezTo>
                    <a:pt x="2104" y="1020"/>
                    <a:pt x="2167" y="944"/>
                    <a:pt x="2142" y="855"/>
                  </a:cubicBezTo>
                  <a:cubicBezTo>
                    <a:pt x="2117" y="652"/>
                    <a:pt x="2003" y="462"/>
                    <a:pt x="1838" y="335"/>
                  </a:cubicBezTo>
                  <a:lnTo>
                    <a:pt x="1902" y="221"/>
                  </a:lnTo>
                  <a:cubicBezTo>
                    <a:pt x="1939" y="145"/>
                    <a:pt x="1902" y="56"/>
                    <a:pt x="1826" y="18"/>
                  </a:cubicBezTo>
                  <a:cubicBezTo>
                    <a:pt x="1806" y="6"/>
                    <a:pt x="1783" y="1"/>
                    <a:pt x="175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5426350" y="1542000"/>
              <a:ext cx="204425" cy="130025"/>
            </a:xfrm>
            <a:custGeom>
              <a:avLst/>
              <a:gdLst/>
              <a:ahLst/>
              <a:cxnLst/>
              <a:rect l="l" t="t" r="r" b="b"/>
              <a:pathLst>
                <a:path w="8177" h="5201" extrusionOk="0">
                  <a:moveTo>
                    <a:pt x="3755" y="0"/>
                  </a:moveTo>
                  <a:cubicBezTo>
                    <a:pt x="3480" y="0"/>
                    <a:pt x="3207" y="34"/>
                    <a:pt x="2941" y="108"/>
                  </a:cubicBezTo>
                  <a:cubicBezTo>
                    <a:pt x="2307" y="285"/>
                    <a:pt x="1750" y="678"/>
                    <a:pt x="1293" y="1134"/>
                  </a:cubicBezTo>
                  <a:cubicBezTo>
                    <a:pt x="901" y="1528"/>
                    <a:pt x="457" y="2009"/>
                    <a:pt x="203" y="2503"/>
                  </a:cubicBezTo>
                  <a:cubicBezTo>
                    <a:pt x="0" y="2922"/>
                    <a:pt x="292" y="3416"/>
                    <a:pt x="571" y="3733"/>
                  </a:cubicBezTo>
                  <a:cubicBezTo>
                    <a:pt x="1129" y="4329"/>
                    <a:pt x="1826" y="4798"/>
                    <a:pt x="2586" y="5077"/>
                  </a:cubicBezTo>
                  <a:cubicBezTo>
                    <a:pt x="2783" y="5146"/>
                    <a:pt x="3008" y="5200"/>
                    <a:pt x="3222" y="5200"/>
                  </a:cubicBezTo>
                  <a:cubicBezTo>
                    <a:pt x="3436" y="5200"/>
                    <a:pt x="3639" y="5146"/>
                    <a:pt x="3791" y="5001"/>
                  </a:cubicBezTo>
                  <a:cubicBezTo>
                    <a:pt x="3994" y="4798"/>
                    <a:pt x="4044" y="4469"/>
                    <a:pt x="3980" y="4190"/>
                  </a:cubicBezTo>
                  <a:cubicBezTo>
                    <a:pt x="3904" y="3911"/>
                    <a:pt x="3752" y="3657"/>
                    <a:pt x="3600" y="3416"/>
                  </a:cubicBezTo>
                  <a:lnTo>
                    <a:pt x="3600" y="3416"/>
                  </a:lnTo>
                  <a:cubicBezTo>
                    <a:pt x="4196" y="4038"/>
                    <a:pt x="4881" y="4570"/>
                    <a:pt x="5628" y="4976"/>
                  </a:cubicBezTo>
                  <a:cubicBezTo>
                    <a:pt x="5792" y="5069"/>
                    <a:pt x="5984" y="5148"/>
                    <a:pt x="6158" y="5148"/>
                  </a:cubicBezTo>
                  <a:cubicBezTo>
                    <a:pt x="6267" y="5148"/>
                    <a:pt x="6369" y="5117"/>
                    <a:pt x="6453" y="5038"/>
                  </a:cubicBezTo>
                  <a:cubicBezTo>
                    <a:pt x="6617" y="4886"/>
                    <a:pt x="6605" y="4607"/>
                    <a:pt x="6541" y="4379"/>
                  </a:cubicBezTo>
                  <a:cubicBezTo>
                    <a:pt x="6364" y="3733"/>
                    <a:pt x="5946" y="3188"/>
                    <a:pt x="5527" y="2655"/>
                  </a:cubicBezTo>
                  <a:lnTo>
                    <a:pt x="5527" y="2655"/>
                  </a:lnTo>
                  <a:cubicBezTo>
                    <a:pt x="6098" y="3023"/>
                    <a:pt x="6732" y="3289"/>
                    <a:pt x="7403" y="3429"/>
                  </a:cubicBezTo>
                  <a:cubicBezTo>
                    <a:pt x="7485" y="3443"/>
                    <a:pt x="7572" y="3453"/>
                    <a:pt x="7657" y="3453"/>
                  </a:cubicBezTo>
                  <a:cubicBezTo>
                    <a:pt x="7808" y="3453"/>
                    <a:pt x="7953" y="3420"/>
                    <a:pt x="8050" y="3315"/>
                  </a:cubicBezTo>
                  <a:cubicBezTo>
                    <a:pt x="8164" y="3188"/>
                    <a:pt x="8177" y="2985"/>
                    <a:pt x="8126" y="2821"/>
                  </a:cubicBezTo>
                  <a:cubicBezTo>
                    <a:pt x="8062" y="2669"/>
                    <a:pt x="7949" y="2529"/>
                    <a:pt x="7834" y="2402"/>
                  </a:cubicBezTo>
                  <a:cubicBezTo>
                    <a:pt x="7213" y="1680"/>
                    <a:pt x="6529" y="995"/>
                    <a:pt x="5692" y="526"/>
                  </a:cubicBezTo>
                  <a:cubicBezTo>
                    <a:pt x="5099" y="202"/>
                    <a:pt x="4423" y="0"/>
                    <a:pt x="37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211175" y="1660825"/>
              <a:ext cx="137250" cy="192925"/>
            </a:xfrm>
            <a:custGeom>
              <a:avLst/>
              <a:gdLst/>
              <a:ahLst/>
              <a:cxnLst/>
              <a:rect l="l" t="t" r="r" b="b"/>
              <a:pathLst>
                <a:path w="5490" h="7717" extrusionOk="0">
                  <a:moveTo>
                    <a:pt x="3918" y="1"/>
                  </a:moveTo>
                  <a:cubicBezTo>
                    <a:pt x="3889" y="1"/>
                    <a:pt x="3859" y="2"/>
                    <a:pt x="3829" y="7"/>
                  </a:cubicBezTo>
                  <a:cubicBezTo>
                    <a:pt x="3283" y="83"/>
                    <a:pt x="2675" y="349"/>
                    <a:pt x="2193" y="590"/>
                  </a:cubicBezTo>
                  <a:cubicBezTo>
                    <a:pt x="1598" y="869"/>
                    <a:pt x="1053" y="1262"/>
                    <a:pt x="672" y="1807"/>
                  </a:cubicBezTo>
                  <a:cubicBezTo>
                    <a:pt x="128" y="2580"/>
                    <a:pt x="1" y="3606"/>
                    <a:pt x="165" y="4545"/>
                  </a:cubicBezTo>
                  <a:cubicBezTo>
                    <a:pt x="330" y="5483"/>
                    <a:pt x="748" y="6358"/>
                    <a:pt x="1230" y="7181"/>
                  </a:cubicBezTo>
                  <a:cubicBezTo>
                    <a:pt x="1306" y="7333"/>
                    <a:pt x="1407" y="7485"/>
                    <a:pt x="1534" y="7587"/>
                  </a:cubicBezTo>
                  <a:cubicBezTo>
                    <a:pt x="1632" y="7667"/>
                    <a:pt x="1755" y="7716"/>
                    <a:pt x="1872" y="7716"/>
                  </a:cubicBezTo>
                  <a:cubicBezTo>
                    <a:pt x="1922" y="7716"/>
                    <a:pt x="1970" y="7707"/>
                    <a:pt x="2016" y="7688"/>
                  </a:cubicBezTo>
                  <a:cubicBezTo>
                    <a:pt x="2232" y="7600"/>
                    <a:pt x="2308" y="7333"/>
                    <a:pt x="2333" y="7105"/>
                  </a:cubicBezTo>
                  <a:cubicBezTo>
                    <a:pt x="2435" y="6434"/>
                    <a:pt x="2396" y="5736"/>
                    <a:pt x="2219" y="5090"/>
                  </a:cubicBezTo>
                  <a:lnTo>
                    <a:pt x="2219" y="5090"/>
                  </a:lnTo>
                  <a:cubicBezTo>
                    <a:pt x="2587" y="5648"/>
                    <a:pt x="2967" y="6231"/>
                    <a:pt x="3525" y="6611"/>
                  </a:cubicBezTo>
                  <a:cubicBezTo>
                    <a:pt x="3660" y="6701"/>
                    <a:pt x="3827" y="6785"/>
                    <a:pt x="3985" y="6785"/>
                  </a:cubicBezTo>
                  <a:cubicBezTo>
                    <a:pt x="4049" y="6785"/>
                    <a:pt x="4112" y="6771"/>
                    <a:pt x="4171" y="6738"/>
                  </a:cubicBezTo>
                  <a:cubicBezTo>
                    <a:pt x="4437" y="6611"/>
                    <a:pt x="4437" y="6243"/>
                    <a:pt x="4387" y="5952"/>
                  </a:cubicBezTo>
                  <a:cubicBezTo>
                    <a:pt x="4247" y="5102"/>
                    <a:pt x="3968" y="4279"/>
                    <a:pt x="3588" y="3505"/>
                  </a:cubicBezTo>
                  <a:lnTo>
                    <a:pt x="3588" y="3505"/>
                  </a:lnTo>
                  <a:cubicBezTo>
                    <a:pt x="3765" y="3733"/>
                    <a:pt x="3943" y="3975"/>
                    <a:pt x="4184" y="4127"/>
                  </a:cubicBezTo>
                  <a:cubicBezTo>
                    <a:pt x="4335" y="4222"/>
                    <a:pt x="4517" y="4283"/>
                    <a:pt x="4697" y="4283"/>
                  </a:cubicBezTo>
                  <a:cubicBezTo>
                    <a:pt x="4803" y="4283"/>
                    <a:pt x="4909" y="4262"/>
                    <a:pt x="5007" y="4215"/>
                  </a:cubicBezTo>
                  <a:cubicBezTo>
                    <a:pt x="5388" y="4037"/>
                    <a:pt x="5489" y="3530"/>
                    <a:pt x="5477" y="3099"/>
                  </a:cubicBezTo>
                  <a:cubicBezTo>
                    <a:pt x="5464" y="2288"/>
                    <a:pt x="5249" y="1477"/>
                    <a:pt x="4868" y="755"/>
                  </a:cubicBezTo>
                  <a:cubicBezTo>
                    <a:pt x="4679" y="411"/>
                    <a:pt x="4344" y="1"/>
                    <a:pt x="391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5275200" y="1541700"/>
              <a:ext cx="220250" cy="193775"/>
            </a:xfrm>
            <a:custGeom>
              <a:avLst/>
              <a:gdLst/>
              <a:ahLst/>
              <a:cxnLst/>
              <a:rect l="l" t="t" r="r" b="b"/>
              <a:pathLst>
                <a:path w="8810" h="7751" extrusionOk="0">
                  <a:moveTo>
                    <a:pt x="4390" y="0"/>
                  </a:moveTo>
                  <a:cubicBezTo>
                    <a:pt x="3872" y="0"/>
                    <a:pt x="3345" y="104"/>
                    <a:pt x="2840" y="323"/>
                  </a:cubicBezTo>
                  <a:cubicBezTo>
                    <a:pt x="888" y="1185"/>
                    <a:pt x="0" y="3479"/>
                    <a:pt x="862" y="5431"/>
                  </a:cubicBezTo>
                  <a:cubicBezTo>
                    <a:pt x="1491" y="6886"/>
                    <a:pt x="2913" y="7751"/>
                    <a:pt x="4402" y="7751"/>
                  </a:cubicBezTo>
                  <a:cubicBezTo>
                    <a:pt x="4923" y="7751"/>
                    <a:pt x="5452" y="7645"/>
                    <a:pt x="5958" y="7421"/>
                  </a:cubicBezTo>
                  <a:cubicBezTo>
                    <a:pt x="7922" y="6559"/>
                    <a:pt x="8810" y="4278"/>
                    <a:pt x="7948" y="2312"/>
                  </a:cubicBezTo>
                  <a:cubicBezTo>
                    <a:pt x="7308" y="863"/>
                    <a:pt x="5885" y="0"/>
                    <a:pt x="439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5285975" y="1609650"/>
              <a:ext cx="195225" cy="125825"/>
            </a:xfrm>
            <a:custGeom>
              <a:avLst/>
              <a:gdLst/>
              <a:ahLst/>
              <a:cxnLst/>
              <a:rect l="l" t="t" r="r" b="b"/>
              <a:pathLst>
                <a:path w="7809" h="5033" extrusionOk="0">
                  <a:moveTo>
                    <a:pt x="279" y="0"/>
                  </a:moveTo>
                  <a:cubicBezTo>
                    <a:pt x="0" y="862"/>
                    <a:pt x="38" y="1825"/>
                    <a:pt x="431" y="2713"/>
                  </a:cubicBezTo>
                  <a:cubicBezTo>
                    <a:pt x="1060" y="4168"/>
                    <a:pt x="2482" y="5033"/>
                    <a:pt x="3971" y="5033"/>
                  </a:cubicBezTo>
                  <a:cubicBezTo>
                    <a:pt x="4492" y="5033"/>
                    <a:pt x="5021" y="4927"/>
                    <a:pt x="5527" y="4703"/>
                  </a:cubicBezTo>
                  <a:cubicBezTo>
                    <a:pt x="6807" y="4146"/>
                    <a:pt x="7631" y="2979"/>
                    <a:pt x="7809" y="1699"/>
                  </a:cubicBezTo>
                  <a:lnTo>
                    <a:pt x="7809" y="1699"/>
                  </a:lnTo>
                  <a:cubicBezTo>
                    <a:pt x="7479" y="2726"/>
                    <a:pt x="6731" y="3613"/>
                    <a:pt x="5666" y="4082"/>
                  </a:cubicBezTo>
                  <a:cubicBezTo>
                    <a:pt x="5162" y="4304"/>
                    <a:pt x="4636" y="4409"/>
                    <a:pt x="4119" y="4409"/>
                  </a:cubicBezTo>
                  <a:cubicBezTo>
                    <a:pt x="2631" y="4409"/>
                    <a:pt x="1210" y="3540"/>
                    <a:pt x="570" y="2092"/>
                  </a:cubicBezTo>
                  <a:cubicBezTo>
                    <a:pt x="266" y="1408"/>
                    <a:pt x="178" y="685"/>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5298325" y="1562250"/>
              <a:ext cx="173675" cy="152675"/>
            </a:xfrm>
            <a:custGeom>
              <a:avLst/>
              <a:gdLst/>
              <a:ahLst/>
              <a:cxnLst/>
              <a:rect l="l" t="t" r="r" b="b"/>
              <a:pathLst>
                <a:path w="6947" h="6107" extrusionOk="0">
                  <a:moveTo>
                    <a:pt x="3474" y="0"/>
                  </a:moveTo>
                  <a:cubicBezTo>
                    <a:pt x="3063" y="0"/>
                    <a:pt x="2645" y="84"/>
                    <a:pt x="2244" y="261"/>
                  </a:cubicBezTo>
                  <a:cubicBezTo>
                    <a:pt x="710" y="933"/>
                    <a:pt x="0" y="2733"/>
                    <a:pt x="685" y="4279"/>
                  </a:cubicBezTo>
                  <a:cubicBezTo>
                    <a:pt x="1184" y="5427"/>
                    <a:pt x="2303" y="6107"/>
                    <a:pt x="3479" y="6107"/>
                  </a:cubicBezTo>
                  <a:cubicBezTo>
                    <a:pt x="3889" y="6107"/>
                    <a:pt x="4304" y="6024"/>
                    <a:pt x="4703" y="5851"/>
                  </a:cubicBezTo>
                  <a:cubicBezTo>
                    <a:pt x="6250" y="5166"/>
                    <a:pt x="6947" y="3366"/>
                    <a:pt x="6275" y="1820"/>
                  </a:cubicBezTo>
                  <a:cubicBezTo>
                    <a:pt x="5768" y="684"/>
                    <a:pt x="4649" y="0"/>
                    <a:pt x="347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5325900" y="1562425"/>
              <a:ext cx="78625" cy="136925"/>
            </a:xfrm>
            <a:custGeom>
              <a:avLst/>
              <a:gdLst/>
              <a:ahLst/>
              <a:cxnLst/>
              <a:rect l="l" t="t" r="r" b="b"/>
              <a:pathLst>
                <a:path w="3145" h="5477" extrusionOk="0">
                  <a:moveTo>
                    <a:pt x="2434" y="1"/>
                  </a:moveTo>
                  <a:cubicBezTo>
                    <a:pt x="1661" y="1661"/>
                    <a:pt x="925" y="3373"/>
                    <a:pt x="1" y="4957"/>
                  </a:cubicBezTo>
                  <a:cubicBezTo>
                    <a:pt x="153" y="5147"/>
                    <a:pt x="330" y="5325"/>
                    <a:pt x="520" y="5477"/>
                  </a:cubicBezTo>
                  <a:cubicBezTo>
                    <a:pt x="1141" y="4323"/>
                    <a:pt x="1623" y="3106"/>
                    <a:pt x="2206" y="1953"/>
                  </a:cubicBezTo>
                  <a:cubicBezTo>
                    <a:pt x="2523" y="1331"/>
                    <a:pt x="2827" y="711"/>
                    <a:pt x="3144" y="89"/>
                  </a:cubicBezTo>
                  <a:cubicBezTo>
                    <a:pt x="2916" y="38"/>
                    <a:pt x="2675" y="1"/>
                    <a:pt x="2434"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5341750" y="1567175"/>
              <a:ext cx="88125" cy="146750"/>
            </a:xfrm>
            <a:custGeom>
              <a:avLst/>
              <a:gdLst/>
              <a:ahLst/>
              <a:cxnLst/>
              <a:rect l="l" t="t" r="r" b="b"/>
              <a:pathLst>
                <a:path w="3525" h="5870" extrusionOk="0">
                  <a:moveTo>
                    <a:pt x="2801" y="1"/>
                  </a:moveTo>
                  <a:cubicBezTo>
                    <a:pt x="2421" y="710"/>
                    <a:pt x="2028" y="1408"/>
                    <a:pt x="1660" y="2118"/>
                  </a:cubicBezTo>
                  <a:cubicBezTo>
                    <a:pt x="1116" y="3195"/>
                    <a:pt x="646" y="4336"/>
                    <a:pt x="0" y="5363"/>
                  </a:cubicBezTo>
                  <a:cubicBezTo>
                    <a:pt x="381" y="5629"/>
                    <a:pt x="824" y="5806"/>
                    <a:pt x="1293" y="5870"/>
                  </a:cubicBezTo>
                  <a:cubicBezTo>
                    <a:pt x="1724" y="4412"/>
                    <a:pt x="2358" y="2992"/>
                    <a:pt x="2979" y="1598"/>
                  </a:cubicBezTo>
                  <a:cubicBezTo>
                    <a:pt x="3156" y="1192"/>
                    <a:pt x="3347" y="786"/>
                    <a:pt x="3524" y="381"/>
                  </a:cubicBezTo>
                  <a:cubicBezTo>
                    <a:pt x="3308" y="229"/>
                    <a:pt x="3055" y="90"/>
                    <a:pt x="280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5386750" y="1591250"/>
              <a:ext cx="62775" cy="123625"/>
            </a:xfrm>
            <a:custGeom>
              <a:avLst/>
              <a:gdLst/>
              <a:ahLst/>
              <a:cxnLst/>
              <a:rect l="l" t="t" r="r" b="b"/>
              <a:pathLst>
                <a:path w="2511" h="4945" extrusionOk="0">
                  <a:moveTo>
                    <a:pt x="2333" y="1"/>
                  </a:moveTo>
                  <a:cubicBezTo>
                    <a:pt x="2130" y="432"/>
                    <a:pt x="1939" y="863"/>
                    <a:pt x="1736" y="1294"/>
                  </a:cubicBezTo>
                  <a:cubicBezTo>
                    <a:pt x="1381" y="2080"/>
                    <a:pt x="1027" y="2866"/>
                    <a:pt x="659" y="3639"/>
                  </a:cubicBezTo>
                  <a:cubicBezTo>
                    <a:pt x="457" y="4057"/>
                    <a:pt x="266" y="4539"/>
                    <a:pt x="0" y="4944"/>
                  </a:cubicBezTo>
                  <a:cubicBezTo>
                    <a:pt x="152" y="4944"/>
                    <a:pt x="317" y="4919"/>
                    <a:pt x="469" y="4894"/>
                  </a:cubicBezTo>
                  <a:cubicBezTo>
                    <a:pt x="558" y="4628"/>
                    <a:pt x="659" y="4375"/>
                    <a:pt x="786" y="4121"/>
                  </a:cubicBezTo>
                  <a:cubicBezTo>
                    <a:pt x="1153" y="3158"/>
                    <a:pt x="1648" y="2220"/>
                    <a:pt x="2066" y="1282"/>
                  </a:cubicBezTo>
                  <a:cubicBezTo>
                    <a:pt x="2206" y="939"/>
                    <a:pt x="2358" y="597"/>
                    <a:pt x="2510" y="242"/>
                  </a:cubicBezTo>
                  <a:cubicBezTo>
                    <a:pt x="2459" y="166"/>
                    <a:pt x="2396" y="77"/>
                    <a:pt x="233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5346825" y="1580575"/>
              <a:ext cx="82725" cy="113925"/>
            </a:xfrm>
            <a:custGeom>
              <a:avLst/>
              <a:gdLst/>
              <a:ahLst/>
              <a:cxnLst/>
              <a:rect l="l" t="t" r="r" b="b"/>
              <a:pathLst>
                <a:path w="3309" h="4557" extrusionOk="0">
                  <a:moveTo>
                    <a:pt x="724" y="1"/>
                  </a:moveTo>
                  <a:cubicBezTo>
                    <a:pt x="668" y="1"/>
                    <a:pt x="611" y="12"/>
                    <a:pt x="558" y="35"/>
                  </a:cubicBezTo>
                  <a:cubicBezTo>
                    <a:pt x="545" y="35"/>
                    <a:pt x="533" y="35"/>
                    <a:pt x="533" y="48"/>
                  </a:cubicBezTo>
                  <a:cubicBezTo>
                    <a:pt x="431" y="98"/>
                    <a:pt x="355" y="188"/>
                    <a:pt x="317" y="289"/>
                  </a:cubicBezTo>
                  <a:cubicBezTo>
                    <a:pt x="279" y="403"/>
                    <a:pt x="279" y="517"/>
                    <a:pt x="330" y="619"/>
                  </a:cubicBezTo>
                  <a:lnTo>
                    <a:pt x="355" y="656"/>
                  </a:lnTo>
                  <a:cubicBezTo>
                    <a:pt x="152" y="872"/>
                    <a:pt x="26" y="1163"/>
                    <a:pt x="12" y="1417"/>
                  </a:cubicBezTo>
                  <a:cubicBezTo>
                    <a:pt x="0" y="1810"/>
                    <a:pt x="215" y="2481"/>
                    <a:pt x="862" y="2596"/>
                  </a:cubicBezTo>
                  <a:cubicBezTo>
                    <a:pt x="1040" y="2633"/>
                    <a:pt x="1192" y="2633"/>
                    <a:pt x="1318" y="2633"/>
                  </a:cubicBezTo>
                  <a:lnTo>
                    <a:pt x="1699" y="3407"/>
                  </a:lnTo>
                  <a:cubicBezTo>
                    <a:pt x="1660" y="3382"/>
                    <a:pt x="1609" y="3356"/>
                    <a:pt x="1572" y="3306"/>
                  </a:cubicBezTo>
                  <a:cubicBezTo>
                    <a:pt x="1493" y="3201"/>
                    <a:pt x="1367" y="3138"/>
                    <a:pt x="1234" y="3138"/>
                  </a:cubicBezTo>
                  <a:cubicBezTo>
                    <a:pt x="1173" y="3138"/>
                    <a:pt x="1111" y="3151"/>
                    <a:pt x="1052" y="3179"/>
                  </a:cubicBezTo>
                  <a:cubicBezTo>
                    <a:pt x="1026" y="3191"/>
                    <a:pt x="1001" y="3204"/>
                    <a:pt x="964" y="3230"/>
                  </a:cubicBezTo>
                  <a:cubicBezTo>
                    <a:pt x="773" y="3369"/>
                    <a:pt x="735" y="3648"/>
                    <a:pt x="887" y="3838"/>
                  </a:cubicBezTo>
                  <a:cubicBezTo>
                    <a:pt x="1119" y="4143"/>
                    <a:pt x="1490" y="4317"/>
                    <a:pt x="1892" y="4317"/>
                  </a:cubicBezTo>
                  <a:cubicBezTo>
                    <a:pt x="1974" y="4317"/>
                    <a:pt x="2058" y="4310"/>
                    <a:pt x="2142" y="4295"/>
                  </a:cubicBezTo>
                  <a:lnTo>
                    <a:pt x="2142" y="4307"/>
                  </a:lnTo>
                  <a:cubicBezTo>
                    <a:pt x="2217" y="4467"/>
                    <a:pt x="2376" y="4557"/>
                    <a:pt x="2541" y="4557"/>
                  </a:cubicBezTo>
                  <a:cubicBezTo>
                    <a:pt x="2598" y="4557"/>
                    <a:pt x="2657" y="4546"/>
                    <a:pt x="2713" y="4523"/>
                  </a:cubicBezTo>
                  <a:lnTo>
                    <a:pt x="2725" y="4509"/>
                  </a:lnTo>
                  <a:cubicBezTo>
                    <a:pt x="2826" y="4459"/>
                    <a:pt x="2902" y="4371"/>
                    <a:pt x="2941" y="4256"/>
                  </a:cubicBezTo>
                  <a:cubicBezTo>
                    <a:pt x="2978" y="4155"/>
                    <a:pt x="2978" y="4028"/>
                    <a:pt x="2928" y="3926"/>
                  </a:cubicBezTo>
                  <a:lnTo>
                    <a:pt x="2902" y="3889"/>
                  </a:lnTo>
                  <a:cubicBezTo>
                    <a:pt x="3181" y="3585"/>
                    <a:pt x="3308" y="3141"/>
                    <a:pt x="3220" y="2735"/>
                  </a:cubicBezTo>
                  <a:cubicBezTo>
                    <a:pt x="3093" y="2216"/>
                    <a:pt x="2763" y="1886"/>
                    <a:pt x="2231" y="1772"/>
                  </a:cubicBezTo>
                  <a:cubicBezTo>
                    <a:pt x="2079" y="1734"/>
                    <a:pt x="1952" y="1721"/>
                    <a:pt x="1838" y="1721"/>
                  </a:cubicBezTo>
                  <a:lnTo>
                    <a:pt x="1572" y="1176"/>
                  </a:lnTo>
                  <a:lnTo>
                    <a:pt x="1572" y="1176"/>
                  </a:lnTo>
                  <a:cubicBezTo>
                    <a:pt x="1632" y="1209"/>
                    <a:pt x="1699" y="1225"/>
                    <a:pt x="1766" y="1225"/>
                  </a:cubicBezTo>
                  <a:cubicBezTo>
                    <a:pt x="1826" y="1225"/>
                    <a:pt x="1885" y="1212"/>
                    <a:pt x="1939" y="1188"/>
                  </a:cubicBezTo>
                  <a:cubicBezTo>
                    <a:pt x="2040" y="1151"/>
                    <a:pt x="2117" y="1075"/>
                    <a:pt x="2155" y="986"/>
                  </a:cubicBezTo>
                  <a:cubicBezTo>
                    <a:pt x="2269" y="783"/>
                    <a:pt x="2180" y="517"/>
                    <a:pt x="1964" y="403"/>
                  </a:cubicBezTo>
                  <a:cubicBezTo>
                    <a:pt x="1767" y="304"/>
                    <a:pt x="1538" y="251"/>
                    <a:pt x="1314" y="251"/>
                  </a:cubicBezTo>
                  <a:cubicBezTo>
                    <a:pt x="1251" y="251"/>
                    <a:pt x="1189" y="255"/>
                    <a:pt x="1128" y="264"/>
                  </a:cubicBezTo>
                  <a:lnTo>
                    <a:pt x="1116" y="238"/>
                  </a:lnTo>
                  <a:cubicBezTo>
                    <a:pt x="1041" y="89"/>
                    <a:pt x="883" y="1"/>
                    <a:pt x="724"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5352525" y="1585975"/>
              <a:ext cx="71650" cy="103100"/>
            </a:xfrm>
            <a:custGeom>
              <a:avLst/>
              <a:gdLst/>
              <a:ahLst/>
              <a:cxnLst/>
              <a:rect l="l" t="t" r="r" b="b"/>
              <a:pathLst>
                <a:path w="2866" h="4124" extrusionOk="0">
                  <a:moveTo>
                    <a:pt x="583" y="896"/>
                  </a:moveTo>
                  <a:lnTo>
                    <a:pt x="1014" y="1772"/>
                  </a:lnTo>
                  <a:cubicBezTo>
                    <a:pt x="938" y="1772"/>
                    <a:pt x="849" y="1758"/>
                    <a:pt x="748" y="1746"/>
                  </a:cubicBezTo>
                  <a:cubicBezTo>
                    <a:pt x="507" y="1695"/>
                    <a:pt x="431" y="1366"/>
                    <a:pt x="443" y="1226"/>
                  </a:cubicBezTo>
                  <a:cubicBezTo>
                    <a:pt x="443" y="1125"/>
                    <a:pt x="494" y="998"/>
                    <a:pt x="583" y="896"/>
                  </a:cubicBezTo>
                  <a:close/>
                  <a:moveTo>
                    <a:pt x="1699" y="2164"/>
                  </a:moveTo>
                  <a:cubicBezTo>
                    <a:pt x="1750" y="2164"/>
                    <a:pt x="1800" y="2177"/>
                    <a:pt x="1863" y="2189"/>
                  </a:cubicBezTo>
                  <a:cubicBezTo>
                    <a:pt x="2142" y="2253"/>
                    <a:pt x="2294" y="2392"/>
                    <a:pt x="2358" y="2671"/>
                  </a:cubicBezTo>
                  <a:cubicBezTo>
                    <a:pt x="2396" y="2862"/>
                    <a:pt x="2333" y="3064"/>
                    <a:pt x="2206" y="3217"/>
                  </a:cubicBezTo>
                  <a:lnTo>
                    <a:pt x="1699" y="2164"/>
                  </a:lnTo>
                  <a:close/>
                  <a:moveTo>
                    <a:pt x="499" y="0"/>
                  </a:moveTo>
                  <a:cubicBezTo>
                    <a:pt x="468" y="0"/>
                    <a:pt x="436" y="7"/>
                    <a:pt x="406" y="22"/>
                  </a:cubicBezTo>
                  <a:cubicBezTo>
                    <a:pt x="291" y="73"/>
                    <a:pt x="254" y="200"/>
                    <a:pt x="305" y="313"/>
                  </a:cubicBezTo>
                  <a:lnTo>
                    <a:pt x="393" y="491"/>
                  </a:lnTo>
                  <a:cubicBezTo>
                    <a:pt x="152" y="694"/>
                    <a:pt x="12" y="986"/>
                    <a:pt x="0" y="1214"/>
                  </a:cubicBezTo>
                  <a:cubicBezTo>
                    <a:pt x="0" y="1530"/>
                    <a:pt x="165" y="2076"/>
                    <a:pt x="672" y="2177"/>
                  </a:cubicBezTo>
                  <a:cubicBezTo>
                    <a:pt x="780" y="2196"/>
                    <a:pt x="878" y="2202"/>
                    <a:pt x="970" y="2202"/>
                  </a:cubicBezTo>
                  <a:cubicBezTo>
                    <a:pt x="1062" y="2202"/>
                    <a:pt x="1147" y="2196"/>
                    <a:pt x="1229" y="2189"/>
                  </a:cubicBezTo>
                  <a:lnTo>
                    <a:pt x="1838" y="3432"/>
                  </a:lnTo>
                  <a:cubicBezTo>
                    <a:pt x="1782" y="3441"/>
                    <a:pt x="1725" y="3446"/>
                    <a:pt x="1667" y="3446"/>
                  </a:cubicBezTo>
                  <a:cubicBezTo>
                    <a:pt x="1486" y="3446"/>
                    <a:pt x="1304" y="3392"/>
                    <a:pt x="1179" y="3229"/>
                  </a:cubicBezTo>
                  <a:cubicBezTo>
                    <a:pt x="1133" y="3168"/>
                    <a:pt x="1066" y="3139"/>
                    <a:pt x="999" y="3139"/>
                  </a:cubicBezTo>
                  <a:cubicBezTo>
                    <a:pt x="955" y="3139"/>
                    <a:pt x="910" y="3153"/>
                    <a:pt x="874" y="3178"/>
                  </a:cubicBezTo>
                  <a:cubicBezTo>
                    <a:pt x="773" y="3254"/>
                    <a:pt x="761" y="3394"/>
                    <a:pt x="837" y="3482"/>
                  </a:cubicBezTo>
                  <a:cubicBezTo>
                    <a:pt x="1044" y="3762"/>
                    <a:pt x="1354" y="3881"/>
                    <a:pt x="1662" y="3881"/>
                  </a:cubicBezTo>
                  <a:cubicBezTo>
                    <a:pt x="1787" y="3881"/>
                    <a:pt x="1911" y="3862"/>
                    <a:pt x="2028" y="3825"/>
                  </a:cubicBezTo>
                  <a:lnTo>
                    <a:pt x="2117" y="4002"/>
                  </a:lnTo>
                  <a:cubicBezTo>
                    <a:pt x="2154" y="4077"/>
                    <a:pt x="2232" y="4124"/>
                    <a:pt x="2311" y="4124"/>
                  </a:cubicBezTo>
                  <a:cubicBezTo>
                    <a:pt x="2339" y="4124"/>
                    <a:pt x="2368" y="4117"/>
                    <a:pt x="2396" y="4104"/>
                  </a:cubicBezTo>
                  <a:lnTo>
                    <a:pt x="2409" y="4104"/>
                  </a:lnTo>
                  <a:cubicBezTo>
                    <a:pt x="2510" y="4040"/>
                    <a:pt x="2561" y="3913"/>
                    <a:pt x="2497" y="3812"/>
                  </a:cubicBezTo>
                  <a:lnTo>
                    <a:pt x="2409" y="3622"/>
                  </a:lnTo>
                  <a:cubicBezTo>
                    <a:pt x="2713" y="3381"/>
                    <a:pt x="2865" y="2963"/>
                    <a:pt x="2776" y="2570"/>
                  </a:cubicBezTo>
                  <a:cubicBezTo>
                    <a:pt x="2674" y="2139"/>
                    <a:pt x="2396" y="1860"/>
                    <a:pt x="1952" y="1758"/>
                  </a:cubicBezTo>
                  <a:cubicBezTo>
                    <a:pt x="1839" y="1734"/>
                    <a:pt x="1737" y="1726"/>
                    <a:pt x="1641" y="1726"/>
                  </a:cubicBezTo>
                  <a:cubicBezTo>
                    <a:pt x="1586" y="1726"/>
                    <a:pt x="1534" y="1729"/>
                    <a:pt x="1483" y="1733"/>
                  </a:cubicBezTo>
                  <a:lnTo>
                    <a:pt x="976" y="694"/>
                  </a:lnTo>
                  <a:cubicBezTo>
                    <a:pt x="1014" y="687"/>
                    <a:pt x="1053" y="684"/>
                    <a:pt x="1092" y="684"/>
                  </a:cubicBezTo>
                  <a:cubicBezTo>
                    <a:pt x="1210" y="684"/>
                    <a:pt x="1331" y="713"/>
                    <a:pt x="1445" y="770"/>
                  </a:cubicBezTo>
                  <a:cubicBezTo>
                    <a:pt x="1476" y="785"/>
                    <a:pt x="1510" y="792"/>
                    <a:pt x="1543" y="792"/>
                  </a:cubicBezTo>
                  <a:cubicBezTo>
                    <a:pt x="1622" y="792"/>
                    <a:pt x="1701" y="752"/>
                    <a:pt x="1736" y="681"/>
                  </a:cubicBezTo>
                  <a:cubicBezTo>
                    <a:pt x="1787" y="567"/>
                    <a:pt x="1750" y="440"/>
                    <a:pt x="1635" y="389"/>
                  </a:cubicBezTo>
                  <a:cubicBezTo>
                    <a:pt x="1459" y="297"/>
                    <a:pt x="1267" y="250"/>
                    <a:pt x="1072" y="250"/>
                  </a:cubicBezTo>
                  <a:cubicBezTo>
                    <a:pt x="972" y="250"/>
                    <a:pt x="872" y="262"/>
                    <a:pt x="773" y="288"/>
                  </a:cubicBezTo>
                  <a:lnTo>
                    <a:pt x="697" y="124"/>
                  </a:lnTo>
                  <a:cubicBezTo>
                    <a:pt x="653" y="43"/>
                    <a:pt x="576" y="0"/>
                    <a:pt x="499"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84C13F8F-157F-45CC-B024-5BD12FAD182A}"/>
              </a:ext>
            </a:extLst>
          </p:cNvPr>
          <p:cNvPicPr>
            <a:picLocks noChangeAspect="1"/>
          </p:cNvPicPr>
          <p:nvPr/>
        </p:nvPicPr>
        <p:blipFill>
          <a:blip r:embed="rId3"/>
          <a:stretch>
            <a:fillRect/>
          </a:stretch>
        </p:blipFill>
        <p:spPr>
          <a:xfrm>
            <a:off x="5379343" y="331119"/>
            <a:ext cx="3913909" cy="21529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64463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1364" name="Google Shape;1364;p46"/>
          <p:cNvSpPr/>
          <p:nvPr/>
        </p:nvSpPr>
        <p:spPr>
          <a:xfrm>
            <a:off x="1065974" y="346820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3679649" y="346820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6293324" y="346820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6"/>
          <p:cNvSpPr/>
          <p:nvPr/>
        </p:nvSpPr>
        <p:spPr>
          <a:xfrm>
            <a:off x="1065974" y="17800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6"/>
          <p:cNvSpPr/>
          <p:nvPr/>
        </p:nvSpPr>
        <p:spPr>
          <a:xfrm>
            <a:off x="3679649" y="17800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6293324" y="17800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Time Line</a:t>
            </a:r>
            <a:endParaRPr dirty="0"/>
          </a:p>
        </p:txBody>
      </p:sp>
      <p:sp>
        <p:nvSpPr>
          <p:cNvPr id="1371" name="Google Shape;1371;p46"/>
          <p:cNvSpPr txBox="1">
            <a:spLocks noGrp="1"/>
          </p:cNvSpPr>
          <p:nvPr>
            <p:ph type="subTitle" idx="1"/>
          </p:nvPr>
        </p:nvSpPr>
        <p:spPr>
          <a:xfrm>
            <a:off x="1024822" y="352895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Visualisation</a:t>
            </a:r>
            <a:endParaRPr sz="1400" dirty="0"/>
          </a:p>
        </p:txBody>
      </p:sp>
      <p:sp>
        <p:nvSpPr>
          <p:cNvPr id="1372" name="Google Shape;1372;p46"/>
          <p:cNvSpPr txBox="1">
            <a:spLocks noGrp="1"/>
          </p:cNvSpPr>
          <p:nvPr>
            <p:ph type="subTitle" idx="2"/>
          </p:nvPr>
        </p:nvSpPr>
        <p:spPr>
          <a:xfrm>
            <a:off x="725872" y="3850500"/>
            <a:ext cx="2464800" cy="753000"/>
          </a:xfrm>
          <a:prstGeom prst="rect">
            <a:avLst/>
          </a:prstGeom>
          <a:noFill/>
          <a:ln>
            <a:noFill/>
          </a:ln>
        </p:spPr>
        <p:txBody>
          <a:bodyPr spcFirstLastPara="1" wrap="square" lIns="91425" tIns="91425" rIns="91425" bIns="91425" anchor="ctr" anchorCtr="0">
            <a:noAutofit/>
          </a:bodyPr>
          <a:lstStyle/>
          <a:p>
            <a:r>
              <a:rPr lang="en-US" sz="1200" dirty="0"/>
              <a:t>EDA</a:t>
            </a:r>
          </a:p>
        </p:txBody>
      </p:sp>
      <p:sp>
        <p:nvSpPr>
          <p:cNvPr id="1373" name="Google Shape;1373;p46"/>
          <p:cNvSpPr txBox="1">
            <a:spLocks noGrp="1"/>
          </p:cNvSpPr>
          <p:nvPr>
            <p:ph type="subTitle" idx="3"/>
          </p:nvPr>
        </p:nvSpPr>
        <p:spPr>
          <a:xfrm>
            <a:off x="3638548" y="352895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Learning</a:t>
            </a:r>
            <a:endParaRPr dirty="0"/>
          </a:p>
        </p:txBody>
      </p:sp>
      <p:sp>
        <p:nvSpPr>
          <p:cNvPr id="1374" name="Google Shape;1374;p46"/>
          <p:cNvSpPr txBox="1">
            <a:spLocks noGrp="1"/>
          </p:cNvSpPr>
          <p:nvPr>
            <p:ph type="subTitle" idx="4"/>
          </p:nvPr>
        </p:nvSpPr>
        <p:spPr>
          <a:xfrm>
            <a:off x="3339598" y="3850500"/>
            <a:ext cx="2464800" cy="753000"/>
          </a:xfrm>
          <a:prstGeom prst="rect">
            <a:avLst/>
          </a:prstGeom>
          <a:noFill/>
          <a:ln>
            <a:noFill/>
          </a:ln>
        </p:spPr>
        <p:txBody>
          <a:bodyPr spcFirstLastPara="1" wrap="square" lIns="91425" tIns="91425" rIns="91425" bIns="91425" anchor="ctr" anchorCtr="0">
            <a:noAutofit/>
          </a:bodyPr>
          <a:lstStyle/>
          <a:p>
            <a:r>
              <a:rPr lang="en-US" sz="1200" dirty="0"/>
              <a:t>Machine Learning</a:t>
            </a:r>
          </a:p>
        </p:txBody>
      </p:sp>
      <p:sp>
        <p:nvSpPr>
          <p:cNvPr id="1375" name="Google Shape;1375;p46"/>
          <p:cNvSpPr txBox="1">
            <a:spLocks noGrp="1"/>
          </p:cNvSpPr>
          <p:nvPr>
            <p:ph type="subTitle" idx="5"/>
          </p:nvPr>
        </p:nvSpPr>
        <p:spPr>
          <a:xfrm>
            <a:off x="6252275" y="352895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a:t>
            </a:r>
            <a:r>
              <a:rPr lang="en" dirty="0"/>
              <a:t>nding</a:t>
            </a:r>
            <a:endParaRPr dirty="0"/>
          </a:p>
        </p:txBody>
      </p:sp>
      <p:sp>
        <p:nvSpPr>
          <p:cNvPr id="1376" name="Google Shape;1376;p46"/>
          <p:cNvSpPr txBox="1">
            <a:spLocks noGrp="1"/>
          </p:cNvSpPr>
          <p:nvPr>
            <p:ph type="subTitle" idx="6"/>
          </p:nvPr>
        </p:nvSpPr>
        <p:spPr>
          <a:xfrm>
            <a:off x="5953325" y="3850500"/>
            <a:ext cx="2464800" cy="753000"/>
          </a:xfrm>
          <a:prstGeom prst="rect">
            <a:avLst/>
          </a:prstGeom>
          <a:noFill/>
          <a:ln>
            <a:noFill/>
          </a:ln>
        </p:spPr>
        <p:txBody>
          <a:bodyPr spcFirstLastPara="1" wrap="square" lIns="91425" tIns="91425" rIns="91425" bIns="91425" anchor="ctr" anchorCtr="0">
            <a:noAutofit/>
          </a:bodyPr>
          <a:lstStyle/>
          <a:p>
            <a:r>
              <a:rPr lang="en-US" sz="1200" dirty="0"/>
              <a:t>Conclusions</a:t>
            </a:r>
          </a:p>
        </p:txBody>
      </p:sp>
      <p:sp>
        <p:nvSpPr>
          <p:cNvPr id="1377" name="Google Shape;1377;p46"/>
          <p:cNvSpPr txBox="1">
            <a:spLocks noGrp="1"/>
          </p:cNvSpPr>
          <p:nvPr>
            <p:ph type="subTitle" idx="7"/>
          </p:nvPr>
        </p:nvSpPr>
        <p:spPr>
          <a:xfrm>
            <a:off x="1024822" y="184080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Question</a:t>
            </a:r>
            <a:endParaRPr dirty="0"/>
          </a:p>
        </p:txBody>
      </p:sp>
      <p:sp>
        <p:nvSpPr>
          <p:cNvPr id="1378" name="Google Shape;1378;p46"/>
          <p:cNvSpPr txBox="1">
            <a:spLocks noGrp="1"/>
          </p:cNvSpPr>
          <p:nvPr>
            <p:ph type="subTitle" idx="8"/>
          </p:nvPr>
        </p:nvSpPr>
        <p:spPr>
          <a:xfrm>
            <a:off x="712122" y="2162350"/>
            <a:ext cx="2464800" cy="753000"/>
          </a:xfrm>
          <a:prstGeom prst="rect">
            <a:avLst/>
          </a:prstGeom>
        </p:spPr>
        <p:txBody>
          <a:bodyPr spcFirstLastPara="1" wrap="square" lIns="91425" tIns="91425" rIns="91425" bIns="91425" anchor="ctr" anchorCtr="0">
            <a:noAutofit/>
          </a:bodyPr>
          <a:lstStyle/>
          <a:p>
            <a:pPr algn="ctr"/>
            <a:r>
              <a:rPr lang="en-US" sz="1200" dirty="0"/>
              <a:t>Presenting</a:t>
            </a:r>
            <a:r>
              <a:rPr lang="en-US" sz="1600" dirty="0">
                <a:solidFill>
                  <a:schemeClr val="tx1"/>
                </a:solidFill>
                <a:latin typeface="Segoe UI Light" panose="020B0502040204020203" pitchFamily="34" charset="0"/>
                <a:cs typeface="Segoe UI Light" panose="020B0502040204020203" pitchFamily="34" charset="0"/>
              </a:rPr>
              <a:t> </a:t>
            </a:r>
            <a:r>
              <a:rPr lang="en-US" sz="1200" dirty="0"/>
              <a:t>the prediction</a:t>
            </a:r>
          </a:p>
          <a:p>
            <a:pPr algn="ctr"/>
            <a:r>
              <a:rPr lang="en-US" sz="1200" dirty="0"/>
              <a:t>question</a:t>
            </a:r>
          </a:p>
        </p:txBody>
      </p:sp>
      <p:sp>
        <p:nvSpPr>
          <p:cNvPr id="1379" name="Google Shape;1379;p46"/>
          <p:cNvSpPr txBox="1">
            <a:spLocks noGrp="1"/>
          </p:cNvSpPr>
          <p:nvPr>
            <p:ph type="subTitle" idx="9"/>
          </p:nvPr>
        </p:nvSpPr>
        <p:spPr>
          <a:xfrm>
            <a:off x="3638548" y="184080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a:t>
            </a:r>
            <a:endParaRPr dirty="0"/>
          </a:p>
        </p:txBody>
      </p:sp>
      <p:sp>
        <p:nvSpPr>
          <p:cNvPr id="1380" name="Google Shape;1380;p46"/>
          <p:cNvSpPr txBox="1">
            <a:spLocks noGrp="1"/>
          </p:cNvSpPr>
          <p:nvPr>
            <p:ph type="subTitle" idx="13"/>
          </p:nvPr>
        </p:nvSpPr>
        <p:spPr>
          <a:xfrm>
            <a:off x="3339598" y="2162350"/>
            <a:ext cx="2464800" cy="753000"/>
          </a:xfrm>
          <a:prstGeom prst="rect">
            <a:avLst/>
          </a:prstGeom>
          <a:noFill/>
          <a:ln>
            <a:noFill/>
          </a:ln>
        </p:spPr>
        <p:txBody>
          <a:bodyPr spcFirstLastPara="1" wrap="square" lIns="91425" tIns="91425" rIns="91425" bIns="91425" anchor="ctr" anchorCtr="0">
            <a:noAutofit/>
          </a:bodyPr>
          <a:lstStyle/>
          <a:p>
            <a:r>
              <a:rPr lang="en-US" sz="1200" dirty="0"/>
              <a:t>Get data by using Crawling</a:t>
            </a:r>
            <a:endParaRPr sz="1200" dirty="0"/>
          </a:p>
        </p:txBody>
      </p:sp>
      <p:sp>
        <p:nvSpPr>
          <p:cNvPr id="1381" name="Google Shape;1381;p46"/>
          <p:cNvSpPr txBox="1">
            <a:spLocks noGrp="1"/>
          </p:cNvSpPr>
          <p:nvPr>
            <p:ph type="subTitle" idx="14"/>
          </p:nvPr>
        </p:nvSpPr>
        <p:spPr>
          <a:xfrm>
            <a:off x="6252275" y="1840800"/>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Clean</a:t>
            </a:r>
            <a:endParaRPr dirty="0"/>
          </a:p>
        </p:txBody>
      </p:sp>
      <p:sp>
        <p:nvSpPr>
          <p:cNvPr id="1382" name="Google Shape;1382;p46"/>
          <p:cNvSpPr txBox="1">
            <a:spLocks noGrp="1"/>
          </p:cNvSpPr>
          <p:nvPr>
            <p:ph type="subTitle" idx="15"/>
          </p:nvPr>
        </p:nvSpPr>
        <p:spPr>
          <a:xfrm>
            <a:off x="5953325" y="2162350"/>
            <a:ext cx="2464800" cy="753000"/>
          </a:xfrm>
          <a:prstGeom prst="rect">
            <a:avLst/>
          </a:prstGeom>
          <a:noFill/>
          <a:ln>
            <a:noFill/>
          </a:ln>
        </p:spPr>
        <p:txBody>
          <a:bodyPr spcFirstLastPara="1" wrap="square" lIns="91425" tIns="91425" rIns="91425" bIns="91425" anchor="ctr" anchorCtr="0">
            <a:noAutofit/>
          </a:bodyPr>
          <a:lstStyle/>
          <a:p>
            <a:r>
              <a:rPr lang="en-US" sz="1200" dirty="0"/>
              <a:t>Cleaning the data</a:t>
            </a:r>
          </a:p>
        </p:txBody>
      </p:sp>
      <p:grpSp>
        <p:nvGrpSpPr>
          <p:cNvPr id="1383" name="Google Shape;1383;p46"/>
          <p:cNvGrpSpPr/>
          <p:nvPr/>
        </p:nvGrpSpPr>
        <p:grpSpPr>
          <a:xfrm>
            <a:off x="7026819" y="1370084"/>
            <a:ext cx="317812" cy="250623"/>
            <a:chOff x="1000963" y="2345400"/>
            <a:chExt cx="377225" cy="297475"/>
          </a:xfrm>
        </p:grpSpPr>
        <p:sp>
          <p:nvSpPr>
            <p:cNvPr id="1384" name="Google Shape;1384;p46"/>
            <p:cNvSpPr/>
            <p:nvPr/>
          </p:nvSpPr>
          <p:spPr>
            <a:xfrm>
              <a:off x="1000963" y="2345400"/>
              <a:ext cx="377225" cy="297475"/>
            </a:xfrm>
            <a:custGeom>
              <a:avLst/>
              <a:gdLst/>
              <a:ahLst/>
              <a:cxnLst/>
              <a:rect l="l" t="t" r="r" b="b"/>
              <a:pathLst>
                <a:path w="15089" h="11899" extrusionOk="0">
                  <a:moveTo>
                    <a:pt x="888" y="1"/>
                  </a:moveTo>
                  <a:cubicBezTo>
                    <a:pt x="404" y="1"/>
                    <a:pt x="0" y="390"/>
                    <a:pt x="0" y="875"/>
                  </a:cubicBezTo>
                  <a:lnTo>
                    <a:pt x="0" y="11010"/>
                  </a:lnTo>
                  <a:cubicBezTo>
                    <a:pt x="0" y="11495"/>
                    <a:pt x="404" y="11899"/>
                    <a:pt x="888" y="11899"/>
                  </a:cubicBezTo>
                  <a:lnTo>
                    <a:pt x="4671" y="11899"/>
                  </a:lnTo>
                  <a:cubicBezTo>
                    <a:pt x="4833" y="11899"/>
                    <a:pt x="4967" y="11764"/>
                    <a:pt x="4967" y="11603"/>
                  </a:cubicBezTo>
                  <a:cubicBezTo>
                    <a:pt x="4967" y="11441"/>
                    <a:pt x="4833" y="11307"/>
                    <a:pt x="4671" y="11307"/>
                  </a:cubicBezTo>
                  <a:lnTo>
                    <a:pt x="888" y="11307"/>
                  </a:lnTo>
                  <a:cubicBezTo>
                    <a:pt x="727" y="11307"/>
                    <a:pt x="592" y="11172"/>
                    <a:pt x="592" y="11010"/>
                  </a:cubicBezTo>
                  <a:lnTo>
                    <a:pt x="592" y="875"/>
                  </a:lnTo>
                  <a:cubicBezTo>
                    <a:pt x="592" y="713"/>
                    <a:pt x="727" y="579"/>
                    <a:pt x="888" y="579"/>
                  </a:cubicBezTo>
                  <a:lnTo>
                    <a:pt x="14200" y="579"/>
                  </a:lnTo>
                  <a:cubicBezTo>
                    <a:pt x="14362" y="579"/>
                    <a:pt x="14497" y="713"/>
                    <a:pt x="14497" y="875"/>
                  </a:cubicBezTo>
                  <a:lnTo>
                    <a:pt x="14497" y="11010"/>
                  </a:lnTo>
                  <a:cubicBezTo>
                    <a:pt x="14497" y="11172"/>
                    <a:pt x="14362" y="11307"/>
                    <a:pt x="14200" y="11307"/>
                  </a:cubicBezTo>
                  <a:lnTo>
                    <a:pt x="7148" y="11307"/>
                  </a:lnTo>
                  <a:cubicBezTo>
                    <a:pt x="6986" y="11307"/>
                    <a:pt x="6852" y="11441"/>
                    <a:pt x="6852" y="11603"/>
                  </a:cubicBezTo>
                  <a:cubicBezTo>
                    <a:pt x="6852" y="11764"/>
                    <a:pt x="6986" y="11899"/>
                    <a:pt x="7148" y="11899"/>
                  </a:cubicBezTo>
                  <a:lnTo>
                    <a:pt x="14200" y="11899"/>
                  </a:lnTo>
                  <a:cubicBezTo>
                    <a:pt x="14685" y="11899"/>
                    <a:pt x="15089" y="11495"/>
                    <a:pt x="15089" y="11010"/>
                  </a:cubicBezTo>
                  <a:lnTo>
                    <a:pt x="15089" y="875"/>
                  </a:lnTo>
                  <a:cubicBezTo>
                    <a:pt x="15089" y="390"/>
                    <a:pt x="14685" y="1"/>
                    <a:pt x="14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1141288" y="2628050"/>
              <a:ext cx="14475" cy="14825"/>
            </a:xfrm>
            <a:custGeom>
              <a:avLst/>
              <a:gdLst/>
              <a:ahLst/>
              <a:cxnLst/>
              <a:rect l="l" t="t" r="r" b="b"/>
              <a:pathLst>
                <a:path w="579" h="593" extrusionOk="0">
                  <a:moveTo>
                    <a:pt x="296" y="1"/>
                  </a:moveTo>
                  <a:cubicBezTo>
                    <a:pt x="216" y="1"/>
                    <a:pt x="135" y="28"/>
                    <a:pt x="81" y="81"/>
                  </a:cubicBezTo>
                  <a:cubicBezTo>
                    <a:pt x="27" y="135"/>
                    <a:pt x="0" y="216"/>
                    <a:pt x="0" y="297"/>
                  </a:cubicBezTo>
                  <a:cubicBezTo>
                    <a:pt x="0" y="377"/>
                    <a:pt x="27" y="444"/>
                    <a:pt x="81" y="498"/>
                  </a:cubicBezTo>
                  <a:cubicBezTo>
                    <a:pt x="135" y="552"/>
                    <a:pt x="216" y="593"/>
                    <a:pt x="296" y="593"/>
                  </a:cubicBezTo>
                  <a:cubicBezTo>
                    <a:pt x="363" y="593"/>
                    <a:pt x="444" y="552"/>
                    <a:pt x="498" y="498"/>
                  </a:cubicBezTo>
                  <a:cubicBezTo>
                    <a:pt x="552" y="444"/>
                    <a:pt x="578" y="377"/>
                    <a:pt x="578" y="297"/>
                  </a:cubicBezTo>
                  <a:cubicBezTo>
                    <a:pt x="578"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1033263" y="2374650"/>
              <a:ext cx="309600" cy="238625"/>
            </a:xfrm>
            <a:custGeom>
              <a:avLst/>
              <a:gdLst/>
              <a:ahLst/>
              <a:cxnLst/>
              <a:rect l="l" t="t" r="r" b="b"/>
              <a:pathLst>
                <a:path w="12384" h="9545" extrusionOk="0">
                  <a:moveTo>
                    <a:pt x="11360" y="593"/>
                  </a:moveTo>
                  <a:lnTo>
                    <a:pt x="5021" y="6946"/>
                  </a:lnTo>
                  <a:lnTo>
                    <a:pt x="2881" y="4807"/>
                  </a:lnTo>
                  <a:cubicBezTo>
                    <a:pt x="2820" y="4746"/>
                    <a:pt x="2743" y="4715"/>
                    <a:pt x="2667" y="4715"/>
                  </a:cubicBezTo>
                  <a:cubicBezTo>
                    <a:pt x="2592" y="4715"/>
                    <a:pt x="2518" y="4746"/>
                    <a:pt x="2464" y="4807"/>
                  </a:cubicBezTo>
                  <a:lnTo>
                    <a:pt x="592" y="6664"/>
                  </a:lnTo>
                  <a:lnTo>
                    <a:pt x="592" y="593"/>
                  </a:lnTo>
                  <a:close/>
                  <a:moveTo>
                    <a:pt x="2356" y="5735"/>
                  </a:moveTo>
                  <a:lnTo>
                    <a:pt x="2356" y="8952"/>
                  </a:lnTo>
                  <a:lnTo>
                    <a:pt x="592" y="8952"/>
                  </a:lnTo>
                  <a:lnTo>
                    <a:pt x="592" y="7499"/>
                  </a:lnTo>
                  <a:lnTo>
                    <a:pt x="2356" y="5735"/>
                  </a:lnTo>
                  <a:close/>
                  <a:moveTo>
                    <a:pt x="2948" y="5708"/>
                  </a:moveTo>
                  <a:lnTo>
                    <a:pt x="4725" y="7472"/>
                  </a:lnTo>
                  <a:lnTo>
                    <a:pt x="4725" y="8952"/>
                  </a:lnTo>
                  <a:lnTo>
                    <a:pt x="2948" y="8952"/>
                  </a:lnTo>
                  <a:lnTo>
                    <a:pt x="2948" y="5708"/>
                  </a:lnTo>
                  <a:close/>
                  <a:moveTo>
                    <a:pt x="7080" y="5722"/>
                  </a:moveTo>
                  <a:lnTo>
                    <a:pt x="7080" y="8952"/>
                  </a:lnTo>
                  <a:lnTo>
                    <a:pt x="5303" y="8952"/>
                  </a:lnTo>
                  <a:lnTo>
                    <a:pt x="5303" y="7485"/>
                  </a:lnTo>
                  <a:lnTo>
                    <a:pt x="7080" y="5722"/>
                  </a:lnTo>
                  <a:close/>
                  <a:moveTo>
                    <a:pt x="9436" y="3366"/>
                  </a:moveTo>
                  <a:lnTo>
                    <a:pt x="9436" y="8952"/>
                  </a:lnTo>
                  <a:lnTo>
                    <a:pt x="7659" y="8952"/>
                  </a:lnTo>
                  <a:lnTo>
                    <a:pt x="7659" y="5143"/>
                  </a:lnTo>
                  <a:lnTo>
                    <a:pt x="7659" y="5130"/>
                  </a:lnTo>
                  <a:lnTo>
                    <a:pt x="9436" y="3366"/>
                  </a:lnTo>
                  <a:close/>
                  <a:moveTo>
                    <a:pt x="11791" y="997"/>
                  </a:moveTo>
                  <a:lnTo>
                    <a:pt x="11791" y="8952"/>
                  </a:lnTo>
                  <a:lnTo>
                    <a:pt x="10028" y="8952"/>
                  </a:lnTo>
                  <a:lnTo>
                    <a:pt x="10028" y="2774"/>
                  </a:lnTo>
                  <a:lnTo>
                    <a:pt x="11791" y="997"/>
                  </a:lnTo>
                  <a:close/>
                  <a:moveTo>
                    <a:pt x="296" y="1"/>
                  </a:moveTo>
                  <a:cubicBezTo>
                    <a:pt x="135" y="1"/>
                    <a:pt x="0" y="136"/>
                    <a:pt x="0" y="297"/>
                  </a:cubicBezTo>
                  <a:lnTo>
                    <a:pt x="0" y="7377"/>
                  </a:lnTo>
                  <a:lnTo>
                    <a:pt x="0" y="9248"/>
                  </a:lnTo>
                  <a:cubicBezTo>
                    <a:pt x="0" y="9410"/>
                    <a:pt x="135" y="9544"/>
                    <a:pt x="296" y="9544"/>
                  </a:cubicBezTo>
                  <a:lnTo>
                    <a:pt x="12087" y="9544"/>
                  </a:lnTo>
                  <a:cubicBezTo>
                    <a:pt x="12248" y="9544"/>
                    <a:pt x="12383" y="9410"/>
                    <a:pt x="12383" y="9248"/>
                  </a:cubicBezTo>
                  <a:lnTo>
                    <a:pt x="12383" y="297"/>
                  </a:lnTo>
                  <a:cubicBezTo>
                    <a:pt x="12383" y="136"/>
                    <a:pt x="12248" y="1"/>
                    <a:pt x="120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1077663" y="2399900"/>
              <a:ext cx="44125" cy="79775"/>
            </a:xfrm>
            <a:custGeom>
              <a:avLst/>
              <a:gdLst/>
              <a:ahLst/>
              <a:cxnLst/>
              <a:rect l="l" t="t" r="r" b="b"/>
              <a:pathLst>
                <a:path w="1765" h="3191" extrusionOk="0">
                  <a:moveTo>
                    <a:pt x="876" y="1"/>
                  </a:moveTo>
                  <a:cubicBezTo>
                    <a:pt x="715" y="1"/>
                    <a:pt x="593" y="136"/>
                    <a:pt x="593" y="297"/>
                  </a:cubicBezTo>
                  <a:cubicBezTo>
                    <a:pt x="243" y="405"/>
                    <a:pt x="1" y="714"/>
                    <a:pt x="1" y="1078"/>
                  </a:cubicBezTo>
                  <a:cubicBezTo>
                    <a:pt x="1" y="1535"/>
                    <a:pt x="392" y="1898"/>
                    <a:pt x="876" y="1898"/>
                  </a:cubicBezTo>
                  <a:cubicBezTo>
                    <a:pt x="1038" y="1898"/>
                    <a:pt x="1172" y="2006"/>
                    <a:pt x="1172" y="2141"/>
                  </a:cubicBezTo>
                  <a:cubicBezTo>
                    <a:pt x="1172" y="2275"/>
                    <a:pt x="1038" y="2383"/>
                    <a:pt x="876" y="2383"/>
                  </a:cubicBezTo>
                  <a:cubicBezTo>
                    <a:pt x="715" y="2383"/>
                    <a:pt x="593" y="2275"/>
                    <a:pt x="593" y="2141"/>
                  </a:cubicBezTo>
                  <a:cubicBezTo>
                    <a:pt x="593" y="1979"/>
                    <a:pt x="458" y="1844"/>
                    <a:pt x="297" y="1844"/>
                  </a:cubicBezTo>
                  <a:cubicBezTo>
                    <a:pt x="135" y="1844"/>
                    <a:pt x="1" y="1979"/>
                    <a:pt x="1" y="2141"/>
                  </a:cubicBezTo>
                  <a:cubicBezTo>
                    <a:pt x="1" y="2504"/>
                    <a:pt x="243" y="2814"/>
                    <a:pt x="593" y="2921"/>
                  </a:cubicBezTo>
                  <a:cubicBezTo>
                    <a:pt x="607" y="3070"/>
                    <a:pt x="728" y="3190"/>
                    <a:pt x="876" y="3190"/>
                  </a:cubicBezTo>
                  <a:cubicBezTo>
                    <a:pt x="1038" y="3190"/>
                    <a:pt x="1158" y="3070"/>
                    <a:pt x="1172" y="2921"/>
                  </a:cubicBezTo>
                  <a:cubicBezTo>
                    <a:pt x="1522" y="2814"/>
                    <a:pt x="1765" y="2504"/>
                    <a:pt x="1765" y="2141"/>
                  </a:cubicBezTo>
                  <a:cubicBezTo>
                    <a:pt x="1765" y="1683"/>
                    <a:pt x="1374" y="1320"/>
                    <a:pt x="876" y="1320"/>
                  </a:cubicBezTo>
                  <a:cubicBezTo>
                    <a:pt x="715" y="1320"/>
                    <a:pt x="593" y="1212"/>
                    <a:pt x="593" y="1078"/>
                  </a:cubicBezTo>
                  <a:cubicBezTo>
                    <a:pt x="593" y="943"/>
                    <a:pt x="715" y="835"/>
                    <a:pt x="876" y="835"/>
                  </a:cubicBezTo>
                  <a:cubicBezTo>
                    <a:pt x="1038" y="835"/>
                    <a:pt x="1172" y="943"/>
                    <a:pt x="1172" y="1078"/>
                  </a:cubicBezTo>
                  <a:cubicBezTo>
                    <a:pt x="1172" y="1239"/>
                    <a:pt x="1307" y="1374"/>
                    <a:pt x="1468" y="1374"/>
                  </a:cubicBezTo>
                  <a:cubicBezTo>
                    <a:pt x="1630" y="1374"/>
                    <a:pt x="1765" y="1239"/>
                    <a:pt x="1765" y="1078"/>
                  </a:cubicBezTo>
                  <a:cubicBezTo>
                    <a:pt x="1765" y="714"/>
                    <a:pt x="1522" y="405"/>
                    <a:pt x="1172" y="297"/>
                  </a:cubicBezTo>
                  <a:cubicBezTo>
                    <a:pt x="1172" y="136"/>
                    <a:pt x="1038" y="1"/>
                    <a:pt x="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1151388" y="2411675"/>
              <a:ext cx="65300" cy="14500"/>
            </a:xfrm>
            <a:custGeom>
              <a:avLst/>
              <a:gdLst/>
              <a:ahLst/>
              <a:cxnLst/>
              <a:rect l="l" t="t" r="r" b="b"/>
              <a:pathLst>
                <a:path w="2612" h="580" extrusionOk="0">
                  <a:moveTo>
                    <a:pt x="282" y="1"/>
                  </a:moveTo>
                  <a:cubicBezTo>
                    <a:pt x="121" y="1"/>
                    <a:pt x="0" y="122"/>
                    <a:pt x="0" y="284"/>
                  </a:cubicBezTo>
                  <a:cubicBezTo>
                    <a:pt x="0" y="458"/>
                    <a:pt x="121" y="580"/>
                    <a:pt x="282" y="580"/>
                  </a:cubicBezTo>
                  <a:lnTo>
                    <a:pt x="2315" y="580"/>
                  </a:lnTo>
                  <a:cubicBezTo>
                    <a:pt x="2490" y="580"/>
                    <a:pt x="2611" y="458"/>
                    <a:pt x="2611" y="284"/>
                  </a:cubicBezTo>
                  <a:cubicBezTo>
                    <a:pt x="2611" y="122"/>
                    <a:pt x="2490" y="1"/>
                    <a:pt x="23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1231463" y="2411675"/>
              <a:ext cx="14475" cy="14500"/>
            </a:xfrm>
            <a:custGeom>
              <a:avLst/>
              <a:gdLst/>
              <a:ahLst/>
              <a:cxnLst/>
              <a:rect l="l" t="t" r="r" b="b"/>
              <a:pathLst>
                <a:path w="579" h="580" extrusionOk="0">
                  <a:moveTo>
                    <a:pt x="283" y="1"/>
                  </a:moveTo>
                  <a:cubicBezTo>
                    <a:pt x="216" y="1"/>
                    <a:pt x="135" y="27"/>
                    <a:pt x="81" y="81"/>
                  </a:cubicBezTo>
                  <a:cubicBezTo>
                    <a:pt x="27" y="135"/>
                    <a:pt x="0" y="216"/>
                    <a:pt x="0" y="284"/>
                  </a:cubicBezTo>
                  <a:cubicBezTo>
                    <a:pt x="0" y="364"/>
                    <a:pt x="27" y="445"/>
                    <a:pt x="81" y="499"/>
                  </a:cubicBezTo>
                  <a:cubicBezTo>
                    <a:pt x="135" y="553"/>
                    <a:pt x="216" y="580"/>
                    <a:pt x="283" y="580"/>
                  </a:cubicBezTo>
                  <a:cubicBezTo>
                    <a:pt x="363" y="580"/>
                    <a:pt x="444" y="553"/>
                    <a:pt x="498" y="499"/>
                  </a:cubicBezTo>
                  <a:cubicBezTo>
                    <a:pt x="552" y="445"/>
                    <a:pt x="579" y="364"/>
                    <a:pt x="579" y="284"/>
                  </a:cubicBezTo>
                  <a:cubicBezTo>
                    <a:pt x="579" y="216"/>
                    <a:pt x="552" y="135"/>
                    <a:pt x="498" y="81"/>
                  </a:cubicBezTo>
                  <a:cubicBezTo>
                    <a:pt x="444" y="27"/>
                    <a:pt x="363"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1151388" y="2447025"/>
              <a:ext cx="56875" cy="14475"/>
            </a:xfrm>
            <a:custGeom>
              <a:avLst/>
              <a:gdLst/>
              <a:ahLst/>
              <a:cxnLst/>
              <a:rect l="l" t="t" r="r" b="b"/>
              <a:pathLst>
                <a:path w="2275" h="579" extrusionOk="0">
                  <a:moveTo>
                    <a:pt x="282" y="0"/>
                  </a:moveTo>
                  <a:cubicBezTo>
                    <a:pt x="121" y="0"/>
                    <a:pt x="0" y="121"/>
                    <a:pt x="0" y="282"/>
                  </a:cubicBezTo>
                  <a:cubicBezTo>
                    <a:pt x="0" y="458"/>
                    <a:pt x="121" y="579"/>
                    <a:pt x="282" y="579"/>
                  </a:cubicBezTo>
                  <a:lnTo>
                    <a:pt x="1978" y="579"/>
                  </a:lnTo>
                  <a:cubicBezTo>
                    <a:pt x="2140" y="579"/>
                    <a:pt x="2274" y="458"/>
                    <a:pt x="2274" y="282"/>
                  </a:cubicBezTo>
                  <a:cubicBezTo>
                    <a:pt x="2274" y="121"/>
                    <a:pt x="2140" y="0"/>
                    <a:pt x="19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6"/>
            <p:cNvSpPr/>
            <p:nvPr/>
          </p:nvSpPr>
          <p:spPr>
            <a:xfrm>
              <a:off x="1345513" y="2486725"/>
              <a:ext cx="14825" cy="14825"/>
            </a:xfrm>
            <a:custGeom>
              <a:avLst/>
              <a:gdLst/>
              <a:ahLst/>
              <a:cxnLst/>
              <a:rect l="l" t="t" r="r" b="b"/>
              <a:pathLst>
                <a:path w="593" h="593" extrusionOk="0">
                  <a:moveTo>
                    <a:pt x="297" y="1"/>
                  </a:moveTo>
                  <a:cubicBezTo>
                    <a:pt x="216" y="1"/>
                    <a:pt x="149" y="27"/>
                    <a:pt x="95" y="81"/>
                  </a:cubicBezTo>
                  <a:cubicBezTo>
                    <a:pt x="42" y="135"/>
                    <a:pt x="1" y="216"/>
                    <a:pt x="1" y="297"/>
                  </a:cubicBezTo>
                  <a:cubicBezTo>
                    <a:pt x="1" y="363"/>
                    <a:pt x="42" y="444"/>
                    <a:pt x="95" y="498"/>
                  </a:cubicBezTo>
                  <a:cubicBezTo>
                    <a:pt x="149" y="552"/>
                    <a:pt x="216" y="593"/>
                    <a:pt x="297" y="593"/>
                  </a:cubicBezTo>
                  <a:cubicBezTo>
                    <a:pt x="378" y="593"/>
                    <a:pt x="458" y="552"/>
                    <a:pt x="512" y="498"/>
                  </a:cubicBezTo>
                  <a:cubicBezTo>
                    <a:pt x="566" y="444"/>
                    <a:pt x="593" y="363"/>
                    <a:pt x="593" y="297"/>
                  </a:cubicBezTo>
                  <a:cubicBezTo>
                    <a:pt x="593" y="216"/>
                    <a:pt x="566" y="135"/>
                    <a:pt x="512" y="81"/>
                  </a:cubicBezTo>
                  <a:cubicBezTo>
                    <a:pt x="458" y="27"/>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46"/>
          <p:cNvGrpSpPr/>
          <p:nvPr/>
        </p:nvGrpSpPr>
        <p:grpSpPr>
          <a:xfrm>
            <a:off x="4440304" y="1302874"/>
            <a:ext cx="265661" cy="317833"/>
            <a:chOff x="1782963" y="2305350"/>
            <a:chExt cx="315325" cy="377250"/>
          </a:xfrm>
        </p:grpSpPr>
        <p:sp>
          <p:nvSpPr>
            <p:cNvPr id="1393" name="Google Shape;1393;p46"/>
            <p:cNvSpPr/>
            <p:nvPr/>
          </p:nvSpPr>
          <p:spPr>
            <a:xfrm>
              <a:off x="1782963" y="2345400"/>
              <a:ext cx="315325" cy="337200"/>
            </a:xfrm>
            <a:custGeom>
              <a:avLst/>
              <a:gdLst/>
              <a:ahLst/>
              <a:cxnLst/>
              <a:rect l="l" t="t" r="r" b="b"/>
              <a:pathLst>
                <a:path w="12613" h="13488" extrusionOk="0">
                  <a:moveTo>
                    <a:pt x="8426" y="8897"/>
                  </a:moveTo>
                  <a:cubicBezTo>
                    <a:pt x="9530" y="8897"/>
                    <a:pt x="10432" y="9785"/>
                    <a:pt x="10432" y="10889"/>
                  </a:cubicBezTo>
                  <a:cubicBezTo>
                    <a:pt x="10432" y="11993"/>
                    <a:pt x="9530" y="12895"/>
                    <a:pt x="8426" y="12895"/>
                  </a:cubicBezTo>
                  <a:cubicBezTo>
                    <a:pt x="7322" y="12895"/>
                    <a:pt x="6421" y="11993"/>
                    <a:pt x="6421" y="10889"/>
                  </a:cubicBezTo>
                  <a:cubicBezTo>
                    <a:pt x="6421" y="9785"/>
                    <a:pt x="7322" y="8897"/>
                    <a:pt x="8426" y="8897"/>
                  </a:cubicBezTo>
                  <a:close/>
                  <a:moveTo>
                    <a:pt x="2531" y="1"/>
                  </a:moveTo>
                  <a:cubicBezTo>
                    <a:pt x="2369" y="1"/>
                    <a:pt x="2235" y="121"/>
                    <a:pt x="2235" y="283"/>
                  </a:cubicBezTo>
                  <a:lnTo>
                    <a:pt x="2235" y="2329"/>
                  </a:lnTo>
                  <a:lnTo>
                    <a:pt x="2154" y="2329"/>
                  </a:lnTo>
                  <a:cubicBezTo>
                    <a:pt x="1589" y="2329"/>
                    <a:pt x="1037" y="2544"/>
                    <a:pt x="633" y="2948"/>
                  </a:cubicBezTo>
                  <a:cubicBezTo>
                    <a:pt x="230" y="3365"/>
                    <a:pt x="0" y="3904"/>
                    <a:pt x="0" y="4469"/>
                  </a:cubicBezTo>
                  <a:lnTo>
                    <a:pt x="0" y="11535"/>
                  </a:lnTo>
                  <a:cubicBezTo>
                    <a:pt x="0" y="12612"/>
                    <a:pt x="876" y="13487"/>
                    <a:pt x="1952" y="13487"/>
                  </a:cubicBezTo>
                  <a:lnTo>
                    <a:pt x="10674" y="13487"/>
                  </a:lnTo>
                  <a:cubicBezTo>
                    <a:pt x="11737" y="13487"/>
                    <a:pt x="12613" y="12612"/>
                    <a:pt x="12613" y="11535"/>
                  </a:cubicBezTo>
                  <a:lnTo>
                    <a:pt x="12613" y="4469"/>
                  </a:lnTo>
                  <a:cubicBezTo>
                    <a:pt x="12613" y="3904"/>
                    <a:pt x="12383" y="3365"/>
                    <a:pt x="11979" y="2948"/>
                  </a:cubicBezTo>
                  <a:cubicBezTo>
                    <a:pt x="11643" y="2612"/>
                    <a:pt x="11213" y="2409"/>
                    <a:pt x="10755" y="2342"/>
                  </a:cubicBezTo>
                  <a:lnTo>
                    <a:pt x="10755" y="283"/>
                  </a:lnTo>
                  <a:cubicBezTo>
                    <a:pt x="10755" y="121"/>
                    <a:pt x="10621" y="1"/>
                    <a:pt x="10459" y="1"/>
                  </a:cubicBezTo>
                  <a:lnTo>
                    <a:pt x="7699" y="1"/>
                  </a:lnTo>
                  <a:cubicBezTo>
                    <a:pt x="7538" y="1"/>
                    <a:pt x="7403" y="121"/>
                    <a:pt x="7403" y="283"/>
                  </a:cubicBezTo>
                  <a:cubicBezTo>
                    <a:pt x="7403" y="458"/>
                    <a:pt x="7538" y="579"/>
                    <a:pt x="7699" y="579"/>
                  </a:cubicBezTo>
                  <a:lnTo>
                    <a:pt x="10163" y="579"/>
                  </a:lnTo>
                  <a:lnTo>
                    <a:pt x="10163" y="2612"/>
                  </a:lnTo>
                  <a:cubicBezTo>
                    <a:pt x="10163" y="2692"/>
                    <a:pt x="10190" y="2773"/>
                    <a:pt x="10257" y="2827"/>
                  </a:cubicBezTo>
                  <a:cubicBezTo>
                    <a:pt x="10310" y="2881"/>
                    <a:pt x="10378" y="2908"/>
                    <a:pt x="10459" y="2908"/>
                  </a:cubicBezTo>
                  <a:cubicBezTo>
                    <a:pt x="10876" y="2908"/>
                    <a:pt x="11267" y="3069"/>
                    <a:pt x="11563" y="3365"/>
                  </a:cubicBezTo>
                  <a:cubicBezTo>
                    <a:pt x="11859" y="3662"/>
                    <a:pt x="12020" y="4051"/>
                    <a:pt x="12020" y="4469"/>
                  </a:cubicBezTo>
                  <a:lnTo>
                    <a:pt x="12020" y="11535"/>
                  </a:lnTo>
                  <a:cubicBezTo>
                    <a:pt x="12020" y="12289"/>
                    <a:pt x="11414" y="12895"/>
                    <a:pt x="10674" y="12895"/>
                  </a:cubicBezTo>
                  <a:lnTo>
                    <a:pt x="10068" y="12895"/>
                  </a:lnTo>
                  <a:cubicBezTo>
                    <a:pt x="10647" y="12423"/>
                    <a:pt x="11024" y="11696"/>
                    <a:pt x="11024" y="10889"/>
                  </a:cubicBezTo>
                  <a:cubicBezTo>
                    <a:pt x="11024" y="9462"/>
                    <a:pt x="9853" y="8305"/>
                    <a:pt x="8426" y="8305"/>
                  </a:cubicBezTo>
                  <a:cubicBezTo>
                    <a:pt x="6999" y="8305"/>
                    <a:pt x="5842" y="9462"/>
                    <a:pt x="5842" y="10889"/>
                  </a:cubicBezTo>
                  <a:cubicBezTo>
                    <a:pt x="5842" y="11696"/>
                    <a:pt x="6206" y="12423"/>
                    <a:pt x="6784" y="12895"/>
                  </a:cubicBezTo>
                  <a:lnTo>
                    <a:pt x="1952" y="12895"/>
                  </a:lnTo>
                  <a:cubicBezTo>
                    <a:pt x="1199" y="12895"/>
                    <a:pt x="593" y="12289"/>
                    <a:pt x="593" y="11535"/>
                  </a:cubicBezTo>
                  <a:lnTo>
                    <a:pt x="593" y="4469"/>
                  </a:lnTo>
                  <a:cubicBezTo>
                    <a:pt x="593" y="4051"/>
                    <a:pt x="754" y="3662"/>
                    <a:pt x="1050" y="3365"/>
                  </a:cubicBezTo>
                  <a:cubicBezTo>
                    <a:pt x="1346" y="3069"/>
                    <a:pt x="1737" y="2908"/>
                    <a:pt x="2154" y="2908"/>
                  </a:cubicBezTo>
                  <a:lnTo>
                    <a:pt x="2531" y="2908"/>
                  </a:lnTo>
                  <a:cubicBezTo>
                    <a:pt x="2611" y="2908"/>
                    <a:pt x="2692" y="2881"/>
                    <a:pt x="2746" y="2827"/>
                  </a:cubicBezTo>
                  <a:cubicBezTo>
                    <a:pt x="2800" y="2773"/>
                    <a:pt x="2827" y="2692"/>
                    <a:pt x="2827" y="2612"/>
                  </a:cubicBezTo>
                  <a:lnTo>
                    <a:pt x="2827" y="579"/>
                  </a:lnTo>
                  <a:lnTo>
                    <a:pt x="3581" y="579"/>
                  </a:lnTo>
                  <a:cubicBezTo>
                    <a:pt x="3742" y="579"/>
                    <a:pt x="3877" y="458"/>
                    <a:pt x="3877" y="283"/>
                  </a:cubicBezTo>
                  <a:cubicBezTo>
                    <a:pt x="3877" y="121"/>
                    <a:pt x="3742" y="1"/>
                    <a:pt x="3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1968388" y="2571525"/>
              <a:ext cx="50500" cy="93900"/>
            </a:xfrm>
            <a:custGeom>
              <a:avLst/>
              <a:gdLst/>
              <a:ahLst/>
              <a:cxnLst/>
              <a:rect l="l" t="t" r="r" b="b"/>
              <a:pathLst>
                <a:path w="2020" h="3756" extrusionOk="0">
                  <a:moveTo>
                    <a:pt x="1009" y="0"/>
                  </a:moveTo>
                  <a:cubicBezTo>
                    <a:pt x="848" y="0"/>
                    <a:pt x="713" y="135"/>
                    <a:pt x="713" y="296"/>
                  </a:cubicBezTo>
                  <a:lnTo>
                    <a:pt x="713" y="336"/>
                  </a:lnTo>
                  <a:cubicBezTo>
                    <a:pt x="309" y="458"/>
                    <a:pt x="0" y="821"/>
                    <a:pt x="0" y="1239"/>
                  </a:cubicBezTo>
                  <a:cubicBezTo>
                    <a:pt x="0" y="1763"/>
                    <a:pt x="458" y="2181"/>
                    <a:pt x="1009" y="2181"/>
                  </a:cubicBezTo>
                  <a:cubicBezTo>
                    <a:pt x="1251" y="2181"/>
                    <a:pt x="1440" y="2342"/>
                    <a:pt x="1440" y="2544"/>
                  </a:cubicBezTo>
                  <a:cubicBezTo>
                    <a:pt x="1440" y="2732"/>
                    <a:pt x="1251" y="2894"/>
                    <a:pt x="1009" y="2894"/>
                  </a:cubicBezTo>
                  <a:cubicBezTo>
                    <a:pt x="781" y="2894"/>
                    <a:pt x="592" y="2732"/>
                    <a:pt x="592" y="2544"/>
                  </a:cubicBezTo>
                  <a:cubicBezTo>
                    <a:pt x="592" y="2382"/>
                    <a:pt x="458" y="2248"/>
                    <a:pt x="296" y="2248"/>
                  </a:cubicBezTo>
                  <a:cubicBezTo>
                    <a:pt x="135" y="2248"/>
                    <a:pt x="0" y="2382"/>
                    <a:pt x="0" y="2544"/>
                  </a:cubicBezTo>
                  <a:cubicBezTo>
                    <a:pt x="0" y="2961"/>
                    <a:pt x="309" y="3324"/>
                    <a:pt x="713" y="3446"/>
                  </a:cubicBezTo>
                  <a:lnTo>
                    <a:pt x="713" y="3459"/>
                  </a:lnTo>
                  <a:cubicBezTo>
                    <a:pt x="713" y="3620"/>
                    <a:pt x="848" y="3755"/>
                    <a:pt x="1009" y="3755"/>
                  </a:cubicBezTo>
                  <a:cubicBezTo>
                    <a:pt x="1171" y="3755"/>
                    <a:pt x="1305" y="3620"/>
                    <a:pt x="1305" y="3459"/>
                  </a:cubicBezTo>
                  <a:lnTo>
                    <a:pt x="1305" y="3446"/>
                  </a:lnTo>
                  <a:cubicBezTo>
                    <a:pt x="1723" y="3324"/>
                    <a:pt x="2019" y="2961"/>
                    <a:pt x="2019" y="2544"/>
                  </a:cubicBezTo>
                  <a:cubicBezTo>
                    <a:pt x="2019" y="2019"/>
                    <a:pt x="1574" y="1602"/>
                    <a:pt x="1009" y="1602"/>
                  </a:cubicBezTo>
                  <a:cubicBezTo>
                    <a:pt x="781" y="1602"/>
                    <a:pt x="592" y="1440"/>
                    <a:pt x="592" y="1239"/>
                  </a:cubicBezTo>
                  <a:cubicBezTo>
                    <a:pt x="592" y="1050"/>
                    <a:pt x="781" y="889"/>
                    <a:pt x="1009" y="889"/>
                  </a:cubicBezTo>
                  <a:cubicBezTo>
                    <a:pt x="1251" y="889"/>
                    <a:pt x="1440" y="1050"/>
                    <a:pt x="1440" y="1239"/>
                  </a:cubicBezTo>
                  <a:cubicBezTo>
                    <a:pt x="1440" y="1400"/>
                    <a:pt x="1561" y="1535"/>
                    <a:pt x="1723" y="1535"/>
                  </a:cubicBezTo>
                  <a:cubicBezTo>
                    <a:pt x="1897" y="1535"/>
                    <a:pt x="2019" y="1400"/>
                    <a:pt x="2019" y="1239"/>
                  </a:cubicBezTo>
                  <a:cubicBezTo>
                    <a:pt x="2019" y="821"/>
                    <a:pt x="1723" y="458"/>
                    <a:pt x="1305" y="336"/>
                  </a:cubicBezTo>
                  <a:lnTo>
                    <a:pt x="1305" y="296"/>
                  </a:lnTo>
                  <a:cubicBezTo>
                    <a:pt x="1305" y="135"/>
                    <a:pt x="1171"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6"/>
            <p:cNvSpPr/>
            <p:nvPr/>
          </p:nvSpPr>
          <p:spPr>
            <a:xfrm>
              <a:off x="1875838" y="2395525"/>
              <a:ext cx="129575" cy="129900"/>
            </a:xfrm>
            <a:custGeom>
              <a:avLst/>
              <a:gdLst/>
              <a:ahLst/>
              <a:cxnLst/>
              <a:rect l="l" t="t" r="r" b="b"/>
              <a:pathLst>
                <a:path w="5183" h="5196" extrusionOk="0">
                  <a:moveTo>
                    <a:pt x="2584" y="593"/>
                  </a:moveTo>
                  <a:cubicBezTo>
                    <a:pt x="3688" y="593"/>
                    <a:pt x="4590" y="1495"/>
                    <a:pt x="4590" y="2599"/>
                  </a:cubicBezTo>
                  <a:cubicBezTo>
                    <a:pt x="4590" y="3702"/>
                    <a:pt x="3688" y="4604"/>
                    <a:pt x="2584" y="4604"/>
                  </a:cubicBezTo>
                  <a:cubicBezTo>
                    <a:pt x="1481" y="4604"/>
                    <a:pt x="592" y="3702"/>
                    <a:pt x="592" y="2599"/>
                  </a:cubicBezTo>
                  <a:cubicBezTo>
                    <a:pt x="592" y="1495"/>
                    <a:pt x="1481" y="593"/>
                    <a:pt x="2584" y="593"/>
                  </a:cubicBezTo>
                  <a:close/>
                  <a:moveTo>
                    <a:pt x="2584" y="0"/>
                  </a:moveTo>
                  <a:cubicBezTo>
                    <a:pt x="1158" y="0"/>
                    <a:pt x="0" y="1172"/>
                    <a:pt x="0" y="2599"/>
                  </a:cubicBezTo>
                  <a:cubicBezTo>
                    <a:pt x="0" y="4025"/>
                    <a:pt x="1158" y="5196"/>
                    <a:pt x="2584" y="5196"/>
                  </a:cubicBezTo>
                  <a:cubicBezTo>
                    <a:pt x="4025" y="5196"/>
                    <a:pt x="5183" y="4025"/>
                    <a:pt x="5183" y="2599"/>
                  </a:cubicBezTo>
                  <a:cubicBezTo>
                    <a:pt x="5183" y="1172"/>
                    <a:pt x="4025" y="0"/>
                    <a:pt x="2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6"/>
            <p:cNvSpPr/>
            <p:nvPr/>
          </p:nvSpPr>
          <p:spPr>
            <a:xfrm>
              <a:off x="1915213" y="2414375"/>
              <a:ext cx="50825" cy="93900"/>
            </a:xfrm>
            <a:custGeom>
              <a:avLst/>
              <a:gdLst/>
              <a:ahLst/>
              <a:cxnLst/>
              <a:rect l="l" t="t" r="r" b="b"/>
              <a:pathLst>
                <a:path w="2033" h="3756" extrusionOk="0">
                  <a:moveTo>
                    <a:pt x="1009" y="0"/>
                  </a:moveTo>
                  <a:cubicBezTo>
                    <a:pt x="848" y="0"/>
                    <a:pt x="727" y="122"/>
                    <a:pt x="727" y="296"/>
                  </a:cubicBezTo>
                  <a:lnTo>
                    <a:pt x="727" y="337"/>
                  </a:lnTo>
                  <a:cubicBezTo>
                    <a:pt x="310" y="445"/>
                    <a:pt x="0" y="808"/>
                    <a:pt x="0" y="1238"/>
                  </a:cubicBezTo>
                  <a:cubicBezTo>
                    <a:pt x="0" y="1750"/>
                    <a:pt x="458" y="2181"/>
                    <a:pt x="1009" y="2181"/>
                  </a:cubicBezTo>
                  <a:cubicBezTo>
                    <a:pt x="1252" y="2181"/>
                    <a:pt x="1440" y="2342"/>
                    <a:pt x="1440" y="2531"/>
                  </a:cubicBezTo>
                  <a:cubicBezTo>
                    <a:pt x="1440" y="2733"/>
                    <a:pt x="1252" y="2895"/>
                    <a:pt x="1009" y="2895"/>
                  </a:cubicBezTo>
                  <a:cubicBezTo>
                    <a:pt x="781" y="2895"/>
                    <a:pt x="593" y="2733"/>
                    <a:pt x="593" y="2531"/>
                  </a:cubicBezTo>
                  <a:cubicBezTo>
                    <a:pt x="593" y="2369"/>
                    <a:pt x="458" y="2235"/>
                    <a:pt x="297" y="2235"/>
                  </a:cubicBezTo>
                  <a:cubicBezTo>
                    <a:pt x="135" y="2235"/>
                    <a:pt x="0" y="2369"/>
                    <a:pt x="0" y="2531"/>
                  </a:cubicBezTo>
                  <a:cubicBezTo>
                    <a:pt x="0" y="2961"/>
                    <a:pt x="310" y="3325"/>
                    <a:pt x="727" y="3433"/>
                  </a:cubicBezTo>
                  <a:lnTo>
                    <a:pt x="727" y="3460"/>
                  </a:lnTo>
                  <a:cubicBezTo>
                    <a:pt x="727" y="3621"/>
                    <a:pt x="848" y="3756"/>
                    <a:pt x="1009" y="3756"/>
                  </a:cubicBezTo>
                  <a:cubicBezTo>
                    <a:pt x="1185" y="3756"/>
                    <a:pt x="1306" y="3621"/>
                    <a:pt x="1306" y="3460"/>
                  </a:cubicBezTo>
                  <a:lnTo>
                    <a:pt x="1306" y="3433"/>
                  </a:lnTo>
                  <a:cubicBezTo>
                    <a:pt x="1723" y="3325"/>
                    <a:pt x="2032" y="2961"/>
                    <a:pt x="2032" y="2531"/>
                  </a:cubicBezTo>
                  <a:cubicBezTo>
                    <a:pt x="2032" y="2019"/>
                    <a:pt x="1575" y="1588"/>
                    <a:pt x="1009" y="1588"/>
                  </a:cubicBezTo>
                  <a:cubicBezTo>
                    <a:pt x="781" y="1588"/>
                    <a:pt x="593" y="1427"/>
                    <a:pt x="593" y="1238"/>
                  </a:cubicBezTo>
                  <a:cubicBezTo>
                    <a:pt x="593" y="1037"/>
                    <a:pt x="781" y="876"/>
                    <a:pt x="1009" y="876"/>
                  </a:cubicBezTo>
                  <a:cubicBezTo>
                    <a:pt x="1252" y="876"/>
                    <a:pt x="1440" y="1037"/>
                    <a:pt x="1440" y="1238"/>
                  </a:cubicBezTo>
                  <a:cubicBezTo>
                    <a:pt x="1440" y="1400"/>
                    <a:pt x="1575" y="1535"/>
                    <a:pt x="1736" y="1535"/>
                  </a:cubicBezTo>
                  <a:cubicBezTo>
                    <a:pt x="1898" y="1535"/>
                    <a:pt x="2032" y="1400"/>
                    <a:pt x="2032" y="1238"/>
                  </a:cubicBezTo>
                  <a:cubicBezTo>
                    <a:pt x="2032" y="808"/>
                    <a:pt x="1723" y="445"/>
                    <a:pt x="1306" y="337"/>
                  </a:cubicBezTo>
                  <a:lnTo>
                    <a:pt x="1306" y="296"/>
                  </a:lnTo>
                  <a:cubicBezTo>
                    <a:pt x="1306" y="122"/>
                    <a:pt x="1185"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1933388" y="2305350"/>
              <a:ext cx="14475" cy="62950"/>
            </a:xfrm>
            <a:custGeom>
              <a:avLst/>
              <a:gdLst/>
              <a:ahLst/>
              <a:cxnLst/>
              <a:rect l="l" t="t" r="r" b="b"/>
              <a:pathLst>
                <a:path w="579" h="2518" extrusionOk="0">
                  <a:moveTo>
                    <a:pt x="282" y="0"/>
                  </a:moveTo>
                  <a:cubicBezTo>
                    <a:pt x="121" y="0"/>
                    <a:pt x="0" y="135"/>
                    <a:pt x="0" y="296"/>
                  </a:cubicBezTo>
                  <a:lnTo>
                    <a:pt x="0" y="2222"/>
                  </a:lnTo>
                  <a:cubicBezTo>
                    <a:pt x="0" y="2383"/>
                    <a:pt x="121" y="2518"/>
                    <a:pt x="282" y="2518"/>
                  </a:cubicBezTo>
                  <a:cubicBezTo>
                    <a:pt x="458" y="2518"/>
                    <a:pt x="579" y="2383"/>
                    <a:pt x="579" y="2222"/>
                  </a:cubicBezTo>
                  <a:lnTo>
                    <a:pt x="579" y="296"/>
                  </a:lnTo>
                  <a:cubicBezTo>
                    <a:pt x="579" y="135"/>
                    <a:pt x="458"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6"/>
            <p:cNvSpPr/>
            <p:nvPr/>
          </p:nvSpPr>
          <p:spPr>
            <a:xfrm>
              <a:off x="2043763" y="2454750"/>
              <a:ext cx="14825" cy="62600"/>
            </a:xfrm>
            <a:custGeom>
              <a:avLst/>
              <a:gdLst/>
              <a:ahLst/>
              <a:cxnLst/>
              <a:rect l="l" t="t" r="r" b="b"/>
              <a:pathLst>
                <a:path w="593" h="2504" extrusionOk="0">
                  <a:moveTo>
                    <a:pt x="296" y="0"/>
                  </a:moveTo>
                  <a:cubicBezTo>
                    <a:pt x="135" y="0"/>
                    <a:pt x="0" y="135"/>
                    <a:pt x="0" y="296"/>
                  </a:cubicBezTo>
                  <a:lnTo>
                    <a:pt x="0" y="2208"/>
                  </a:lnTo>
                  <a:cubicBezTo>
                    <a:pt x="0" y="2383"/>
                    <a:pt x="135" y="2504"/>
                    <a:pt x="296" y="2504"/>
                  </a:cubicBezTo>
                  <a:cubicBezTo>
                    <a:pt x="458" y="2504"/>
                    <a:pt x="592" y="2383"/>
                    <a:pt x="592" y="2208"/>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6"/>
            <p:cNvSpPr/>
            <p:nvPr/>
          </p:nvSpPr>
          <p:spPr>
            <a:xfrm>
              <a:off x="1900738" y="2334950"/>
              <a:ext cx="14825" cy="49150"/>
            </a:xfrm>
            <a:custGeom>
              <a:avLst/>
              <a:gdLst/>
              <a:ahLst/>
              <a:cxnLst/>
              <a:rect l="l" t="t" r="r" b="b"/>
              <a:pathLst>
                <a:path w="593" h="1966" extrusionOk="0">
                  <a:moveTo>
                    <a:pt x="296" y="1"/>
                  </a:moveTo>
                  <a:cubicBezTo>
                    <a:pt x="135" y="1"/>
                    <a:pt x="0" y="135"/>
                    <a:pt x="0" y="297"/>
                  </a:cubicBezTo>
                  <a:lnTo>
                    <a:pt x="0" y="1670"/>
                  </a:lnTo>
                  <a:cubicBezTo>
                    <a:pt x="0" y="1831"/>
                    <a:pt x="135" y="1966"/>
                    <a:pt x="296" y="1966"/>
                  </a:cubicBezTo>
                  <a:cubicBezTo>
                    <a:pt x="458" y="1966"/>
                    <a:pt x="592" y="1831"/>
                    <a:pt x="592" y="1670"/>
                  </a:cubicBezTo>
                  <a:lnTo>
                    <a:pt x="592" y="297"/>
                  </a:lnTo>
                  <a:cubicBezTo>
                    <a:pt x="592"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2043763" y="2530475"/>
              <a:ext cx="14825" cy="14825"/>
            </a:xfrm>
            <a:custGeom>
              <a:avLst/>
              <a:gdLst/>
              <a:ahLst/>
              <a:cxnLst/>
              <a:rect l="l" t="t" r="r" b="b"/>
              <a:pathLst>
                <a:path w="593" h="593" extrusionOk="0">
                  <a:moveTo>
                    <a:pt x="296" y="0"/>
                  </a:moveTo>
                  <a:cubicBezTo>
                    <a:pt x="215" y="0"/>
                    <a:pt x="148" y="40"/>
                    <a:pt x="94" y="94"/>
                  </a:cubicBezTo>
                  <a:cubicBezTo>
                    <a:pt x="27" y="148"/>
                    <a:pt x="0" y="216"/>
                    <a:pt x="0" y="296"/>
                  </a:cubicBezTo>
                  <a:cubicBezTo>
                    <a:pt x="0" y="377"/>
                    <a:pt x="27" y="444"/>
                    <a:pt x="94" y="512"/>
                  </a:cubicBezTo>
                  <a:cubicBezTo>
                    <a:pt x="148" y="566"/>
                    <a:pt x="215" y="593"/>
                    <a:pt x="296" y="593"/>
                  </a:cubicBezTo>
                  <a:cubicBezTo>
                    <a:pt x="377" y="593"/>
                    <a:pt x="444" y="566"/>
                    <a:pt x="498" y="512"/>
                  </a:cubicBezTo>
                  <a:cubicBezTo>
                    <a:pt x="565" y="444"/>
                    <a:pt x="592" y="377"/>
                    <a:pt x="592" y="296"/>
                  </a:cubicBezTo>
                  <a:cubicBezTo>
                    <a:pt x="592" y="216"/>
                    <a:pt x="565" y="148"/>
                    <a:pt x="498" y="94"/>
                  </a:cubicBezTo>
                  <a:cubicBezTo>
                    <a:pt x="444"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6"/>
            <p:cNvSpPr/>
            <p:nvPr/>
          </p:nvSpPr>
          <p:spPr>
            <a:xfrm>
              <a:off x="1878513" y="2611550"/>
              <a:ext cx="34350" cy="14500"/>
            </a:xfrm>
            <a:custGeom>
              <a:avLst/>
              <a:gdLst/>
              <a:ahLst/>
              <a:cxnLst/>
              <a:rect l="l" t="t" r="r" b="b"/>
              <a:pathLst>
                <a:path w="1374" h="580" extrusionOk="0">
                  <a:moveTo>
                    <a:pt x="284" y="1"/>
                  </a:moveTo>
                  <a:cubicBezTo>
                    <a:pt x="123" y="1"/>
                    <a:pt x="1" y="122"/>
                    <a:pt x="1" y="284"/>
                  </a:cubicBezTo>
                  <a:cubicBezTo>
                    <a:pt x="1" y="458"/>
                    <a:pt x="123" y="580"/>
                    <a:pt x="284" y="580"/>
                  </a:cubicBezTo>
                  <a:lnTo>
                    <a:pt x="1078" y="580"/>
                  </a:lnTo>
                  <a:cubicBezTo>
                    <a:pt x="1239" y="580"/>
                    <a:pt x="1374" y="458"/>
                    <a:pt x="1374" y="284"/>
                  </a:cubicBezTo>
                  <a:cubicBezTo>
                    <a:pt x="1374" y="122"/>
                    <a:pt x="1239" y="1"/>
                    <a:pt x="10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6"/>
            <p:cNvSpPr/>
            <p:nvPr/>
          </p:nvSpPr>
          <p:spPr>
            <a:xfrm>
              <a:off x="1846888" y="2611550"/>
              <a:ext cx="14825" cy="14500"/>
            </a:xfrm>
            <a:custGeom>
              <a:avLst/>
              <a:gdLst/>
              <a:ahLst/>
              <a:cxnLst/>
              <a:rect l="l" t="t" r="r" b="b"/>
              <a:pathLst>
                <a:path w="593" h="580" extrusionOk="0">
                  <a:moveTo>
                    <a:pt x="297" y="1"/>
                  </a:moveTo>
                  <a:cubicBezTo>
                    <a:pt x="230" y="1"/>
                    <a:pt x="149" y="27"/>
                    <a:pt x="95" y="81"/>
                  </a:cubicBezTo>
                  <a:cubicBezTo>
                    <a:pt x="42" y="135"/>
                    <a:pt x="1" y="216"/>
                    <a:pt x="1" y="284"/>
                  </a:cubicBezTo>
                  <a:cubicBezTo>
                    <a:pt x="1" y="364"/>
                    <a:pt x="42" y="445"/>
                    <a:pt x="95" y="499"/>
                  </a:cubicBezTo>
                  <a:cubicBezTo>
                    <a:pt x="149" y="553"/>
                    <a:pt x="230" y="580"/>
                    <a:pt x="297" y="580"/>
                  </a:cubicBezTo>
                  <a:cubicBezTo>
                    <a:pt x="377" y="580"/>
                    <a:pt x="458" y="553"/>
                    <a:pt x="512" y="499"/>
                  </a:cubicBezTo>
                  <a:cubicBezTo>
                    <a:pt x="566" y="445"/>
                    <a:pt x="593" y="364"/>
                    <a:pt x="593" y="284"/>
                  </a:cubicBezTo>
                  <a:cubicBezTo>
                    <a:pt x="593" y="216"/>
                    <a:pt x="566" y="135"/>
                    <a:pt x="512" y="81"/>
                  </a:cubicBezTo>
                  <a:cubicBezTo>
                    <a:pt x="458" y="27"/>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1893988" y="2573275"/>
              <a:ext cx="28300" cy="26850"/>
            </a:xfrm>
            <a:custGeom>
              <a:avLst/>
              <a:gdLst/>
              <a:ahLst/>
              <a:cxnLst/>
              <a:rect l="l" t="t" r="r" b="b"/>
              <a:pathLst>
                <a:path w="1132" h="1074" extrusionOk="0">
                  <a:moveTo>
                    <a:pt x="326" y="1"/>
                  </a:moveTo>
                  <a:cubicBezTo>
                    <a:pt x="251" y="1"/>
                    <a:pt x="176" y="31"/>
                    <a:pt x="123" y="92"/>
                  </a:cubicBezTo>
                  <a:cubicBezTo>
                    <a:pt x="1" y="200"/>
                    <a:pt x="1" y="388"/>
                    <a:pt x="123" y="509"/>
                  </a:cubicBezTo>
                  <a:lnTo>
                    <a:pt x="607" y="993"/>
                  </a:lnTo>
                  <a:cubicBezTo>
                    <a:pt x="661" y="1047"/>
                    <a:pt x="728" y="1074"/>
                    <a:pt x="809" y="1074"/>
                  </a:cubicBezTo>
                  <a:cubicBezTo>
                    <a:pt x="889" y="1074"/>
                    <a:pt x="957" y="1047"/>
                    <a:pt x="1024" y="993"/>
                  </a:cubicBezTo>
                  <a:cubicBezTo>
                    <a:pt x="1132" y="873"/>
                    <a:pt x="1132" y="684"/>
                    <a:pt x="1024" y="576"/>
                  </a:cubicBezTo>
                  <a:lnTo>
                    <a:pt x="539" y="92"/>
                  </a:lnTo>
                  <a:cubicBezTo>
                    <a:pt x="479" y="31"/>
                    <a:pt x="402"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46"/>
          <p:cNvGrpSpPr/>
          <p:nvPr/>
        </p:nvGrpSpPr>
        <p:grpSpPr>
          <a:xfrm>
            <a:off x="1799369" y="1327833"/>
            <a:ext cx="320087" cy="292874"/>
            <a:chOff x="1000963" y="3034525"/>
            <a:chExt cx="379925" cy="347625"/>
          </a:xfrm>
        </p:grpSpPr>
        <p:sp>
          <p:nvSpPr>
            <p:cNvPr id="1405" name="Google Shape;1405;p46"/>
            <p:cNvSpPr/>
            <p:nvPr/>
          </p:nvSpPr>
          <p:spPr>
            <a:xfrm>
              <a:off x="1050763" y="3214900"/>
              <a:ext cx="14825" cy="14825"/>
            </a:xfrm>
            <a:custGeom>
              <a:avLst/>
              <a:gdLst/>
              <a:ahLst/>
              <a:cxnLst/>
              <a:rect l="l" t="t" r="r" b="b"/>
              <a:pathLst>
                <a:path w="593" h="593" extrusionOk="0">
                  <a:moveTo>
                    <a:pt x="296" y="0"/>
                  </a:moveTo>
                  <a:cubicBezTo>
                    <a:pt x="229" y="0"/>
                    <a:pt x="149" y="40"/>
                    <a:pt x="95" y="94"/>
                  </a:cubicBezTo>
                  <a:cubicBezTo>
                    <a:pt x="41" y="148"/>
                    <a:pt x="0" y="216"/>
                    <a:pt x="0" y="296"/>
                  </a:cubicBezTo>
                  <a:cubicBezTo>
                    <a:pt x="0" y="377"/>
                    <a:pt x="41" y="444"/>
                    <a:pt x="95" y="512"/>
                  </a:cubicBezTo>
                  <a:cubicBezTo>
                    <a:pt x="149" y="565"/>
                    <a:pt x="229" y="592"/>
                    <a:pt x="296" y="592"/>
                  </a:cubicBezTo>
                  <a:cubicBezTo>
                    <a:pt x="377" y="592"/>
                    <a:pt x="458" y="565"/>
                    <a:pt x="512" y="512"/>
                  </a:cubicBezTo>
                  <a:cubicBezTo>
                    <a:pt x="565" y="444"/>
                    <a:pt x="592" y="377"/>
                    <a:pt x="592" y="296"/>
                  </a:cubicBezTo>
                  <a:cubicBezTo>
                    <a:pt x="592" y="216"/>
                    <a:pt x="565" y="148"/>
                    <a:pt x="512" y="94"/>
                  </a:cubicBezTo>
                  <a:cubicBezTo>
                    <a:pt x="458"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1159763" y="3214900"/>
              <a:ext cx="14850" cy="14825"/>
            </a:xfrm>
            <a:custGeom>
              <a:avLst/>
              <a:gdLst/>
              <a:ahLst/>
              <a:cxnLst/>
              <a:rect l="l" t="t" r="r" b="b"/>
              <a:pathLst>
                <a:path w="594" h="593" extrusionOk="0">
                  <a:moveTo>
                    <a:pt x="297" y="0"/>
                  </a:moveTo>
                  <a:cubicBezTo>
                    <a:pt x="216" y="0"/>
                    <a:pt x="150" y="40"/>
                    <a:pt x="96" y="94"/>
                  </a:cubicBezTo>
                  <a:cubicBezTo>
                    <a:pt x="42" y="148"/>
                    <a:pt x="1" y="216"/>
                    <a:pt x="1" y="296"/>
                  </a:cubicBezTo>
                  <a:cubicBezTo>
                    <a:pt x="1" y="377"/>
                    <a:pt x="42" y="444"/>
                    <a:pt x="96" y="512"/>
                  </a:cubicBezTo>
                  <a:cubicBezTo>
                    <a:pt x="150" y="565"/>
                    <a:pt x="216" y="592"/>
                    <a:pt x="297" y="592"/>
                  </a:cubicBezTo>
                  <a:cubicBezTo>
                    <a:pt x="378" y="592"/>
                    <a:pt x="446" y="565"/>
                    <a:pt x="512" y="512"/>
                  </a:cubicBezTo>
                  <a:cubicBezTo>
                    <a:pt x="566" y="444"/>
                    <a:pt x="593" y="377"/>
                    <a:pt x="593" y="296"/>
                  </a:cubicBezTo>
                  <a:cubicBezTo>
                    <a:pt x="593" y="216"/>
                    <a:pt x="566" y="148"/>
                    <a:pt x="512" y="94"/>
                  </a:cubicBezTo>
                  <a:cubicBezTo>
                    <a:pt x="446"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6"/>
            <p:cNvSpPr/>
            <p:nvPr/>
          </p:nvSpPr>
          <p:spPr>
            <a:xfrm>
              <a:off x="1105263" y="3062800"/>
              <a:ext cx="14825" cy="41750"/>
            </a:xfrm>
            <a:custGeom>
              <a:avLst/>
              <a:gdLst/>
              <a:ahLst/>
              <a:cxnLst/>
              <a:rect l="l" t="t" r="r" b="b"/>
              <a:pathLst>
                <a:path w="593" h="1670" extrusionOk="0">
                  <a:moveTo>
                    <a:pt x="297" y="0"/>
                  </a:moveTo>
                  <a:cubicBezTo>
                    <a:pt x="135" y="0"/>
                    <a:pt x="1" y="135"/>
                    <a:pt x="1" y="297"/>
                  </a:cubicBezTo>
                  <a:lnTo>
                    <a:pt x="1" y="1386"/>
                  </a:lnTo>
                  <a:cubicBezTo>
                    <a:pt x="1" y="1548"/>
                    <a:pt x="135" y="1669"/>
                    <a:pt x="297" y="1669"/>
                  </a:cubicBezTo>
                  <a:cubicBezTo>
                    <a:pt x="458" y="1669"/>
                    <a:pt x="593" y="1548"/>
                    <a:pt x="593" y="1386"/>
                  </a:cubicBezTo>
                  <a:lnTo>
                    <a:pt x="593" y="297"/>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6"/>
            <p:cNvSpPr/>
            <p:nvPr/>
          </p:nvSpPr>
          <p:spPr>
            <a:xfrm>
              <a:off x="1105263" y="3034525"/>
              <a:ext cx="14825" cy="14850"/>
            </a:xfrm>
            <a:custGeom>
              <a:avLst/>
              <a:gdLst/>
              <a:ahLst/>
              <a:cxnLst/>
              <a:rect l="l" t="t" r="r" b="b"/>
              <a:pathLst>
                <a:path w="593" h="594" extrusionOk="0">
                  <a:moveTo>
                    <a:pt x="297" y="1"/>
                  </a:moveTo>
                  <a:cubicBezTo>
                    <a:pt x="216" y="1"/>
                    <a:pt x="149" y="28"/>
                    <a:pt x="95" y="94"/>
                  </a:cubicBezTo>
                  <a:cubicBezTo>
                    <a:pt x="41" y="148"/>
                    <a:pt x="1" y="216"/>
                    <a:pt x="1" y="297"/>
                  </a:cubicBezTo>
                  <a:cubicBezTo>
                    <a:pt x="1" y="378"/>
                    <a:pt x="41" y="444"/>
                    <a:pt x="95" y="498"/>
                  </a:cubicBezTo>
                  <a:cubicBezTo>
                    <a:pt x="149" y="566"/>
                    <a:pt x="216" y="593"/>
                    <a:pt x="297" y="593"/>
                  </a:cubicBezTo>
                  <a:cubicBezTo>
                    <a:pt x="377" y="593"/>
                    <a:pt x="458" y="566"/>
                    <a:pt x="512" y="498"/>
                  </a:cubicBezTo>
                  <a:cubicBezTo>
                    <a:pt x="566" y="444"/>
                    <a:pt x="593" y="378"/>
                    <a:pt x="593" y="297"/>
                  </a:cubicBezTo>
                  <a:cubicBezTo>
                    <a:pt x="593" y="216"/>
                    <a:pt x="566" y="148"/>
                    <a:pt x="512" y="94"/>
                  </a:cubicBezTo>
                  <a:cubicBezTo>
                    <a:pt x="458"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1153038" y="3076350"/>
              <a:ext cx="35025" cy="33575"/>
            </a:xfrm>
            <a:custGeom>
              <a:avLst/>
              <a:gdLst/>
              <a:ahLst/>
              <a:cxnLst/>
              <a:rect l="l" t="t" r="r" b="b"/>
              <a:pathLst>
                <a:path w="1401" h="1343" extrusionOk="0">
                  <a:moveTo>
                    <a:pt x="1080" y="0"/>
                  </a:moveTo>
                  <a:cubicBezTo>
                    <a:pt x="1004" y="0"/>
                    <a:pt x="930" y="30"/>
                    <a:pt x="876" y="90"/>
                  </a:cubicBezTo>
                  <a:lnTo>
                    <a:pt x="122" y="844"/>
                  </a:lnTo>
                  <a:cubicBezTo>
                    <a:pt x="1" y="966"/>
                    <a:pt x="1" y="1140"/>
                    <a:pt x="122" y="1262"/>
                  </a:cubicBezTo>
                  <a:cubicBezTo>
                    <a:pt x="176" y="1316"/>
                    <a:pt x="243" y="1343"/>
                    <a:pt x="324" y="1343"/>
                  </a:cubicBezTo>
                  <a:cubicBezTo>
                    <a:pt x="405" y="1343"/>
                    <a:pt x="472" y="1316"/>
                    <a:pt x="539" y="1262"/>
                  </a:cubicBezTo>
                  <a:lnTo>
                    <a:pt x="1293" y="508"/>
                  </a:lnTo>
                  <a:cubicBezTo>
                    <a:pt x="1401" y="387"/>
                    <a:pt x="1401" y="198"/>
                    <a:pt x="1293" y="90"/>
                  </a:cubicBezTo>
                  <a:cubicBezTo>
                    <a:pt x="1233" y="30"/>
                    <a:pt x="1155" y="0"/>
                    <a:pt x="10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6"/>
            <p:cNvSpPr/>
            <p:nvPr/>
          </p:nvSpPr>
          <p:spPr>
            <a:xfrm>
              <a:off x="1037288" y="3076350"/>
              <a:ext cx="35025" cy="33575"/>
            </a:xfrm>
            <a:custGeom>
              <a:avLst/>
              <a:gdLst/>
              <a:ahLst/>
              <a:cxnLst/>
              <a:rect l="l" t="t" r="r" b="b"/>
              <a:pathLst>
                <a:path w="1401" h="1343" extrusionOk="0">
                  <a:moveTo>
                    <a:pt x="326" y="0"/>
                  </a:moveTo>
                  <a:cubicBezTo>
                    <a:pt x="250" y="0"/>
                    <a:pt x="176" y="30"/>
                    <a:pt x="122" y="90"/>
                  </a:cubicBezTo>
                  <a:cubicBezTo>
                    <a:pt x="1" y="198"/>
                    <a:pt x="1" y="387"/>
                    <a:pt x="122" y="508"/>
                  </a:cubicBezTo>
                  <a:lnTo>
                    <a:pt x="876" y="1262"/>
                  </a:lnTo>
                  <a:cubicBezTo>
                    <a:pt x="930" y="1316"/>
                    <a:pt x="1011" y="1343"/>
                    <a:pt x="1077" y="1343"/>
                  </a:cubicBezTo>
                  <a:cubicBezTo>
                    <a:pt x="1158" y="1343"/>
                    <a:pt x="1239" y="1316"/>
                    <a:pt x="1293" y="1262"/>
                  </a:cubicBezTo>
                  <a:cubicBezTo>
                    <a:pt x="1400" y="1140"/>
                    <a:pt x="1400" y="966"/>
                    <a:pt x="1293" y="844"/>
                  </a:cubicBezTo>
                  <a:lnTo>
                    <a:pt x="539" y="90"/>
                  </a:lnTo>
                  <a:cubicBezTo>
                    <a:pt x="479" y="30"/>
                    <a:pt x="401" y="0"/>
                    <a:pt x="3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6"/>
            <p:cNvSpPr/>
            <p:nvPr/>
          </p:nvSpPr>
          <p:spPr>
            <a:xfrm>
              <a:off x="1321288" y="3248900"/>
              <a:ext cx="26275" cy="65950"/>
            </a:xfrm>
            <a:custGeom>
              <a:avLst/>
              <a:gdLst/>
              <a:ahLst/>
              <a:cxnLst/>
              <a:rect l="l" t="t" r="r" b="b"/>
              <a:pathLst>
                <a:path w="1051" h="2638" extrusionOk="0">
                  <a:moveTo>
                    <a:pt x="329" y="0"/>
                  </a:moveTo>
                  <a:cubicBezTo>
                    <a:pt x="288" y="0"/>
                    <a:pt x="246" y="8"/>
                    <a:pt x="203" y="26"/>
                  </a:cubicBezTo>
                  <a:cubicBezTo>
                    <a:pt x="54" y="94"/>
                    <a:pt x="1" y="268"/>
                    <a:pt x="54" y="417"/>
                  </a:cubicBezTo>
                  <a:cubicBezTo>
                    <a:pt x="351" y="1063"/>
                    <a:pt x="445" y="1749"/>
                    <a:pt x="324" y="2287"/>
                  </a:cubicBezTo>
                  <a:cubicBezTo>
                    <a:pt x="297" y="2436"/>
                    <a:pt x="391" y="2597"/>
                    <a:pt x="553" y="2637"/>
                  </a:cubicBezTo>
                  <a:lnTo>
                    <a:pt x="620" y="2637"/>
                  </a:lnTo>
                  <a:cubicBezTo>
                    <a:pt x="754" y="2637"/>
                    <a:pt x="876" y="2543"/>
                    <a:pt x="903" y="2409"/>
                  </a:cubicBezTo>
                  <a:cubicBezTo>
                    <a:pt x="1050" y="1749"/>
                    <a:pt x="943" y="955"/>
                    <a:pt x="593" y="175"/>
                  </a:cubicBezTo>
                  <a:cubicBezTo>
                    <a:pt x="544" y="65"/>
                    <a:pt x="443" y="0"/>
                    <a:pt x="3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1009688" y="3367300"/>
              <a:ext cx="14525" cy="14850"/>
            </a:xfrm>
            <a:custGeom>
              <a:avLst/>
              <a:gdLst/>
              <a:ahLst/>
              <a:cxnLst/>
              <a:rect l="l" t="t" r="r" b="b"/>
              <a:pathLst>
                <a:path w="581" h="594" extrusionOk="0">
                  <a:moveTo>
                    <a:pt x="297" y="1"/>
                  </a:moveTo>
                  <a:cubicBezTo>
                    <a:pt x="216" y="1"/>
                    <a:pt x="136" y="28"/>
                    <a:pt x="82" y="96"/>
                  </a:cubicBezTo>
                  <a:cubicBezTo>
                    <a:pt x="28" y="149"/>
                    <a:pt x="1" y="216"/>
                    <a:pt x="1" y="297"/>
                  </a:cubicBezTo>
                  <a:cubicBezTo>
                    <a:pt x="1" y="378"/>
                    <a:pt x="28" y="446"/>
                    <a:pt x="82" y="512"/>
                  </a:cubicBezTo>
                  <a:cubicBezTo>
                    <a:pt x="136" y="566"/>
                    <a:pt x="216" y="593"/>
                    <a:pt x="297" y="593"/>
                  </a:cubicBezTo>
                  <a:cubicBezTo>
                    <a:pt x="365" y="593"/>
                    <a:pt x="446" y="566"/>
                    <a:pt x="499" y="512"/>
                  </a:cubicBezTo>
                  <a:cubicBezTo>
                    <a:pt x="553" y="446"/>
                    <a:pt x="580" y="378"/>
                    <a:pt x="580" y="297"/>
                  </a:cubicBezTo>
                  <a:cubicBezTo>
                    <a:pt x="580" y="216"/>
                    <a:pt x="553" y="149"/>
                    <a:pt x="499" y="96"/>
                  </a:cubicBezTo>
                  <a:cubicBezTo>
                    <a:pt x="446"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6"/>
            <p:cNvSpPr/>
            <p:nvPr/>
          </p:nvSpPr>
          <p:spPr>
            <a:xfrm>
              <a:off x="1000963" y="3127725"/>
              <a:ext cx="379925" cy="254425"/>
            </a:xfrm>
            <a:custGeom>
              <a:avLst/>
              <a:gdLst/>
              <a:ahLst/>
              <a:cxnLst/>
              <a:rect l="l" t="t" r="r" b="b"/>
              <a:pathLst>
                <a:path w="15197" h="10177" extrusionOk="0">
                  <a:moveTo>
                    <a:pt x="4469" y="593"/>
                  </a:moveTo>
                  <a:cubicBezTo>
                    <a:pt x="6232" y="593"/>
                    <a:pt x="7659" y="2020"/>
                    <a:pt x="7659" y="3769"/>
                  </a:cubicBezTo>
                  <a:cubicBezTo>
                    <a:pt x="7659" y="4146"/>
                    <a:pt x="7591" y="4510"/>
                    <a:pt x="7471" y="4846"/>
                  </a:cubicBezTo>
                  <a:cubicBezTo>
                    <a:pt x="7457" y="4860"/>
                    <a:pt x="7457" y="4873"/>
                    <a:pt x="7457" y="4900"/>
                  </a:cubicBezTo>
                  <a:lnTo>
                    <a:pt x="7255" y="5034"/>
                  </a:lnTo>
                  <a:lnTo>
                    <a:pt x="6030" y="4160"/>
                  </a:lnTo>
                  <a:cubicBezTo>
                    <a:pt x="5983" y="4126"/>
                    <a:pt x="5923" y="4109"/>
                    <a:pt x="5862" y="4109"/>
                  </a:cubicBezTo>
                  <a:cubicBezTo>
                    <a:pt x="5801" y="4109"/>
                    <a:pt x="5741" y="4126"/>
                    <a:pt x="5694" y="4160"/>
                  </a:cubicBezTo>
                  <a:lnTo>
                    <a:pt x="5545" y="4254"/>
                  </a:lnTo>
                  <a:cubicBezTo>
                    <a:pt x="5425" y="3810"/>
                    <a:pt x="4994" y="3487"/>
                    <a:pt x="4469" y="3487"/>
                  </a:cubicBezTo>
                  <a:cubicBezTo>
                    <a:pt x="4173" y="3487"/>
                    <a:pt x="3944" y="3285"/>
                    <a:pt x="3944" y="3030"/>
                  </a:cubicBezTo>
                  <a:cubicBezTo>
                    <a:pt x="3944" y="2787"/>
                    <a:pt x="4173" y="2585"/>
                    <a:pt x="4469" y="2585"/>
                  </a:cubicBezTo>
                  <a:cubicBezTo>
                    <a:pt x="4765" y="2585"/>
                    <a:pt x="5007" y="2787"/>
                    <a:pt x="5007" y="3030"/>
                  </a:cubicBezTo>
                  <a:cubicBezTo>
                    <a:pt x="5007" y="3204"/>
                    <a:pt x="5129" y="3326"/>
                    <a:pt x="5303" y="3326"/>
                  </a:cubicBezTo>
                  <a:cubicBezTo>
                    <a:pt x="5465" y="3326"/>
                    <a:pt x="5586" y="3204"/>
                    <a:pt x="5586" y="3030"/>
                  </a:cubicBezTo>
                  <a:cubicBezTo>
                    <a:pt x="5586" y="2558"/>
                    <a:pt x="5236" y="2154"/>
                    <a:pt x="4765" y="2034"/>
                  </a:cubicBezTo>
                  <a:lnTo>
                    <a:pt x="4765" y="1939"/>
                  </a:lnTo>
                  <a:cubicBezTo>
                    <a:pt x="4765" y="1777"/>
                    <a:pt x="4630" y="1657"/>
                    <a:pt x="4469" y="1657"/>
                  </a:cubicBezTo>
                  <a:cubicBezTo>
                    <a:pt x="4307" y="1657"/>
                    <a:pt x="4173" y="1777"/>
                    <a:pt x="4173" y="1939"/>
                  </a:cubicBezTo>
                  <a:lnTo>
                    <a:pt x="4173" y="2034"/>
                  </a:lnTo>
                  <a:cubicBezTo>
                    <a:pt x="3702" y="2154"/>
                    <a:pt x="3352" y="2558"/>
                    <a:pt x="3352" y="3030"/>
                  </a:cubicBezTo>
                  <a:cubicBezTo>
                    <a:pt x="3352" y="3608"/>
                    <a:pt x="3849" y="4079"/>
                    <a:pt x="4469" y="4079"/>
                  </a:cubicBezTo>
                  <a:cubicBezTo>
                    <a:pt x="4765" y="4079"/>
                    <a:pt x="5007" y="4281"/>
                    <a:pt x="5007" y="4537"/>
                  </a:cubicBezTo>
                  <a:cubicBezTo>
                    <a:pt x="5007" y="4577"/>
                    <a:pt x="5007" y="4604"/>
                    <a:pt x="5021" y="4645"/>
                  </a:cubicBezTo>
                  <a:lnTo>
                    <a:pt x="4469" y="5034"/>
                  </a:lnTo>
                  <a:lnTo>
                    <a:pt x="3257" y="4160"/>
                  </a:lnTo>
                  <a:cubicBezTo>
                    <a:pt x="3203" y="4126"/>
                    <a:pt x="3143" y="4109"/>
                    <a:pt x="3082" y="4109"/>
                  </a:cubicBezTo>
                  <a:cubicBezTo>
                    <a:pt x="3022" y="4109"/>
                    <a:pt x="2961" y="4126"/>
                    <a:pt x="2907" y="4160"/>
                  </a:cubicBezTo>
                  <a:lnTo>
                    <a:pt x="1683" y="5034"/>
                  </a:lnTo>
                  <a:lnTo>
                    <a:pt x="1495" y="4900"/>
                  </a:lnTo>
                  <a:cubicBezTo>
                    <a:pt x="1495" y="4887"/>
                    <a:pt x="1495" y="4873"/>
                    <a:pt x="1481" y="4873"/>
                  </a:cubicBezTo>
                  <a:cubicBezTo>
                    <a:pt x="1360" y="4523"/>
                    <a:pt x="1292" y="4146"/>
                    <a:pt x="1292" y="3769"/>
                  </a:cubicBezTo>
                  <a:cubicBezTo>
                    <a:pt x="1292" y="2020"/>
                    <a:pt x="2719" y="593"/>
                    <a:pt x="4469" y="593"/>
                  </a:cubicBezTo>
                  <a:close/>
                  <a:moveTo>
                    <a:pt x="5855" y="4765"/>
                  </a:moveTo>
                  <a:lnTo>
                    <a:pt x="7080" y="5641"/>
                  </a:lnTo>
                  <a:cubicBezTo>
                    <a:pt x="7134" y="5674"/>
                    <a:pt x="7194" y="5691"/>
                    <a:pt x="7255" y="5691"/>
                  </a:cubicBezTo>
                  <a:cubicBezTo>
                    <a:pt x="7315" y="5691"/>
                    <a:pt x="7376" y="5674"/>
                    <a:pt x="7430" y="5641"/>
                  </a:cubicBezTo>
                  <a:lnTo>
                    <a:pt x="8345" y="4981"/>
                  </a:lnTo>
                  <a:lnTo>
                    <a:pt x="8345" y="5223"/>
                  </a:lnTo>
                  <a:cubicBezTo>
                    <a:pt x="8345" y="5856"/>
                    <a:pt x="8251" y="6448"/>
                    <a:pt x="8076" y="6960"/>
                  </a:cubicBezTo>
                  <a:cubicBezTo>
                    <a:pt x="8063" y="6987"/>
                    <a:pt x="8049" y="7026"/>
                    <a:pt x="8049" y="7053"/>
                  </a:cubicBezTo>
                  <a:cubicBezTo>
                    <a:pt x="7471" y="8602"/>
                    <a:pt x="6165" y="9584"/>
                    <a:pt x="4469" y="9584"/>
                  </a:cubicBezTo>
                  <a:cubicBezTo>
                    <a:pt x="2180" y="9584"/>
                    <a:pt x="592" y="7794"/>
                    <a:pt x="592" y="5223"/>
                  </a:cubicBezTo>
                  <a:lnTo>
                    <a:pt x="592" y="4981"/>
                  </a:lnTo>
                  <a:lnTo>
                    <a:pt x="1521" y="5641"/>
                  </a:lnTo>
                  <a:cubicBezTo>
                    <a:pt x="1568" y="5674"/>
                    <a:pt x="1629" y="5691"/>
                    <a:pt x="1689" y="5691"/>
                  </a:cubicBezTo>
                  <a:cubicBezTo>
                    <a:pt x="1750" y="5691"/>
                    <a:pt x="1811" y="5674"/>
                    <a:pt x="1857" y="5641"/>
                  </a:cubicBezTo>
                  <a:lnTo>
                    <a:pt x="3083" y="4765"/>
                  </a:lnTo>
                  <a:lnTo>
                    <a:pt x="4307" y="5641"/>
                  </a:lnTo>
                  <a:cubicBezTo>
                    <a:pt x="4354" y="5674"/>
                    <a:pt x="4415" y="5691"/>
                    <a:pt x="4476" y="5691"/>
                  </a:cubicBezTo>
                  <a:cubicBezTo>
                    <a:pt x="4536" y="5691"/>
                    <a:pt x="4597" y="5674"/>
                    <a:pt x="4644" y="5641"/>
                  </a:cubicBezTo>
                  <a:lnTo>
                    <a:pt x="5855" y="4765"/>
                  </a:lnTo>
                  <a:close/>
                  <a:moveTo>
                    <a:pt x="13258" y="3527"/>
                  </a:moveTo>
                  <a:cubicBezTo>
                    <a:pt x="14671" y="5384"/>
                    <a:pt x="14913" y="7753"/>
                    <a:pt x="13783" y="8884"/>
                  </a:cubicBezTo>
                  <a:cubicBezTo>
                    <a:pt x="13310" y="9357"/>
                    <a:pt x="12613" y="9587"/>
                    <a:pt x="11824" y="9587"/>
                  </a:cubicBezTo>
                  <a:cubicBezTo>
                    <a:pt x="10750" y="9587"/>
                    <a:pt x="9505" y="9161"/>
                    <a:pt x="8426" y="8346"/>
                  </a:cubicBezTo>
                  <a:lnTo>
                    <a:pt x="8587" y="7350"/>
                  </a:lnTo>
                  <a:lnTo>
                    <a:pt x="9947" y="7040"/>
                  </a:lnTo>
                  <a:cubicBezTo>
                    <a:pt x="10068" y="7014"/>
                    <a:pt x="10149" y="6919"/>
                    <a:pt x="10176" y="6798"/>
                  </a:cubicBezTo>
                  <a:lnTo>
                    <a:pt x="10391" y="5479"/>
                  </a:lnTo>
                  <a:lnTo>
                    <a:pt x="11710" y="5264"/>
                  </a:lnTo>
                  <a:cubicBezTo>
                    <a:pt x="11832" y="5250"/>
                    <a:pt x="11925" y="5142"/>
                    <a:pt x="11952" y="5022"/>
                  </a:cubicBezTo>
                  <a:lnTo>
                    <a:pt x="12168" y="3703"/>
                  </a:lnTo>
                  <a:lnTo>
                    <a:pt x="13258" y="3527"/>
                  </a:lnTo>
                  <a:close/>
                  <a:moveTo>
                    <a:pt x="4469" y="1"/>
                  </a:moveTo>
                  <a:cubicBezTo>
                    <a:pt x="2396" y="1"/>
                    <a:pt x="700" y="1696"/>
                    <a:pt x="700" y="3769"/>
                  </a:cubicBezTo>
                  <a:cubicBezTo>
                    <a:pt x="700" y="3972"/>
                    <a:pt x="714" y="4160"/>
                    <a:pt x="741" y="4361"/>
                  </a:cubicBezTo>
                  <a:lnTo>
                    <a:pt x="511" y="4187"/>
                  </a:lnTo>
                  <a:cubicBezTo>
                    <a:pt x="463" y="4154"/>
                    <a:pt x="404" y="4136"/>
                    <a:pt x="344" y="4136"/>
                  </a:cubicBezTo>
                  <a:cubicBezTo>
                    <a:pt x="305" y="4136"/>
                    <a:pt x="266" y="4144"/>
                    <a:pt x="229" y="4160"/>
                  </a:cubicBezTo>
                  <a:cubicBezTo>
                    <a:pt x="122" y="4200"/>
                    <a:pt x="68" y="4295"/>
                    <a:pt x="54" y="4402"/>
                  </a:cubicBezTo>
                  <a:cubicBezTo>
                    <a:pt x="14" y="4672"/>
                    <a:pt x="0" y="4954"/>
                    <a:pt x="0" y="5223"/>
                  </a:cubicBezTo>
                  <a:cubicBezTo>
                    <a:pt x="0" y="6691"/>
                    <a:pt x="458" y="7942"/>
                    <a:pt x="1306" y="8844"/>
                  </a:cubicBezTo>
                  <a:cubicBezTo>
                    <a:pt x="1575" y="9140"/>
                    <a:pt x="1898" y="9382"/>
                    <a:pt x="2234" y="9584"/>
                  </a:cubicBezTo>
                  <a:lnTo>
                    <a:pt x="1723" y="9584"/>
                  </a:lnTo>
                  <a:cubicBezTo>
                    <a:pt x="1561" y="9584"/>
                    <a:pt x="1427" y="9718"/>
                    <a:pt x="1427" y="9880"/>
                  </a:cubicBezTo>
                  <a:cubicBezTo>
                    <a:pt x="1427" y="10041"/>
                    <a:pt x="1561" y="10176"/>
                    <a:pt x="1723" y="10176"/>
                  </a:cubicBezTo>
                  <a:lnTo>
                    <a:pt x="7537" y="10176"/>
                  </a:lnTo>
                  <a:cubicBezTo>
                    <a:pt x="7699" y="10176"/>
                    <a:pt x="7834" y="10041"/>
                    <a:pt x="7834" y="9880"/>
                  </a:cubicBezTo>
                  <a:cubicBezTo>
                    <a:pt x="7834" y="9718"/>
                    <a:pt x="7699" y="9584"/>
                    <a:pt x="7537" y="9584"/>
                  </a:cubicBezTo>
                  <a:lnTo>
                    <a:pt x="6703" y="9584"/>
                  </a:lnTo>
                  <a:cubicBezTo>
                    <a:pt x="7053" y="9382"/>
                    <a:pt x="7363" y="9140"/>
                    <a:pt x="7632" y="8844"/>
                  </a:cubicBezTo>
                  <a:cubicBezTo>
                    <a:pt x="7713" y="8763"/>
                    <a:pt x="7780" y="8683"/>
                    <a:pt x="7848" y="8602"/>
                  </a:cubicBezTo>
                  <a:cubicBezTo>
                    <a:pt x="7874" y="8642"/>
                    <a:pt x="7901" y="8683"/>
                    <a:pt x="7928" y="8709"/>
                  </a:cubicBezTo>
                  <a:cubicBezTo>
                    <a:pt x="8372" y="9059"/>
                    <a:pt x="8856" y="9356"/>
                    <a:pt x="9355" y="9584"/>
                  </a:cubicBezTo>
                  <a:lnTo>
                    <a:pt x="8883" y="9584"/>
                  </a:lnTo>
                  <a:cubicBezTo>
                    <a:pt x="8722" y="9584"/>
                    <a:pt x="8587" y="9718"/>
                    <a:pt x="8587" y="9880"/>
                  </a:cubicBezTo>
                  <a:cubicBezTo>
                    <a:pt x="8587" y="10041"/>
                    <a:pt x="8722" y="10176"/>
                    <a:pt x="8883" y="10176"/>
                  </a:cubicBezTo>
                  <a:lnTo>
                    <a:pt x="14267" y="10176"/>
                  </a:lnTo>
                  <a:cubicBezTo>
                    <a:pt x="14429" y="10176"/>
                    <a:pt x="14563" y="10041"/>
                    <a:pt x="14563" y="9880"/>
                  </a:cubicBezTo>
                  <a:cubicBezTo>
                    <a:pt x="14563" y="9718"/>
                    <a:pt x="14429" y="9584"/>
                    <a:pt x="14267" y="9584"/>
                  </a:cubicBezTo>
                  <a:lnTo>
                    <a:pt x="13863" y="9584"/>
                  </a:lnTo>
                  <a:cubicBezTo>
                    <a:pt x="13985" y="9503"/>
                    <a:pt x="14106" y="9409"/>
                    <a:pt x="14200" y="9302"/>
                  </a:cubicBezTo>
                  <a:cubicBezTo>
                    <a:pt x="14900" y="8602"/>
                    <a:pt x="15197" y="7538"/>
                    <a:pt x="15048" y="6314"/>
                  </a:cubicBezTo>
                  <a:cubicBezTo>
                    <a:pt x="14900" y="5183"/>
                    <a:pt x="14389" y="3985"/>
                    <a:pt x="13621" y="3030"/>
                  </a:cubicBezTo>
                  <a:cubicBezTo>
                    <a:pt x="13568" y="2954"/>
                    <a:pt x="13489" y="2914"/>
                    <a:pt x="13405" y="2914"/>
                  </a:cubicBezTo>
                  <a:cubicBezTo>
                    <a:pt x="13383" y="2914"/>
                    <a:pt x="13361" y="2916"/>
                    <a:pt x="13339" y="2922"/>
                  </a:cubicBezTo>
                  <a:lnTo>
                    <a:pt x="11859" y="3164"/>
                  </a:lnTo>
                  <a:cubicBezTo>
                    <a:pt x="11737" y="3177"/>
                    <a:pt x="11643" y="3272"/>
                    <a:pt x="11616" y="3406"/>
                  </a:cubicBezTo>
                  <a:lnTo>
                    <a:pt x="11401" y="4725"/>
                  </a:lnTo>
                  <a:lnTo>
                    <a:pt x="10082" y="4941"/>
                  </a:lnTo>
                  <a:cubicBezTo>
                    <a:pt x="9960" y="4954"/>
                    <a:pt x="9866" y="5048"/>
                    <a:pt x="9840" y="5183"/>
                  </a:cubicBezTo>
                  <a:lnTo>
                    <a:pt x="9624" y="6502"/>
                  </a:lnTo>
                  <a:lnTo>
                    <a:pt x="8776" y="6703"/>
                  </a:lnTo>
                  <a:cubicBezTo>
                    <a:pt x="8883" y="6246"/>
                    <a:pt x="8937" y="5748"/>
                    <a:pt x="8937" y="5223"/>
                  </a:cubicBezTo>
                  <a:cubicBezTo>
                    <a:pt x="8937" y="4954"/>
                    <a:pt x="8924" y="4672"/>
                    <a:pt x="8897" y="4402"/>
                  </a:cubicBezTo>
                  <a:cubicBezTo>
                    <a:pt x="8883" y="4295"/>
                    <a:pt x="8817" y="4200"/>
                    <a:pt x="8722" y="4160"/>
                  </a:cubicBezTo>
                  <a:cubicBezTo>
                    <a:pt x="8685" y="4144"/>
                    <a:pt x="8646" y="4136"/>
                    <a:pt x="8606" y="4136"/>
                  </a:cubicBezTo>
                  <a:cubicBezTo>
                    <a:pt x="8545" y="4136"/>
                    <a:pt x="8483" y="4154"/>
                    <a:pt x="8426" y="4187"/>
                  </a:cubicBezTo>
                  <a:lnTo>
                    <a:pt x="8197" y="4361"/>
                  </a:lnTo>
                  <a:cubicBezTo>
                    <a:pt x="8224" y="4173"/>
                    <a:pt x="8237" y="3972"/>
                    <a:pt x="8237" y="3769"/>
                  </a:cubicBezTo>
                  <a:cubicBezTo>
                    <a:pt x="8237" y="1696"/>
                    <a:pt x="6555" y="1"/>
                    <a:pt x="44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6"/>
            <p:cNvSpPr/>
            <p:nvPr/>
          </p:nvSpPr>
          <p:spPr>
            <a:xfrm>
              <a:off x="1317938" y="3321900"/>
              <a:ext cx="14500" cy="14825"/>
            </a:xfrm>
            <a:custGeom>
              <a:avLst/>
              <a:gdLst/>
              <a:ahLst/>
              <a:cxnLst/>
              <a:rect l="l" t="t" r="r" b="b"/>
              <a:pathLst>
                <a:path w="580" h="593" extrusionOk="0">
                  <a:moveTo>
                    <a:pt x="283" y="0"/>
                  </a:moveTo>
                  <a:cubicBezTo>
                    <a:pt x="122" y="0"/>
                    <a:pt x="0" y="135"/>
                    <a:pt x="0" y="296"/>
                  </a:cubicBezTo>
                  <a:cubicBezTo>
                    <a:pt x="0" y="458"/>
                    <a:pt x="122" y="593"/>
                    <a:pt x="283" y="593"/>
                  </a:cubicBezTo>
                  <a:cubicBezTo>
                    <a:pt x="445" y="593"/>
                    <a:pt x="579" y="458"/>
                    <a:pt x="579" y="296"/>
                  </a:cubicBezTo>
                  <a:cubicBezTo>
                    <a:pt x="579" y="135"/>
                    <a:pt x="445"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46"/>
          <p:cNvGrpSpPr/>
          <p:nvPr/>
        </p:nvGrpSpPr>
        <p:grpSpPr>
          <a:xfrm>
            <a:off x="7026796" y="3011484"/>
            <a:ext cx="317833" cy="284365"/>
            <a:chOff x="1751988" y="3039575"/>
            <a:chExt cx="377250" cy="337525"/>
          </a:xfrm>
        </p:grpSpPr>
        <p:sp>
          <p:nvSpPr>
            <p:cNvPr id="1416" name="Google Shape;1416;p46"/>
            <p:cNvSpPr/>
            <p:nvPr/>
          </p:nvSpPr>
          <p:spPr>
            <a:xfrm>
              <a:off x="1942813" y="3120325"/>
              <a:ext cx="14825" cy="14500"/>
            </a:xfrm>
            <a:custGeom>
              <a:avLst/>
              <a:gdLst/>
              <a:ahLst/>
              <a:cxnLst/>
              <a:rect l="l" t="t" r="r" b="b"/>
              <a:pathLst>
                <a:path w="593" h="580" extrusionOk="0">
                  <a:moveTo>
                    <a:pt x="296" y="0"/>
                  </a:moveTo>
                  <a:cubicBezTo>
                    <a:pt x="135" y="0"/>
                    <a:pt x="0" y="122"/>
                    <a:pt x="0" y="284"/>
                  </a:cubicBezTo>
                  <a:cubicBezTo>
                    <a:pt x="0" y="458"/>
                    <a:pt x="135" y="580"/>
                    <a:pt x="296" y="580"/>
                  </a:cubicBezTo>
                  <a:cubicBezTo>
                    <a:pt x="458" y="580"/>
                    <a:pt x="592" y="458"/>
                    <a:pt x="592" y="284"/>
                  </a:cubicBezTo>
                  <a:cubicBezTo>
                    <a:pt x="592" y="122"/>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6"/>
            <p:cNvSpPr/>
            <p:nvPr/>
          </p:nvSpPr>
          <p:spPr>
            <a:xfrm>
              <a:off x="1971738" y="3120325"/>
              <a:ext cx="73700" cy="14500"/>
            </a:xfrm>
            <a:custGeom>
              <a:avLst/>
              <a:gdLst/>
              <a:ahLst/>
              <a:cxnLst/>
              <a:rect l="l" t="t" r="r" b="b"/>
              <a:pathLst>
                <a:path w="2948" h="580" extrusionOk="0">
                  <a:moveTo>
                    <a:pt x="297" y="0"/>
                  </a:moveTo>
                  <a:cubicBezTo>
                    <a:pt x="135" y="0"/>
                    <a:pt x="1" y="122"/>
                    <a:pt x="1" y="284"/>
                  </a:cubicBezTo>
                  <a:cubicBezTo>
                    <a:pt x="1" y="458"/>
                    <a:pt x="135" y="580"/>
                    <a:pt x="297" y="580"/>
                  </a:cubicBezTo>
                  <a:lnTo>
                    <a:pt x="2652" y="580"/>
                  </a:lnTo>
                  <a:cubicBezTo>
                    <a:pt x="2813" y="580"/>
                    <a:pt x="2948" y="458"/>
                    <a:pt x="2948" y="284"/>
                  </a:cubicBezTo>
                  <a:cubicBezTo>
                    <a:pt x="2948" y="122"/>
                    <a:pt x="2813" y="0"/>
                    <a:pt x="2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1946488" y="3322575"/>
              <a:ext cx="14825" cy="14825"/>
            </a:xfrm>
            <a:custGeom>
              <a:avLst/>
              <a:gdLst/>
              <a:ahLst/>
              <a:cxnLst/>
              <a:rect l="l" t="t" r="r" b="b"/>
              <a:pathLst>
                <a:path w="593" h="593" extrusionOk="0">
                  <a:moveTo>
                    <a:pt x="297" y="0"/>
                  </a:moveTo>
                  <a:cubicBezTo>
                    <a:pt x="216" y="0"/>
                    <a:pt x="149" y="27"/>
                    <a:pt x="95" y="81"/>
                  </a:cubicBezTo>
                  <a:cubicBezTo>
                    <a:pt x="42" y="135"/>
                    <a:pt x="1" y="216"/>
                    <a:pt x="1" y="296"/>
                  </a:cubicBezTo>
                  <a:cubicBezTo>
                    <a:pt x="1" y="363"/>
                    <a:pt x="42" y="444"/>
                    <a:pt x="95" y="498"/>
                  </a:cubicBezTo>
                  <a:cubicBezTo>
                    <a:pt x="149" y="552"/>
                    <a:pt x="216" y="592"/>
                    <a:pt x="297" y="592"/>
                  </a:cubicBezTo>
                  <a:cubicBezTo>
                    <a:pt x="378" y="592"/>
                    <a:pt x="445" y="552"/>
                    <a:pt x="512" y="498"/>
                  </a:cubicBezTo>
                  <a:cubicBezTo>
                    <a:pt x="566" y="444"/>
                    <a:pt x="593" y="363"/>
                    <a:pt x="593" y="296"/>
                  </a:cubicBezTo>
                  <a:cubicBezTo>
                    <a:pt x="593" y="216"/>
                    <a:pt x="566" y="135"/>
                    <a:pt x="512" y="81"/>
                  </a:cubicBezTo>
                  <a:cubicBezTo>
                    <a:pt x="445"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1751988" y="3039575"/>
              <a:ext cx="331500" cy="297825"/>
            </a:xfrm>
            <a:custGeom>
              <a:avLst/>
              <a:gdLst/>
              <a:ahLst/>
              <a:cxnLst/>
              <a:rect l="l" t="t" r="r" b="b"/>
              <a:pathLst>
                <a:path w="13260" h="11913" extrusionOk="0">
                  <a:moveTo>
                    <a:pt x="8723" y="592"/>
                  </a:moveTo>
                  <a:cubicBezTo>
                    <a:pt x="8777" y="592"/>
                    <a:pt x="8818" y="633"/>
                    <a:pt x="8818" y="687"/>
                  </a:cubicBezTo>
                  <a:lnTo>
                    <a:pt x="8818" y="2006"/>
                  </a:lnTo>
                  <a:lnTo>
                    <a:pt x="4457" y="2006"/>
                  </a:lnTo>
                  <a:lnTo>
                    <a:pt x="4457" y="687"/>
                  </a:lnTo>
                  <a:cubicBezTo>
                    <a:pt x="4457" y="633"/>
                    <a:pt x="4497" y="592"/>
                    <a:pt x="4550" y="592"/>
                  </a:cubicBezTo>
                  <a:close/>
                  <a:moveTo>
                    <a:pt x="12680" y="2598"/>
                  </a:moveTo>
                  <a:lnTo>
                    <a:pt x="12680" y="3783"/>
                  </a:lnTo>
                  <a:cubicBezTo>
                    <a:pt x="12680" y="4334"/>
                    <a:pt x="12465" y="4846"/>
                    <a:pt x="12075" y="5236"/>
                  </a:cubicBezTo>
                  <a:cubicBezTo>
                    <a:pt x="11684" y="5626"/>
                    <a:pt x="11160" y="5842"/>
                    <a:pt x="10607" y="5842"/>
                  </a:cubicBezTo>
                  <a:lnTo>
                    <a:pt x="7849" y="5842"/>
                  </a:lnTo>
                  <a:lnTo>
                    <a:pt x="7849" y="5249"/>
                  </a:lnTo>
                  <a:cubicBezTo>
                    <a:pt x="7849" y="5048"/>
                    <a:pt x="7673" y="4873"/>
                    <a:pt x="7458" y="4873"/>
                  </a:cubicBezTo>
                  <a:lnTo>
                    <a:pt x="5816" y="4873"/>
                  </a:lnTo>
                  <a:cubicBezTo>
                    <a:pt x="5600" y="4873"/>
                    <a:pt x="5426" y="5048"/>
                    <a:pt x="5426" y="5249"/>
                  </a:cubicBezTo>
                  <a:lnTo>
                    <a:pt x="5426" y="5842"/>
                  </a:lnTo>
                  <a:lnTo>
                    <a:pt x="2653" y="5842"/>
                  </a:lnTo>
                  <a:cubicBezTo>
                    <a:pt x="1522" y="5842"/>
                    <a:pt x="593" y="4913"/>
                    <a:pt x="593" y="3783"/>
                  </a:cubicBezTo>
                  <a:lnTo>
                    <a:pt x="593" y="2598"/>
                  </a:lnTo>
                  <a:close/>
                  <a:moveTo>
                    <a:pt x="7256" y="5465"/>
                  </a:moveTo>
                  <a:lnTo>
                    <a:pt x="7256" y="6434"/>
                  </a:lnTo>
                  <a:cubicBezTo>
                    <a:pt x="7256" y="6771"/>
                    <a:pt x="6973" y="7053"/>
                    <a:pt x="6637" y="7053"/>
                  </a:cubicBezTo>
                  <a:cubicBezTo>
                    <a:pt x="6300" y="7053"/>
                    <a:pt x="6018" y="6771"/>
                    <a:pt x="6018" y="6434"/>
                  </a:cubicBezTo>
                  <a:lnTo>
                    <a:pt x="6018" y="5465"/>
                  </a:lnTo>
                  <a:close/>
                  <a:moveTo>
                    <a:pt x="4550" y="0"/>
                  </a:moveTo>
                  <a:cubicBezTo>
                    <a:pt x="4173" y="0"/>
                    <a:pt x="3864" y="310"/>
                    <a:pt x="3864" y="687"/>
                  </a:cubicBezTo>
                  <a:lnTo>
                    <a:pt x="3864" y="2006"/>
                  </a:lnTo>
                  <a:lnTo>
                    <a:pt x="297" y="2006"/>
                  </a:lnTo>
                  <a:cubicBezTo>
                    <a:pt x="136" y="2006"/>
                    <a:pt x="1" y="2141"/>
                    <a:pt x="1" y="2302"/>
                  </a:cubicBezTo>
                  <a:lnTo>
                    <a:pt x="1" y="2369"/>
                  </a:lnTo>
                  <a:lnTo>
                    <a:pt x="1" y="3783"/>
                  </a:lnTo>
                  <a:lnTo>
                    <a:pt x="1" y="11024"/>
                  </a:lnTo>
                  <a:cubicBezTo>
                    <a:pt x="1" y="11509"/>
                    <a:pt x="405" y="11912"/>
                    <a:pt x="889" y="11912"/>
                  </a:cubicBezTo>
                  <a:lnTo>
                    <a:pt x="6637" y="11912"/>
                  </a:lnTo>
                  <a:cubicBezTo>
                    <a:pt x="6799" y="11912"/>
                    <a:pt x="6933" y="11778"/>
                    <a:pt x="6933" y="11616"/>
                  </a:cubicBezTo>
                  <a:cubicBezTo>
                    <a:pt x="6933" y="11455"/>
                    <a:pt x="6799" y="11320"/>
                    <a:pt x="6637" y="11320"/>
                  </a:cubicBezTo>
                  <a:lnTo>
                    <a:pt x="889" y="11320"/>
                  </a:lnTo>
                  <a:cubicBezTo>
                    <a:pt x="728" y="11320"/>
                    <a:pt x="593" y="11186"/>
                    <a:pt x="593" y="11024"/>
                  </a:cubicBezTo>
                  <a:lnTo>
                    <a:pt x="593" y="5452"/>
                  </a:lnTo>
                  <a:cubicBezTo>
                    <a:pt x="1078" y="6044"/>
                    <a:pt x="1832" y="6434"/>
                    <a:pt x="2653" y="6434"/>
                  </a:cubicBezTo>
                  <a:lnTo>
                    <a:pt x="5426" y="6434"/>
                  </a:lnTo>
                  <a:cubicBezTo>
                    <a:pt x="5426" y="7094"/>
                    <a:pt x="5964" y="7645"/>
                    <a:pt x="6637" y="7645"/>
                  </a:cubicBezTo>
                  <a:cubicBezTo>
                    <a:pt x="7296" y="7645"/>
                    <a:pt x="7849" y="7094"/>
                    <a:pt x="7849" y="6434"/>
                  </a:cubicBezTo>
                  <a:lnTo>
                    <a:pt x="10607" y="6434"/>
                  </a:lnTo>
                  <a:cubicBezTo>
                    <a:pt x="11321" y="6434"/>
                    <a:pt x="11980" y="6152"/>
                    <a:pt x="12492" y="5653"/>
                  </a:cubicBezTo>
                  <a:cubicBezTo>
                    <a:pt x="12559" y="5586"/>
                    <a:pt x="12613" y="5519"/>
                    <a:pt x="12680" y="5452"/>
                  </a:cubicBezTo>
                  <a:lnTo>
                    <a:pt x="12680" y="6757"/>
                  </a:lnTo>
                  <a:cubicBezTo>
                    <a:pt x="12680" y="6918"/>
                    <a:pt x="12802" y="7040"/>
                    <a:pt x="12963" y="7040"/>
                  </a:cubicBezTo>
                  <a:cubicBezTo>
                    <a:pt x="13125" y="7040"/>
                    <a:pt x="13259" y="6918"/>
                    <a:pt x="13259" y="6757"/>
                  </a:cubicBezTo>
                  <a:lnTo>
                    <a:pt x="13259" y="3783"/>
                  </a:lnTo>
                  <a:lnTo>
                    <a:pt x="13259" y="2369"/>
                  </a:lnTo>
                  <a:lnTo>
                    <a:pt x="13259" y="2302"/>
                  </a:lnTo>
                  <a:cubicBezTo>
                    <a:pt x="13259" y="2141"/>
                    <a:pt x="13125" y="2006"/>
                    <a:pt x="12963" y="2006"/>
                  </a:cubicBezTo>
                  <a:lnTo>
                    <a:pt x="9410" y="2006"/>
                  </a:lnTo>
                  <a:lnTo>
                    <a:pt x="9410" y="687"/>
                  </a:lnTo>
                  <a:cubicBezTo>
                    <a:pt x="9410" y="310"/>
                    <a:pt x="9100" y="0"/>
                    <a:pt x="8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6"/>
            <p:cNvSpPr/>
            <p:nvPr/>
          </p:nvSpPr>
          <p:spPr>
            <a:xfrm>
              <a:off x="2030613" y="3258950"/>
              <a:ext cx="46825" cy="85850"/>
            </a:xfrm>
            <a:custGeom>
              <a:avLst/>
              <a:gdLst/>
              <a:ahLst/>
              <a:cxnLst/>
              <a:rect l="l" t="t" r="r" b="b"/>
              <a:pathLst>
                <a:path w="1873" h="3434" extrusionOk="0">
                  <a:moveTo>
                    <a:pt x="943" y="1"/>
                  </a:moveTo>
                  <a:cubicBezTo>
                    <a:pt x="781" y="1"/>
                    <a:pt x="647" y="135"/>
                    <a:pt x="647" y="297"/>
                  </a:cubicBezTo>
                  <a:lnTo>
                    <a:pt x="647" y="311"/>
                  </a:lnTo>
                  <a:cubicBezTo>
                    <a:pt x="270" y="432"/>
                    <a:pt x="1" y="755"/>
                    <a:pt x="1" y="1145"/>
                  </a:cubicBezTo>
                  <a:cubicBezTo>
                    <a:pt x="1" y="1630"/>
                    <a:pt x="418" y="2020"/>
                    <a:pt x="943" y="2020"/>
                  </a:cubicBezTo>
                  <a:cubicBezTo>
                    <a:pt x="1131" y="2020"/>
                    <a:pt x="1293" y="2154"/>
                    <a:pt x="1293" y="2316"/>
                  </a:cubicBezTo>
                  <a:cubicBezTo>
                    <a:pt x="1293" y="2477"/>
                    <a:pt x="1131" y="2599"/>
                    <a:pt x="943" y="2599"/>
                  </a:cubicBezTo>
                  <a:cubicBezTo>
                    <a:pt x="741" y="2599"/>
                    <a:pt x="593" y="2477"/>
                    <a:pt x="593" y="2316"/>
                  </a:cubicBezTo>
                  <a:cubicBezTo>
                    <a:pt x="593" y="2154"/>
                    <a:pt x="458" y="2020"/>
                    <a:pt x="297" y="2020"/>
                  </a:cubicBezTo>
                  <a:cubicBezTo>
                    <a:pt x="135" y="2020"/>
                    <a:pt x="1" y="2154"/>
                    <a:pt x="1" y="2316"/>
                  </a:cubicBezTo>
                  <a:cubicBezTo>
                    <a:pt x="1" y="2707"/>
                    <a:pt x="270" y="3030"/>
                    <a:pt x="647" y="3150"/>
                  </a:cubicBezTo>
                  <a:cubicBezTo>
                    <a:pt x="647" y="3299"/>
                    <a:pt x="781" y="3434"/>
                    <a:pt x="943" y="3434"/>
                  </a:cubicBezTo>
                  <a:cubicBezTo>
                    <a:pt x="1104" y="3434"/>
                    <a:pt x="1226" y="3299"/>
                    <a:pt x="1239" y="3150"/>
                  </a:cubicBezTo>
                  <a:cubicBezTo>
                    <a:pt x="1603" y="3030"/>
                    <a:pt x="1872" y="2707"/>
                    <a:pt x="1872" y="2316"/>
                  </a:cubicBezTo>
                  <a:cubicBezTo>
                    <a:pt x="1872" y="1831"/>
                    <a:pt x="1454" y="1428"/>
                    <a:pt x="943" y="1428"/>
                  </a:cubicBezTo>
                  <a:cubicBezTo>
                    <a:pt x="741" y="1428"/>
                    <a:pt x="593" y="1307"/>
                    <a:pt x="593" y="1145"/>
                  </a:cubicBezTo>
                  <a:cubicBezTo>
                    <a:pt x="593" y="984"/>
                    <a:pt x="741" y="849"/>
                    <a:pt x="943" y="849"/>
                  </a:cubicBezTo>
                  <a:cubicBezTo>
                    <a:pt x="1131" y="849"/>
                    <a:pt x="1293" y="984"/>
                    <a:pt x="1293" y="1145"/>
                  </a:cubicBezTo>
                  <a:cubicBezTo>
                    <a:pt x="1293" y="1307"/>
                    <a:pt x="1414" y="1442"/>
                    <a:pt x="1589" y="1442"/>
                  </a:cubicBezTo>
                  <a:cubicBezTo>
                    <a:pt x="1750" y="1442"/>
                    <a:pt x="1872" y="1307"/>
                    <a:pt x="1872" y="1145"/>
                  </a:cubicBezTo>
                  <a:cubicBezTo>
                    <a:pt x="1872" y="755"/>
                    <a:pt x="1603" y="432"/>
                    <a:pt x="1239" y="311"/>
                  </a:cubicBezTo>
                  <a:lnTo>
                    <a:pt x="1239" y="297"/>
                  </a:lnTo>
                  <a:cubicBezTo>
                    <a:pt x="1239" y="135"/>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6"/>
            <p:cNvSpPr/>
            <p:nvPr/>
          </p:nvSpPr>
          <p:spPr>
            <a:xfrm>
              <a:off x="1979138" y="3226650"/>
              <a:ext cx="150100" cy="150450"/>
            </a:xfrm>
            <a:custGeom>
              <a:avLst/>
              <a:gdLst/>
              <a:ahLst/>
              <a:cxnLst/>
              <a:rect l="l" t="t" r="r" b="b"/>
              <a:pathLst>
                <a:path w="6004" h="6018" extrusionOk="0">
                  <a:moveTo>
                    <a:pt x="3002" y="593"/>
                  </a:moveTo>
                  <a:cubicBezTo>
                    <a:pt x="4335" y="593"/>
                    <a:pt x="5412" y="1684"/>
                    <a:pt x="5412" y="3003"/>
                  </a:cubicBezTo>
                  <a:cubicBezTo>
                    <a:pt x="5412" y="4335"/>
                    <a:pt x="4335" y="5425"/>
                    <a:pt x="3002" y="5425"/>
                  </a:cubicBezTo>
                  <a:cubicBezTo>
                    <a:pt x="1670" y="5425"/>
                    <a:pt x="579" y="4335"/>
                    <a:pt x="579" y="3003"/>
                  </a:cubicBezTo>
                  <a:cubicBezTo>
                    <a:pt x="579" y="1684"/>
                    <a:pt x="1670" y="593"/>
                    <a:pt x="3002" y="593"/>
                  </a:cubicBezTo>
                  <a:close/>
                  <a:moveTo>
                    <a:pt x="3002" y="1"/>
                  </a:moveTo>
                  <a:cubicBezTo>
                    <a:pt x="1347" y="1"/>
                    <a:pt x="1" y="1347"/>
                    <a:pt x="1" y="3003"/>
                  </a:cubicBezTo>
                  <a:cubicBezTo>
                    <a:pt x="1" y="4672"/>
                    <a:pt x="1347" y="6018"/>
                    <a:pt x="3002" y="6018"/>
                  </a:cubicBezTo>
                  <a:cubicBezTo>
                    <a:pt x="4658" y="6018"/>
                    <a:pt x="6004" y="4672"/>
                    <a:pt x="6004" y="3003"/>
                  </a:cubicBezTo>
                  <a:cubicBezTo>
                    <a:pt x="6004" y="1347"/>
                    <a:pt x="4658" y="1"/>
                    <a:pt x="30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2004363" y="3294625"/>
              <a:ext cx="14525" cy="14825"/>
            </a:xfrm>
            <a:custGeom>
              <a:avLst/>
              <a:gdLst/>
              <a:ahLst/>
              <a:cxnLst/>
              <a:rect l="l" t="t" r="r" b="b"/>
              <a:pathLst>
                <a:path w="581" h="593" extrusionOk="0">
                  <a:moveTo>
                    <a:pt x="297" y="1"/>
                  </a:moveTo>
                  <a:cubicBezTo>
                    <a:pt x="216" y="1"/>
                    <a:pt x="135" y="41"/>
                    <a:pt x="82" y="95"/>
                  </a:cubicBezTo>
                  <a:cubicBezTo>
                    <a:pt x="28" y="149"/>
                    <a:pt x="1" y="230"/>
                    <a:pt x="1" y="297"/>
                  </a:cubicBezTo>
                  <a:cubicBezTo>
                    <a:pt x="1" y="377"/>
                    <a:pt x="28" y="458"/>
                    <a:pt x="82" y="512"/>
                  </a:cubicBezTo>
                  <a:cubicBezTo>
                    <a:pt x="135" y="566"/>
                    <a:pt x="216" y="593"/>
                    <a:pt x="297" y="593"/>
                  </a:cubicBezTo>
                  <a:cubicBezTo>
                    <a:pt x="365" y="593"/>
                    <a:pt x="445" y="566"/>
                    <a:pt x="499" y="512"/>
                  </a:cubicBezTo>
                  <a:cubicBezTo>
                    <a:pt x="553" y="458"/>
                    <a:pt x="580" y="377"/>
                    <a:pt x="580" y="297"/>
                  </a:cubicBezTo>
                  <a:cubicBezTo>
                    <a:pt x="580" y="230"/>
                    <a:pt x="553" y="149"/>
                    <a:pt x="499" y="95"/>
                  </a:cubicBezTo>
                  <a:cubicBezTo>
                    <a:pt x="445" y="41"/>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2089163" y="3294625"/>
              <a:ext cx="14825" cy="14825"/>
            </a:xfrm>
            <a:custGeom>
              <a:avLst/>
              <a:gdLst/>
              <a:ahLst/>
              <a:cxnLst/>
              <a:rect l="l" t="t" r="r" b="b"/>
              <a:pathLst>
                <a:path w="593" h="593" extrusionOk="0">
                  <a:moveTo>
                    <a:pt x="297" y="1"/>
                  </a:moveTo>
                  <a:cubicBezTo>
                    <a:pt x="216" y="1"/>
                    <a:pt x="149" y="41"/>
                    <a:pt x="81" y="95"/>
                  </a:cubicBezTo>
                  <a:cubicBezTo>
                    <a:pt x="28" y="149"/>
                    <a:pt x="1" y="230"/>
                    <a:pt x="1" y="297"/>
                  </a:cubicBezTo>
                  <a:cubicBezTo>
                    <a:pt x="1" y="377"/>
                    <a:pt x="28" y="458"/>
                    <a:pt x="81" y="512"/>
                  </a:cubicBezTo>
                  <a:cubicBezTo>
                    <a:pt x="149" y="566"/>
                    <a:pt x="216" y="593"/>
                    <a:pt x="297" y="593"/>
                  </a:cubicBezTo>
                  <a:cubicBezTo>
                    <a:pt x="377" y="593"/>
                    <a:pt x="445" y="566"/>
                    <a:pt x="499" y="512"/>
                  </a:cubicBezTo>
                  <a:cubicBezTo>
                    <a:pt x="553" y="458"/>
                    <a:pt x="593" y="377"/>
                    <a:pt x="593" y="297"/>
                  </a:cubicBezTo>
                  <a:cubicBezTo>
                    <a:pt x="593" y="230"/>
                    <a:pt x="553" y="149"/>
                    <a:pt x="499" y="95"/>
                  </a:cubicBezTo>
                  <a:cubicBezTo>
                    <a:pt x="445" y="41"/>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46"/>
          <p:cNvGrpSpPr/>
          <p:nvPr/>
        </p:nvGrpSpPr>
        <p:grpSpPr>
          <a:xfrm>
            <a:off x="4412663" y="2994792"/>
            <a:ext cx="318655" cy="317749"/>
            <a:chOff x="1000288" y="3734175"/>
            <a:chExt cx="378225" cy="377150"/>
          </a:xfrm>
        </p:grpSpPr>
        <p:sp>
          <p:nvSpPr>
            <p:cNvPr id="1425" name="Google Shape;1425;p46"/>
            <p:cNvSpPr/>
            <p:nvPr/>
          </p:nvSpPr>
          <p:spPr>
            <a:xfrm>
              <a:off x="1000963" y="4014050"/>
              <a:ext cx="112075" cy="97275"/>
            </a:xfrm>
            <a:custGeom>
              <a:avLst/>
              <a:gdLst/>
              <a:ahLst/>
              <a:cxnLst/>
              <a:rect l="l" t="t" r="r" b="b"/>
              <a:pathLst>
                <a:path w="4483" h="3891" extrusionOk="0">
                  <a:moveTo>
                    <a:pt x="3365" y="579"/>
                  </a:moveTo>
                  <a:cubicBezTo>
                    <a:pt x="3648" y="579"/>
                    <a:pt x="3890" y="822"/>
                    <a:pt x="3890" y="1118"/>
                  </a:cubicBezTo>
                  <a:cubicBezTo>
                    <a:pt x="3890" y="1414"/>
                    <a:pt x="3648" y="1642"/>
                    <a:pt x="3365" y="1642"/>
                  </a:cubicBezTo>
                  <a:lnTo>
                    <a:pt x="1118" y="1642"/>
                  </a:lnTo>
                  <a:cubicBezTo>
                    <a:pt x="835" y="1642"/>
                    <a:pt x="592" y="1414"/>
                    <a:pt x="592" y="1118"/>
                  </a:cubicBezTo>
                  <a:cubicBezTo>
                    <a:pt x="592" y="822"/>
                    <a:pt x="835" y="579"/>
                    <a:pt x="1118" y="579"/>
                  </a:cubicBezTo>
                  <a:close/>
                  <a:moveTo>
                    <a:pt x="3365" y="2234"/>
                  </a:moveTo>
                  <a:cubicBezTo>
                    <a:pt x="3648" y="2234"/>
                    <a:pt x="3890" y="2477"/>
                    <a:pt x="3890" y="2760"/>
                  </a:cubicBezTo>
                  <a:cubicBezTo>
                    <a:pt x="3890" y="3056"/>
                    <a:pt x="3648" y="3298"/>
                    <a:pt x="3365" y="3298"/>
                  </a:cubicBezTo>
                  <a:lnTo>
                    <a:pt x="1118" y="3298"/>
                  </a:lnTo>
                  <a:cubicBezTo>
                    <a:pt x="835" y="3298"/>
                    <a:pt x="592" y="3056"/>
                    <a:pt x="592" y="2760"/>
                  </a:cubicBezTo>
                  <a:cubicBezTo>
                    <a:pt x="592" y="2477"/>
                    <a:pt x="835" y="2234"/>
                    <a:pt x="1118" y="2234"/>
                  </a:cubicBezTo>
                  <a:close/>
                  <a:moveTo>
                    <a:pt x="1118" y="0"/>
                  </a:moveTo>
                  <a:cubicBezTo>
                    <a:pt x="499" y="0"/>
                    <a:pt x="0" y="499"/>
                    <a:pt x="0" y="1118"/>
                  </a:cubicBezTo>
                  <a:cubicBezTo>
                    <a:pt x="0" y="1441"/>
                    <a:pt x="149" y="1737"/>
                    <a:pt x="364" y="1938"/>
                  </a:cubicBezTo>
                  <a:cubicBezTo>
                    <a:pt x="149" y="2141"/>
                    <a:pt x="0" y="2437"/>
                    <a:pt x="0" y="2760"/>
                  </a:cubicBezTo>
                  <a:cubicBezTo>
                    <a:pt x="0" y="3379"/>
                    <a:pt x="499" y="3891"/>
                    <a:pt x="1118" y="3891"/>
                  </a:cubicBezTo>
                  <a:lnTo>
                    <a:pt x="3365" y="3891"/>
                  </a:lnTo>
                  <a:cubicBezTo>
                    <a:pt x="3971" y="3891"/>
                    <a:pt x="4483" y="3379"/>
                    <a:pt x="4483" y="2760"/>
                  </a:cubicBezTo>
                  <a:cubicBezTo>
                    <a:pt x="4483" y="2437"/>
                    <a:pt x="4334" y="2141"/>
                    <a:pt x="4119" y="1938"/>
                  </a:cubicBezTo>
                  <a:cubicBezTo>
                    <a:pt x="4334" y="1737"/>
                    <a:pt x="4483" y="1441"/>
                    <a:pt x="4483" y="1118"/>
                  </a:cubicBezTo>
                  <a:cubicBezTo>
                    <a:pt x="4483" y="499"/>
                    <a:pt x="3971"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1133538" y="3972675"/>
              <a:ext cx="112075" cy="138650"/>
            </a:xfrm>
            <a:custGeom>
              <a:avLst/>
              <a:gdLst/>
              <a:ahLst/>
              <a:cxnLst/>
              <a:rect l="l" t="t" r="r" b="b"/>
              <a:pathLst>
                <a:path w="4483" h="5546" extrusionOk="0">
                  <a:moveTo>
                    <a:pt x="3365" y="592"/>
                  </a:moveTo>
                  <a:cubicBezTo>
                    <a:pt x="3661" y="592"/>
                    <a:pt x="3890" y="835"/>
                    <a:pt x="3890" y="1117"/>
                  </a:cubicBezTo>
                  <a:cubicBezTo>
                    <a:pt x="3890" y="1413"/>
                    <a:pt x="3661" y="1655"/>
                    <a:pt x="3365" y="1655"/>
                  </a:cubicBezTo>
                  <a:lnTo>
                    <a:pt x="1118" y="1655"/>
                  </a:lnTo>
                  <a:cubicBezTo>
                    <a:pt x="835" y="1655"/>
                    <a:pt x="592" y="1413"/>
                    <a:pt x="592" y="1117"/>
                  </a:cubicBezTo>
                  <a:cubicBezTo>
                    <a:pt x="592" y="835"/>
                    <a:pt x="835" y="592"/>
                    <a:pt x="1118" y="592"/>
                  </a:cubicBezTo>
                  <a:close/>
                  <a:moveTo>
                    <a:pt x="3365" y="2234"/>
                  </a:moveTo>
                  <a:cubicBezTo>
                    <a:pt x="3661" y="2234"/>
                    <a:pt x="3890" y="2477"/>
                    <a:pt x="3890" y="2773"/>
                  </a:cubicBezTo>
                  <a:cubicBezTo>
                    <a:pt x="3890" y="3069"/>
                    <a:pt x="3661" y="3297"/>
                    <a:pt x="3365" y="3297"/>
                  </a:cubicBezTo>
                  <a:lnTo>
                    <a:pt x="1118" y="3297"/>
                  </a:lnTo>
                  <a:cubicBezTo>
                    <a:pt x="835" y="3297"/>
                    <a:pt x="592" y="3069"/>
                    <a:pt x="592" y="2773"/>
                  </a:cubicBezTo>
                  <a:cubicBezTo>
                    <a:pt x="592" y="2477"/>
                    <a:pt x="835" y="2234"/>
                    <a:pt x="1118" y="2234"/>
                  </a:cubicBezTo>
                  <a:close/>
                  <a:moveTo>
                    <a:pt x="3365" y="3889"/>
                  </a:moveTo>
                  <a:cubicBezTo>
                    <a:pt x="3661" y="3889"/>
                    <a:pt x="3890" y="4132"/>
                    <a:pt x="3890" y="4415"/>
                  </a:cubicBezTo>
                  <a:cubicBezTo>
                    <a:pt x="3890" y="4711"/>
                    <a:pt x="3661" y="4953"/>
                    <a:pt x="3365" y="4953"/>
                  </a:cubicBezTo>
                  <a:lnTo>
                    <a:pt x="1118" y="4953"/>
                  </a:lnTo>
                  <a:cubicBezTo>
                    <a:pt x="835" y="4953"/>
                    <a:pt x="592" y="4711"/>
                    <a:pt x="592" y="4415"/>
                  </a:cubicBezTo>
                  <a:cubicBezTo>
                    <a:pt x="592" y="4132"/>
                    <a:pt x="835" y="3889"/>
                    <a:pt x="1118" y="3889"/>
                  </a:cubicBezTo>
                  <a:close/>
                  <a:moveTo>
                    <a:pt x="1118" y="0"/>
                  </a:moveTo>
                  <a:cubicBezTo>
                    <a:pt x="512" y="0"/>
                    <a:pt x="0" y="498"/>
                    <a:pt x="0" y="1117"/>
                  </a:cubicBezTo>
                  <a:cubicBezTo>
                    <a:pt x="0" y="1454"/>
                    <a:pt x="149" y="1736"/>
                    <a:pt x="364" y="1951"/>
                  </a:cubicBezTo>
                  <a:cubicBezTo>
                    <a:pt x="149" y="2154"/>
                    <a:pt x="0" y="2450"/>
                    <a:pt x="0" y="2773"/>
                  </a:cubicBezTo>
                  <a:cubicBezTo>
                    <a:pt x="0" y="3096"/>
                    <a:pt x="149" y="3392"/>
                    <a:pt x="364" y="3593"/>
                  </a:cubicBezTo>
                  <a:cubicBezTo>
                    <a:pt x="149" y="3796"/>
                    <a:pt x="0" y="4092"/>
                    <a:pt x="0" y="4415"/>
                  </a:cubicBezTo>
                  <a:cubicBezTo>
                    <a:pt x="0" y="5034"/>
                    <a:pt x="512" y="5546"/>
                    <a:pt x="1118" y="5546"/>
                  </a:cubicBezTo>
                  <a:lnTo>
                    <a:pt x="3365" y="5546"/>
                  </a:lnTo>
                  <a:cubicBezTo>
                    <a:pt x="3984" y="5546"/>
                    <a:pt x="4483" y="5034"/>
                    <a:pt x="4483" y="4415"/>
                  </a:cubicBezTo>
                  <a:cubicBezTo>
                    <a:pt x="4483" y="4092"/>
                    <a:pt x="4348" y="3796"/>
                    <a:pt x="4119" y="3593"/>
                  </a:cubicBezTo>
                  <a:cubicBezTo>
                    <a:pt x="4348" y="3392"/>
                    <a:pt x="4483" y="3096"/>
                    <a:pt x="4483" y="2773"/>
                  </a:cubicBezTo>
                  <a:cubicBezTo>
                    <a:pt x="4483" y="2450"/>
                    <a:pt x="4348" y="2154"/>
                    <a:pt x="4119" y="1951"/>
                  </a:cubicBezTo>
                  <a:cubicBezTo>
                    <a:pt x="4348" y="1736"/>
                    <a:pt x="4483" y="1454"/>
                    <a:pt x="4483" y="1117"/>
                  </a:cubicBezTo>
                  <a:cubicBezTo>
                    <a:pt x="4483" y="498"/>
                    <a:pt x="3984"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1266113" y="3931625"/>
              <a:ext cx="112075" cy="179700"/>
            </a:xfrm>
            <a:custGeom>
              <a:avLst/>
              <a:gdLst/>
              <a:ahLst/>
              <a:cxnLst/>
              <a:rect l="l" t="t" r="r" b="b"/>
              <a:pathLst>
                <a:path w="4483" h="7188" extrusionOk="0">
                  <a:moveTo>
                    <a:pt x="3352" y="578"/>
                  </a:moveTo>
                  <a:cubicBezTo>
                    <a:pt x="3648" y="578"/>
                    <a:pt x="3891" y="821"/>
                    <a:pt x="3891" y="1117"/>
                  </a:cubicBezTo>
                  <a:cubicBezTo>
                    <a:pt x="3891" y="1413"/>
                    <a:pt x="3648" y="1642"/>
                    <a:pt x="3352" y="1642"/>
                  </a:cubicBezTo>
                  <a:lnTo>
                    <a:pt x="1118" y="1642"/>
                  </a:lnTo>
                  <a:cubicBezTo>
                    <a:pt x="822" y="1642"/>
                    <a:pt x="592" y="1413"/>
                    <a:pt x="592" y="1117"/>
                  </a:cubicBezTo>
                  <a:cubicBezTo>
                    <a:pt x="592" y="821"/>
                    <a:pt x="822" y="578"/>
                    <a:pt x="1118" y="578"/>
                  </a:cubicBezTo>
                  <a:close/>
                  <a:moveTo>
                    <a:pt x="3352" y="2234"/>
                  </a:moveTo>
                  <a:cubicBezTo>
                    <a:pt x="3648" y="2234"/>
                    <a:pt x="3891" y="2477"/>
                    <a:pt x="3891" y="2759"/>
                  </a:cubicBezTo>
                  <a:cubicBezTo>
                    <a:pt x="3891" y="3055"/>
                    <a:pt x="3648" y="3297"/>
                    <a:pt x="3352" y="3297"/>
                  </a:cubicBezTo>
                  <a:lnTo>
                    <a:pt x="1118" y="3297"/>
                  </a:lnTo>
                  <a:cubicBezTo>
                    <a:pt x="822" y="3297"/>
                    <a:pt x="592" y="3055"/>
                    <a:pt x="592" y="2759"/>
                  </a:cubicBezTo>
                  <a:cubicBezTo>
                    <a:pt x="592" y="2477"/>
                    <a:pt x="822" y="2234"/>
                    <a:pt x="1118" y="2234"/>
                  </a:cubicBezTo>
                  <a:close/>
                  <a:moveTo>
                    <a:pt x="3352" y="3876"/>
                  </a:moveTo>
                  <a:cubicBezTo>
                    <a:pt x="3648" y="3876"/>
                    <a:pt x="3891" y="4119"/>
                    <a:pt x="3891" y="4415"/>
                  </a:cubicBezTo>
                  <a:cubicBezTo>
                    <a:pt x="3891" y="4711"/>
                    <a:pt x="3648" y="4939"/>
                    <a:pt x="3352" y="4939"/>
                  </a:cubicBezTo>
                  <a:lnTo>
                    <a:pt x="1118" y="4939"/>
                  </a:lnTo>
                  <a:cubicBezTo>
                    <a:pt x="822" y="4939"/>
                    <a:pt x="592" y="4711"/>
                    <a:pt x="592" y="4415"/>
                  </a:cubicBezTo>
                  <a:cubicBezTo>
                    <a:pt x="592" y="4119"/>
                    <a:pt x="822" y="3876"/>
                    <a:pt x="1118" y="3876"/>
                  </a:cubicBezTo>
                  <a:close/>
                  <a:moveTo>
                    <a:pt x="3352" y="5531"/>
                  </a:moveTo>
                  <a:cubicBezTo>
                    <a:pt x="3648" y="5531"/>
                    <a:pt x="3891" y="5774"/>
                    <a:pt x="3891" y="6057"/>
                  </a:cubicBezTo>
                  <a:cubicBezTo>
                    <a:pt x="3891" y="6353"/>
                    <a:pt x="3648" y="6595"/>
                    <a:pt x="3352" y="6595"/>
                  </a:cubicBezTo>
                  <a:lnTo>
                    <a:pt x="1118" y="6595"/>
                  </a:lnTo>
                  <a:cubicBezTo>
                    <a:pt x="822" y="6595"/>
                    <a:pt x="592" y="6353"/>
                    <a:pt x="592" y="6057"/>
                  </a:cubicBezTo>
                  <a:cubicBezTo>
                    <a:pt x="592" y="5774"/>
                    <a:pt x="822" y="5531"/>
                    <a:pt x="1118" y="5531"/>
                  </a:cubicBezTo>
                  <a:close/>
                  <a:moveTo>
                    <a:pt x="1118" y="0"/>
                  </a:moveTo>
                  <a:cubicBezTo>
                    <a:pt x="499" y="0"/>
                    <a:pt x="0" y="498"/>
                    <a:pt x="0" y="1117"/>
                  </a:cubicBezTo>
                  <a:cubicBezTo>
                    <a:pt x="0" y="1440"/>
                    <a:pt x="135" y="1736"/>
                    <a:pt x="364" y="1938"/>
                  </a:cubicBezTo>
                  <a:cubicBezTo>
                    <a:pt x="135" y="2140"/>
                    <a:pt x="0" y="2436"/>
                    <a:pt x="0" y="2759"/>
                  </a:cubicBezTo>
                  <a:cubicBezTo>
                    <a:pt x="0" y="3096"/>
                    <a:pt x="135" y="3378"/>
                    <a:pt x="364" y="3593"/>
                  </a:cubicBezTo>
                  <a:cubicBezTo>
                    <a:pt x="135" y="3796"/>
                    <a:pt x="0" y="4092"/>
                    <a:pt x="0" y="4415"/>
                  </a:cubicBezTo>
                  <a:cubicBezTo>
                    <a:pt x="0" y="4738"/>
                    <a:pt x="135" y="5034"/>
                    <a:pt x="364" y="5235"/>
                  </a:cubicBezTo>
                  <a:cubicBezTo>
                    <a:pt x="135" y="5438"/>
                    <a:pt x="0" y="5734"/>
                    <a:pt x="0" y="6057"/>
                  </a:cubicBezTo>
                  <a:cubicBezTo>
                    <a:pt x="0" y="6676"/>
                    <a:pt x="499" y="7188"/>
                    <a:pt x="1118" y="7188"/>
                  </a:cubicBezTo>
                  <a:lnTo>
                    <a:pt x="3352" y="7188"/>
                  </a:lnTo>
                  <a:cubicBezTo>
                    <a:pt x="3971" y="7188"/>
                    <a:pt x="4483" y="6676"/>
                    <a:pt x="4483" y="6057"/>
                  </a:cubicBezTo>
                  <a:cubicBezTo>
                    <a:pt x="4483" y="5734"/>
                    <a:pt x="4334" y="5438"/>
                    <a:pt x="4119" y="5235"/>
                  </a:cubicBezTo>
                  <a:cubicBezTo>
                    <a:pt x="4334" y="5034"/>
                    <a:pt x="4483" y="4738"/>
                    <a:pt x="4483" y="4415"/>
                  </a:cubicBezTo>
                  <a:cubicBezTo>
                    <a:pt x="4483" y="4092"/>
                    <a:pt x="4334" y="3796"/>
                    <a:pt x="4119" y="3593"/>
                  </a:cubicBezTo>
                  <a:cubicBezTo>
                    <a:pt x="4334" y="3378"/>
                    <a:pt x="4483" y="3096"/>
                    <a:pt x="4483" y="2759"/>
                  </a:cubicBezTo>
                  <a:cubicBezTo>
                    <a:pt x="4483" y="2436"/>
                    <a:pt x="4334" y="2140"/>
                    <a:pt x="4119" y="1938"/>
                  </a:cubicBezTo>
                  <a:cubicBezTo>
                    <a:pt x="4334" y="1736"/>
                    <a:pt x="4483" y="1440"/>
                    <a:pt x="4483" y="1117"/>
                  </a:cubicBezTo>
                  <a:cubicBezTo>
                    <a:pt x="4483"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6"/>
            <p:cNvSpPr/>
            <p:nvPr/>
          </p:nvSpPr>
          <p:spPr>
            <a:xfrm>
              <a:off x="1000963" y="3943050"/>
              <a:ext cx="14825" cy="14475"/>
            </a:xfrm>
            <a:custGeom>
              <a:avLst/>
              <a:gdLst/>
              <a:ahLst/>
              <a:cxnLst/>
              <a:rect l="l" t="t" r="r" b="b"/>
              <a:pathLst>
                <a:path w="593" h="579" extrusionOk="0">
                  <a:moveTo>
                    <a:pt x="296" y="1"/>
                  </a:moveTo>
                  <a:cubicBezTo>
                    <a:pt x="215" y="1"/>
                    <a:pt x="149" y="28"/>
                    <a:pt x="95" y="82"/>
                  </a:cubicBezTo>
                  <a:cubicBezTo>
                    <a:pt x="27" y="135"/>
                    <a:pt x="0" y="216"/>
                    <a:pt x="0" y="297"/>
                  </a:cubicBezTo>
                  <a:cubicBezTo>
                    <a:pt x="0" y="364"/>
                    <a:pt x="27" y="444"/>
                    <a:pt x="95" y="498"/>
                  </a:cubicBezTo>
                  <a:cubicBezTo>
                    <a:pt x="149" y="552"/>
                    <a:pt x="215" y="579"/>
                    <a:pt x="296" y="579"/>
                  </a:cubicBezTo>
                  <a:cubicBezTo>
                    <a:pt x="377" y="579"/>
                    <a:pt x="445" y="552"/>
                    <a:pt x="499" y="498"/>
                  </a:cubicBezTo>
                  <a:cubicBezTo>
                    <a:pt x="565" y="444"/>
                    <a:pt x="592" y="364"/>
                    <a:pt x="592" y="297"/>
                  </a:cubicBezTo>
                  <a:cubicBezTo>
                    <a:pt x="592" y="216"/>
                    <a:pt x="565" y="135"/>
                    <a:pt x="499" y="82"/>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6"/>
            <p:cNvSpPr/>
            <p:nvPr/>
          </p:nvSpPr>
          <p:spPr>
            <a:xfrm>
              <a:off x="1000288" y="3734175"/>
              <a:ext cx="378225" cy="273500"/>
            </a:xfrm>
            <a:custGeom>
              <a:avLst/>
              <a:gdLst/>
              <a:ahLst/>
              <a:cxnLst/>
              <a:rect l="l" t="t" r="r" b="b"/>
              <a:pathLst>
                <a:path w="15129" h="10940" extrusionOk="0">
                  <a:moveTo>
                    <a:pt x="14825" y="1"/>
                  </a:moveTo>
                  <a:cubicBezTo>
                    <a:pt x="14800" y="1"/>
                    <a:pt x="14776" y="4"/>
                    <a:pt x="14752" y="11"/>
                  </a:cubicBezTo>
                  <a:lnTo>
                    <a:pt x="11643" y="657"/>
                  </a:lnTo>
                  <a:cubicBezTo>
                    <a:pt x="11536" y="670"/>
                    <a:pt x="11455" y="751"/>
                    <a:pt x="11428" y="858"/>
                  </a:cubicBezTo>
                  <a:cubicBezTo>
                    <a:pt x="11387" y="966"/>
                    <a:pt x="11428" y="1074"/>
                    <a:pt x="11495" y="1154"/>
                  </a:cubicBezTo>
                  <a:lnTo>
                    <a:pt x="12020" y="1666"/>
                  </a:lnTo>
                  <a:cubicBezTo>
                    <a:pt x="10297" y="3403"/>
                    <a:pt x="8668" y="5018"/>
                    <a:pt x="7591" y="6107"/>
                  </a:cubicBezTo>
                  <a:lnTo>
                    <a:pt x="5222" y="3739"/>
                  </a:lnTo>
                  <a:cubicBezTo>
                    <a:pt x="5169" y="3685"/>
                    <a:pt x="5088" y="3658"/>
                    <a:pt x="5021" y="3658"/>
                  </a:cubicBezTo>
                  <a:cubicBezTo>
                    <a:pt x="4940" y="3658"/>
                    <a:pt x="4860" y="3685"/>
                    <a:pt x="4806" y="3739"/>
                  </a:cubicBezTo>
                  <a:lnTo>
                    <a:pt x="862" y="7683"/>
                  </a:lnTo>
                  <a:cubicBezTo>
                    <a:pt x="754" y="7803"/>
                    <a:pt x="754" y="7992"/>
                    <a:pt x="862" y="8099"/>
                  </a:cubicBezTo>
                  <a:cubicBezTo>
                    <a:pt x="922" y="8160"/>
                    <a:pt x="1000" y="8191"/>
                    <a:pt x="1076" y="8191"/>
                  </a:cubicBezTo>
                  <a:cubicBezTo>
                    <a:pt x="1151" y="8191"/>
                    <a:pt x="1225" y="8160"/>
                    <a:pt x="1279" y="8099"/>
                  </a:cubicBezTo>
                  <a:lnTo>
                    <a:pt x="5021" y="4372"/>
                  </a:lnTo>
                  <a:lnTo>
                    <a:pt x="7376" y="6727"/>
                  </a:lnTo>
                  <a:cubicBezTo>
                    <a:pt x="7437" y="6787"/>
                    <a:pt x="7514" y="6818"/>
                    <a:pt x="7590" y="6818"/>
                  </a:cubicBezTo>
                  <a:cubicBezTo>
                    <a:pt x="7666" y="6818"/>
                    <a:pt x="7740" y="6787"/>
                    <a:pt x="7794" y="6727"/>
                  </a:cubicBezTo>
                  <a:lnTo>
                    <a:pt x="12639" y="1881"/>
                  </a:lnTo>
                  <a:cubicBezTo>
                    <a:pt x="12760" y="1761"/>
                    <a:pt x="12760" y="1585"/>
                    <a:pt x="12639" y="1464"/>
                  </a:cubicBezTo>
                  <a:lnTo>
                    <a:pt x="12302" y="1114"/>
                  </a:lnTo>
                  <a:lnTo>
                    <a:pt x="14429" y="670"/>
                  </a:lnTo>
                  <a:lnTo>
                    <a:pt x="14429" y="670"/>
                  </a:lnTo>
                  <a:lnTo>
                    <a:pt x="13985" y="2810"/>
                  </a:lnTo>
                  <a:lnTo>
                    <a:pt x="13648" y="2460"/>
                  </a:lnTo>
                  <a:cubicBezTo>
                    <a:pt x="13594" y="2407"/>
                    <a:pt x="13514" y="2380"/>
                    <a:pt x="13433" y="2380"/>
                  </a:cubicBezTo>
                  <a:cubicBezTo>
                    <a:pt x="13366" y="2380"/>
                    <a:pt x="13285" y="2407"/>
                    <a:pt x="13231" y="2460"/>
                  </a:cubicBezTo>
                  <a:cubicBezTo>
                    <a:pt x="12921" y="2769"/>
                    <a:pt x="8844" y="6848"/>
                    <a:pt x="7591" y="8113"/>
                  </a:cubicBezTo>
                  <a:lnTo>
                    <a:pt x="7295" y="7817"/>
                  </a:lnTo>
                  <a:lnTo>
                    <a:pt x="5222" y="5745"/>
                  </a:lnTo>
                  <a:cubicBezTo>
                    <a:pt x="5169" y="5691"/>
                    <a:pt x="5088" y="5664"/>
                    <a:pt x="5021" y="5664"/>
                  </a:cubicBezTo>
                  <a:cubicBezTo>
                    <a:pt x="4940" y="5664"/>
                    <a:pt x="4860" y="5691"/>
                    <a:pt x="4806" y="5745"/>
                  </a:cubicBezTo>
                  <a:lnTo>
                    <a:pt x="122" y="10441"/>
                  </a:lnTo>
                  <a:cubicBezTo>
                    <a:pt x="0" y="10549"/>
                    <a:pt x="0" y="10738"/>
                    <a:pt x="122" y="10859"/>
                  </a:cubicBezTo>
                  <a:cubicBezTo>
                    <a:pt x="176" y="10913"/>
                    <a:pt x="242" y="10940"/>
                    <a:pt x="323" y="10940"/>
                  </a:cubicBezTo>
                  <a:cubicBezTo>
                    <a:pt x="404" y="10940"/>
                    <a:pt x="472" y="10913"/>
                    <a:pt x="526" y="10859"/>
                  </a:cubicBezTo>
                  <a:lnTo>
                    <a:pt x="5021" y="6364"/>
                  </a:lnTo>
                  <a:lnTo>
                    <a:pt x="6879" y="8234"/>
                  </a:lnTo>
                  <a:lnTo>
                    <a:pt x="7376" y="8733"/>
                  </a:lnTo>
                  <a:cubicBezTo>
                    <a:pt x="7437" y="8786"/>
                    <a:pt x="7514" y="8813"/>
                    <a:pt x="7590" y="8813"/>
                  </a:cubicBezTo>
                  <a:cubicBezTo>
                    <a:pt x="7666" y="8813"/>
                    <a:pt x="7740" y="8786"/>
                    <a:pt x="7794" y="8733"/>
                  </a:cubicBezTo>
                  <a:lnTo>
                    <a:pt x="13433" y="3093"/>
                  </a:lnTo>
                  <a:lnTo>
                    <a:pt x="13958" y="3604"/>
                  </a:lnTo>
                  <a:cubicBezTo>
                    <a:pt x="14019" y="3665"/>
                    <a:pt x="14095" y="3695"/>
                    <a:pt x="14174" y="3695"/>
                  </a:cubicBezTo>
                  <a:cubicBezTo>
                    <a:pt x="14201" y="3695"/>
                    <a:pt x="14227" y="3691"/>
                    <a:pt x="14254" y="3685"/>
                  </a:cubicBezTo>
                  <a:cubicBezTo>
                    <a:pt x="14348" y="3658"/>
                    <a:pt x="14429" y="3564"/>
                    <a:pt x="14456" y="3456"/>
                  </a:cubicBezTo>
                  <a:lnTo>
                    <a:pt x="15102" y="347"/>
                  </a:lnTo>
                  <a:cubicBezTo>
                    <a:pt x="15129" y="253"/>
                    <a:pt x="15089" y="158"/>
                    <a:pt x="15021" y="92"/>
                  </a:cubicBezTo>
                  <a:cubicBezTo>
                    <a:pt x="14971" y="31"/>
                    <a:pt x="14898" y="1"/>
                    <a:pt x="14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6"/>
          <p:cNvGrpSpPr/>
          <p:nvPr/>
        </p:nvGrpSpPr>
        <p:grpSpPr>
          <a:xfrm>
            <a:off x="1799358" y="2994823"/>
            <a:ext cx="317833" cy="317686"/>
            <a:chOff x="1751988" y="3734250"/>
            <a:chExt cx="377250" cy="377075"/>
          </a:xfrm>
        </p:grpSpPr>
        <p:sp>
          <p:nvSpPr>
            <p:cNvPr id="1431" name="Google Shape;1431;p46"/>
            <p:cNvSpPr/>
            <p:nvPr/>
          </p:nvSpPr>
          <p:spPr>
            <a:xfrm>
              <a:off x="1865413" y="3847500"/>
              <a:ext cx="150425" cy="150425"/>
            </a:xfrm>
            <a:custGeom>
              <a:avLst/>
              <a:gdLst/>
              <a:ahLst/>
              <a:cxnLst/>
              <a:rect l="l" t="t" r="r" b="b"/>
              <a:pathLst>
                <a:path w="6017" h="6017" extrusionOk="0">
                  <a:moveTo>
                    <a:pt x="3015" y="592"/>
                  </a:moveTo>
                  <a:cubicBezTo>
                    <a:pt x="4347" y="592"/>
                    <a:pt x="5424" y="1669"/>
                    <a:pt x="5424" y="3001"/>
                  </a:cubicBezTo>
                  <a:cubicBezTo>
                    <a:pt x="5424" y="4334"/>
                    <a:pt x="4347" y="5424"/>
                    <a:pt x="3015" y="5424"/>
                  </a:cubicBezTo>
                  <a:cubicBezTo>
                    <a:pt x="1682" y="5424"/>
                    <a:pt x="593" y="4334"/>
                    <a:pt x="593" y="3001"/>
                  </a:cubicBezTo>
                  <a:cubicBezTo>
                    <a:pt x="593" y="1669"/>
                    <a:pt x="1682" y="592"/>
                    <a:pt x="3015" y="592"/>
                  </a:cubicBezTo>
                  <a:close/>
                  <a:moveTo>
                    <a:pt x="3015" y="0"/>
                  </a:moveTo>
                  <a:cubicBezTo>
                    <a:pt x="1359" y="0"/>
                    <a:pt x="0" y="1346"/>
                    <a:pt x="0" y="3001"/>
                  </a:cubicBezTo>
                  <a:cubicBezTo>
                    <a:pt x="0" y="4657"/>
                    <a:pt x="1359" y="6016"/>
                    <a:pt x="3015" y="6016"/>
                  </a:cubicBezTo>
                  <a:cubicBezTo>
                    <a:pt x="4670" y="6016"/>
                    <a:pt x="6016" y="4657"/>
                    <a:pt x="6016" y="3001"/>
                  </a:cubicBezTo>
                  <a:cubicBezTo>
                    <a:pt x="6016" y="1346"/>
                    <a:pt x="4670" y="0"/>
                    <a:pt x="30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6"/>
            <p:cNvSpPr/>
            <p:nvPr/>
          </p:nvSpPr>
          <p:spPr>
            <a:xfrm>
              <a:off x="1917238" y="3880125"/>
              <a:ext cx="46775" cy="85825"/>
            </a:xfrm>
            <a:custGeom>
              <a:avLst/>
              <a:gdLst/>
              <a:ahLst/>
              <a:cxnLst/>
              <a:rect l="l" t="t" r="r" b="b"/>
              <a:pathLst>
                <a:path w="1871" h="3433" extrusionOk="0">
                  <a:moveTo>
                    <a:pt x="942" y="0"/>
                  </a:moveTo>
                  <a:cubicBezTo>
                    <a:pt x="781" y="0"/>
                    <a:pt x="646" y="122"/>
                    <a:pt x="646" y="296"/>
                  </a:cubicBezTo>
                  <a:lnTo>
                    <a:pt x="646" y="310"/>
                  </a:lnTo>
                  <a:cubicBezTo>
                    <a:pt x="269" y="418"/>
                    <a:pt x="0" y="754"/>
                    <a:pt x="0" y="1145"/>
                  </a:cubicBezTo>
                  <a:cubicBezTo>
                    <a:pt x="0" y="1629"/>
                    <a:pt x="417" y="2019"/>
                    <a:pt x="942" y="2019"/>
                  </a:cubicBezTo>
                  <a:cubicBezTo>
                    <a:pt x="1131" y="2019"/>
                    <a:pt x="1292" y="2154"/>
                    <a:pt x="1292" y="2302"/>
                  </a:cubicBezTo>
                  <a:cubicBezTo>
                    <a:pt x="1292" y="2464"/>
                    <a:pt x="1131" y="2599"/>
                    <a:pt x="942" y="2599"/>
                  </a:cubicBezTo>
                  <a:cubicBezTo>
                    <a:pt x="740" y="2599"/>
                    <a:pt x="592" y="2464"/>
                    <a:pt x="592" y="2302"/>
                  </a:cubicBezTo>
                  <a:cubicBezTo>
                    <a:pt x="592" y="2141"/>
                    <a:pt x="458" y="2019"/>
                    <a:pt x="296" y="2019"/>
                  </a:cubicBezTo>
                  <a:cubicBezTo>
                    <a:pt x="135" y="2019"/>
                    <a:pt x="0" y="2141"/>
                    <a:pt x="0" y="2302"/>
                  </a:cubicBezTo>
                  <a:cubicBezTo>
                    <a:pt x="0" y="2692"/>
                    <a:pt x="269" y="3029"/>
                    <a:pt x="646" y="3137"/>
                  </a:cubicBezTo>
                  <a:cubicBezTo>
                    <a:pt x="646" y="3298"/>
                    <a:pt x="781" y="3433"/>
                    <a:pt x="942" y="3433"/>
                  </a:cubicBezTo>
                  <a:cubicBezTo>
                    <a:pt x="1104" y="3433"/>
                    <a:pt x="1225" y="3298"/>
                    <a:pt x="1239" y="3137"/>
                  </a:cubicBezTo>
                  <a:cubicBezTo>
                    <a:pt x="1601" y="3029"/>
                    <a:pt x="1871" y="2692"/>
                    <a:pt x="1871" y="2302"/>
                  </a:cubicBezTo>
                  <a:cubicBezTo>
                    <a:pt x="1871" y="1818"/>
                    <a:pt x="1454" y="1427"/>
                    <a:pt x="942" y="1427"/>
                  </a:cubicBezTo>
                  <a:cubicBezTo>
                    <a:pt x="740" y="1427"/>
                    <a:pt x="592" y="1292"/>
                    <a:pt x="592" y="1145"/>
                  </a:cubicBezTo>
                  <a:cubicBezTo>
                    <a:pt x="592" y="983"/>
                    <a:pt x="740" y="849"/>
                    <a:pt x="942" y="849"/>
                  </a:cubicBezTo>
                  <a:cubicBezTo>
                    <a:pt x="1131" y="849"/>
                    <a:pt x="1292" y="983"/>
                    <a:pt x="1292" y="1145"/>
                  </a:cubicBezTo>
                  <a:cubicBezTo>
                    <a:pt x="1292" y="1306"/>
                    <a:pt x="1413" y="1441"/>
                    <a:pt x="1588" y="1441"/>
                  </a:cubicBezTo>
                  <a:cubicBezTo>
                    <a:pt x="1750" y="1441"/>
                    <a:pt x="1871" y="1306"/>
                    <a:pt x="1871" y="1145"/>
                  </a:cubicBezTo>
                  <a:cubicBezTo>
                    <a:pt x="1871" y="754"/>
                    <a:pt x="1601" y="418"/>
                    <a:pt x="1239" y="310"/>
                  </a:cubicBezTo>
                  <a:lnTo>
                    <a:pt x="1239" y="296"/>
                  </a:lnTo>
                  <a:cubicBezTo>
                    <a:pt x="1239" y="122"/>
                    <a:pt x="1104" y="0"/>
                    <a:pt x="9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6"/>
            <p:cNvSpPr/>
            <p:nvPr/>
          </p:nvSpPr>
          <p:spPr>
            <a:xfrm>
              <a:off x="2070313" y="3795325"/>
              <a:ext cx="16175" cy="14825"/>
            </a:xfrm>
            <a:custGeom>
              <a:avLst/>
              <a:gdLst/>
              <a:ahLst/>
              <a:cxnLst/>
              <a:rect l="l" t="t" r="r" b="b"/>
              <a:pathLst>
                <a:path w="647" h="593" extrusionOk="0">
                  <a:moveTo>
                    <a:pt x="323" y="0"/>
                  </a:moveTo>
                  <a:cubicBezTo>
                    <a:pt x="247" y="0"/>
                    <a:pt x="169" y="27"/>
                    <a:pt x="109" y="81"/>
                  </a:cubicBezTo>
                  <a:cubicBezTo>
                    <a:pt x="1" y="203"/>
                    <a:pt x="1" y="391"/>
                    <a:pt x="109" y="499"/>
                  </a:cubicBezTo>
                  <a:lnTo>
                    <a:pt x="123" y="512"/>
                  </a:lnTo>
                  <a:cubicBezTo>
                    <a:pt x="176" y="566"/>
                    <a:pt x="257" y="593"/>
                    <a:pt x="324" y="593"/>
                  </a:cubicBezTo>
                  <a:cubicBezTo>
                    <a:pt x="405" y="593"/>
                    <a:pt x="485" y="566"/>
                    <a:pt x="539" y="512"/>
                  </a:cubicBezTo>
                  <a:cubicBezTo>
                    <a:pt x="647" y="391"/>
                    <a:pt x="647" y="203"/>
                    <a:pt x="539" y="95"/>
                  </a:cubicBezTo>
                  <a:lnTo>
                    <a:pt x="526" y="81"/>
                  </a:lnTo>
                  <a:cubicBezTo>
                    <a:pt x="472" y="27"/>
                    <a:pt x="398"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1789013" y="4027850"/>
              <a:ext cx="14825" cy="14825"/>
            </a:xfrm>
            <a:custGeom>
              <a:avLst/>
              <a:gdLst/>
              <a:ahLst/>
              <a:cxnLst/>
              <a:rect l="l" t="t" r="r" b="b"/>
              <a:pathLst>
                <a:path w="593" h="593" extrusionOk="0">
                  <a:moveTo>
                    <a:pt x="297" y="1"/>
                  </a:moveTo>
                  <a:cubicBezTo>
                    <a:pt x="230" y="1"/>
                    <a:pt x="149" y="40"/>
                    <a:pt x="95" y="94"/>
                  </a:cubicBezTo>
                  <a:cubicBezTo>
                    <a:pt x="41" y="148"/>
                    <a:pt x="1" y="216"/>
                    <a:pt x="1" y="297"/>
                  </a:cubicBezTo>
                  <a:cubicBezTo>
                    <a:pt x="1" y="377"/>
                    <a:pt x="41" y="458"/>
                    <a:pt x="95" y="512"/>
                  </a:cubicBezTo>
                  <a:cubicBezTo>
                    <a:pt x="149" y="566"/>
                    <a:pt x="230" y="593"/>
                    <a:pt x="297" y="593"/>
                  </a:cubicBezTo>
                  <a:cubicBezTo>
                    <a:pt x="377" y="593"/>
                    <a:pt x="458" y="566"/>
                    <a:pt x="512" y="512"/>
                  </a:cubicBezTo>
                  <a:cubicBezTo>
                    <a:pt x="566" y="458"/>
                    <a:pt x="593" y="377"/>
                    <a:pt x="593" y="297"/>
                  </a:cubicBezTo>
                  <a:cubicBezTo>
                    <a:pt x="593" y="216"/>
                    <a:pt x="566" y="148"/>
                    <a:pt x="512" y="94"/>
                  </a:cubicBezTo>
                  <a:cubicBezTo>
                    <a:pt x="458" y="40"/>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6"/>
            <p:cNvSpPr/>
            <p:nvPr/>
          </p:nvSpPr>
          <p:spPr>
            <a:xfrm>
              <a:off x="1751988" y="3734250"/>
              <a:ext cx="377250" cy="377075"/>
            </a:xfrm>
            <a:custGeom>
              <a:avLst/>
              <a:gdLst/>
              <a:ahLst/>
              <a:cxnLst/>
              <a:rect l="l" t="t" r="r" b="b"/>
              <a:pathLst>
                <a:path w="15090" h="15083" extrusionOk="0">
                  <a:moveTo>
                    <a:pt x="2815" y="5284"/>
                  </a:moveTo>
                  <a:lnTo>
                    <a:pt x="2531" y="5769"/>
                  </a:lnTo>
                  <a:cubicBezTo>
                    <a:pt x="2492" y="5835"/>
                    <a:pt x="2478" y="5916"/>
                    <a:pt x="2504" y="5984"/>
                  </a:cubicBezTo>
                  <a:cubicBezTo>
                    <a:pt x="2518" y="6065"/>
                    <a:pt x="2572" y="6131"/>
                    <a:pt x="2639" y="6172"/>
                  </a:cubicBezTo>
                  <a:lnTo>
                    <a:pt x="3218" y="6508"/>
                  </a:lnTo>
                  <a:cubicBezTo>
                    <a:pt x="3138" y="6845"/>
                    <a:pt x="3097" y="7181"/>
                    <a:pt x="3097" y="7531"/>
                  </a:cubicBezTo>
                  <a:cubicBezTo>
                    <a:pt x="3097" y="7881"/>
                    <a:pt x="3138" y="8231"/>
                    <a:pt x="3218" y="8568"/>
                  </a:cubicBezTo>
                  <a:lnTo>
                    <a:pt x="2639" y="8904"/>
                  </a:lnTo>
                  <a:cubicBezTo>
                    <a:pt x="2572" y="8945"/>
                    <a:pt x="2518" y="9012"/>
                    <a:pt x="2504" y="9080"/>
                  </a:cubicBezTo>
                  <a:cubicBezTo>
                    <a:pt x="2478" y="9160"/>
                    <a:pt x="2492" y="9241"/>
                    <a:pt x="2531" y="9308"/>
                  </a:cubicBezTo>
                  <a:lnTo>
                    <a:pt x="2801" y="9765"/>
                  </a:lnTo>
                  <a:cubicBezTo>
                    <a:pt x="1711" y="8864"/>
                    <a:pt x="916" y="7895"/>
                    <a:pt x="647" y="7531"/>
                  </a:cubicBezTo>
                  <a:cubicBezTo>
                    <a:pt x="916" y="7168"/>
                    <a:pt x="1697" y="6199"/>
                    <a:pt x="2815" y="5284"/>
                  </a:cubicBezTo>
                  <a:close/>
                  <a:moveTo>
                    <a:pt x="12290" y="5297"/>
                  </a:moveTo>
                  <a:cubicBezTo>
                    <a:pt x="13394" y="6212"/>
                    <a:pt x="14175" y="7168"/>
                    <a:pt x="14444" y="7545"/>
                  </a:cubicBezTo>
                  <a:cubicBezTo>
                    <a:pt x="14187" y="7895"/>
                    <a:pt x="13394" y="8864"/>
                    <a:pt x="12276" y="9792"/>
                  </a:cubicBezTo>
                  <a:lnTo>
                    <a:pt x="12559" y="9308"/>
                  </a:lnTo>
                  <a:cubicBezTo>
                    <a:pt x="12599" y="9241"/>
                    <a:pt x="12613" y="9160"/>
                    <a:pt x="12586" y="9080"/>
                  </a:cubicBezTo>
                  <a:cubicBezTo>
                    <a:pt x="12572" y="9012"/>
                    <a:pt x="12518" y="8945"/>
                    <a:pt x="12452" y="8904"/>
                  </a:cubicBezTo>
                  <a:lnTo>
                    <a:pt x="11872" y="8568"/>
                  </a:lnTo>
                  <a:cubicBezTo>
                    <a:pt x="11953" y="8231"/>
                    <a:pt x="11994" y="7881"/>
                    <a:pt x="11994" y="7531"/>
                  </a:cubicBezTo>
                  <a:cubicBezTo>
                    <a:pt x="11994" y="7181"/>
                    <a:pt x="11953" y="6845"/>
                    <a:pt x="11872" y="6508"/>
                  </a:cubicBezTo>
                  <a:lnTo>
                    <a:pt x="12452" y="6172"/>
                  </a:lnTo>
                  <a:cubicBezTo>
                    <a:pt x="12518" y="6131"/>
                    <a:pt x="12572" y="6065"/>
                    <a:pt x="12586" y="5984"/>
                  </a:cubicBezTo>
                  <a:cubicBezTo>
                    <a:pt x="12613" y="5916"/>
                    <a:pt x="12599" y="5835"/>
                    <a:pt x="12559" y="5769"/>
                  </a:cubicBezTo>
                  <a:lnTo>
                    <a:pt x="12290" y="5297"/>
                  </a:lnTo>
                  <a:close/>
                  <a:moveTo>
                    <a:pt x="8225" y="2901"/>
                  </a:moveTo>
                  <a:lnTo>
                    <a:pt x="8225" y="3493"/>
                  </a:lnTo>
                  <a:cubicBezTo>
                    <a:pt x="8225" y="3628"/>
                    <a:pt x="8319" y="3750"/>
                    <a:pt x="8454" y="3789"/>
                  </a:cubicBezTo>
                  <a:cubicBezTo>
                    <a:pt x="9180" y="3951"/>
                    <a:pt x="9827" y="4342"/>
                    <a:pt x="10352" y="4880"/>
                  </a:cubicBezTo>
                  <a:cubicBezTo>
                    <a:pt x="10410" y="4939"/>
                    <a:pt x="10490" y="4971"/>
                    <a:pt x="10568" y="4971"/>
                  </a:cubicBezTo>
                  <a:cubicBezTo>
                    <a:pt x="10615" y="4971"/>
                    <a:pt x="10661" y="4959"/>
                    <a:pt x="10702" y="4934"/>
                  </a:cubicBezTo>
                  <a:lnTo>
                    <a:pt x="11226" y="4624"/>
                  </a:lnTo>
                  <a:lnTo>
                    <a:pt x="11899" y="5808"/>
                  </a:lnTo>
                  <a:lnTo>
                    <a:pt x="11388" y="6104"/>
                  </a:lnTo>
                  <a:cubicBezTo>
                    <a:pt x="11267" y="6172"/>
                    <a:pt x="11213" y="6307"/>
                    <a:pt x="11253" y="6441"/>
                  </a:cubicBezTo>
                  <a:cubicBezTo>
                    <a:pt x="11361" y="6791"/>
                    <a:pt x="11415" y="7168"/>
                    <a:pt x="11415" y="7531"/>
                  </a:cubicBezTo>
                  <a:cubicBezTo>
                    <a:pt x="11415" y="7908"/>
                    <a:pt x="11361" y="8272"/>
                    <a:pt x="11253" y="8635"/>
                  </a:cubicBezTo>
                  <a:cubicBezTo>
                    <a:pt x="11213" y="8757"/>
                    <a:pt x="11267" y="8904"/>
                    <a:pt x="11388" y="8972"/>
                  </a:cubicBezTo>
                  <a:lnTo>
                    <a:pt x="11899" y="9268"/>
                  </a:lnTo>
                  <a:lnTo>
                    <a:pt x="11226" y="10438"/>
                  </a:lnTo>
                  <a:lnTo>
                    <a:pt x="10702" y="10142"/>
                  </a:lnTo>
                  <a:cubicBezTo>
                    <a:pt x="10661" y="10117"/>
                    <a:pt x="10615" y="10105"/>
                    <a:pt x="10568" y="10105"/>
                  </a:cubicBezTo>
                  <a:cubicBezTo>
                    <a:pt x="10490" y="10105"/>
                    <a:pt x="10410" y="10138"/>
                    <a:pt x="10352" y="10196"/>
                  </a:cubicBezTo>
                  <a:cubicBezTo>
                    <a:pt x="9827" y="10735"/>
                    <a:pt x="9180" y="11111"/>
                    <a:pt x="8454" y="11287"/>
                  </a:cubicBezTo>
                  <a:cubicBezTo>
                    <a:pt x="8319" y="11327"/>
                    <a:pt x="8225" y="11434"/>
                    <a:pt x="8225" y="11583"/>
                  </a:cubicBezTo>
                  <a:lnTo>
                    <a:pt x="8225" y="12175"/>
                  </a:lnTo>
                  <a:lnTo>
                    <a:pt x="6865" y="12175"/>
                  </a:lnTo>
                  <a:lnTo>
                    <a:pt x="6865" y="11583"/>
                  </a:lnTo>
                  <a:cubicBezTo>
                    <a:pt x="6865" y="11434"/>
                    <a:pt x="6772" y="11327"/>
                    <a:pt x="6637" y="11287"/>
                  </a:cubicBezTo>
                  <a:cubicBezTo>
                    <a:pt x="5923" y="11111"/>
                    <a:pt x="5264" y="10735"/>
                    <a:pt x="4753" y="10196"/>
                  </a:cubicBezTo>
                  <a:cubicBezTo>
                    <a:pt x="4694" y="10138"/>
                    <a:pt x="4614" y="10105"/>
                    <a:pt x="4533" y="10105"/>
                  </a:cubicBezTo>
                  <a:cubicBezTo>
                    <a:pt x="4484" y="10105"/>
                    <a:pt x="4435" y="10117"/>
                    <a:pt x="4389" y="10142"/>
                  </a:cubicBezTo>
                  <a:lnTo>
                    <a:pt x="3864" y="10438"/>
                  </a:lnTo>
                  <a:lnTo>
                    <a:pt x="3191" y="9268"/>
                  </a:lnTo>
                  <a:lnTo>
                    <a:pt x="3716" y="8972"/>
                  </a:lnTo>
                  <a:cubicBezTo>
                    <a:pt x="3824" y="8904"/>
                    <a:pt x="3877" y="8757"/>
                    <a:pt x="3850" y="8635"/>
                  </a:cubicBezTo>
                  <a:cubicBezTo>
                    <a:pt x="3743" y="8272"/>
                    <a:pt x="3689" y="7908"/>
                    <a:pt x="3689" y="7531"/>
                  </a:cubicBezTo>
                  <a:cubicBezTo>
                    <a:pt x="3689" y="7168"/>
                    <a:pt x="3743" y="6791"/>
                    <a:pt x="3850" y="6441"/>
                  </a:cubicBezTo>
                  <a:cubicBezTo>
                    <a:pt x="3877" y="6307"/>
                    <a:pt x="3824" y="6172"/>
                    <a:pt x="3716" y="6104"/>
                  </a:cubicBezTo>
                  <a:lnTo>
                    <a:pt x="3191" y="5808"/>
                  </a:lnTo>
                  <a:lnTo>
                    <a:pt x="3864" y="4624"/>
                  </a:lnTo>
                  <a:lnTo>
                    <a:pt x="4389" y="4934"/>
                  </a:lnTo>
                  <a:cubicBezTo>
                    <a:pt x="4435" y="4959"/>
                    <a:pt x="4484" y="4971"/>
                    <a:pt x="4533" y="4971"/>
                  </a:cubicBezTo>
                  <a:cubicBezTo>
                    <a:pt x="4614" y="4971"/>
                    <a:pt x="4694" y="4939"/>
                    <a:pt x="4753" y="4880"/>
                  </a:cubicBezTo>
                  <a:cubicBezTo>
                    <a:pt x="5264" y="4342"/>
                    <a:pt x="5923" y="3951"/>
                    <a:pt x="6637" y="3789"/>
                  </a:cubicBezTo>
                  <a:cubicBezTo>
                    <a:pt x="6772" y="3750"/>
                    <a:pt x="6865" y="3628"/>
                    <a:pt x="6865" y="3493"/>
                  </a:cubicBezTo>
                  <a:lnTo>
                    <a:pt x="6865" y="2901"/>
                  </a:lnTo>
                  <a:close/>
                  <a:moveTo>
                    <a:pt x="7562" y="0"/>
                  </a:moveTo>
                  <a:cubicBezTo>
                    <a:pt x="7281" y="0"/>
                    <a:pt x="6999" y="16"/>
                    <a:pt x="6718" y="48"/>
                  </a:cubicBezTo>
                  <a:cubicBezTo>
                    <a:pt x="5883" y="128"/>
                    <a:pt x="5076" y="358"/>
                    <a:pt x="4322" y="721"/>
                  </a:cubicBezTo>
                  <a:cubicBezTo>
                    <a:pt x="3541" y="1085"/>
                    <a:pt x="2828" y="1582"/>
                    <a:pt x="2222" y="2201"/>
                  </a:cubicBezTo>
                  <a:cubicBezTo>
                    <a:pt x="1051" y="3359"/>
                    <a:pt x="324" y="4839"/>
                    <a:pt x="82" y="6454"/>
                  </a:cubicBezTo>
                  <a:cubicBezTo>
                    <a:pt x="42" y="6804"/>
                    <a:pt x="15" y="7141"/>
                    <a:pt x="15" y="7491"/>
                  </a:cubicBezTo>
                  <a:cubicBezTo>
                    <a:pt x="1" y="7504"/>
                    <a:pt x="1" y="7518"/>
                    <a:pt x="1" y="7531"/>
                  </a:cubicBezTo>
                  <a:cubicBezTo>
                    <a:pt x="1" y="7558"/>
                    <a:pt x="1" y="7572"/>
                    <a:pt x="15" y="7585"/>
                  </a:cubicBezTo>
                  <a:cubicBezTo>
                    <a:pt x="15" y="8783"/>
                    <a:pt x="311" y="9981"/>
                    <a:pt x="862" y="11045"/>
                  </a:cubicBezTo>
                  <a:cubicBezTo>
                    <a:pt x="916" y="11138"/>
                    <a:pt x="1024" y="11192"/>
                    <a:pt x="1132" y="11192"/>
                  </a:cubicBezTo>
                  <a:cubicBezTo>
                    <a:pt x="1173" y="11192"/>
                    <a:pt x="1226" y="11192"/>
                    <a:pt x="1266" y="11165"/>
                  </a:cubicBezTo>
                  <a:cubicBezTo>
                    <a:pt x="1415" y="11085"/>
                    <a:pt x="1469" y="10910"/>
                    <a:pt x="1388" y="10761"/>
                  </a:cubicBezTo>
                  <a:cubicBezTo>
                    <a:pt x="1011" y="10035"/>
                    <a:pt x="755" y="9254"/>
                    <a:pt x="647" y="8473"/>
                  </a:cubicBezTo>
                  <a:lnTo>
                    <a:pt x="647" y="8473"/>
                  </a:lnTo>
                  <a:cubicBezTo>
                    <a:pt x="769" y="8595"/>
                    <a:pt x="889" y="8743"/>
                    <a:pt x="1038" y="8904"/>
                  </a:cubicBezTo>
                  <a:cubicBezTo>
                    <a:pt x="1603" y="9510"/>
                    <a:pt x="2492" y="10385"/>
                    <a:pt x="3608" y="11099"/>
                  </a:cubicBezTo>
                  <a:cubicBezTo>
                    <a:pt x="3649" y="11125"/>
                    <a:pt x="3703" y="11138"/>
                    <a:pt x="3757" y="11138"/>
                  </a:cubicBezTo>
                  <a:cubicBezTo>
                    <a:pt x="3824" y="11138"/>
                    <a:pt x="3877" y="11125"/>
                    <a:pt x="3918" y="11099"/>
                  </a:cubicBezTo>
                  <a:lnTo>
                    <a:pt x="4484" y="10761"/>
                  </a:lnTo>
                  <a:cubicBezTo>
                    <a:pt x="4995" y="11246"/>
                    <a:pt x="5614" y="11610"/>
                    <a:pt x="6273" y="11798"/>
                  </a:cubicBezTo>
                  <a:lnTo>
                    <a:pt x="6273" y="12471"/>
                  </a:lnTo>
                  <a:cubicBezTo>
                    <a:pt x="6273" y="12633"/>
                    <a:pt x="6408" y="12768"/>
                    <a:pt x="6569" y="12768"/>
                  </a:cubicBezTo>
                  <a:lnTo>
                    <a:pt x="8522" y="12768"/>
                  </a:lnTo>
                  <a:cubicBezTo>
                    <a:pt x="8683" y="12768"/>
                    <a:pt x="8818" y="12633"/>
                    <a:pt x="8818" y="12471"/>
                  </a:cubicBezTo>
                  <a:lnTo>
                    <a:pt x="8818" y="11798"/>
                  </a:lnTo>
                  <a:cubicBezTo>
                    <a:pt x="9491" y="11610"/>
                    <a:pt x="10096" y="11246"/>
                    <a:pt x="10607" y="10761"/>
                  </a:cubicBezTo>
                  <a:lnTo>
                    <a:pt x="11133" y="11072"/>
                  </a:lnTo>
                  <a:cubicBezTo>
                    <a:pt x="11187" y="11125"/>
                    <a:pt x="11267" y="11152"/>
                    <a:pt x="11334" y="11152"/>
                  </a:cubicBezTo>
                  <a:cubicBezTo>
                    <a:pt x="11388" y="11152"/>
                    <a:pt x="11442" y="11138"/>
                    <a:pt x="11496" y="11099"/>
                  </a:cubicBezTo>
                  <a:cubicBezTo>
                    <a:pt x="12599" y="10385"/>
                    <a:pt x="13502" y="9523"/>
                    <a:pt x="14053" y="8918"/>
                  </a:cubicBezTo>
                  <a:cubicBezTo>
                    <a:pt x="14201" y="8757"/>
                    <a:pt x="14336" y="8608"/>
                    <a:pt x="14444" y="8487"/>
                  </a:cubicBezTo>
                  <a:lnTo>
                    <a:pt x="14444" y="8487"/>
                  </a:lnTo>
                  <a:cubicBezTo>
                    <a:pt x="14241" y="9941"/>
                    <a:pt x="13568" y="11341"/>
                    <a:pt x="12465" y="12457"/>
                  </a:cubicBezTo>
                  <a:cubicBezTo>
                    <a:pt x="11129" y="13785"/>
                    <a:pt x="9338" y="14484"/>
                    <a:pt x="7534" y="14484"/>
                  </a:cubicBezTo>
                  <a:cubicBezTo>
                    <a:pt x="6376" y="14484"/>
                    <a:pt x="5213" y="14196"/>
                    <a:pt x="4161" y="13602"/>
                  </a:cubicBezTo>
                  <a:cubicBezTo>
                    <a:pt x="4114" y="13577"/>
                    <a:pt x="4064" y="13564"/>
                    <a:pt x="4016" y="13564"/>
                  </a:cubicBezTo>
                  <a:cubicBezTo>
                    <a:pt x="3911" y="13564"/>
                    <a:pt x="3812" y="13622"/>
                    <a:pt x="3757" y="13723"/>
                  </a:cubicBezTo>
                  <a:cubicBezTo>
                    <a:pt x="3676" y="13857"/>
                    <a:pt x="3730" y="14046"/>
                    <a:pt x="3864" y="14113"/>
                  </a:cubicBezTo>
                  <a:cubicBezTo>
                    <a:pt x="4981" y="14746"/>
                    <a:pt x="6273" y="15083"/>
                    <a:pt x="7565" y="15083"/>
                  </a:cubicBezTo>
                  <a:cubicBezTo>
                    <a:pt x="7888" y="15083"/>
                    <a:pt x="8211" y="15056"/>
                    <a:pt x="8534" y="15015"/>
                  </a:cubicBezTo>
                  <a:cubicBezTo>
                    <a:pt x="10191" y="14799"/>
                    <a:pt x="11698" y="14060"/>
                    <a:pt x="12882" y="12875"/>
                  </a:cubicBezTo>
                  <a:cubicBezTo>
                    <a:pt x="13502" y="12256"/>
                    <a:pt x="13999" y="11542"/>
                    <a:pt x="14363" y="10761"/>
                  </a:cubicBezTo>
                  <a:cubicBezTo>
                    <a:pt x="14726" y="10008"/>
                    <a:pt x="14955" y="9200"/>
                    <a:pt x="15049" y="8366"/>
                  </a:cubicBezTo>
                  <a:cubicBezTo>
                    <a:pt x="15076" y="8096"/>
                    <a:pt x="15090" y="7841"/>
                    <a:pt x="15090" y="7572"/>
                  </a:cubicBezTo>
                  <a:lnTo>
                    <a:pt x="15090" y="7531"/>
                  </a:lnTo>
                  <a:lnTo>
                    <a:pt x="15090" y="7504"/>
                  </a:lnTo>
                  <a:cubicBezTo>
                    <a:pt x="15076" y="6118"/>
                    <a:pt x="14699" y="4759"/>
                    <a:pt x="13972" y="3574"/>
                  </a:cubicBezTo>
                  <a:cubicBezTo>
                    <a:pt x="13911" y="3486"/>
                    <a:pt x="13815" y="3439"/>
                    <a:pt x="13718" y="3439"/>
                  </a:cubicBezTo>
                  <a:cubicBezTo>
                    <a:pt x="13667" y="3439"/>
                    <a:pt x="13615" y="3452"/>
                    <a:pt x="13568" y="3480"/>
                  </a:cubicBezTo>
                  <a:cubicBezTo>
                    <a:pt x="13421" y="3574"/>
                    <a:pt x="13380" y="3750"/>
                    <a:pt x="13475" y="3884"/>
                  </a:cubicBezTo>
                  <a:cubicBezTo>
                    <a:pt x="13999" y="4746"/>
                    <a:pt x="14322" y="5661"/>
                    <a:pt x="14444" y="6603"/>
                  </a:cubicBezTo>
                  <a:cubicBezTo>
                    <a:pt x="14336" y="6468"/>
                    <a:pt x="14201" y="6334"/>
                    <a:pt x="14053" y="6172"/>
                  </a:cubicBezTo>
                  <a:cubicBezTo>
                    <a:pt x="13502" y="5566"/>
                    <a:pt x="12599" y="4692"/>
                    <a:pt x="11496" y="3978"/>
                  </a:cubicBezTo>
                  <a:cubicBezTo>
                    <a:pt x="11442" y="3944"/>
                    <a:pt x="11385" y="3928"/>
                    <a:pt x="11329" y="3928"/>
                  </a:cubicBezTo>
                  <a:cubicBezTo>
                    <a:pt x="11274" y="3928"/>
                    <a:pt x="11220" y="3944"/>
                    <a:pt x="11173" y="3978"/>
                  </a:cubicBezTo>
                  <a:lnTo>
                    <a:pt x="10607" y="4301"/>
                  </a:lnTo>
                  <a:cubicBezTo>
                    <a:pt x="10096" y="3816"/>
                    <a:pt x="9491" y="3466"/>
                    <a:pt x="8818" y="3265"/>
                  </a:cubicBezTo>
                  <a:lnTo>
                    <a:pt x="8818" y="2605"/>
                  </a:lnTo>
                  <a:cubicBezTo>
                    <a:pt x="8818" y="2443"/>
                    <a:pt x="8683" y="2309"/>
                    <a:pt x="8522" y="2309"/>
                  </a:cubicBezTo>
                  <a:lnTo>
                    <a:pt x="6569" y="2309"/>
                  </a:lnTo>
                  <a:cubicBezTo>
                    <a:pt x="6408" y="2309"/>
                    <a:pt x="6273" y="2443"/>
                    <a:pt x="6273" y="2605"/>
                  </a:cubicBezTo>
                  <a:lnTo>
                    <a:pt x="6273" y="3265"/>
                  </a:lnTo>
                  <a:cubicBezTo>
                    <a:pt x="5614" y="3466"/>
                    <a:pt x="4995" y="3816"/>
                    <a:pt x="4484" y="4301"/>
                  </a:cubicBezTo>
                  <a:lnTo>
                    <a:pt x="3958" y="4005"/>
                  </a:lnTo>
                  <a:cubicBezTo>
                    <a:pt x="3904" y="3950"/>
                    <a:pt x="3830" y="3923"/>
                    <a:pt x="3757" y="3923"/>
                  </a:cubicBezTo>
                  <a:cubicBezTo>
                    <a:pt x="3705" y="3923"/>
                    <a:pt x="3653" y="3937"/>
                    <a:pt x="3608" y="3965"/>
                  </a:cubicBezTo>
                  <a:cubicBezTo>
                    <a:pt x="2492" y="4678"/>
                    <a:pt x="1589" y="5553"/>
                    <a:pt x="1038" y="6158"/>
                  </a:cubicBezTo>
                  <a:cubicBezTo>
                    <a:pt x="889" y="6320"/>
                    <a:pt x="769" y="6454"/>
                    <a:pt x="647" y="6589"/>
                  </a:cubicBezTo>
                  <a:cubicBezTo>
                    <a:pt x="849" y="5122"/>
                    <a:pt x="1522" y="3723"/>
                    <a:pt x="2626" y="2619"/>
                  </a:cubicBezTo>
                  <a:cubicBezTo>
                    <a:pt x="3979" y="1274"/>
                    <a:pt x="5751" y="575"/>
                    <a:pt x="7542" y="575"/>
                  </a:cubicBezTo>
                  <a:cubicBezTo>
                    <a:pt x="8798" y="575"/>
                    <a:pt x="10063" y="918"/>
                    <a:pt x="11199" y="1623"/>
                  </a:cubicBezTo>
                  <a:cubicBezTo>
                    <a:pt x="11245" y="1650"/>
                    <a:pt x="11295" y="1664"/>
                    <a:pt x="11346" y="1664"/>
                  </a:cubicBezTo>
                  <a:cubicBezTo>
                    <a:pt x="11444" y="1664"/>
                    <a:pt x="11541" y="1613"/>
                    <a:pt x="11603" y="1515"/>
                  </a:cubicBezTo>
                  <a:cubicBezTo>
                    <a:pt x="11684" y="1381"/>
                    <a:pt x="11644" y="1205"/>
                    <a:pt x="11510" y="1111"/>
                  </a:cubicBezTo>
                  <a:cubicBezTo>
                    <a:pt x="10323" y="383"/>
                    <a:pt x="8950" y="0"/>
                    <a:pt x="75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4"/>
          <p:cNvSpPr/>
          <p:nvPr/>
        </p:nvSpPr>
        <p:spPr>
          <a:xfrm>
            <a:off x="2549400" y="2123300"/>
            <a:ext cx="4045200" cy="11664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 name="Google Shape;328;p34"/>
          <p:cNvSpPr txBox="1">
            <a:spLocks noGrp="1"/>
          </p:cNvSpPr>
          <p:nvPr>
            <p:ph type="title"/>
          </p:nvPr>
        </p:nvSpPr>
        <p:spPr>
          <a:xfrm>
            <a:off x="2549400" y="2286950"/>
            <a:ext cx="4045200" cy="8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329" name="Google Shape;329;p34"/>
          <p:cNvSpPr txBox="1">
            <a:spLocks noGrp="1"/>
          </p:cNvSpPr>
          <p:nvPr>
            <p:ph type="subTitle" idx="1"/>
          </p:nvPr>
        </p:nvSpPr>
        <p:spPr>
          <a:xfrm>
            <a:off x="2549400" y="3436500"/>
            <a:ext cx="4045200" cy="68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use this slide to introduce yourself. Add your email, phone, etc.</a:t>
            </a:r>
            <a:endParaRPr/>
          </a:p>
        </p:txBody>
      </p:sp>
      <p:sp>
        <p:nvSpPr>
          <p:cNvPr id="330" name="Google Shape;330;p34"/>
          <p:cNvSpPr/>
          <p:nvPr/>
        </p:nvSpPr>
        <p:spPr>
          <a:xfrm>
            <a:off x="4152450" y="1021475"/>
            <a:ext cx="839100" cy="839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31" name="Google Shape;331;p34"/>
          <p:cNvGrpSpPr/>
          <p:nvPr/>
        </p:nvGrpSpPr>
        <p:grpSpPr>
          <a:xfrm>
            <a:off x="4436312" y="1305476"/>
            <a:ext cx="271376" cy="271124"/>
            <a:chOff x="1000963" y="1591325"/>
            <a:chExt cx="377225" cy="376875"/>
          </a:xfrm>
        </p:grpSpPr>
        <p:sp>
          <p:nvSpPr>
            <p:cNvPr id="332" name="Google Shape;332;p34"/>
            <p:cNvSpPr/>
            <p:nvPr/>
          </p:nvSpPr>
          <p:spPr>
            <a:xfrm>
              <a:off x="1000963" y="1729625"/>
              <a:ext cx="377225" cy="238575"/>
            </a:xfrm>
            <a:custGeom>
              <a:avLst/>
              <a:gdLst/>
              <a:ahLst/>
              <a:cxnLst/>
              <a:rect l="l" t="t" r="r" b="b"/>
              <a:pathLst>
                <a:path w="15089" h="9543" extrusionOk="0">
                  <a:moveTo>
                    <a:pt x="2423" y="7955"/>
                  </a:moveTo>
                  <a:lnTo>
                    <a:pt x="2423" y="8951"/>
                  </a:lnTo>
                  <a:lnTo>
                    <a:pt x="1360" y="8951"/>
                  </a:lnTo>
                  <a:lnTo>
                    <a:pt x="1360" y="7955"/>
                  </a:lnTo>
                  <a:close/>
                  <a:moveTo>
                    <a:pt x="5249" y="6070"/>
                  </a:moveTo>
                  <a:lnTo>
                    <a:pt x="5249" y="8951"/>
                  </a:lnTo>
                  <a:lnTo>
                    <a:pt x="4186" y="8951"/>
                  </a:lnTo>
                  <a:lnTo>
                    <a:pt x="4186" y="6070"/>
                  </a:lnTo>
                  <a:close/>
                  <a:moveTo>
                    <a:pt x="8076" y="4011"/>
                  </a:moveTo>
                  <a:lnTo>
                    <a:pt x="8076" y="8951"/>
                  </a:lnTo>
                  <a:lnTo>
                    <a:pt x="7013" y="8951"/>
                  </a:lnTo>
                  <a:lnTo>
                    <a:pt x="7013" y="4011"/>
                  </a:lnTo>
                  <a:close/>
                  <a:moveTo>
                    <a:pt x="10902" y="5896"/>
                  </a:moveTo>
                  <a:lnTo>
                    <a:pt x="10902" y="8951"/>
                  </a:lnTo>
                  <a:lnTo>
                    <a:pt x="9840" y="8951"/>
                  </a:lnTo>
                  <a:lnTo>
                    <a:pt x="9840" y="5896"/>
                  </a:lnTo>
                  <a:close/>
                  <a:moveTo>
                    <a:pt x="12370" y="0"/>
                  </a:moveTo>
                  <a:cubicBezTo>
                    <a:pt x="12208" y="0"/>
                    <a:pt x="12074" y="135"/>
                    <a:pt x="12074" y="297"/>
                  </a:cubicBezTo>
                  <a:lnTo>
                    <a:pt x="12074" y="8951"/>
                  </a:lnTo>
                  <a:lnTo>
                    <a:pt x="11495" y="8951"/>
                  </a:lnTo>
                  <a:lnTo>
                    <a:pt x="11495" y="5600"/>
                  </a:lnTo>
                  <a:cubicBezTo>
                    <a:pt x="11495" y="5438"/>
                    <a:pt x="11360" y="5304"/>
                    <a:pt x="11198" y="5304"/>
                  </a:cubicBezTo>
                  <a:lnTo>
                    <a:pt x="9543" y="5304"/>
                  </a:lnTo>
                  <a:cubicBezTo>
                    <a:pt x="9382" y="5304"/>
                    <a:pt x="9247" y="5438"/>
                    <a:pt x="9247" y="5600"/>
                  </a:cubicBezTo>
                  <a:lnTo>
                    <a:pt x="9247" y="8951"/>
                  </a:lnTo>
                  <a:lnTo>
                    <a:pt x="8655" y="8951"/>
                  </a:lnTo>
                  <a:lnTo>
                    <a:pt x="8655" y="3715"/>
                  </a:lnTo>
                  <a:cubicBezTo>
                    <a:pt x="8655" y="3554"/>
                    <a:pt x="8533" y="3419"/>
                    <a:pt x="8372" y="3419"/>
                  </a:cubicBezTo>
                  <a:lnTo>
                    <a:pt x="6717" y="3419"/>
                  </a:lnTo>
                  <a:cubicBezTo>
                    <a:pt x="6555" y="3419"/>
                    <a:pt x="6421" y="3554"/>
                    <a:pt x="6421" y="3715"/>
                  </a:cubicBezTo>
                  <a:lnTo>
                    <a:pt x="6421" y="8951"/>
                  </a:lnTo>
                  <a:lnTo>
                    <a:pt x="5829" y="8951"/>
                  </a:lnTo>
                  <a:lnTo>
                    <a:pt x="5829" y="5774"/>
                  </a:lnTo>
                  <a:cubicBezTo>
                    <a:pt x="5829" y="5613"/>
                    <a:pt x="5707" y="5478"/>
                    <a:pt x="5545" y="5478"/>
                  </a:cubicBezTo>
                  <a:lnTo>
                    <a:pt x="3890" y="5478"/>
                  </a:lnTo>
                  <a:cubicBezTo>
                    <a:pt x="3729" y="5478"/>
                    <a:pt x="3594" y="5613"/>
                    <a:pt x="3594" y="5774"/>
                  </a:cubicBezTo>
                  <a:lnTo>
                    <a:pt x="3594" y="8951"/>
                  </a:lnTo>
                  <a:lnTo>
                    <a:pt x="3002" y="8951"/>
                  </a:lnTo>
                  <a:lnTo>
                    <a:pt x="3002" y="7658"/>
                  </a:lnTo>
                  <a:cubicBezTo>
                    <a:pt x="3002" y="7497"/>
                    <a:pt x="2880" y="7362"/>
                    <a:pt x="2719" y="7362"/>
                  </a:cubicBezTo>
                  <a:lnTo>
                    <a:pt x="1064" y="7362"/>
                  </a:lnTo>
                  <a:cubicBezTo>
                    <a:pt x="902" y="7362"/>
                    <a:pt x="768" y="7497"/>
                    <a:pt x="768" y="7658"/>
                  </a:cubicBezTo>
                  <a:lnTo>
                    <a:pt x="768" y="8951"/>
                  </a:lnTo>
                  <a:lnTo>
                    <a:pt x="296" y="8951"/>
                  </a:lnTo>
                  <a:cubicBezTo>
                    <a:pt x="135" y="8951"/>
                    <a:pt x="0" y="9085"/>
                    <a:pt x="0" y="9247"/>
                  </a:cubicBezTo>
                  <a:cubicBezTo>
                    <a:pt x="0" y="9408"/>
                    <a:pt x="135" y="9543"/>
                    <a:pt x="296" y="9543"/>
                  </a:cubicBezTo>
                  <a:lnTo>
                    <a:pt x="14793" y="9543"/>
                  </a:lnTo>
                  <a:cubicBezTo>
                    <a:pt x="14954" y="9543"/>
                    <a:pt x="15089" y="9408"/>
                    <a:pt x="15089" y="9247"/>
                  </a:cubicBezTo>
                  <a:cubicBezTo>
                    <a:pt x="15089" y="9085"/>
                    <a:pt x="14954" y="8951"/>
                    <a:pt x="14793" y="8951"/>
                  </a:cubicBezTo>
                  <a:lnTo>
                    <a:pt x="14321" y="8951"/>
                  </a:lnTo>
                  <a:lnTo>
                    <a:pt x="14321" y="5936"/>
                  </a:lnTo>
                  <a:cubicBezTo>
                    <a:pt x="14321" y="5774"/>
                    <a:pt x="14186" y="5639"/>
                    <a:pt x="14025" y="5639"/>
                  </a:cubicBezTo>
                  <a:cubicBezTo>
                    <a:pt x="13863" y="5639"/>
                    <a:pt x="13729" y="5774"/>
                    <a:pt x="13729" y="5936"/>
                  </a:cubicBezTo>
                  <a:lnTo>
                    <a:pt x="13729" y="8951"/>
                  </a:lnTo>
                  <a:lnTo>
                    <a:pt x="12666" y="8951"/>
                  </a:lnTo>
                  <a:lnTo>
                    <a:pt x="12666" y="593"/>
                  </a:lnTo>
                  <a:lnTo>
                    <a:pt x="13729" y="593"/>
                  </a:lnTo>
                  <a:lnTo>
                    <a:pt x="13729" y="3554"/>
                  </a:lnTo>
                  <a:cubicBezTo>
                    <a:pt x="13729" y="3715"/>
                    <a:pt x="13863" y="3850"/>
                    <a:pt x="14025" y="3850"/>
                  </a:cubicBezTo>
                  <a:cubicBezTo>
                    <a:pt x="14186" y="3850"/>
                    <a:pt x="14321" y="3715"/>
                    <a:pt x="14321" y="3554"/>
                  </a:cubicBezTo>
                  <a:lnTo>
                    <a:pt x="14321" y="297"/>
                  </a:lnTo>
                  <a:cubicBezTo>
                    <a:pt x="14321" y="135"/>
                    <a:pt x="14186" y="0"/>
                    <a:pt x="14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3" name="Google Shape;333;p34"/>
            <p:cNvSpPr/>
            <p:nvPr/>
          </p:nvSpPr>
          <p:spPr>
            <a:xfrm>
              <a:off x="1344163" y="1841650"/>
              <a:ext cx="14850" cy="14525"/>
            </a:xfrm>
            <a:custGeom>
              <a:avLst/>
              <a:gdLst/>
              <a:ahLst/>
              <a:cxnLst/>
              <a:rect l="l" t="t" r="r" b="b"/>
              <a:pathLst>
                <a:path w="594" h="581" extrusionOk="0">
                  <a:moveTo>
                    <a:pt x="297" y="1"/>
                  </a:moveTo>
                  <a:cubicBezTo>
                    <a:pt x="216" y="1"/>
                    <a:pt x="135" y="28"/>
                    <a:pt x="82" y="82"/>
                  </a:cubicBezTo>
                  <a:cubicBezTo>
                    <a:pt x="28" y="136"/>
                    <a:pt x="1" y="216"/>
                    <a:pt x="1" y="297"/>
                  </a:cubicBezTo>
                  <a:cubicBezTo>
                    <a:pt x="1" y="365"/>
                    <a:pt x="28" y="446"/>
                    <a:pt x="82" y="499"/>
                  </a:cubicBezTo>
                  <a:cubicBezTo>
                    <a:pt x="135" y="553"/>
                    <a:pt x="216" y="580"/>
                    <a:pt x="297" y="580"/>
                  </a:cubicBezTo>
                  <a:cubicBezTo>
                    <a:pt x="378" y="580"/>
                    <a:pt x="446" y="553"/>
                    <a:pt x="499" y="499"/>
                  </a:cubicBezTo>
                  <a:cubicBezTo>
                    <a:pt x="553" y="446"/>
                    <a:pt x="593" y="365"/>
                    <a:pt x="593" y="297"/>
                  </a:cubicBezTo>
                  <a:cubicBezTo>
                    <a:pt x="593" y="216"/>
                    <a:pt x="553" y="136"/>
                    <a:pt x="499" y="82"/>
                  </a:cubicBezTo>
                  <a:cubicBezTo>
                    <a:pt x="446"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4" name="Google Shape;334;p34"/>
            <p:cNvSpPr/>
            <p:nvPr/>
          </p:nvSpPr>
          <p:spPr>
            <a:xfrm>
              <a:off x="1000963" y="1591325"/>
              <a:ext cx="138650" cy="138325"/>
            </a:xfrm>
            <a:custGeom>
              <a:avLst/>
              <a:gdLst/>
              <a:ahLst/>
              <a:cxnLst/>
              <a:rect l="l" t="t" r="r" b="b"/>
              <a:pathLst>
                <a:path w="5546" h="5533" extrusionOk="0">
                  <a:moveTo>
                    <a:pt x="2773" y="579"/>
                  </a:moveTo>
                  <a:cubicBezTo>
                    <a:pt x="3971" y="579"/>
                    <a:pt x="4953" y="1561"/>
                    <a:pt x="4953" y="2760"/>
                  </a:cubicBezTo>
                  <a:cubicBezTo>
                    <a:pt x="4953" y="3971"/>
                    <a:pt x="3971" y="4940"/>
                    <a:pt x="2773" y="4940"/>
                  </a:cubicBezTo>
                  <a:cubicBezTo>
                    <a:pt x="1575" y="4940"/>
                    <a:pt x="592" y="3971"/>
                    <a:pt x="592" y="2760"/>
                  </a:cubicBezTo>
                  <a:cubicBezTo>
                    <a:pt x="592" y="1561"/>
                    <a:pt x="1575" y="579"/>
                    <a:pt x="2773" y="579"/>
                  </a:cubicBezTo>
                  <a:close/>
                  <a:moveTo>
                    <a:pt x="2773" y="0"/>
                  </a:moveTo>
                  <a:cubicBezTo>
                    <a:pt x="1238" y="0"/>
                    <a:pt x="0" y="1238"/>
                    <a:pt x="0" y="2760"/>
                  </a:cubicBezTo>
                  <a:cubicBezTo>
                    <a:pt x="0" y="4294"/>
                    <a:pt x="1238" y="5532"/>
                    <a:pt x="2773" y="5532"/>
                  </a:cubicBezTo>
                  <a:cubicBezTo>
                    <a:pt x="4294" y="5532"/>
                    <a:pt x="5545" y="4294"/>
                    <a:pt x="5545" y="2760"/>
                  </a:cubicBezTo>
                  <a:cubicBezTo>
                    <a:pt x="5545" y="1238"/>
                    <a:pt x="4294"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5" name="Google Shape;335;p34"/>
            <p:cNvSpPr/>
            <p:nvPr/>
          </p:nvSpPr>
          <p:spPr>
            <a:xfrm>
              <a:off x="1048063" y="1620925"/>
              <a:ext cx="44125" cy="79425"/>
            </a:xfrm>
            <a:custGeom>
              <a:avLst/>
              <a:gdLst/>
              <a:ahLst/>
              <a:cxnLst/>
              <a:rect l="l" t="t" r="r" b="b"/>
              <a:pathLst>
                <a:path w="1765" h="3177" extrusionOk="0">
                  <a:moveTo>
                    <a:pt x="889" y="0"/>
                  </a:moveTo>
                  <a:cubicBezTo>
                    <a:pt x="727" y="0"/>
                    <a:pt x="593" y="122"/>
                    <a:pt x="593" y="284"/>
                  </a:cubicBezTo>
                  <a:cubicBezTo>
                    <a:pt x="257" y="404"/>
                    <a:pt x="0" y="700"/>
                    <a:pt x="0" y="1064"/>
                  </a:cubicBezTo>
                  <a:cubicBezTo>
                    <a:pt x="0" y="1522"/>
                    <a:pt x="404" y="1899"/>
                    <a:pt x="889" y="1899"/>
                  </a:cubicBezTo>
                  <a:cubicBezTo>
                    <a:pt x="1050" y="1899"/>
                    <a:pt x="1185" y="2006"/>
                    <a:pt x="1185" y="2127"/>
                  </a:cubicBezTo>
                  <a:cubicBezTo>
                    <a:pt x="1185" y="2262"/>
                    <a:pt x="1050" y="2369"/>
                    <a:pt x="889" y="2369"/>
                  </a:cubicBezTo>
                  <a:cubicBezTo>
                    <a:pt x="727" y="2369"/>
                    <a:pt x="593" y="2262"/>
                    <a:pt x="593" y="2127"/>
                  </a:cubicBezTo>
                  <a:cubicBezTo>
                    <a:pt x="593" y="1966"/>
                    <a:pt x="458" y="1845"/>
                    <a:pt x="296" y="1845"/>
                  </a:cubicBezTo>
                  <a:cubicBezTo>
                    <a:pt x="135" y="1845"/>
                    <a:pt x="0" y="1966"/>
                    <a:pt x="0" y="2127"/>
                  </a:cubicBezTo>
                  <a:cubicBezTo>
                    <a:pt x="0" y="2491"/>
                    <a:pt x="257" y="2800"/>
                    <a:pt x="593" y="2908"/>
                  </a:cubicBezTo>
                  <a:cubicBezTo>
                    <a:pt x="607" y="3069"/>
                    <a:pt x="727" y="3177"/>
                    <a:pt x="889" y="3177"/>
                  </a:cubicBezTo>
                  <a:cubicBezTo>
                    <a:pt x="1037" y="3177"/>
                    <a:pt x="1172" y="3069"/>
                    <a:pt x="1185" y="2908"/>
                  </a:cubicBezTo>
                  <a:cubicBezTo>
                    <a:pt x="1522" y="2800"/>
                    <a:pt x="1764" y="2491"/>
                    <a:pt x="1764" y="2127"/>
                  </a:cubicBezTo>
                  <a:cubicBezTo>
                    <a:pt x="1764" y="1669"/>
                    <a:pt x="1373" y="1307"/>
                    <a:pt x="889" y="1307"/>
                  </a:cubicBezTo>
                  <a:cubicBezTo>
                    <a:pt x="727" y="1307"/>
                    <a:pt x="593" y="1199"/>
                    <a:pt x="593" y="1064"/>
                  </a:cubicBezTo>
                  <a:cubicBezTo>
                    <a:pt x="593" y="930"/>
                    <a:pt x="727" y="822"/>
                    <a:pt x="889" y="822"/>
                  </a:cubicBezTo>
                  <a:cubicBezTo>
                    <a:pt x="1050" y="822"/>
                    <a:pt x="1185" y="930"/>
                    <a:pt x="1185" y="1064"/>
                  </a:cubicBezTo>
                  <a:cubicBezTo>
                    <a:pt x="1185" y="1226"/>
                    <a:pt x="1306" y="1360"/>
                    <a:pt x="1468" y="1360"/>
                  </a:cubicBezTo>
                  <a:cubicBezTo>
                    <a:pt x="1642" y="1360"/>
                    <a:pt x="1764" y="1226"/>
                    <a:pt x="1764" y="1064"/>
                  </a:cubicBezTo>
                  <a:cubicBezTo>
                    <a:pt x="1764" y="700"/>
                    <a:pt x="1522" y="404"/>
                    <a:pt x="1185" y="284"/>
                  </a:cubicBezTo>
                  <a:cubicBezTo>
                    <a:pt x="1185" y="122"/>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 name="Google Shape;336;p34"/>
            <p:cNvSpPr/>
            <p:nvPr/>
          </p:nvSpPr>
          <p:spPr>
            <a:xfrm>
              <a:off x="1000963" y="1867575"/>
              <a:ext cx="14825" cy="14850"/>
            </a:xfrm>
            <a:custGeom>
              <a:avLst/>
              <a:gdLst/>
              <a:ahLst/>
              <a:cxnLst/>
              <a:rect l="l" t="t" r="r" b="b"/>
              <a:pathLst>
                <a:path w="593" h="594" extrusionOk="0">
                  <a:moveTo>
                    <a:pt x="296" y="1"/>
                  </a:moveTo>
                  <a:cubicBezTo>
                    <a:pt x="215" y="1"/>
                    <a:pt x="149" y="41"/>
                    <a:pt x="95" y="95"/>
                  </a:cubicBezTo>
                  <a:cubicBezTo>
                    <a:pt x="27" y="148"/>
                    <a:pt x="0" y="216"/>
                    <a:pt x="0" y="297"/>
                  </a:cubicBezTo>
                  <a:cubicBezTo>
                    <a:pt x="0" y="378"/>
                    <a:pt x="27" y="459"/>
                    <a:pt x="95" y="512"/>
                  </a:cubicBezTo>
                  <a:cubicBezTo>
                    <a:pt x="149" y="566"/>
                    <a:pt x="215" y="593"/>
                    <a:pt x="296" y="593"/>
                  </a:cubicBezTo>
                  <a:cubicBezTo>
                    <a:pt x="377" y="593"/>
                    <a:pt x="445" y="566"/>
                    <a:pt x="499" y="512"/>
                  </a:cubicBezTo>
                  <a:cubicBezTo>
                    <a:pt x="565" y="459"/>
                    <a:pt x="592" y="378"/>
                    <a:pt x="592" y="297"/>
                  </a:cubicBezTo>
                  <a:cubicBezTo>
                    <a:pt x="592" y="216"/>
                    <a:pt x="565" y="148"/>
                    <a:pt x="499" y="95"/>
                  </a:cubicBezTo>
                  <a:cubicBezTo>
                    <a:pt x="445" y="41"/>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7" name="Google Shape;337;p34"/>
            <p:cNvSpPr/>
            <p:nvPr/>
          </p:nvSpPr>
          <p:spPr>
            <a:xfrm>
              <a:off x="1019113" y="1618900"/>
              <a:ext cx="359075" cy="244675"/>
            </a:xfrm>
            <a:custGeom>
              <a:avLst/>
              <a:gdLst/>
              <a:ahLst/>
              <a:cxnLst/>
              <a:rect l="l" t="t" r="r" b="b"/>
              <a:pathLst>
                <a:path w="14363" h="9787" extrusionOk="0">
                  <a:moveTo>
                    <a:pt x="13353" y="1"/>
                  </a:moveTo>
                  <a:cubicBezTo>
                    <a:pt x="13191" y="1"/>
                    <a:pt x="13057" y="135"/>
                    <a:pt x="13057" y="297"/>
                  </a:cubicBezTo>
                  <a:cubicBezTo>
                    <a:pt x="13057" y="445"/>
                    <a:pt x="13178" y="566"/>
                    <a:pt x="13326" y="593"/>
                  </a:cubicBezTo>
                  <a:lnTo>
                    <a:pt x="9719" y="4200"/>
                  </a:lnTo>
                  <a:lnTo>
                    <a:pt x="8777" y="3272"/>
                  </a:lnTo>
                  <a:cubicBezTo>
                    <a:pt x="8723" y="3211"/>
                    <a:pt x="8649" y="3181"/>
                    <a:pt x="8573" y="3181"/>
                  </a:cubicBezTo>
                  <a:cubicBezTo>
                    <a:pt x="8497" y="3181"/>
                    <a:pt x="8420" y="3211"/>
                    <a:pt x="8360" y="3272"/>
                  </a:cubicBezTo>
                  <a:lnTo>
                    <a:pt x="4564" y="7068"/>
                  </a:lnTo>
                  <a:lnTo>
                    <a:pt x="3649" y="6165"/>
                  </a:lnTo>
                  <a:cubicBezTo>
                    <a:pt x="3595" y="6105"/>
                    <a:pt x="3521" y="6075"/>
                    <a:pt x="3445" y="6075"/>
                  </a:cubicBezTo>
                  <a:cubicBezTo>
                    <a:pt x="3370" y="6075"/>
                    <a:pt x="3292" y="6105"/>
                    <a:pt x="3231" y="6165"/>
                  </a:cubicBezTo>
                  <a:lnTo>
                    <a:pt x="122" y="9275"/>
                  </a:lnTo>
                  <a:cubicBezTo>
                    <a:pt x="1" y="9395"/>
                    <a:pt x="1" y="9584"/>
                    <a:pt x="122" y="9692"/>
                  </a:cubicBezTo>
                  <a:cubicBezTo>
                    <a:pt x="176" y="9759"/>
                    <a:pt x="257" y="9786"/>
                    <a:pt x="324" y="9786"/>
                  </a:cubicBezTo>
                  <a:cubicBezTo>
                    <a:pt x="405" y="9786"/>
                    <a:pt x="485" y="9759"/>
                    <a:pt x="539" y="9692"/>
                  </a:cubicBezTo>
                  <a:lnTo>
                    <a:pt x="3447" y="6784"/>
                  </a:lnTo>
                  <a:lnTo>
                    <a:pt x="4349" y="7700"/>
                  </a:lnTo>
                  <a:cubicBezTo>
                    <a:pt x="4409" y="7753"/>
                    <a:pt x="4486" y="7780"/>
                    <a:pt x="4562" y="7780"/>
                  </a:cubicBezTo>
                  <a:cubicBezTo>
                    <a:pt x="4638" y="7780"/>
                    <a:pt x="4712" y="7753"/>
                    <a:pt x="4766" y="7700"/>
                  </a:cubicBezTo>
                  <a:lnTo>
                    <a:pt x="8575" y="3891"/>
                  </a:lnTo>
                  <a:lnTo>
                    <a:pt x="9503" y="4819"/>
                  </a:lnTo>
                  <a:cubicBezTo>
                    <a:pt x="9557" y="4873"/>
                    <a:pt x="9638" y="4914"/>
                    <a:pt x="9719" y="4914"/>
                  </a:cubicBezTo>
                  <a:cubicBezTo>
                    <a:pt x="9787" y="4914"/>
                    <a:pt x="9867" y="4873"/>
                    <a:pt x="9921" y="4819"/>
                  </a:cubicBezTo>
                  <a:lnTo>
                    <a:pt x="13771" y="984"/>
                  </a:lnTo>
                  <a:lnTo>
                    <a:pt x="13771" y="997"/>
                  </a:lnTo>
                  <a:cubicBezTo>
                    <a:pt x="13771" y="1172"/>
                    <a:pt x="13905" y="1293"/>
                    <a:pt x="14067" y="1293"/>
                  </a:cubicBezTo>
                  <a:cubicBezTo>
                    <a:pt x="14228" y="1293"/>
                    <a:pt x="14363" y="1172"/>
                    <a:pt x="14363" y="997"/>
                  </a:cubicBezTo>
                  <a:lnTo>
                    <a:pt x="14363" y="297"/>
                  </a:lnTo>
                  <a:cubicBezTo>
                    <a:pt x="14363" y="135"/>
                    <a:pt x="14228" y="1"/>
                    <a:pt x="14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8" name="Google Shape;338;p34"/>
            <p:cNvSpPr/>
            <p:nvPr/>
          </p:nvSpPr>
          <p:spPr>
            <a:xfrm>
              <a:off x="1022838" y="1750475"/>
              <a:ext cx="14825" cy="22575"/>
            </a:xfrm>
            <a:custGeom>
              <a:avLst/>
              <a:gdLst/>
              <a:ahLst/>
              <a:cxnLst/>
              <a:rect l="l" t="t" r="r" b="b"/>
              <a:pathLst>
                <a:path w="593" h="903" extrusionOk="0">
                  <a:moveTo>
                    <a:pt x="297" y="1"/>
                  </a:moveTo>
                  <a:cubicBezTo>
                    <a:pt x="135" y="1"/>
                    <a:pt x="0" y="136"/>
                    <a:pt x="0" y="297"/>
                  </a:cubicBezTo>
                  <a:lnTo>
                    <a:pt x="0" y="606"/>
                  </a:lnTo>
                  <a:cubicBezTo>
                    <a:pt x="0" y="782"/>
                    <a:pt x="135" y="902"/>
                    <a:pt x="297" y="902"/>
                  </a:cubicBezTo>
                  <a:cubicBezTo>
                    <a:pt x="458" y="902"/>
                    <a:pt x="593" y="782"/>
                    <a:pt x="593" y="606"/>
                  </a:cubicBezTo>
                  <a:lnTo>
                    <a:pt x="593" y="297"/>
                  </a:lnTo>
                  <a:cubicBezTo>
                    <a:pt x="593" y="136"/>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9" name="Google Shape;339;p34"/>
            <p:cNvSpPr/>
            <p:nvPr/>
          </p:nvSpPr>
          <p:spPr>
            <a:xfrm>
              <a:off x="1022838" y="1786150"/>
              <a:ext cx="14825" cy="22550"/>
            </a:xfrm>
            <a:custGeom>
              <a:avLst/>
              <a:gdLst/>
              <a:ahLst/>
              <a:cxnLst/>
              <a:rect l="l" t="t" r="r" b="b"/>
              <a:pathLst>
                <a:path w="593" h="902" extrusionOk="0">
                  <a:moveTo>
                    <a:pt x="297" y="1"/>
                  </a:moveTo>
                  <a:cubicBezTo>
                    <a:pt x="135" y="1"/>
                    <a:pt x="0" y="135"/>
                    <a:pt x="0" y="297"/>
                  </a:cubicBezTo>
                  <a:lnTo>
                    <a:pt x="0" y="620"/>
                  </a:lnTo>
                  <a:cubicBezTo>
                    <a:pt x="0" y="781"/>
                    <a:pt x="135" y="902"/>
                    <a:pt x="297" y="902"/>
                  </a:cubicBezTo>
                  <a:cubicBezTo>
                    <a:pt x="458" y="902"/>
                    <a:pt x="593" y="781"/>
                    <a:pt x="593" y="620"/>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0" name="Google Shape;340;p34"/>
            <p:cNvSpPr/>
            <p:nvPr/>
          </p:nvSpPr>
          <p:spPr>
            <a:xfrm>
              <a:off x="1036613" y="1772350"/>
              <a:ext cx="22600" cy="14825"/>
            </a:xfrm>
            <a:custGeom>
              <a:avLst/>
              <a:gdLst/>
              <a:ahLst/>
              <a:cxnLst/>
              <a:rect l="l" t="t" r="r" b="b"/>
              <a:pathLst>
                <a:path w="904" h="593" extrusionOk="0">
                  <a:moveTo>
                    <a:pt x="297" y="0"/>
                  </a:moveTo>
                  <a:cubicBezTo>
                    <a:pt x="135" y="0"/>
                    <a:pt x="1" y="135"/>
                    <a:pt x="1" y="296"/>
                  </a:cubicBezTo>
                  <a:cubicBezTo>
                    <a:pt x="1" y="458"/>
                    <a:pt x="135" y="592"/>
                    <a:pt x="297" y="592"/>
                  </a:cubicBezTo>
                  <a:lnTo>
                    <a:pt x="607" y="592"/>
                  </a:lnTo>
                  <a:cubicBezTo>
                    <a:pt x="781" y="592"/>
                    <a:pt x="903" y="458"/>
                    <a:pt x="903" y="296"/>
                  </a:cubicBezTo>
                  <a:cubicBezTo>
                    <a:pt x="903" y="135"/>
                    <a:pt x="781"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1" name="Google Shape;341;p34"/>
            <p:cNvSpPr/>
            <p:nvPr/>
          </p:nvSpPr>
          <p:spPr>
            <a:xfrm>
              <a:off x="1000963" y="1772350"/>
              <a:ext cx="22575" cy="14825"/>
            </a:xfrm>
            <a:custGeom>
              <a:avLst/>
              <a:gdLst/>
              <a:ahLst/>
              <a:cxnLst/>
              <a:rect l="l" t="t" r="r" b="b"/>
              <a:pathLst>
                <a:path w="903" h="593" extrusionOk="0">
                  <a:moveTo>
                    <a:pt x="296" y="0"/>
                  </a:moveTo>
                  <a:cubicBezTo>
                    <a:pt x="135" y="0"/>
                    <a:pt x="0" y="135"/>
                    <a:pt x="0" y="296"/>
                  </a:cubicBezTo>
                  <a:cubicBezTo>
                    <a:pt x="0" y="458"/>
                    <a:pt x="135" y="592"/>
                    <a:pt x="296" y="592"/>
                  </a:cubicBezTo>
                  <a:lnTo>
                    <a:pt x="606" y="592"/>
                  </a:lnTo>
                  <a:cubicBezTo>
                    <a:pt x="768" y="592"/>
                    <a:pt x="902" y="458"/>
                    <a:pt x="902" y="296"/>
                  </a:cubicBezTo>
                  <a:cubicBezTo>
                    <a:pt x="902" y="135"/>
                    <a:pt x="768"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2" name="Google Shape;342;p34"/>
            <p:cNvSpPr/>
            <p:nvPr/>
          </p:nvSpPr>
          <p:spPr>
            <a:xfrm>
              <a:off x="1203863" y="1591325"/>
              <a:ext cx="14825" cy="22575"/>
            </a:xfrm>
            <a:custGeom>
              <a:avLst/>
              <a:gdLst/>
              <a:ahLst/>
              <a:cxnLst/>
              <a:rect l="l" t="t" r="r" b="b"/>
              <a:pathLst>
                <a:path w="593" h="903" extrusionOk="0">
                  <a:moveTo>
                    <a:pt x="297" y="0"/>
                  </a:moveTo>
                  <a:cubicBezTo>
                    <a:pt x="135" y="0"/>
                    <a:pt x="1" y="122"/>
                    <a:pt x="1" y="283"/>
                  </a:cubicBezTo>
                  <a:lnTo>
                    <a:pt x="1" y="606"/>
                  </a:lnTo>
                  <a:cubicBezTo>
                    <a:pt x="1" y="768"/>
                    <a:pt x="135" y="902"/>
                    <a:pt x="297" y="902"/>
                  </a:cubicBezTo>
                  <a:cubicBezTo>
                    <a:pt x="458" y="902"/>
                    <a:pt x="593" y="768"/>
                    <a:pt x="593" y="606"/>
                  </a:cubicBezTo>
                  <a:lnTo>
                    <a:pt x="593" y="283"/>
                  </a:lnTo>
                  <a:cubicBezTo>
                    <a:pt x="593" y="122"/>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3" name="Google Shape;343;p34"/>
            <p:cNvSpPr/>
            <p:nvPr/>
          </p:nvSpPr>
          <p:spPr>
            <a:xfrm>
              <a:off x="1203863" y="1626975"/>
              <a:ext cx="14825" cy="22600"/>
            </a:xfrm>
            <a:custGeom>
              <a:avLst/>
              <a:gdLst/>
              <a:ahLst/>
              <a:cxnLst/>
              <a:rect l="l" t="t" r="r" b="b"/>
              <a:pathLst>
                <a:path w="593" h="904" extrusionOk="0">
                  <a:moveTo>
                    <a:pt x="297" y="1"/>
                  </a:moveTo>
                  <a:cubicBezTo>
                    <a:pt x="135" y="1"/>
                    <a:pt x="1" y="135"/>
                    <a:pt x="1" y="297"/>
                  </a:cubicBezTo>
                  <a:lnTo>
                    <a:pt x="1" y="607"/>
                  </a:lnTo>
                  <a:cubicBezTo>
                    <a:pt x="1" y="768"/>
                    <a:pt x="135" y="903"/>
                    <a:pt x="297" y="903"/>
                  </a:cubicBezTo>
                  <a:cubicBezTo>
                    <a:pt x="458" y="903"/>
                    <a:pt x="593" y="768"/>
                    <a:pt x="593" y="607"/>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4" name="Google Shape;344;p34"/>
            <p:cNvSpPr/>
            <p:nvPr/>
          </p:nvSpPr>
          <p:spPr>
            <a:xfrm>
              <a:off x="1218013" y="1612850"/>
              <a:ext cx="22550" cy="14825"/>
            </a:xfrm>
            <a:custGeom>
              <a:avLst/>
              <a:gdLst/>
              <a:ahLst/>
              <a:cxnLst/>
              <a:rect l="l" t="t" r="r" b="b"/>
              <a:pathLst>
                <a:path w="902" h="593" extrusionOk="0">
                  <a:moveTo>
                    <a:pt x="296" y="0"/>
                  </a:moveTo>
                  <a:cubicBezTo>
                    <a:pt x="121" y="0"/>
                    <a:pt x="0" y="135"/>
                    <a:pt x="0" y="297"/>
                  </a:cubicBezTo>
                  <a:cubicBezTo>
                    <a:pt x="0" y="458"/>
                    <a:pt x="121" y="593"/>
                    <a:pt x="296" y="593"/>
                  </a:cubicBezTo>
                  <a:lnTo>
                    <a:pt x="605" y="593"/>
                  </a:lnTo>
                  <a:cubicBezTo>
                    <a:pt x="767" y="593"/>
                    <a:pt x="901" y="458"/>
                    <a:pt x="901" y="297"/>
                  </a:cubicBezTo>
                  <a:cubicBezTo>
                    <a:pt x="901" y="135"/>
                    <a:pt x="767" y="0"/>
                    <a:pt x="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5" name="Google Shape;345;p34"/>
            <p:cNvSpPr/>
            <p:nvPr/>
          </p:nvSpPr>
          <p:spPr>
            <a:xfrm>
              <a:off x="1181988" y="1612850"/>
              <a:ext cx="22900" cy="14825"/>
            </a:xfrm>
            <a:custGeom>
              <a:avLst/>
              <a:gdLst/>
              <a:ahLst/>
              <a:cxnLst/>
              <a:rect l="l" t="t" r="r" b="b"/>
              <a:pathLst>
                <a:path w="916" h="593" extrusionOk="0">
                  <a:moveTo>
                    <a:pt x="296" y="0"/>
                  </a:moveTo>
                  <a:cubicBezTo>
                    <a:pt x="135" y="0"/>
                    <a:pt x="0" y="135"/>
                    <a:pt x="0" y="297"/>
                  </a:cubicBezTo>
                  <a:cubicBezTo>
                    <a:pt x="0" y="458"/>
                    <a:pt x="135" y="593"/>
                    <a:pt x="296" y="593"/>
                  </a:cubicBezTo>
                  <a:lnTo>
                    <a:pt x="619" y="593"/>
                  </a:lnTo>
                  <a:cubicBezTo>
                    <a:pt x="781" y="593"/>
                    <a:pt x="916" y="458"/>
                    <a:pt x="916" y="297"/>
                  </a:cubicBezTo>
                  <a:cubicBezTo>
                    <a:pt x="916" y="135"/>
                    <a:pt x="781" y="0"/>
                    <a:pt x="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5"/>
          <p:cNvSpPr/>
          <p:nvPr/>
        </p:nvSpPr>
        <p:spPr>
          <a:xfrm>
            <a:off x="3338400" y="3095088"/>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a:p>
        </p:txBody>
      </p:sp>
      <p:sp>
        <p:nvSpPr>
          <p:cNvPr id="351" name="Google Shape;351;p35"/>
          <p:cNvSpPr txBox="1">
            <a:spLocks noGrp="1"/>
          </p:cNvSpPr>
          <p:nvPr>
            <p:ph type="subTitle" idx="1"/>
          </p:nvPr>
        </p:nvSpPr>
        <p:spPr>
          <a:xfrm>
            <a:off x="1155750" y="1642500"/>
            <a:ext cx="6832500" cy="134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somebody important said and can make the reader get inspired.”</a:t>
            </a:r>
            <a:endParaRPr/>
          </a:p>
        </p:txBody>
      </p:sp>
      <p:sp>
        <p:nvSpPr>
          <p:cNvPr id="352" name="Google Shape;352;p35"/>
          <p:cNvSpPr txBox="1">
            <a:spLocks noGrp="1"/>
          </p:cNvSpPr>
          <p:nvPr>
            <p:ph type="subTitle" idx="2"/>
          </p:nvPr>
        </p:nvSpPr>
        <p:spPr>
          <a:xfrm>
            <a:off x="1155750" y="3187463"/>
            <a:ext cx="6832500" cy="207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—someone famous</a:t>
            </a:r>
            <a:endParaRPr/>
          </a:p>
        </p:txBody>
      </p:sp>
      <p:grpSp>
        <p:nvGrpSpPr>
          <p:cNvPr id="353" name="Google Shape;353;p35"/>
          <p:cNvGrpSpPr/>
          <p:nvPr/>
        </p:nvGrpSpPr>
        <p:grpSpPr>
          <a:xfrm>
            <a:off x="719996" y="540006"/>
            <a:ext cx="302887" cy="302887"/>
            <a:chOff x="150250" y="735900"/>
            <a:chExt cx="508200" cy="508200"/>
          </a:xfrm>
        </p:grpSpPr>
        <p:sp>
          <p:nvSpPr>
            <p:cNvPr id="354" name="Google Shape;354;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5"/>
          <p:cNvGrpSpPr/>
          <p:nvPr/>
        </p:nvGrpSpPr>
        <p:grpSpPr>
          <a:xfrm>
            <a:off x="619912" y="987101"/>
            <a:ext cx="503118" cy="503118"/>
            <a:chOff x="150250" y="735900"/>
            <a:chExt cx="508200" cy="508200"/>
          </a:xfrm>
        </p:grpSpPr>
        <p:sp>
          <p:nvSpPr>
            <p:cNvPr id="357" name="Google Shape;357;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35"/>
          <p:cNvGrpSpPr/>
          <p:nvPr/>
        </p:nvGrpSpPr>
        <p:grpSpPr>
          <a:xfrm>
            <a:off x="1155760" y="674426"/>
            <a:ext cx="262993" cy="262993"/>
            <a:chOff x="150250" y="735900"/>
            <a:chExt cx="508200" cy="508200"/>
          </a:xfrm>
        </p:grpSpPr>
        <p:sp>
          <p:nvSpPr>
            <p:cNvPr id="360" name="Google Shape;360;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35"/>
          <p:cNvGrpSpPr/>
          <p:nvPr/>
        </p:nvGrpSpPr>
        <p:grpSpPr>
          <a:xfrm>
            <a:off x="8121121" y="4300606"/>
            <a:ext cx="302887" cy="302887"/>
            <a:chOff x="150250" y="735900"/>
            <a:chExt cx="508200" cy="508200"/>
          </a:xfrm>
        </p:grpSpPr>
        <p:sp>
          <p:nvSpPr>
            <p:cNvPr id="363" name="Google Shape;363;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35"/>
          <p:cNvGrpSpPr/>
          <p:nvPr/>
        </p:nvGrpSpPr>
        <p:grpSpPr>
          <a:xfrm>
            <a:off x="8021012" y="3675101"/>
            <a:ext cx="503118" cy="503118"/>
            <a:chOff x="150250" y="735900"/>
            <a:chExt cx="508200" cy="508200"/>
          </a:xfrm>
        </p:grpSpPr>
        <p:sp>
          <p:nvSpPr>
            <p:cNvPr id="366" name="Google Shape;366;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5"/>
          <p:cNvGrpSpPr/>
          <p:nvPr/>
        </p:nvGrpSpPr>
        <p:grpSpPr>
          <a:xfrm>
            <a:off x="7628135" y="4178226"/>
            <a:ext cx="262993" cy="262993"/>
            <a:chOff x="150250" y="735900"/>
            <a:chExt cx="508200" cy="508200"/>
          </a:xfrm>
        </p:grpSpPr>
        <p:sp>
          <p:nvSpPr>
            <p:cNvPr id="369" name="Google Shape;369;p35"/>
            <p:cNvSpPr/>
            <p:nvPr/>
          </p:nvSpPr>
          <p:spPr>
            <a:xfrm>
              <a:off x="350467" y="886350"/>
              <a:ext cx="107788" cy="207304"/>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150250" y="735900"/>
              <a:ext cx="508200" cy="508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8"/>
          <p:cNvSpPr/>
          <p:nvPr/>
        </p:nvSpPr>
        <p:spPr>
          <a:xfrm>
            <a:off x="1546025" y="3148200"/>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5130775" y="3148200"/>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2210425"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5767975"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two columns</a:t>
            </a:r>
            <a:endParaRPr/>
          </a:p>
        </p:txBody>
      </p:sp>
      <p:sp>
        <p:nvSpPr>
          <p:cNvPr id="781" name="Google Shape;781;p38"/>
          <p:cNvSpPr txBox="1">
            <a:spLocks noGrp="1"/>
          </p:cNvSpPr>
          <p:nvPr>
            <p:ph type="subTitle" idx="1"/>
          </p:nvPr>
        </p:nvSpPr>
        <p:spPr>
          <a:xfrm>
            <a:off x="1723550" y="3203500"/>
            <a:ext cx="2112000" cy="30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82" name="Google Shape;782;p38"/>
          <p:cNvSpPr txBox="1">
            <a:spLocks noGrp="1"/>
          </p:cNvSpPr>
          <p:nvPr>
            <p:ph type="subTitle" idx="2"/>
          </p:nvPr>
        </p:nvSpPr>
        <p:spPr>
          <a:xfrm>
            <a:off x="1547225" y="3674850"/>
            <a:ext cx="2464800" cy="9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783" name="Google Shape;783;p38"/>
          <p:cNvSpPr txBox="1">
            <a:spLocks noGrp="1"/>
          </p:cNvSpPr>
          <p:nvPr>
            <p:ph type="subTitle" idx="3"/>
          </p:nvPr>
        </p:nvSpPr>
        <p:spPr>
          <a:xfrm>
            <a:off x="5308375" y="3203475"/>
            <a:ext cx="2112000" cy="30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84" name="Google Shape;784;p38"/>
          <p:cNvSpPr txBox="1">
            <a:spLocks noGrp="1"/>
          </p:cNvSpPr>
          <p:nvPr>
            <p:ph type="subTitle" idx="4"/>
          </p:nvPr>
        </p:nvSpPr>
        <p:spPr>
          <a:xfrm>
            <a:off x="5131975" y="3674850"/>
            <a:ext cx="2464800" cy="9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very high temperatures</a:t>
            </a:r>
            <a:endParaRPr/>
          </a:p>
        </p:txBody>
      </p:sp>
      <p:grpSp>
        <p:nvGrpSpPr>
          <p:cNvPr id="785" name="Google Shape;785;p38"/>
          <p:cNvGrpSpPr/>
          <p:nvPr/>
        </p:nvGrpSpPr>
        <p:grpSpPr>
          <a:xfrm>
            <a:off x="2617013" y="1992469"/>
            <a:ext cx="379600" cy="376875"/>
            <a:chOff x="5507913" y="1591325"/>
            <a:chExt cx="379600" cy="376875"/>
          </a:xfrm>
        </p:grpSpPr>
        <p:sp>
          <p:nvSpPr>
            <p:cNvPr id="786" name="Google Shape;786;p38"/>
            <p:cNvSpPr/>
            <p:nvPr/>
          </p:nvSpPr>
          <p:spPr>
            <a:xfrm>
              <a:off x="5583288" y="1772350"/>
              <a:ext cx="14850" cy="14825"/>
            </a:xfrm>
            <a:custGeom>
              <a:avLst/>
              <a:gdLst/>
              <a:ahLst/>
              <a:cxnLst/>
              <a:rect l="l" t="t" r="r" b="b"/>
              <a:pathLst>
                <a:path w="594" h="593" extrusionOk="0">
                  <a:moveTo>
                    <a:pt x="297" y="0"/>
                  </a:moveTo>
                  <a:cubicBezTo>
                    <a:pt x="216" y="0"/>
                    <a:pt x="135" y="27"/>
                    <a:pt x="82" y="81"/>
                  </a:cubicBezTo>
                  <a:cubicBezTo>
                    <a:pt x="28" y="135"/>
                    <a:pt x="1" y="216"/>
                    <a:pt x="1" y="296"/>
                  </a:cubicBezTo>
                  <a:cubicBezTo>
                    <a:pt x="1" y="377"/>
                    <a:pt x="28" y="445"/>
                    <a:pt x="82" y="499"/>
                  </a:cubicBezTo>
                  <a:cubicBezTo>
                    <a:pt x="135" y="553"/>
                    <a:pt x="216" y="592"/>
                    <a:pt x="297" y="592"/>
                  </a:cubicBezTo>
                  <a:cubicBezTo>
                    <a:pt x="378" y="592"/>
                    <a:pt x="446" y="553"/>
                    <a:pt x="499" y="499"/>
                  </a:cubicBezTo>
                  <a:cubicBezTo>
                    <a:pt x="553" y="445"/>
                    <a:pt x="593" y="377"/>
                    <a:pt x="593" y="296"/>
                  </a:cubicBezTo>
                  <a:cubicBezTo>
                    <a:pt x="593" y="216"/>
                    <a:pt x="553" y="135"/>
                    <a:pt x="499" y="81"/>
                  </a:cubicBezTo>
                  <a:cubicBezTo>
                    <a:pt x="446"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5507913" y="1591325"/>
              <a:ext cx="379600" cy="376875"/>
            </a:xfrm>
            <a:custGeom>
              <a:avLst/>
              <a:gdLst/>
              <a:ahLst/>
              <a:cxnLst/>
              <a:rect l="l" t="t" r="r" b="b"/>
              <a:pathLst>
                <a:path w="15184" h="15075" extrusionOk="0">
                  <a:moveTo>
                    <a:pt x="2841" y="3944"/>
                  </a:moveTo>
                  <a:cubicBezTo>
                    <a:pt x="3339" y="4025"/>
                    <a:pt x="3743" y="4415"/>
                    <a:pt x="3811" y="4926"/>
                  </a:cubicBezTo>
                  <a:cubicBezTo>
                    <a:pt x="3474" y="5061"/>
                    <a:pt x="3138" y="5236"/>
                    <a:pt x="2841" y="5452"/>
                  </a:cubicBezTo>
                  <a:lnTo>
                    <a:pt x="2841" y="3944"/>
                  </a:lnTo>
                  <a:close/>
                  <a:moveTo>
                    <a:pt x="10783" y="0"/>
                  </a:moveTo>
                  <a:cubicBezTo>
                    <a:pt x="8414" y="0"/>
                    <a:pt x="6488" y="1925"/>
                    <a:pt x="6488" y="4294"/>
                  </a:cubicBezTo>
                  <a:cubicBezTo>
                    <a:pt x="6488" y="5532"/>
                    <a:pt x="7014" y="6703"/>
                    <a:pt x="7942" y="7524"/>
                  </a:cubicBezTo>
                  <a:lnTo>
                    <a:pt x="7942" y="8709"/>
                  </a:lnTo>
                  <a:cubicBezTo>
                    <a:pt x="7942" y="8830"/>
                    <a:pt x="8010" y="8924"/>
                    <a:pt x="8104" y="8978"/>
                  </a:cubicBezTo>
                  <a:cubicBezTo>
                    <a:pt x="8145" y="8991"/>
                    <a:pt x="8184" y="9005"/>
                    <a:pt x="8238" y="9005"/>
                  </a:cubicBezTo>
                  <a:cubicBezTo>
                    <a:pt x="8292" y="9005"/>
                    <a:pt x="8346" y="8991"/>
                    <a:pt x="8400" y="8964"/>
                  </a:cubicBezTo>
                  <a:lnTo>
                    <a:pt x="9329" y="8345"/>
                  </a:lnTo>
                  <a:cubicBezTo>
                    <a:pt x="9800" y="8506"/>
                    <a:pt x="10284" y="8601"/>
                    <a:pt x="10783" y="8601"/>
                  </a:cubicBezTo>
                  <a:cubicBezTo>
                    <a:pt x="11495" y="8601"/>
                    <a:pt x="12156" y="8426"/>
                    <a:pt x="12748" y="8117"/>
                  </a:cubicBezTo>
                  <a:cubicBezTo>
                    <a:pt x="12855" y="8480"/>
                    <a:pt x="12909" y="8856"/>
                    <a:pt x="12909" y="9247"/>
                  </a:cubicBezTo>
                  <a:cubicBezTo>
                    <a:pt x="12909" y="10633"/>
                    <a:pt x="12209" y="11912"/>
                    <a:pt x="11038" y="12666"/>
                  </a:cubicBezTo>
                  <a:cubicBezTo>
                    <a:pt x="10957" y="12720"/>
                    <a:pt x="10903" y="12814"/>
                    <a:pt x="10903" y="12908"/>
                  </a:cubicBezTo>
                  <a:lnTo>
                    <a:pt x="10903" y="14308"/>
                  </a:lnTo>
                  <a:cubicBezTo>
                    <a:pt x="10903" y="14402"/>
                    <a:pt x="10822" y="14483"/>
                    <a:pt x="10729" y="14483"/>
                  </a:cubicBezTo>
                  <a:lnTo>
                    <a:pt x="9315" y="14483"/>
                  </a:lnTo>
                  <a:cubicBezTo>
                    <a:pt x="9207" y="14483"/>
                    <a:pt x="9127" y="14402"/>
                    <a:pt x="9127" y="14308"/>
                  </a:cubicBezTo>
                  <a:lnTo>
                    <a:pt x="9127" y="13729"/>
                  </a:lnTo>
                  <a:cubicBezTo>
                    <a:pt x="9127" y="13501"/>
                    <a:pt x="8938" y="13312"/>
                    <a:pt x="8710" y="13312"/>
                  </a:cubicBezTo>
                  <a:lnTo>
                    <a:pt x="5668" y="13312"/>
                  </a:lnTo>
                  <a:cubicBezTo>
                    <a:pt x="5439" y="13312"/>
                    <a:pt x="5250" y="13501"/>
                    <a:pt x="5250" y="13729"/>
                  </a:cubicBezTo>
                  <a:lnTo>
                    <a:pt x="5250" y="14308"/>
                  </a:lnTo>
                  <a:cubicBezTo>
                    <a:pt x="5250" y="14402"/>
                    <a:pt x="5169" y="14483"/>
                    <a:pt x="5062" y="14483"/>
                  </a:cubicBezTo>
                  <a:lnTo>
                    <a:pt x="3649" y="14483"/>
                  </a:lnTo>
                  <a:cubicBezTo>
                    <a:pt x="3554" y="14483"/>
                    <a:pt x="3474" y="14402"/>
                    <a:pt x="3474" y="14308"/>
                  </a:cubicBezTo>
                  <a:lnTo>
                    <a:pt x="3474" y="12908"/>
                  </a:lnTo>
                  <a:cubicBezTo>
                    <a:pt x="3474" y="12814"/>
                    <a:pt x="3434" y="12720"/>
                    <a:pt x="3339" y="12666"/>
                  </a:cubicBezTo>
                  <a:cubicBezTo>
                    <a:pt x="2504" y="12114"/>
                    <a:pt x="1885" y="11293"/>
                    <a:pt x="1616" y="10324"/>
                  </a:cubicBezTo>
                  <a:cubicBezTo>
                    <a:pt x="1592" y="10205"/>
                    <a:pt x="1474" y="10117"/>
                    <a:pt x="1344" y="10117"/>
                  </a:cubicBezTo>
                  <a:cubicBezTo>
                    <a:pt x="1327" y="10117"/>
                    <a:pt x="1310" y="10119"/>
                    <a:pt x="1293" y="10122"/>
                  </a:cubicBezTo>
                  <a:lnTo>
                    <a:pt x="674" y="10122"/>
                  </a:lnTo>
                  <a:cubicBezTo>
                    <a:pt x="634" y="10122"/>
                    <a:pt x="593" y="10082"/>
                    <a:pt x="593" y="10041"/>
                  </a:cubicBezTo>
                  <a:lnTo>
                    <a:pt x="593" y="8440"/>
                  </a:lnTo>
                  <a:cubicBezTo>
                    <a:pt x="593" y="8399"/>
                    <a:pt x="634" y="8359"/>
                    <a:pt x="674" y="8359"/>
                  </a:cubicBezTo>
                  <a:lnTo>
                    <a:pt x="1253" y="8359"/>
                  </a:lnTo>
                  <a:cubicBezTo>
                    <a:pt x="1266" y="8359"/>
                    <a:pt x="1280" y="8359"/>
                    <a:pt x="1293" y="8372"/>
                  </a:cubicBezTo>
                  <a:cubicBezTo>
                    <a:pt x="1303" y="8373"/>
                    <a:pt x="1313" y="8373"/>
                    <a:pt x="1322" y="8373"/>
                  </a:cubicBezTo>
                  <a:cubicBezTo>
                    <a:pt x="1461" y="8373"/>
                    <a:pt x="1591" y="8282"/>
                    <a:pt x="1616" y="8157"/>
                  </a:cubicBezTo>
                  <a:cubicBezTo>
                    <a:pt x="2115" y="6407"/>
                    <a:pt x="3716" y="5182"/>
                    <a:pt x="5533" y="5182"/>
                  </a:cubicBezTo>
                  <a:lnTo>
                    <a:pt x="5627" y="5182"/>
                  </a:lnTo>
                  <a:cubicBezTo>
                    <a:pt x="5789" y="5182"/>
                    <a:pt x="5923" y="5048"/>
                    <a:pt x="5923" y="4886"/>
                  </a:cubicBezTo>
                  <a:cubicBezTo>
                    <a:pt x="5923" y="4725"/>
                    <a:pt x="5789" y="4590"/>
                    <a:pt x="5627" y="4590"/>
                  </a:cubicBezTo>
                  <a:lnTo>
                    <a:pt x="5533" y="4590"/>
                  </a:lnTo>
                  <a:cubicBezTo>
                    <a:pt x="5143" y="4590"/>
                    <a:pt x="4753" y="4644"/>
                    <a:pt x="4376" y="4738"/>
                  </a:cubicBezTo>
                  <a:cubicBezTo>
                    <a:pt x="4214" y="3944"/>
                    <a:pt x="3500" y="3338"/>
                    <a:pt x="2653" y="3338"/>
                  </a:cubicBezTo>
                  <a:lnTo>
                    <a:pt x="2545" y="3338"/>
                  </a:lnTo>
                  <a:cubicBezTo>
                    <a:pt x="2384" y="3338"/>
                    <a:pt x="2249" y="3473"/>
                    <a:pt x="2249" y="3634"/>
                  </a:cubicBezTo>
                  <a:lnTo>
                    <a:pt x="2249" y="5949"/>
                  </a:lnTo>
                  <a:cubicBezTo>
                    <a:pt x="1751" y="6448"/>
                    <a:pt x="1361" y="7067"/>
                    <a:pt x="1119" y="7767"/>
                  </a:cubicBezTo>
                  <a:lnTo>
                    <a:pt x="674" y="7767"/>
                  </a:lnTo>
                  <a:cubicBezTo>
                    <a:pt x="311" y="7767"/>
                    <a:pt x="1" y="8076"/>
                    <a:pt x="1" y="8440"/>
                  </a:cubicBezTo>
                  <a:lnTo>
                    <a:pt x="1" y="10041"/>
                  </a:lnTo>
                  <a:cubicBezTo>
                    <a:pt x="1" y="10418"/>
                    <a:pt x="311" y="10714"/>
                    <a:pt x="674" y="10714"/>
                  </a:cubicBezTo>
                  <a:lnTo>
                    <a:pt x="1119" y="10714"/>
                  </a:lnTo>
                  <a:cubicBezTo>
                    <a:pt x="1442" y="11670"/>
                    <a:pt x="2061" y="12491"/>
                    <a:pt x="2895" y="13070"/>
                  </a:cubicBezTo>
                  <a:lnTo>
                    <a:pt x="2895" y="14308"/>
                  </a:lnTo>
                  <a:cubicBezTo>
                    <a:pt x="2895" y="14739"/>
                    <a:pt x="3231" y="15075"/>
                    <a:pt x="3649" y="15075"/>
                  </a:cubicBezTo>
                  <a:lnTo>
                    <a:pt x="5062" y="15075"/>
                  </a:lnTo>
                  <a:cubicBezTo>
                    <a:pt x="5492" y="15075"/>
                    <a:pt x="5829" y="14739"/>
                    <a:pt x="5829" y="14308"/>
                  </a:cubicBezTo>
                  <a:lnTo>
                    <a:pt x="5829" y="13890"/>
                  </a:lnTo>
                  <a:lnTo>
                    <a:pt x="8548" y="13890"/>
                  </a:lnTo>
                  <a:lnTo>
                    <a:pt x="8548" y="14308"/>
                  </a:lnTo>
                  <a:cubicBezTo>
                    <a:pt x="8548" y="14739"/>
                    <a:pt x="8884" y="15075"/>
                    <a:pt x="9315" y="15075"/>
                  </a:cubicBezTo>
                  <a:lnTo>
                    <a:pt x="10729" y="15075"/>
                  </a:lnTo>
                  <a:cubicBezTo>
                    <a:pt x="11146" y="15075"/>
                    <a:pt x="11495" y="14739"/>
                    <a:pt x="11495" y="14308"/>
                  </a:cubicBezTo>
                  <a:lnTo>
                    <a:pt x="11495" y="13070"/>
                  </a:lnTo>
                  <a:cubicBezTo>
                    <a:pt x="12518" y="12356"/>
                    <a:pt x="13205" y="11279"/>
                    <a:pt x="13421" y="10068"/>
                  </a:cubicBezTo>
                  <a:cubicBezTo>
                    <a:pt x="13582" y="10149"/>
                    <a:pt x="13757" y="10189"/>
                    <a:pt x="13932" y="10189"/>
                  </a:cubicBezTo>
                  <a:cubicBezTo>
                    <a:pt x="14241" y="10189"/>
                    <a:pt x="14551" y="10068"/>
                    <a:pt x="14780" y="9826"/>
                  </a:cubicBezTo>
                  <a:cubicBezTo>
                    <a:pt x="15183" y="9436"/>
                    <a:pt x="15183" y="8776"/>
                    <a:pt x="14780" y="8372"/>
                  </a:cubicBezTo>
                  <a:cubicBezTo>
                    <a:pt x="14618" y="8210"/>
                    <a:pt x="14390" y="8117"/>
                    <a:pt x="14160" y="8117"/>
                  </a:cubicBezTo>
                  <a:cubicBezTo>
                    <a:pt x="13932" y="8117"/>
                    <a:pt x="13703" y="8210"/>
                    <a:pt x="13541" y="8372"/>
                  </a:cubicBezTo>
                  <a:cubicBezTo>
                    <a:pt x="13421" y="8494"/>
                    <a:pt x="13421" y="8682"/>
                    <a:pt x="13541" y="8790"/>
                  </a:cubicBezTo>
                  <a:cubicBezTo>
                    <a:pt x="13595" y="8850"/>
                    <a:pt x="13669" y="8880"/>
                    <a:pt x="13745" y="8880"/>
                  </a:cubicBezTo>
                  <a:cubicBezTo>
                    <a:pt x="13821" y="8880"/>
                    <a:pt x="13898" y="8850"/>
                    <a:pt x="13959" y="8790"/>
                  </a:cubicBezTo>
                  <a:cubicBezTo>
                    <a:pt x="14013" y="8736"/>
                    <a:pt x="14087" y="8709"/>
                    <a:pt x="14161" y="8709"/>
                  </a:cubicBezTo>
                  <a:cubicBezTo>
                    <a:pt x="14235" y="8709"/>
                    <a:pt x="14309" y="8736"/>
                    <a:pt x="14363" y="8790"/>
                  </a:cubicBezTo>
                  <a:cubicBezTo>
                    <a:pt x="14537" y="8964"/>
                    <a:pt x="14537" y="9247"/>
                    <a:pt x="14363" y="9409"/>
                  </a:cubicBezTo>
                  <a:cubicBezTo>
                    <a:pt x="14242" y="9530"/>
                    <a:pt x="14083" y="9591"/>
                    <a:pt x="13925" y="9591"/>
                  </a:cubicBezTo>
                  <a:cubicBezTo>
                    <a:pt x="13767" y="9591"/>
                    <a:pt x="13609" y="9530"/>
                    <a:pt x="13488" y="9409"/>
                  </a:cubicBezTo>
                  <a:lnTo>
                    <a:pt x="13488" y="9247"/>
                  </a:lnTo>
                  <a:cubicBezTo>
                    <a:pt x="13488" y="8749"/>
                    <a:pt x="13421" y="8264"/>
                    <a:pt x="13272" y="7807"/>
                  </a:cubicBezTo>
                  <a:cubicBezTo>
                    <a:pt x="14363" y="7026"/>
                    <a:pt x="15090" y="5748"/>
                    <a:pt x="15090" y="4294"/>
                  </a:cubicBezTo>
                  <a:cubicBezTo>
                    <a:pt x="15090" y="3607"/>
                    <a:pt x="14928" y="2948"/>
                    <a:pt x="14618" y="2342"/>
                  </a:cubicBezTo>
                  <a:cubicBezTo>
                    <a:pt x="14560" y="2237"/>
                    <a:pt x="14455" y="2179"/>
                    <a:pt x="14345" y="2179"/>
                  </a:cubicBezTo>
                  <a:cubicBezTo>
                    <a:pt x="14301" y="2179"/>
                    <a:pt x="14257" y="2188"/>
                    <a:pt x="14214" y="2207"/>
                  </a:cubicBezTo>
                  <a:cubicBezTo>
                    <a:pt x="14067" y="2288"/>
                    <a:pt x="14013" y="2464"/>
                    <a:pt x="14094" y="2611"/>
                  </a:cubicBezTo>
                  <a:cubicBezTo>
                    <a:pt x="14363" y="3137"/>
                    <a:pt x="14498" y="3702"/>
                    <a:pt x="14498" y="4294"/>
                  </a:cubicBezTo>
                  <a:cubicBezTo>
                    <a:pt x="14498" y="6340"/>
                    <a:pt x="12829" y="8009"/>
                    <a:pt x="10783" y="8009"/>
                  </a:cubicBezTo>
                  <a:cubicBezTo>
                    <a:pt x="10311" y="8009"/>
                    <a:pt x="9840" y="7914"/>
                    <a:pt x="9396" y="7740"/>
                  </a:cubicBezTo>
                  <a:cubicBezTo>
                    <a:pt x="9364" y="7724"/>
                    <a:pt x="9328" y="7716"/>
                    <a:pt x="9291" y="7716"/>
                  </a:cubicBezTo>
                  <a:cubicBezTo>
                    <a:pt x="9234" y="7716"/>
                    <a:pt x="9176" y="7734"/>
                    <a:pt x="9127" y="7767"/>
                  </a:cubicBezTo>
                  <a:lnTo>
                    <a:pt x="8534" y="8171"/>
                  </a:lnTo>
                  <a:lnTo>
                    <a:pt x="8534" y="7390"/>
                  </a:lnTo>
                  <a:cubicBezTo>
                    <a:pt x="8534" y="7295"/>
                    <a:pt x="8495" y="7214"/>
                    <a:pt x="8427" y="7161"/>
                  </a:cubicBezTo>
                  <a:cubicBezTo>
                    <a:pt x="7565" y="6448"/>
                    <a:pt x="7068" y="5411"/>
                    <a:pt x="7068" y="4294"/>
                  </a:cubicBezTo>
                  <a:cubicBezTo>
                    <a:pt x="7068" y="2248"/>
                    <a:pt x="8737" y="579"/>
                    <a:pt x="10783" y="579"/>
                  </a:cubicBezTo>
                  <a:cubicBezTo>
                    <a:pt x="11280" y="579"/>
                    <a:pt x="11752" y="673"/>
                    <a:pt x="12209" y="861"/>
                  </a:cubicBezTo>
                  <a:cubicBezTo>
                    <a:pt x="12357" y="929"/>
                    <a:pt x="12491" y="996"/>
                    <a:pt x="12640" y="1077"/>
                  </a:cubicBezTo>
                  <a:cubicBezTo>
                    <a:pt x="12686" y="1104"/>
                    <a:pt x="12736" y="1118"/>
                    <a:pt x="12787" y="1118"/>
                  </a:cubicBezTo>
                  <a:cubicBezTo>
                    <a:pt x="12884" y="1118"/>
                    <a:pt x="12981" y="1067"/>
                    <a:pt x="13044" y="969"/>
                  </a:cubicBezTo>
                  <a:cubicBezTo>
                    <a:pt x="13125" y="834"/>
                    <a:pt x="13071" y="646"/>
                    <a:pt x="12922" y="565"/>
                  </a:cubicBezTo>
                  <a:cubicBezTo>
                    <a:pt x="12775" y="472"/>
                    <a:pt x="12599" y="391"/>
                    <a:pt x="12438" y="323"/>
                  </a:cubicBezTo>
                  <a:cubicBezTo>
                    <a:pt x="11913" y="108"/>
                    <a:pt x="11361" y="0"/>
                    <a:pt x="107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5842388" y="1623200"/>
              <a:ext cx="17200" cy="14925"/>
            </a:xfrm>
            <a:custGeom>
              <a:avLst/>
              <a:gdLst/>
              <a:ahLst/>
              <a:cxnLst/>
              <a:rect l="l" t="t" r="r" b="b"/>
              <a:pathLst>
                <a:path w="688" h="597" extrusionOk="0">
                  <a:moveTo>
                    <a:pt x="341" y="1"/>
                  </a:moveTo>
                  <a:cubicBezTo>
                    <a:pt x="264" y="1"/>
                    <a:pt x="189" y="31"/>
                    <a:pt x="135" y="85"/>
                  </a:cubicBezTo>
                  <a:cubicBezTo>
                    <a:pt x="42" y="179"/>
                    <a:pt x="1" y="367"/>
                    <a:pt x="123" y="502"/>
                  </a:cubicBezTo>
                  <a:lnTo>
                    <a:pt x="135" y="502"/>
                  </a:lnTo>
                  <a:cubicBezTo>
                    <a:pt x="189" y="570"/>
                    <a:pt x="270" y="596"/>
                    <a:pt x="351" y="596"/>
                  </a:cubicBezTo>
                  <a:cubicBezTo>
                    <a:pt x="419" y="596"/>
                    <a:pt x="499" y="570"/>
                    <a:pt x="553" y="516"/>
                  </a:cubicBezTo>
                  <a:cubicBezTo>
                    <a:pt x="661" y="421"/>
                    <a:pt x="688" y="232"/>
                    <a:pt x="566" y="98"/>
                  </a:cubicBezTo>
                  <a:cubicBezTo>
                    <a:pt x="499" y="31"/>
                    <a:pt x="418" y="1"/>
                    <a:pt x="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5752213" y="1652225"/>
              <a:ext cx="50850" cy="93225"/>
            </a:xfrm>
            <a:custGeom>
              <a:avLst/>
              <a:gdLst/>
              <a:ahLst/>
              <a:cxnLst/>
              <a:rect l="l" t="t" r="r" b="b"/>
              <a:pathLst>
                <a:path w="2034" h="3729" extrusionOk="0">
                  <a:moveTo>
                    <a:pt x="1011" y="1"/>
                  </a:moveTo>
                  <a:cubicBezTo>
                    <a:pt x="849" y="1"/>
                    <a:pt x="727" y="121"/>
                    <a:pt x="727" y="297"/>
                  </a:cubicBezTo>
                  <a:lnTo>
                    <a:pt x="727" y="310"/>
                  </a:lnTo>
                  <a:cubicBezTo>
                    <a:pt x="311" y="431"/>
                    <a:pt x="1" y="781"/>
                    <a:pt x="1" y="1212"/>
                  </a:cubicBezTo>
                  <a:cubicBezTo>
                    <a:pt x="1" y="1736"/>
                    <a:pt x="458" y="2154"/>
                    <a:pt x="1011" y="2154"/>
                  </a:cubicBezTo>
                  <a:cubicBezTo>
                    <a:pt x="1253" y="2154"/>
                    <a:pt x="1441" y="2316"/>
                    <a:pt x="1441" y="2517"/>
                  </a:cubicBezTo>
                  <a:cubicBezTo>
                    <a:pt x="1441" y="2706"/>
                    <a:pt x="1253" y="2867"/>
                    <a:pt x="1011" y="2867"/>
                  </a:cubicBezTo>
                  <a:cubicBezTo>
                    <a:pt x="781" y="2867"/>
                    <a:pt x="593" y="2706"/>
                    <a:pt x="593" y="2517"/>
                  </a:cubicBezTo>
                  <a:cubicBezTo>
                    <a:pt x="593" y="2356"/>
                    <a:pt x="458" y="2221"/>
                    <a:pt x="297" y="2221"/>
                  </a:cubicBezTo>
                  <a:cubicBezTo>
                    <a:pt x="135" y="2221"/>
                    <a:pt x="1" y="2356"/>
                    <a:pt x="1" y="2517"/>
                  </a:cubicBezTo>
                  <a:cubicBezTo>
                    <a:pt x="1" y="2935"/>
                    <a:pt x="311" y="3298"/>
                    <a:pt x="727" y="3419"/>
                  </a:cubicBezTo>
                  <a:lnTo>
                    <a:pt x="727" y="3432"/>
                  </a:lnTo>
                  <a:cubicBezTo>
                    <a:pt x="727" y="3594"/>
                    <a:pt x="849" y="3729"/>
                    <a:pt x="1011" y="3729"/>
                  </a:cubicBezTo>
                  <a:cubicBezTo>
                    <a:pt x="1185" y="3729"/>
                    <a:pt x="1307" y="3594"/>
                    <a:pt x="1307" y="3432"/>
                  </a:cubicBezTo>
                  <a:lnTo>
                    <a:pt x="1307" y="3419"/>
                  </a:lnTo>
                  <a:cubicBezTo>
                    <a:pt x="1723" y="3298"/>
                    <a:pt x="2034" y="2935"/>
                    <a:pt x="2034" y="2517"/>
                  </a:cubicBezTo>
                  <a:cubicBezTo>
                    <a:pt x="2034" y="1993"/>
                    <a:pt x="1576" y="1562"/>
                    <a:pt x="1011" y="1562"/>
                  </a:cubicBezTo>
                  <a:cubicBezTo>
                    <a:pt x="781" y="1562"/>
                    <a:pt x="593" y="1413"/>
                    <a:pt x="593" y="1212"/>
                  </a:cubicBezTo>
                  <a:cubicBezTo>
                    <a:pt x="593" y="1010"/>
                    <a:pt x="781" y="862"/>
                    <a:pt x="1011" y="862"/>
                  </a:cubicBezTo>
                  <a:cubicBezTo>
                    <a:pt x="1253" y="862"/>
                    <a:pt x="1441" y="1010"/>
                    <a:pt x="1441" y="1212"/>
                  </a:cubicBezTo>
                  <a:cubicBezTo>
                    <a:pt x="1441" y="1374"/>
                    <a:pt x="1576" y="1508"/>
                    <a:pt x="1737" y="1508"/>
                  </a:cubicBezTo>
                  <a:cubicBezTo>
                    <a:pt x="1899" y="1508"/>
                    <a:pt x="2034" y="1374"/>
                    <a:pt x="2034" y="1212"/>
                  </a:cubicBezTo>
                  <a:cubicBezTo>
                    <a:pt x="2034" y="781"/>
                    <a:pt x="1723" y="431"/>
                    <a:pt x="1307" y="310"/>
                  </a:cubicBezTo>
                  <a:lnTo>
                    <a:pt x="1307" y="297"/>
                  </a:lnTo>
                  <a:cubicBezTo>
                    <a:pt x="1307" y="121"/>
                    <a:pt x="1185" y="1"/>
                    <a:pt x="10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5701063" y="1622275"/>
              <a:ext cx="153150" cy="153125"/>
            </a:xfrm>
            <a:custGeom>
              <a:avLst/>
              <a:gdLst/>
              <a:ahLst/>
              <a:cxnLst/>
              <a:rect l="l" t="t" r="r" b="b"/>
              <a:pathLst>
                <a:path w="6126" h="6125" extrusionOk="0">
                  <a:moveTo>
                    <a:pt x="3057" y="580"/>
                  </a:moveTo>
                  <a:cubicBezTo>
                    <a:pt x="4430" y="580"/>
                    <a:pt x="5533" y="1696"/>
                    <a:pt x="5533" y="3056"/>
                  </a:cubicBezTo>
                  <a:cubicBezTo>
                    <a:pt x="5533" y="4415"/>
                    <a:pt x="4430" y="5533"/>
                    <a:pt x="3057" y="5533"/>
                  </a:cubicBezTo>
                  <a:cubicBezTo>
                    <a:pt x="1697" y="5533"/>
                    <a:pt x="593" y="4415"/>
                    <a:pt x="593" y="3056"/>
                  </a:cubicBezTo>
                  <a:cubicBezTo>
                    <a:pt x="593" y="1696"/>
                    <a:pt x="1697" y="580"/>
                    <a:pt x="3057" y="580"/>
                  </a:cubicBezTo>
                  <a:close/>
                  <a:moveTo>
                    <a:pt x="3057" y="0"/>
                  </a:moveTo>
                  <a:cubicBezTo>
                    <a:pt x="1374" y="0"/>
                    <a:pt x="1" y="1373"/>
                    <a:pt x="1" y="3056"/>
                  </a:cubicBezTo>
                  <a:cubicBezTo>
                    <a:pt x="1" y="4752"/>
                    <a:pt x="1374" y="6125"/>
                    <a:pt x="3057" y="6125"/>
                  </a:cubicBezTo>
                  <a:cubicBezTo>
                    <a:pt x="4753" y="6125"/>
                    <a:pt x="6125" y="4752"/>
                    <a:pt x="6125" y="3056"/>
                  </a:cubicBezTo>
                  <a:cubicBezTo>
                    <a:pt x="6125" y="1373"/>
                    <a:pt x="4753" y="0"/>
                    <a:pt x="30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5747863" y="1844375"/>
              <a:ext cx="57900" cy="54875"/>
            </a:xfrm>
            <a:custGeom>
              <a:avLst/>
              <a:gdLst/>
              <a:ahLst/>
              <a:cxnLst/>
              <a:rect l="l" t="t" r="r" b="b"/>
              <a:pathLst>
                <a:path w="2316" h="2195" extrusionOk="0">
                  <a:moveTo>
                    <a:pt x="1981" y="1"/>
                  </a:moveTo>
                  <a:cubicBezTo>
                    <a:pt x="1868" y="1"/>
                    <a:pt x="1759" y="69"/>
                    <a:pt x="1709" y="188"/>
                  </a:cubicBezTo>
                  <a:cubicBezTo>
                    <a:pt x="1427" y="834"/>
                    <a:pt x="889" y="1360"/>
                    <a:pt x="228" y="1629"/>
                  </a:cubicBezTo>
                  <a:cubicBezTo>
                    <a:pt x="67" y="1683"/>
                    <a:pt x="0" y="1857"/>
                    <a:pt x="54" y="2006"/>
                  </a:cubicBezTo>
                  <a:cubicBezTo>
                    <a:pt x="108" y="2126"/>
                    <a:pt x="216" y="2194"/>
                    <a:pt x="336" y="2194"/>
                  </a:cubicBezTo>
                  <a:cubicBezTo>
                    <a:pt x="363" y="2194"/>
                    <a:pt x="404" y="2194"/>
                    <a:pt x="444" y="2180"/>
                  </a:cubicBezTo>
                  <a:cubicBezTo>
                    <a:pt x="1251" y="1857"/>
                    <a:pt x="1911" y="1211"/>
                    <a:pt x="2247" y="417"/>
                  </a:cubicBezTo>
                  <a:cubicBezTo>
                    <a:pt x="2315" y="269"/>
                    <a:pt x="2247" y="94"/>
                    <a:pt x="2100" y="27"/>
                  </a:cubicBezTo>
                  <a:cubicBezTo>
                    <a:pt x="2061" y="9"/>
                    <a:pt x="2021" y="1"/>
                    <a:pt x="19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5721613" y="1889450"/>
              <a:ext cx="14825" cy="14825"/>
            </a:xfrm>
            <a:custGeom>
              <a:avLst/>
              <a:gdLst/>
              <a:ahLst/>
              <a:cxnLst/>
              <a:rect l="l" t="t" r="r" b="b"/>
              <a:pathLst>
                <a:path w="593" h="593" extrusionOk="0">
                  <a:moveTo>
                    <a:pt x="296" y="0"/>
                  </a:moveTo>
                  <a:cubicBezTo>
                    <a:pt x="135" y="0"/>
                    <a:pt x="0" y="135"/>
                    <a:pt x="0" y="296"/>
                  </a:cubicBezTo>
                  <a:cubicBezTo>
                    <a:pt x="0" y="458"/>
                    <a:pt x="135" y="592"/>
                    <a:pt x="296" y="592"/>
                  </a:cubicBezTo>
                  <a:cubicBezTo>
                    <a:pt x="458" y="592"/>
                    <a:pt x="593" y="458"/>
                    <a:pt x="593" y="296"/>
                  </a:cubicBez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8"/>
          <p:cNvGrpSpPr/>
          <p:nvPr/>
        </p:nvGrpSpPr>
        <p:grpSpPr>
          <a:xfrm>
            <a:off x="6175738" y="1992469"/>
            <a:ext cx="377250" cy="376875"/>
            <a:chOff x="6258963" y="1591325"/>
            <a:chExt cx="377250" cy="376875"/>
          </a:xfrm>
        </p:grpSpPr>
        <p:sp>
          <p:nvSpPr>
            <p:cNvPr id="794" name="Google Shape;794;p38"/>
            <p:cNvSpPr/>
            <p:nvPr/>
          </p:nvSpPr>
          <p:spPr>
            <a:xfrm>
              <a:off x="6426538" y="1773375"/>
              <a:ext cx="14850" cy="14475"/>
            </a:xfrm>
            <a:custGeom>
              <a:avLst/>
              <a:gdLst/>
              <a:ahLst/>
              <a:cxnLst/>
              <a:rect l="l" t="t" r="r" b="b"/>
              <a:pathLst>
                <a:path w="594" h="579" extrusionOk="0">
                  <a:moveTo>
                    <a:pt x="297" y="0"/>
                  </a:moveTo>
                  <a:cubicBezTo>
                    <a:pt x="216" y="0"/>
                    <a:pt x="149" y="27"/>
                    <a:pt x="96" y="81"/>
                  </a:cubicBezTo>
                  <a:cubicBezTo>
                    <a:pt x="42" y="135"/>
                    <a:pt x="1" y="216"/>
                    <a:pt x="1" y="282"/>
                  </a:cubicBezTo>
                  <a:cubicBezTo>
                    <a:pt x="1" y="363"/>
                    <a:pt x="42" y="444"/>
                    <a:pt x="96" y="498"/>
                  </a:cubicBezTo>
                  <a:cubicBezTo>
                    <a:pt x="149" y="551"/>
                    <a:pt x="216" y="578"/>
                    <a:pt x="297" y="578"/>
                  </a:cubicBezTo>
                  <a:cubicBezTo>
                    <a:pt x="378" y="578"/>
                    <a:pt x="458" y="551"/>
                    <a:pt x="512" y="498"/>
                  </a:cubicBezTo>
                  <a:cubicBezTo>
                    <a:pt x="566" y="444"/>
                    <a:pt x="593" y="363"/>
                    <a:pt x="593" y="282"/>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6484413" y="1821150"/>
              <a:ext cx="55900" cy="105675"/>
            </a:xfrm>
            <a:custGeom>
              <a:avLst/>
              <a:gdLst/>
              <a:ahLst/>
              <a:cxnLst/>
              <a:rect l="l" t="t" r="r" b="b"/>
              <a:pathLst>
                <a:path w="2236" h="4227" extrusionOk="0">
                  <a:moveTo>
                    <a:pt x="1119" y="0"/>
                  </a:moveTo>
                  <a:cubicBezTo>
                    <a:pt x="957" y="0"/>
                    <a:pt x="822" y="121"/>
                    <a:pt x="822" y="283"/>
                  </a:cubicBezTo>
                  <a:lnTo>
                    <a:pt x="822" y="377"/>
                  </a:lnTo>
                  <a:cubicBezTo>
                    <a:pt x="351" y="498"/>
                    <a:pt x="1" y="902"/>
                    <a:pt x="1" y="1373"/>
                  </a:cubicBezTo>
                  <a:cubicBezTo>
                    <a:pt x="1" y="1952"/>
                    <a:pt x="499" y="2423"/>
                    <a:pt x="1119" y="2423"/>
                  </a:cubicBezTo>
                  <a:cubicBezTo>
                    <a:pt x="1415" y="2423"/>
                    <a:pt x="1657" y="2625"/>
                    <a:pt x="1657" y="2881"/>
                  </a:cubicBezTo>
                  <a:cubicBezTo>
                    <a:pt x="1657" y="3123"/>
                    <a:pt x="1415" y="3324"/>
                    <a:pt x="1119" y="3324"/>
                  </a:cubicBezTo>
                  <a:cubicBezTo>
                    <a:pt x="822" y="3324"/>
                    <a:pt x="593" y="3123"/>
                    <a:pt x="593" y="2881"/>
                  </a:cubicBezTo>
                  <a:cubicBezTo>
                    <a:pt x="593" y="2719"/>
                    <a:pt x="459" y="2585"/>
                    <a:pt x="297" y="2585"/>
                  </a:cubicBezTo>
                  <a:cubicBezTo>
                    <a:pt x="135" y="2585"/>
                    <a:pt x="1" y="2719"/>
                    <a:pt x="1" y="2881"/>
                  </a:cubicBezTo>
                  <a:cubicBezTo>
                    <a:pt x="1" y="3351"/>
                    <a:pt x="351" y="3769"/>
                    <a:pt x="822" y="3877"/>
                  </a:cubicBezTo>
                  <a:lnTo>
                    <a:pt x="822" y="3931"/>
                  </a:lnTo>
                  <a:cubicBezTo>
                    <a:pt x="822" y="4105"/>
                    <a:pt x="957" y="4227"/>
                    <a:pt x="1119" y="4227"/>
                  </a:cubicBezTo>
                  <a:cubicBezTo>
                    <a:pt x="1280" y="4227"/>
                    <a:pt x="1415" y="4105"/>
                    <a:pt x="1415" y="3931"/>
                  </a:cubicBezTo>
                  <a:lnTo>
                    <a:pt x="1415" y="3877"/>
                  </a:lnTo>
                  <a:cubicBezTo>
                    <a:pt x="1885" y="3769"/>
                    <a:pt x="2235" y="3351"/>
                    <a:pt x="2235" y="2881"/>
                  </a:cubicBezTo>
                  <a:cubicBezTo>
                    <a:pt x="2235" y="2302"/>
                    <a:pt x="1738" y="1831"/>
                    <a:pt x="1119" y="1831"/>
                  </a:cubicBezTo>
                  <a:cubicBezTo>
                    <a:pt x="822" y="1831"/>
                    <a:pt x="593" y="1629"/>
                    <a:pt x="593" y="1373"/>
                  </a:cubicBezTo>
                  <a:cubicBezTo>
                    <a:pt x="593" y="1131"/>
                    <a:pt x="822" y="929"/>
                    <a:pt x="1119" y="929"/>
                  </a:cubicBezTo>
                  <a:cubicBezTo>
                    <a:pt x="1415" y="929"/>
                    <a:pt x="1657" y="1131"/>
                    <a:pt x="1657" y="1373"/>
                  </a:cubicBezTo>
                  <a:cubicBezTo>
                    <a:pt x="1657" y="1535"/>
                    <a:pt x="1778" y="1669"/>
                    <a:pt x="1953" y="1669"/>
                  </a:cubicBezTo>
                  <a:cubicBezTo>
                    <a:pt x="2115" y="1669"/>
                    <a:pt x="2235" y="1535"/>
                    <a:pt x="2235" y="1373"/>
                  </a:cubicBezTo>
                  <a:cubicBezTo>
                    <a:pt x="2235" y="902"/>
                    <a:pt x="1885" y="498"/>
                    <a:pt x="1415" y="377"/>
                  </a:cubicBezTo>
                  <a:lnTo>
                    <a:pt x="1415" y="283"/>
                  </a:lnTo>
                  <a:cubicBezTo>
                    <a:pt x="1415" y="121"/>
                    <a:pt x="1280" y="0"/>
                    <a:pt x="1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6504963" y="1779750"/>
              <a:ext cx="15500" cy="14825"/>
            </a:xfrm>
            <a:custGeom>
              <a:avLst/>
              <a:gdLst/>
              <a:ahLst/>
              <a:cxnLst/>
              <a:rect l="l" t="t" r="r" b="b"/>
              <a:pathLst>
                <a:path w="620" h="593" extrusionOk="0">
                  <a:moveTo>
                    <a:pt x="297" y="0"/>
                  </a:moveTo>
                  <a:cubicBezTo>
                    <a:pt x="135" y="0"/>
                    <a:pt x="0" y="135"/>
                    <a:pt x="0" y="296"/>
                  </a:cubicBezTo>
                  <a:cubicBezTo>
                    <a:pt x="0" y="458"/>
                    <a:pt x="135" y="593"/>
                    <a:pt x="297" y="593"/>
                  </a:cubicBezTo>
                  <a:lnTo>
                    <a:pt x="324" y="593"/>
                  </a:lnTo>
                  <a:cubicBezTo>
                    <a:pt x="485" y="593"/>
                    <a:pt x="620" y="458"/>
                    <a:pt x="620" y="296"/>
                  </a:cubicBezTo>
                  <a:cubicBezTo>
                    <a:pt x="620" y="135"/>
                    <a:pt x="485" y="0"/>
                    <a:pt x="3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6258963" y="1591325"/>
              <a:ext cx="347650" cy="376875"/>
            </a:xfrm>
            <a:custGeom>
              <a:avLst/>
              <a:gdLst/>
              <a:ahLst/>
              <a:cxnLst/>
              <a:rect l="l" t="t" r="r" b="b"/>
              <a:pathLst>
                <a:path w="13906" h="15075" extrusionOk="0">
                  <a:moveTo>
                    <a:pt x="8252" y="579"/>
                  </a:moveTo>
                  <a:lnTo>
                    <a:pt x="8252" y="3230"/>
                  </a:lnTo>
                  <a:lnTo>
                    <a:pt x="1307" y="3230"/>
                  </a:lnTo>
                  <a:lnTo>
                    <a:pt x="1307" y="579"/>
                  </a:lnTo>
                  <a:lnTo>
                    <a:pt x="2357" y="579"/>
                  </a:lnTo>
                  <a:lnTo>
                    <a:pt x="2357" y="1884"/>
                  </a:lnTo>
                  <a:cubicBezTo>
                    <a:pt x="2357" y="2046"/>
                    <a:pt x="2491" y="2180"/>
                    <a:pt x="2653" y="2180"/>
                  </a:cubicBezTo>
                  <a:lnTo>
                    <a:pt x="3958" y="2180"/>
                  </a:lnTo>
                  <a:cubicBezTo>
                    <a:pt x="4120" y="2180"/>
                    <a:pt x="4254" y="2046"/>
                    <a:pt x="4254" y="1884"/>
                  </a:cubicBezTo>
                  <a:lnTo>
                    <a:pt x="4254" y="579"/>
                  </a:lnTo>
                  <a:lnTo>
                    <a:pt x="5304" y="579"/>
                  </a:lnTo>
                  <a:lnTo>
                    <a:pt x="5304" y="1884"/>
                  </a:lnTo>
                  <a:cubicBezTo>
                    <a:pt x="5304" y="2046"/>
                    <a:pt x="5439" y="2180"/>
                    <a:pt x="5600" y="2180"/>
                  </a:cubicBezTo>
                  <a:lnTo>
                    <a:pt x="6892" y="2180"/>
                  </a:lnTo>
                  <a:cubicBezTo>
                    <a:pt x="7068" y="2180"/>
                    <a:pt x="7188" y="2046"/>
                    <a:pt x="7188" y="1884"/>
                  </a:cubicBezTo>
                  <a:lnTo>
                    <a:pt x="7188" y="579"/>
                  </a:lnTo>
                  <a:close/>
                  <a:moveTo>
                    <a:pt x="7781" y="3823"/>
                  </a:moveTo>
                  <a:lnTo>
                    <a:pt x="7781" y="4172"/>
                  </a:lnTo>
                  <a:cubicBezTo>
                    <a:pt x="7781" y="4307"/>
                    <a:pt x="7673" y="4415"/>
                    <a:pt x="7552" y="4415"/>
                  </a:cubicBezTo>
                  <a:lnTo>
                    <a:pt x="2007" y="4415"/>
                  </a:lnTo>
                  <a:cubicBezTo>
                    <a:pt x="1885" y="4415"/>
                    <a:pt x="1778" y="4307"/>
                    <a:pt x="1778" y="4172"/>
                  </a:cubicBezTo>
                  <a:lnTo>
                    <a:pt x="1778" y="3823"/>
                  </a:lnTo>
                  <a:close/>
                  <a:moveTo>
                    <a:pt x="6488" y="12248"/>
                  </a:moveTo>
                  <a:cubicBezTo>
                    <a:pt x="6542" y="12451"/>
                    <a:pt x="6610" y="12652"/>
                    <a:pt x="6691" y="12840"/>
                  </a:cubicBezTo>
                  <a:lnTo>
                    <a:pt x="1307" y="12840"/>
                  </a:lnTo>
                  <a:lnTo>
                    <a:pt x="1307" y="12478"/>
                  </a:lnTo>
                  <a:cubicBezTo>
                    <a:pt x="1307" y="12356"/>
                    <a:pt x="1415" y="12248"/>
                    <a:pt x="1535" y="12248"/>
                  </a:cubicBezTo>
                  <a:close/>
                  <a:moveTo>
                    <a:pt x="7027" y="13433"/>
                  </a:moveTo>
                  <a:cubicBezTo>
                    <a:pt x="7310" y="13850"/>
                    <a:pt x="7687" y="14213"/>
                    <a:pt x="8118" y="14483"/>
                  </a:cubicBezTo>
                  <a:lnTo>
                    <a:pt x="593" y="14483"/>
                  </a:lnTo>
                  <a:lnTo>
                    <a:pt x="593" y="13433"/>
                  </a:lnTo>
                  <a:close/>
                  <a:moveTo>
                    <a:pt x="1307" y="0"/>
                  </a:moveTo>
                  <a:cubicBezTo>
                    <a:pt x="984" y="0"/>
                    <a:pt x="715" y="256"/>
                    <a:pt x="715" y="579"/>
                  </a:cubicBezTo>
                  <a:lnTo>
                    <a:pt x="715" y="3230"/>
                  </a:lnTo>
                  <a:cubicBezTo>
                    <a:pt x="715" y="3513"/>
                    <a:pt x="916" y="3756"/>
                    <a:pt x="1185" y="3810"/>
                  </a:cubicBezTo>
                  <a:lnTo>
                    <a:pt x="1185" y="4172"/>
                  </a:lnTo>
                  <a:cubicBezTo>
                    <a:pt x="1185" y="4630"/>
                    <a:pt x="1549" y="5007"/>
                    <a:pt x="2007" y="5007"/>
                  </a:cubicBezTo>
                  <a:lnTo>
                    <a:pt x="2653" y="5007"/>
                  </a:lnTo>
                  <a:lnTo>
                    <a:pt x="1616" y="11656"/>
                  </a:lnTo>
                  <a:lnTo>
                    <a:pt x="1535" y="11656"/>
                  </a:lnTo>
                  <a:cubicBezTo>
                    <a:pt x="1078" y="11656"/>
                    <a:pt x="715" y="12033"/>
                    <a:pt x="715" y="12478"/>
                  </a:cubicBezTo>
                  <a:lnTo>
                    <a:pt x="715" y="12840"/>
                  </a:lnTo>
                  <a:lnTo>
                    <a:pt x="297" y="12840"/>
                  </a:lnTo>
                  <a:cubicBezTo>
                    <a:pt x="136" y="12840"/>
                    <a:pt x="1" y="12975"/>
                    <a:pt x="1" y="13137"/>
                  </a:cubicBezTo>
                  <a:lnTo>
                    <a:pt x="1" y="14779"/>
                  </a:lnTo>
                  <a:cubicBezTo>
                    <a:pt x="1" y="14940"/>
                    <a:pt x="136" y="15075"/>
                    <a:pt x="297" y="15075"/>
                  </a:cubicBezTo>
                  <a:lnTo>
                    <a:pt x="10137" y="15075"/>
                  </a:lnTo>
                  <a:cubicBezTo>
                    <a:pt x="12222" y="15075"/>
                    <a:pt x="13905" y="13379"/>
                    <a:pt x="13905" y="11306"/>
                  </a:cubicBezTo>
                  <a:cubicBezTo>
                    <a:pt x="13905" y="9799"/>
                    <a:pt x="13017" y="8440"/>
                    <a:pt x="11617" y="7833"/>
                  </a:cubicBezTo>
                  <a:cubicBezTo>
                    <a:pt x="11583" y="7821"/>
                    <a:pt x="11547" y="7815"/>
                    <a:pt x="11512" y="7815"/>
                  </a:cubicBezTo>
                  <a:cubicBezTo>
                    <a:pt x="11395" y="7815"/>
                    <a:pt x="11282" y="7881"/>
                    <a:pt x="11240" y="7995"/>
                  </a:cubicBezTo>
                  <a:cubicBezTo>
                    <a:pt x="11172" y="8144"/>
                    <a:pt x="11240" y="8318"/>
                    <a:pt x="11388" y="8386"/>
                  </a:cubicBezTo>
                  <a:cubicBezTo>
                    <a:pt x="12559" y="8883"/>
                    <a:pt x="13326" y="10028"/>
                    <a:pt x="13326" y="11306"/>
                  </a:cubicBezTo>
                  <a:cubicBezTo>
                    <a:pt x="13326" y="13056"/>
                    <a:pt x="11899" y="14483"/>
                    <a:pt x="10137" y="14483"/>
                  </a:cubicBezTo>
                  <a:cubicBezTo>
                    <a:pt x="9019" y="14483"/>
                    <a:pt x="8037" y="13904"/>
                    <a:pt x="7472" y="13043"/>
                  </a:cubicBezTo>
                  <a:cubicBezTo>
                    <a:pt x="7458" y="12989"/>
                    <a:pt x="7431" y="12948"/>
                    <a:pt x="7404" y="12921"/>
                  </a:cubicBezTo>
                  <a:cubicBezTo>
                    <a:pt x="7229" y="12639"/>
                    <a:pt x="7108" y="12343"/>
                    <a:pt x="7041" y="12006"/>
                  </a:cubicBezTo>
                  <a:lnTo>
                    <a:pt x="7041" y="11952"/>
                  </a:lnTo>
                  <a:cubicBezTo>
                    <a:pt x="7041" y="11898"/>
                    <a:pt x="7027" y="11844"/>
                    <a:pt x="7000" y="11791"/>
                  </a:cubicBezTo>
                  <a:cubicBezTo>
                    <a:pt x="6973" y="11629"/>
                    <a:pt x="6960" y="11468"/>
                    <a:pt x="6960" y="11306"/>
                  </a:cubicBezTo>
                  <a:cubicBezTo>
                    <a:pt x="6960" y="10068"/>
                    <a:pt x="7687" y="8924"/>
                    <a:pt x="8818" y="8413"/>
                  </a:cubicBezTo>
                  <a:cubicBezTo>
                    <a:pt x="8965" y="8345"/>
                    <a:pt x="9033" y="8171"/>
                    <a:pt x="8965" y="8022"/>
                  </a:cubicBezTo>
                  <a:cubicBezTo>
                    <a:pt x="8916" y="7913"/>
                    <a:pt x="8808" y="7848"/>
                    <a:pt x="8696" y="7848"/>
                  </a:cubicBezTo>
                  <a:cubicBezTo>
                    <a:pt x="8655" y="7848"/>
                    <a:pt x="8614" y="7856"/>
                    <a:pt x="8575" y="7874"/>
                  </a:cubicBezTo>
                  <a:cubicBezTo>
                    <a:pt x="7229" y="8480"/>
                    <a:pt x="6368" y="9826"/>
                    <a:pt x="6368" y="11306"/>
                  </a:cubicBezTo>
                  <a:cubicBezTo>
                    <a:pt x="6368" y="11428"/>
                    <a:pt x="6381" y="11548"/>
                    <a:pt x="6381" y="11656"/>
                  </a:cubicBezTo>
                  <a:lnTo>
                    <a:pt x="2222" y="11656"/>
                  </a:lnTo>
                  <a:lnTo>
                    <a:pt x="3245" y="5007"/>
                  </a:lnTo>
                  <a:lnTo>
                    <a:pt x="6300" y="5007"/>
                  </a:lnTo>
                  <a:lnTo>
                    <a:pt x="6515" y="6394"/>
                  </a:lnTo>
                  <a:cubicBezTo>
                    <a:pt x="6540" y="6539"/>
                    <a:pt x="6662" y="6640"/>
                    <a:pt x="6803" y="6640"/>
                  </a:cubicBezTo>
                  <a:cubicBezTo>
                    <a:pt x="6819" y="6640"/>
                    <a:pt x="6836" y="6639"/>
                    <a:pt x="6852" y="6636"/>
                  </a:cubicBezTo>
                  <a:cubicBezTo>
                    <a:pt x="7014" y="6609"/>
                    <a:pt x="7122" y="6461"/>
                    <a:pt x="7108" y="6299"/>
                  </a:cubicBezTo>
                  <a:lnTo>
                    <a:pt x="6906" y="5007"/>
                  </a:lnTo>
                  <a:lnTo>
                    <a:pt x="7552" y="5007"/>
                  </a:lnTo>
                  <a:cubicBezTo>
                    <a:pt x="7996" y="5007"/>
                    <a:pt x="8373" y="4630"/>
                    <a:pt x="8373" y="4172"/>
                  </a:cubicBezTo>
                  <a:lnTo>
                    <a:pt x="8373" y="3810"/>
                  </a:lnTo>
                  <a:cubicBezTo>
                    <a:pt x="8642" y="3756"/>
                    <a:pt x="8844" y="3513"/>
                    <a:pt x="8844" y="3230"/>
                  </a:cubicBezTo>
                  <a:lnTo>
                    <a:pt x="8844" y="579"/>
                  </a:lnTo>
                  <a:cubicBezTo>
                    <a:pt x="8844" y="256"/>
                    <a:pt x="8575" y="0"/>
                    <a:pt x="8252" y="0"/>
                  </a:cubicBezTo>
                  <a:lnTo>
                    <a:pt x="7188" y="0"/>
                  </a:lnTo>
                  <a:cubicBezTo>
                    <a:pt x="6865" y="0"/>
                    <a:pt x="6610" y="256"/>
                    <a:pt x="6610" y="579"/>
                  </a:cubicBezTo>
                  <a:lnTo>
                    <a:pt x="6610" y="1588"/>
                  </a:lnTo>
                  <a:lnTo>
                    <a:pt x="5896" y="1588"/>
                  </a:lnTo>
                  <a:lnTo>
                    <a:pt x="5896" y="579"/>
                  </a:lnTo>
                  <a:cubicBezTo>
                    <a:pt x="5896" y="256"/>
                    <a:pt x="5627" y="0"/>
                    <a:pt x="5304" y="0"/>
                  </a:cubicBezTo>
                  <a:lnTo>
                    <a:pt x="4254" y="0"/>
                  </a:lnTo>
                  <a:cubicBezTo>
                    <a:pt x="3918" y="0"/>
                    <a:pt x="3662" y="256"/>
                    <a:pt x="3662" y="579"/>
                  </a:cubicBezTo>
                  <a:lnTo>
                    <a:pt x="3662" y="1588"/>
                  </a:lnTo>
                  <a:lnTo>
                    <a:pt x="2949" y="1588"/>
                  </a:lnTo>
                  <a:lnTo>
                    <a:pt x="2949" y="579"/>
                  </a:lnTo>
                  <a:cubicBezTo>
                    <a:pt x="2949" y="256"/>
                    <a:pt x="2680" y="0"/>
                    <a:pt x="2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6450463" y="1866900"/>
              <a:ext cx="14825" cy="14850"/>
            </a:xfrm>
            <a:custGeom>
              <a:avLst/>
              <a:gdLst/>
              <a:ahLst/>
              <a:cxnLst/>
              <a:rect l="l" t="t" r="r" b="b"/>
              <a:pathLst>
                <a:path w="593" h="594" extrusionOk="0">
                  <a:moveTo>
                    <a:pt x="296" y="1"/>
                  </a:moveTo>
                  <a:cubicBezTo>
                    <a:pt x="228" y="1"/>
                    <a:pt x="148" y="28"/>
                    <a:pt x="94" y="95"/>
                  </a:cubicBezTo>
                  <a:cubicBezTo>
                    <a:pt x="40" y="148"/>
                    <a:pt x="0" y="216"/>
                    <a:pt x="0" y="297"/>
                  </a:cubicBezTo>
                  <a:cubicBezTo>
                    <a:pt x="0" y="378"/>
                    <a:pt x="40" y="445"/>
                    <a:pt x="94" y="512"/>
                  </a:cubicBezTo>
                  <a:cubicBezTo>
                    <a:pt x="148" y="566"/>
                    <a:pt x="228" y="593"/>
                    <a:pt x="296" y="593"/>
                  </a:cubicBezTo>
                  <a:cubicBezTo>
                    <a:pt x="377" y="593"/>
                    <a:pt x="458" y="566"/>
                    <a:pt x="511" y="512"/>
                  </a:cubicBezTo>
                  <a:cubicBezTo>
                    <a:pt x="565" y="445"/>
                    <a:pt x="592" y="378"/>
                    <a:pt x="592" y="297"/>
                  </a:cubicBezTo>
                  <a:cubicBezTo>
                    <a:pt x="592" y="216"/>
                    <a:pt x="565" y="148"/>
                    <a:pt x="511" y="95"/>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6559463" y="1866900"/>
              <a:ext cx="14850" cy="14850"/>
            </a:xfrm>
            <a:custGeom>
              <a:avLst/>
              <a:gdLst/>
              <a:ahLst/>
              <a:cxnLst/>
              <a:rect l="l" t="t" r="r" b="b"/>
              <a:pathLst>
                <a:path w="594" h="594" extrusionOk="0">
                  <a:moveTo>
                    <a:pt x="297" y="1"/>
                  </a:moveTo>
                  <a:cubicBezTo>
                    <a:pt x="216" y="1"/>
                    <a:pt x="148" y="28"/>
                    <a:pt x="95" y="95"/>
                  </a:cubicBezTo>
                  <a:cubicBezTo>
                    <a:pt x="41" y="148"/>
                    <a:pt x="1" y="216"/>
                    <a:pt x="1" y="297"/>
                  </a:cubicBezTo>
                  <a:cubicBezTo>
                    <a:pt x="1" y="378"/>
                    <a:pt x="41" y="445"/>
                    <a:pt x="95" y="512"/>
                  </a:cubicBezTo>
                  <a:cubicBezTo>
                    <a:pt x="148" y="566"/>
                    <a:pt x="216" y="593"/>
                    <a:pt x="297" y="593"/>
                  </a:cubicBezTo>
                  <a:cubicBezTo>
                    <a:pt x="378" y="593"/>
                    <a:pt x="445" y="566"/>
                    <a:pt x="512" y="512"/>
                  </a:cubicBezTo>
                  <a:cubicBezTo>
                    <a:pt x="566" y="445"/>
                    <a:pt x="593" y="378"/>
                    <a:pt x="593" y="297"/>
                  </a:cubicBezTo>
                  <a:cubicBezTo>
                    <a:pt x="593" y="216"/>
                    <a:pt x="566" y="148"/>
                    <a:pt x="512" y="95"/>
                  </a:cubicBezTo>
                  <a:cubicBezTo>
                    <a:pt x="445"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6458538" y="1631025"/>
              <a:ext cx="177675" cy="112750"/>
            </a:xfrm>
            <a:custGeom>
              <a:avLst/>
              <a:gdLst/>
              <a:ahLst/>
              <a:cxnLst/>
              <a:rect l="l" t="t" r="r" b="b"/>
              <a:pathLst>
                <a:path w="7107" h="4510" extrusionOk="0">
                  <a:moveTo>
                    <a:pt x="5774" y="0"/>
                  </a:moveTo>
                  <a:cubicBezTo>
                    <a:pt x="5612" y="0"/>
                    <a:pt x="5478" y="135"/>
                    <a:pt x="5478" y="296"/>
                  </a:cubicBezTo>
                  <a:cubicBezTo>
                    <a:pt x="5478" y="458"/>
                    <a:pt x="5612" y="592"/>
                    <a:pt x="5774" y="592"/>
                  </a:cubicBezTo>
                  <a:lnTo>
                    <a:pt x="6097" y="592"/>
                  </a:lnTo>
                  <a:lnTo>
                    <a:pt x="3553" y="3137"/>
                  </a:lnTo>
                  <a:lnTo>
                    <a:pt x="2477" y="2060"/>
                  </a:lnTo>
                  <a:cubicBezTo>
                    <a:pt x="2416" y="2006"/>
                    <a:pt x="2342" y="1979"/>
                    <a:pt x="2268" y="1979"/>
                  </a:cubicBezTo>
                  <a:cubicBezTo>
                    <a:pt x="2194" y="1979"/>
                    <a:pt x="2120" y="2006"/>
                    <a:pt x="2059" y="2060"/>
                  </a:cubicBezTo>
                  <a:lnTo>
                    <a:pt x="121" y="4011"/>
                  </a:lnTo>
                  <a:cubicBezTo>
                    <a:pt x="0" y="4119"/>
                    <a:pt x="0" y="4307"/>
                    <a:pt x="121" y="4429"/>
                  </a:cubicBezTo>
                  <a:cubicBezTo>
                    <a:pt x="174" y="4483"/>
                    <a:pt x="255" y="4510"/>
                    <a:pt x="323" y="4510"/>
                  </a:cubicBezTo>
                  <a:cubicBezTo>
                    <a:pt x="404" y="4510"/>
                    <a:pt x="471" y="4483"/>
                    <a:pt x="538" y="4429"/>
                  </a:cubicBezTo>
                  <a:lnTo>
                    <a:pt x="2261" y="2692"/>
                  </a:lnTo>
                  <a:lnTo>
                    <a:pt x="3338" y="3756"/>
                  </a:lnTo>
                  <a:cubicBezTo>
                    <a:pt x="3398" y="3816"/>
                    <a:pt x="3476" y="3846"/>
                    <a:pt x="3551" y="3846"/>
                  </a:cubicBezTo>
                  <a:cubicBezTo>
                    <a:pt x="3627" y="3846"/>
                    <a:pt x="3701" y="3816"/>
                    <a:pt x="3755" y="3756"/>
                  </a:cubicBezTo>
                  <a:lnTo>
                    <a:pt x="6515" y="1010"/>
                  </a:lnTo>
                  <a:lnTo>
                    <a:pt x="6515" y="1333"/>
                  </a:lnTo>
                  <a:cubicBezTo>
                    <a:pt x="6515" y="1495"/>
                    <a:pt x="6649" y="1629"/>
                    <a:pt x="6811" y="1629"/>
                  </a:cubicBezTo>
                  <a:cubicBezTo>
                    <a:pt x="6972" y="1629"/>
                    <a:pt x="7107" y="1495"/>
                    <a:pt x="7107" y="1333"/>
                  </a:cubicBezTo>
                  <a:lnTo>
                    <a:pt x="7107" y="296"/>
                  </a:lnTo>
                  <a:cubicBezTo>
                    <a:pt x="7107" y="135"/>
                    <a:pt x="6972" y="0"/>
                    <a:pt x="6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38"/>
          <p:cNvGrpSpPr/>
          <p:nvPr/>
        </p:nvGrpSpPr>
        <p:grpSpPr>
          <a:xfrm>
            <a:off x="7101457" y="-555803"/>
            <a:ext cx="2678236" cy="2874159"/>
            <a:chOff x="7101457" y="-555803"/>
            <a:chExt cx="2678236" cy="2874159"/>
          </a:xfrm>
        </p:grpSpPr>
        <p:sp>
          <p:nvSpPr>
            <p:cNvPr id="802" name="Google Shape;802;p38"/>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38"/>
          <p:cNvSpPr/>
          <p:nvPr/>
        </p:nvSpPr>
        <p:spPr>
          <a:xfrm rot="-429159">
            <a:off x="-630229" y="3897988"/>
            <a:ext cx="2308537" cy="1632018"/>
          </a:xfrm>
          <a:custGeom>
            <a:avLst/>
            <a:gdLst/>
            <a:ahLst/>
            <a:cxnLst/>
            <a:rect l="l" t="t" r="r" b="b"/>
            <a:pathLst>
              <a:path w="79790" h="65282" extrusionOk="0">
                <a:moveTo>
                  <a:pt x="0" y="15840"/>
                </a:moveTo>
                <a:lnTo>
                  <a:pt x="28864" y="0"/>
                </a:lnTo>
                <a:lnTo>
                  <a:pt x="51245" y="35755"/>
                </a:lnTo>
                <a:lnTo>
                  <a:pt x="57025" y="28864"/>
                </a:lnTo>
                <a:lnTo>
                  <a:pt x="79790" y="6528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806" name="Google Shape;806;p38"/>
          <p:cNvSpPr/>
          <p:nvPr/>
        </p:nvSpPr>
        <p:spPr>
          <a:xfrm rot="-429159">
            <a:off x="-825544" y="3576338"/>
            <a:ext cx="2308537" cy="1962762"/>
          </a:xfrm>
          <a:custGeom>
            <a:avLst/>
            <a:gdLst/>
            <a:ahLst/>
            <a:cxnLst/>
            <a:rect l="l" t="t" r="r" b="b"/>
            <a:pathLst>
              <a:path w="79790" h="78512" extrusionOk="0">
                <a:moveTo>
                  <a:pt x="0" y="29070"/>
                </a:moveTo>
                <a:lnTo>
                  <a:pt x="42472" y="0"/>
                </a:lnTo>
                <a:lnTo>
                  <a:pt x="63796" y="51856"/>
                </a:lnTo>
                <a:lnTo>
                  <a:pt x="72035" y="32955"/>
                </a:lnTo>
                <a:lnTo>
                  <a:pt x="79790" y="78512"/>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39"/>
          <p:cNvSpPr/>
          <p:nvPr/>
        </p:nvSpPr>
        <p:spPr>
          <a:xfrm>
            <a:off x="872272" y="3160063"/>
            <a:ext cx="21720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3485998" y="3160063"/>
            <a:ext cx="21720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6099725" y="3160063"/>
            <a:ext cx="21720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three columns</a:t>
            </a:r>
            <a:endParaRPr/>
          </a:p>
        </p:txBody>
      </p:sp>
      <p:sp>
        <p:nvSpPr>
          <p:cNvPr id="815" name="Google Shape;815;p39"/>
          <p:cNvSpPr txBox="1">
            <a:spLocks noGrp="1"/>
          </p:cNvSpPr>
          <p:nvPr>
            <p:ph type="subTitle" idx="3"/>
          </p:nvPr>
        </p:nvSpPr>
        <p:spPr>
          <a:xfrm>
            <a:off x="3638548" y="3220813"/>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16" name="Google Shape;816;p39"/>
          <p:cNvSpPr txBox="1">
            <a:spLocks noGrp="1"/>
          </p:cNvSpPr>
          <p:nvPr>
            <p:ph type="subTitle" idx="1"/>
          </p:nvPr>
        </p:nvSpPr>
        <p:spPr>
          <a:xfrm>
            <a:off x="1024822" y="3220813"/>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17" name="Google Shape;817;p39"/>
          <p:cNvSpPr txBox="1">
            <a:spLocks noGrp="1"/>
          </p:cNvSpPr>
          <p:nvPr>
            <p:ph type="subTitle" idx="2"/>
          </p:nvPr>
        </p:nvSpPr>
        <p:spPr>
          <a:xfrm>
            <a:off x="725872" y="3634575"/>
            <a:ext cx="24648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818" name="Google Shape;818;p39"/>
          <p:cNvSpPr txBox="1">
            <a:spLocks noGrp="1"/>
          </p:cNvSpPr>
          <p:nvPr>
            <p:ph type="subTitle" idx="4"/>
          </p:nvPr>
        </p:nvSpPr>
        <p:spPr>
          <a:xfrm>
            <a:off x="3339598" y="3634575"/>
            <a:ext cx="24648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it’s hot</a:t>
            </a:r>
            <a:endParaRPr/>
          </a:p>
        </p:txBody>
      </p:sp>
      <p:sp>
        <p:nvSpPr>
          <p:cNvPr id="819" name="Google Shape;819;p39"/>
          <p:cNvSpPr txBox="1">
            <a:spLocks noGrp="1"/>
          </p:cNvSpPr>
          <p:nvPr>
            <p:ph type="subTitle" idx="5"/>
          </p:nvPr>
        </p:nvSpPr>
        <p:spPr>
          <a:xfrm>
            <a:off x="6252275" y="3220813"/>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20" name="Google Shape;820;p39"/>
          <p:cNvSpPr txBox="1">
            <a:spLocks noGrp="1"/>
          </p:cNvSpPr>
          <p:nvPr>
            <p:ph type="subTitle" idx="6"/>
          </p:nvPr>
        </p:nvSpPr>
        <p:spPr>
          <a:xfrm>
            <a:off x="5953325" y="3634575"/>
            <a:ext cx="24648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821" name="Google Shape;821;p39"/>
          <p:cNvSpPr/>
          <p:nvPr/>
        </p:nvSpPr>
        <p:spPr>
          <a:xfrm>
            <a:off x="1361872"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3975598"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6589325"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9"/>
          <p:cNvGrpSpPr/>
          <p:nvPr/>
        </p:nvGrpSpPr>
        <p:grpSpPr>
          <a:xfrm>
            <a:off x="1797747" y="1992388"/>
            <a:ext cx="321050" cy="377025"/>
            <a:chOff x="1780263" y="1591175"/>
            <a:chExt cx="321050" cy="377025"/>
          </a:xfrm>
        </p:grpSpPr>
        <p:sp>
          <p:nvSpPr>
            <p:cNvPr id="825" name="Google Shape;825;p39"/>
            <p:cNvSpPr/>
            <p:nvPr/>
          </p:nvSpPr>
          <p:spPr>
            <a:xfrm>
              <a:off x="1780263" y="1591175"/>
              <a:ext cx="321050" cy="377025"/>
            </a:xfrm>
            <a:custGeom>
              <a:avLst/>
              <a:gdLst/>
              <a:ahLst/>
              <a:cxnLst/>
              <a:rect l="l" t="t" r="r" b="b"/>
              <a:pathLst>
                <a:path w="12842" h="15081" extrusionOk="0">
                  <a:moveTo>
                    <a:pt x="10782" y="2954"/>
                  </a:moveTo>
                  <a:cubicBezTo>
                    <a:pt x="10944" y="2954"/>
                    <a:pt x="11078" y="3089"/>
                    <a:pt x="11078" y="3250"/>
                  </a:cubicBezTo>
                  <a:cubicBezTo>
                    <a:pt x="11078" y="3412"/>
                    <a:pt x="10944" y="3546"/>
                    <a:pt x="10782" y="3546"/>
                  </a:cubicBezTo>
                  <a:lnTo>
                    <a:pt x="9598" y="3546"/>
                  </a:lnTo>
                  <a:cubicBezTo>
                    <a:pt x="9436" y="3546"/>
                    <a:pt x="9302" y="3412"/>
                    <a:pt x="9302" y="3250"/>
                  </a:cubicBezTo>
                  <a:cubicBezTo>
                    <a:pt x="9302" y="3089"/>
                    <a:pt x="9436" y="2954"/>
                    <a:pt x="9598" y="2954"/>
                  </a:cubicBezTo>
                  <a:close/>
                  <a:moveTo>
                    <a:pt x="10782" y="4139"/>
                  </a:moveTo>
                  <a:cubicBezTo>
                    <a:pt x="10944" y="4139"/>
                    <a:pt x="11078" y="4259"/>
                    <a:pt x="11078" y="4435"/>
                  </a:cubicBezTo>
                  <a:cubicBezTo>
                    <a:pt x="11078" y="4596"/>
                    <a:pt x="10944" y="4717"/>
                    <a:pt x="10782" y="4717"/>
                  </a:cubicBezTo>
                  <a:lnTo>
                    <a:pt x="9598" y="4717"/>
                  </a:lnTo>
                  <a:cubicBezTo>
                    <a:pt x="9436" y="4717"/>
                    <a:pt x="9302" y="4596"/>
                    <a:pt x="9302" y="4435"/>
                  </a:cubicBezTo>
                  <a:cubicBezTo>
                    <a:pt x="9302" y="4259"/>
                    <a:pt x="9436" y="4139"/>
                    <a:pt x="9598" y="4139"/>
                  </a:cubicBezTo>
                  <a:close/>
                  <a:moveTo>
                    <a:pt x="10782" y="5309"/>
                  </a:moveTo>
                  <a:cubicBezTo>
                    <a:pt x="10944" y="5309"/>
                    <a:pt x="11078" y="5444"/>
                    <a:pt x="11078" y="5605"/>
                  </a:cubicBezTo>
                  <a:cubicBezTo>
                    <a:pt x="11078" y="5767"/>
                    <a:pt x="10944" y="5901"/>
                    <a:pt x="10782" y="5901"/>
                  </a:cubicBezTo>
                  <a:lnTo>
                    <a:pt x="9598" y="5901"/>
                  </a:lnTo>
                  <a:cubicBezTo>
                    <a:pt x="9436" y="5901"/>
                    <a:pt x="9302" y="5767"/>
                    <a:pt x="9302" y="5605"/>
                  </a:cubicBezTo>
                  <a:cubicBezTo>
                    <a:pt x="9302" y="5444"/>
                    <a:pt x="9436" y="5309"/>
                    <a:pt x="9598" y="5309"/>
                  </a:cubicBezTo>
                  <a:close/>
                  <a:moveTo>
                    <a:pt x="10782" y="6494"/>
                  </a:moveTo>
                  <a:cubicBezTo>
                    <a:pt x="10944" y="6494"/>
                    <a:pt x="11078" y="6628"/>
                    <a:pt x="11078" y="6790"/>
                  </a:cubicBezTo>
                  <a:cubicBezTo>
                    <a:pt x="11078" y="6951"/>
                    <a:pt x="10944" y="7086"/>
                    <a:pt x="10782" y="7086"/>
                  </a:cubicBezTo>
                  <a:lnTo>
                    <a:pt x="9598" y="7086"/>
                  </a:lnTo>
                  <a:cubicBezTo>
                    <a:pt x="9436" y="7086"/>
                    <a:pt x="9302" y="6951"/>
                    <a:pt x="9302" y="6790"/>
                  </a:cubicBezTo>
                  <a:cubicBezTo>
                    <a:pt x="9302" y="6628"/>
                    <a:pt x="9436" y="6494"/>
                    <a:pt x="9598" y="6494"/>
                  </a:cubicBezTo>
                  <a:close/>
                  <a:moveTo>
                    <a:pt x="6906" y="1770"/>
                  </a:moveTo>
                  <a:lnTo>
                    <a:pt x="8426" y="3640"/>
                  </a:lnTo>
                  <a:cubicBezTo>
                    <a:pt x="8507" y="3735"/>
                    <a:pt x="8521" y="3855"/>
                    <a:pt x="8467" y="3963"/>
                  </a:cubicBezTo>
                  <a:cubicBezTo>
                    <a:pt x="8413" y="4071"/>
                    <a:pt x="8319" y="4139"/>
                    <a:pt x="8198" y="4139"/>
                  </a:cubicBezTo>
                  <a:cubicBezTo>
                    <a:pt x="8130" y="4139"/>
                    <a:pt x="8063" y="4112"/>
                    <a:pt x="8010" y="4058"/>
                  </a:cubicBezTo>
                  <a:lnTo>
                    <a:pt x="6771" y="3021"/>
                  </a:lnTo>
                  <a:cubicBezTo>
                    <a:pt x="6718" y="2981"/>
                    <a:pt x="6650" y="2954"/>
                    <a:pt x="6569" y="2954"/>
                  </a:cubicBezTo>
                  <a:lnTo>
                    <a:pt x="4819" y="2954"/>
                  </a:lnTo>
                  <a:cubicBezTo>
                    <a:pt x="4658" y="2954"/>
                    <a:pt x="4523" y="3089"/>
                    <a:pt x="4523" y="3250"/>
                  </a:cubicBezTo>
                  <a:cubicBezTo>
                    <a:pt x="4523" y="3412"/>
                    <a:pt x="4658" y="3546"/>
                    <a:pt x="4819" y="3546"/>
                  </a:cubicBezTo>
                  <a:lnTo>
                    <a:pt x="6461" y="3546"/>
                  </a:lnTo>
                  <a:lnTo>
                    <a:pt x="7619" y="4516"/>
                  </a:lnTo>
                  <a:cubicBezTo>
                    <a:pt x="7780" y="4650"/>
                    <a:pt x="7983" y="4717"/>
                    <a:pt x="8198" y="4717"/>
                  </a:cubicBezTo>
                  <a:cubicBezTo>
                    <a:pt x="8387" y="4717"/>
                    <a:pt x="8575" y="4663"/>
                    <a:pt x="8722" y="4555"/>
                  </a:cubicBezTo>
                  <a:cubicBezTo>
                    <a:pt x="8749" y="4731"/>
                    <a:pt x="8830" y="4892"/>
                    <a:pt x="8938" y="5013"/>
                  </a:cubicBezTo>
                  <a:cubicBezTo>
                    <a:pt x="8803" y="5174"/>
                    <a:pt x="8710" y="5377"/>
                    <a:pt x="8710" y="5605"/>
                  </a:cubicBezTo>
                  <a:cubicBezTo>
                    <a:pt x="8710" y="5835"/>
                    <a:pt x="8803" y="6036"/>
                    <a:pt x="8938" y="6197"/>
                  </a:cubicBezTo>
                  <a:cubicBezTo>
                    <a:pt x="8803" y="6346"/>
                    <a:pt x="8710" y="6561"/>
                    <a:pt x="8710" y="6790"/>
                  </a:cubicBezTo>
                  <a:cubicBezTo>
                    <a:pt x="8710" y="7274"/>
                    <a:pt x="9113" y="7665"/>
                    <a:pt x="9598" y="7665"/>
                  </a:cubicBezTo>
                  <a:lnTo>
                    <a:pt x="10782" y="7665"/>
                  </a:lnTo>
                  <a:cubicBezTo>
                    <a:pt x="10876" y="7665"/>
                    <a:pt x="10957" y="7651"/>
                    <a:pt x="11052" y="7624"/>
                  </a:cubicBezTo>
                  <a:lnTo>
                    <a:pt x="11737" y="9132"/>
                  </a:lnTo>
                  <a:cubicBezTo>
                    <a:pt x="12074" y="9872"/>
                    <a:pt x="12249" y="10666"/>
                    <a:pt x="12249" y="11501"/>
                  </a:cubicBezTo>
                  <a:cubicBezTo>
                    <a:pt x="12249" y="12403"/>
                    <a:pt x="11845" y="13250"/>
                    <a:pt x="11145" y="13816"/>
                  </a:cubicBezTo>
                  <a:cubicBezTo>
                    <a:pt x="10607" y="14260"/>
                    <a:pt x="9948" y="14489"/>
                    <a:pt x="9261" y="14489"/>
                  </a:cubicBezTo>
                  <a:lnTo>
                    <a:pt x="5815" y="14489"/>
                  </a:lnTo>
                  <a:cubicBezTo>
                    <a:pt x="5129" y="14489"/>
                    <a:pt x="4456" y="14260"/>
                    <a:pt x="3931" y="13816"/>
                  </a:cubicBezTo>
                  <a:cubicBezTo>
                    <a:pt x="3231" y="13250"/>
                    <a:pt x="2827" y="12403"/>
                    <a:pt x="2827" y="11501"/>
                  </a:cubicBezTo>
                  <a:cubicBezTo>
                    <a:pt x="2827" y="10666"/>
                    <a:pt x="3003" y="9872"/>
                    <a:pt x="3339" y="9119"/>
                  </a:cubicBezTo>
                  <a:lnTo>
                    <a:pt x="5708" y="3963"/>
                  </a:lnTo>
                  <a:cubicBezTo>
                    <a:pt x="5775" y="3816"/>
                    <a:pt x="5708" y="3640"/>
                    <a:pt x="5560" y="3573"/>
                  </a:cubicBezTo>
                  <a:cubicBezTo>
                    <a:pt x="5521" y="3555"/>
                    <a:pt x="5480" y="3547"/>
                    <a:pt x="5439" y="3547"/>
                  </a:cubicBezTo>
                  <a:cubicBezTo>
                    <a:pt x="5327" y="3547"/>
                    <a:pt x="5219" y="3612"/>
                    <a:pt x="5169" y="3721"/>
                  </a:cubicBezTo>
                  <a:lnTo>
                    <a:pt x="3662" y="7019"/>
                  </a:lnTo>
                  <a:lnTo>
                    <a:pt x="2181" y="6561"/>
                  </a:lnTo>
                  <a:lnTo>
                    <a:pt x="2181" y="2429"/>
                  </a:lnTo>
                  <a:lnTo>
                    <a:pt x="4268" y="1770"/>
                  </a:lnTo>
                  <a:close/>
                  <a:moveTo>
                    <a:pt x="5159" y="1"/>
                  </a:moveTo>
                  <a:cubicBezTo>
                    <a:pt x="4949" y="1"/>
                    <a:pt x="4738" y="56"/>
                    <a:pt x="4550" y="168"/>
                  </a:cubicBezTo>
                  <a:lnTo>
                    <a:pt x="3972" y="505"/>
                  </a:lnTo>
                  <a:cubicBezTo>
                    <a:pt x="3837" y="585"/>
                    <a:pt x="3796" y="733"/>
                    <a:pt x="3850" y="881"/>
                  </a:cubicBezTo>
                  <a:lnTo>
                    <a:pt x="3999" y="1231"/>
                  </a:lnTo>
                  <a:lnTo>
                    <a:pt x="2168" y="1810"/>
                  </a:lnTo>
                  <a:cubicBezTo>
                    <a:pt x="2141" y="1689"/>
                    <a:pt x="2020" y="1594"/>
                    <a:pt x="1885" y="1594"/>
                  </a:cubicBezTo>
                  <a:lnTo>
                    <a:pt x="297" y="1594"/>
                  </a:lnTo>
                  <a:cubicBezTo>
                    <a:pt x="122" y="1594"/>
                    <a:pt x="1" y="1716"/>
                    <a:pt x="1" y="1890"/>
                  </a:cubicBezTo>
                  <a:lnTo>
                    <a:pt x="1" y="3250"/>
                  </a:lnTo>
                  <a:cubicBezTo>
                    <a:pt x="1" y="3412"/>
                    <a:pt x="122" y="3546"/>
                    <a:pt x="297" y="3546"/>
                  </a:cubicBezTo>
                  <a:cubicBezTo>
                    <a:pt x="458" y="3546"/>
                    <a:pt x="580" y="3412"/>
                    <a:pt x="580" y="3250"/>
                  </a:cubicBezTo>
                  <a:lnTo>
                    <a:pt x="580" y="2174"/>
                  </a:lnTo>
                  <a:lnTo>
                    <a:pt x="1589" y="2174"/>
                  </a:lnTo>
                  <a:lnTo>
                    <a:pt x="1589" y="2213"/>
                  </a:lnTo>
                  <a:lnTo>
                    <a:pt x="1589" y="6790"/>
                  </a:lnTo>
                  <a:lnTo>
                    <a:pt x="1589" y="7247"/>
                  </a:lnTo>
                  <a:lnTo>
                    <a:pt x="580" y="7247"/>
                  </a:lnTo>
                  <a:lnTo>
                    <a:pt x="580" y="5605"/>
                  </a:lnTo>
                  <a:cubicBezTo>
                    <a:pt x="580" y="5444"/>
                    <a:pt x="458" y="5309"/>
                    <a:pt x="297" y="5309"/>
                  </a:cubicBezTo>
                  <a:cubicBezTo>
                    <a:pt x="122" y="5309"/>
                    <a:pt x="1" y="5444"/>
                    <a:pt x="1" y="5605"/>
                  </a:cubicBezTo>
                  <a:lnTo>
                    <a:pt x="1" y="7543"/>
                  </a:lnTo>
                  <a:cubicBezTo>
                    <a:pt x="1" y="7705"/>
                    <a:pt x="122" y="7839"/>
                    <a:pt x="297" y="7839"/>
                  </a:cubicBezTo>
                  <a:lnTo>
                    <a:pt x="1885" y="7839"/>
                  </a:lnTo>
                  <a:cubicBezTo>
                    <a:pt x="2046" y="7839"/>
                    <a:pt x="2181" y="7705"/>
                    <a:pt x="2181" y="7543"/>
                  </a:cubicBezTo>
                  <a:lnTo>
                    <a:pt x="2181" y="7181"/>
                  </a:lnTo>
                  <a:lnTo>
                    <a:pt x="3419" y="7557"/>
                  </a:lnTo>
                  <a:lnTo>
                    <a:pt x="2814" y="8876"/>
                  </a:lnTo>
                  <a:cubicBezTo>
                    <a:pt x="2423" y="9711"/>
                    <a:pt x="2235" y="10585"/>
                    <a:pt x="2235" y="11501"/>
                  </a:cubicBezTo>
                  <a:cubicBezTo>
                    <a:pt x="2235" y="12577"/>
                    <a:pt x="2719" y="13587"/>
                    <a:pt x="3554" y="14273"/>
                  </a:cubicBezTo>
                  <a:cubicBezTo>
                    <a:pt x="4200" y="14799"/>
                    <a:pt x="4995" y="15081"/>
                    <a:pt x="5815" y="15081"/>
                  </a:cubicBezTo>
                  <a:lnTo>
                    <a:pt x="9261" y="15081"/>
                  </a:lnTo>
                  <a:cubicBezTo>
                    <a:pt x="10082" y="15081"/>
                    <a:pt x="10876" y="14799"/>
                    <a:pt x="11522" y="14273"/>
                  </a:cubicBezTo>
                  <a:cubicBezTo>
                    <a:pt x="12357" y="13587"/>
                    <a:pt x="12841" y="12577"/>
                    <a:pt x="12841" y="11501"/>
                  </a:cubicBezTo>
                  <a:cubicBezTo>
                    <a:pt x="12841" y="10585"/>
                    <a:pt x="12653" y="9711"/>
                    <a:pt x="12276" y="8876"/>
                  </a:cubicBezTo>
                  <a:lnTo>
                    <a:pt x="11522" y="7247"/>
                  </a:lnTo>
                  <a:cubicBezTo>
                    <a:pt x="11617" y="7113"/>
                    <a:pt x="11657" y="6951"/>
                    <a:pt x="11657" y="6790"/>
                  </a:cubicBezTo>
                  <a:cubicBezTo>
                    <a:pt x="11657" y="6561"/>
                    <a:pt x="11576" y="6346"/>
                    <a:pt x="11441" y="6197"/>
                  </a:cubicBezTo>
                  <a:cubicBezTo>
                    <a:pt x="11576" y="6036"/>
                    <a:pt x="11657" y="5835"/>
                    <a:pt x="11657" y="5605"/>
                  </a:cubicBezTo>
                  <a:cubicBezTo>
                    <a:pt x="11657" y="5377"/>
                    <a:pt x="11576" y="5174"/>
                    <a:pt x="11441" y="5013"/>
                  </a:cubicBezTo>
                  <a:cubicBezTo>
                    <a:pt x="11576" y="4865"/>
                    <a:pt x="11657" y="4650"/>
                    <a:pt x="11657" y="4435"/>
                  </a:cubicBezTo>
                  <a:cubicBezTo>
                    <a:pt x="11657" y="4205"/>
                    <a:pt x="11576" y="3990"/>
                    <a:pt x="11441" y="3843"/>
                  </a:cubicBezTo>
                  <a:cubicBezTo>
                    <a:pt x="11576" y="3681"/>
                    <a:pt x="11657" y="3479"/>
                    <a:pt x="11657" y="3250"/>
                  </a:cubicBezTo>
                  <a:cubicBezTo>
                    <a:pt x="11657" y="2766"/>
                    <a:pt x="11267" y="2362"/>
                    <a:pt x="10782" y="2362"/>
                  </a:cubicBezTo>
                  <a:lnTo>
                    <a:pt x="9598" y="2362"/>
                  </a:lnTo>
                  <a:cubicBezTo>
                    <a:pt x="9167" y="2362"/>
                    <a:pt x="8817" y="2671"/>
                    <a:pt x="8736" y="3075"/>
                  </a:cubicBezTo>
                  <a:lnTo>
                    <a:pt x="7283" y="1285"/>
                  </a:lnTo>
                  <a:cubicBezTo>
                    <a:pt x="7215" y="1217"/>
                    <a:pt x="7134" y="1178"/>
                    <a:pt x="7053" y="1178"/>
                  </a:cubicBezTo>
                  <a:lnTo>
                    <a:pt x="4618" y="1178"/>
                  </a:lnTo>
                  <a:lnTo>
                    <a:pt x="4496" y="881"/>
                  </a:lnTo>
                  <a:lnTo>
                    <a:pt x="4846" y="679"/>
                  </a:lnTo>
                  <a:cubicBezTo>
                    <a:pt x="4939" y="621"/>
                    <a:pt x="5045" y="593"/>
                    <a:pt x="5151" y="593"/>
                  </a:cubicBezTo>
                  <a:cubicBezTo>
                    <a:pt x="5291" y="593"/>
                    <a:pt x="5432" y="641"/>
                    <a:pt x="5546" y="733"/>
                  </a:cubicBezTo>
                  <a:lnTo>
                    <a:pt x="5627" y="801"/>
                  </a:lnTo>
                  <a:cubicBezTo>
                    <a:pt x="5849" y="982"/>
                    <a:pt x="6122" y="1073"/>
                    <a:pt x="6394" y="1073"/>
                  </a:cubicBezTo>
                  <a:cubicBezTo>
                    <a:pt x="6667" y="1073"/>
                    <a:pt x="6939" y="982"/>
                    <a:pt x="7161" y="801"/>
                  </a:cubicBezTo>
                  <a:cubicBezTo>
                    <a:pt x="7269" y="706"/>
                    <a:pt x="7403" y="659"/>
                    <a:pt x="7540" y="659"/>
                  </a:cubicBezTo>
                  <a:cubicBezTo>
                    <a:pt x="7676" y="659"/>
                    <a:pt x="7814" y="706"/>
                    <a:pt x="7929" y="801"/>
                  </a:cubicBezTo>
                  <a:cubicBezTo>
                    <a:pt x="8151" y="982"/>
                    <a:pt x="8423" y="1073"/>
                    <a:pt x="8694" y="1073"/>
                  </a:cubicBezTo>
                  <a:cubicBezTo>
                    <a:pt x="8965" y="1073"/>
                    <a:pt x="9234" y="982"/>
                    <a:pt x="9449" y="801"/>
                  </a:cubicBezTo>
                  <a:lnTo>
                    <a:pt x="9544" y="733"/>
                  </a:lnTo>
                  <a:cubicBezTo>
                    <a:pt x="9658" y="641"/>
                    <a:pt x="9799" y="593"/>
                    <a:pt x="9939" y="593"/>
                  </a:cubicBezTo>
                  <a:cubicBezTo>
                    <a:pt x="10045" y="593"/>
                    <a:pt x="10151" y="621"/>
                    <a:pt x="10244" y="679"/>
                  </a:cubicBezTo>
                  <a:lnTo>
                    <a:pt x="10580" y="881"/>
                  </a:lnTo>
                  <a:lnTo>
                    <a:pt x="10203" y="1770"/>
                  </a:lnTo>
                  <a:cubicBezTo>
                    <a:pt x="10136" y="1917"/>
                    <a:pt x="10217" y="2093"/>
                    <a:pt x="10365" y="2160"/>
                  </a:cubicBezTo>
                  <a:cubicBezTo>
                    <a:pt x="10391" y="2174"/>
                    <a:pt x="10432" y="2174"/>
                    <a:pt x="10472" y="2174"/>
                  </a:cubicBezTo>
                  <a:cubicBezTo>
                    <a:pt x="10594" y="2174"/>
                    <a:pt x="10702" y="2106"/>
                    <a:pt x="10741" y="1998"/>
                  </a:cubicBezTo>
                  <a:lnTo>
                    <a:pt x="11226" y="867"/>
                  </a:lnTo>
                  <a:cubicBezTo>
                    <a:pt x="11280" y="733"/>
                    <a:pt x="11226" y="585"/>
                    <a:pt x="11105" y="505"/>
                  </a:cubicBezTo>
                  <a:lnTo>
                    <a:pt x="10540" y="168"/>
                  </a:lnTo>
                  <a:cubicBezTo>
                    <a:pt x="10352" y="56"/>
                    <a:pt x="10141" y="1"/>
                    <a:pt x="9931" y="1"/>
                  </a:cubicBezTo>
                  <a:cubicBezTo>
                    <a:pt x="9659" y="1"/>
                    <a:pt x="9387" y="93"/>
                    <a:pt x="9167" y="275"/>
                  </a:cubicBezTo>
                  <a:lnTo>
                    <a:pt x="9086" y="343"/>
                  </a:lnTo>
                  <a:cubicBezTo>
                    <a:pt x="8972" y="437"/>
                    <a:pt x="8834" y="484"/>
                    <a:pt x="8696" y="484"/>
                  </a:cubicBezTo>
                  <a:cubicBezTo>
                    <a:pt x="8558" y="484"/>
                    <a:pt x="8420" y="437"/>
                    <a:pt x="8306" y="343"/>
                  </a:cubicBezTo>
                  <a:cubicBezTo>
                    <a:pt x="8083" y="161"/>
                    <a:pt x="7814" y="70"/>
                    <a:pt x="7545" y="70"/>
                  </a:cubicBezTo>
                  <a:cubicBezTo>
                    <a:pt x="7276" y="70"/>
                    <a:pt x="7007" y="161"/>
                    <a:pt x="6784" y="343"/>
                  </a:cubicBezTo>
                  <a:cubicBezTo>
                    <a:pt x="6670" y="437"/>
                    <a:pt x="6532" y="484"/>
                    <a:pt x="6394" y="484"/>
                  </a:cubicBezTo>
                  <a:cubicBezTo>
                    <a:pt x="6256" y="484"/>
                    <a:pt x="6118" y="437"/>
                    <a:pt x="6004" y="343"/>
                  </a:cubicBezTo>
                  <a:lnTo>
                    <a:pt x="5923" y="275"/>
                  </a:lnTo>
                  <a:cubicBezTo>
                    <a:pt x="5703" y="93"/>
                    <a:pt x="5431" y="1"/>
                    <a:pt x="5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1938088" y="1792200"/>
              <a:ext cx="61275" cy="117800"/>
            </a:xfrm>
            <a:custGeom>
              <a:avLst/>
              <a:gdLst/>
              <a:ahLst/>
              <a:cxnLst/>
              <a:rect l="l" t="t" r="r" b="b"/>
              <a:pathLst>
                <a:path w="2451" h="4712" extrusionOk="0">
                  <a:moveTo>
                    <a:pt x="1225" y="1"/>
                  </a:moveTo>
                  <a:cubicBezTo>
                    <a:pt x="1064" y="1"/>
                    <a:pt x="929" y="136"/>
                    <a:pt x="929" y="297"/>
                  </a:cubicBezTo>
                  <a:lnTo>
                    <a:pt x="929" y="418"/>
                  </a:lnTo>
                  <a:cubicBezTo>
                    <a:pt x="391" y="539"/>
                    <a:pt x="1" y="997"/>
                    <a:pt x="1" y="1521"/>
                  </a:cubicBezTo>
                  <a:cubicBezTo>
                    <a:pt x="1" y="2154"/>
                    <a:pt x="552" y="2666"/>
                    <a:pt x="1225" y="2666"/>
                  </a:cubicBezTo>
                  <a:cubicBezTo>
                    <a:pt x="1575" y="2666"/>
                    <a:pt x="1858" y="2908"/>
                    <a:pt x="1858" y="3217"/>
                  </a:cubicBezTo>
                  <a:cubicBezTo>
                    <a:pt x="1858" y="3527"/>
                    <a:pt x="1575" y="3770"/>
                    <a:pt x="1225" y="3770"/>
                  </a:cubicBezTo>
                  <a:cubicBezTo>
                    <a:pt x="875" y="3770"/>
                    <a:pt x="593" y="3527"/>
                    <a:pt x="593" y="3217"/>
                  </a:cubicBezTo>
                  <a:cubicBezTo>
                    <a:pt x="593" y="3056"/>
                    <a:pt x="458" y="2921"/>
                    <a:pt x="297" y="2921"/>
                  </a:cubicBezTo>
                  <a:cubicBezTo>
                    <a:pt x="135" y="2921"/>
                    <a:pt x="1" y="3056"/>
                    <a:pt x="1" y="3217"/>
                  </a:cubicBezTo>
                  <a:cubicBezTo>
                    <a:pt x="1" y="3756"/>
                    <a:pt x="391" y="4200"/>
                    <a:pt x="929" y="4321"/>
                  </a:cubicBezTo>
                  <a:lnTo>
                    <a:pt x="929" y="4416"/>
                  </a:lnTo>
                  <a:cubicBezTo>
                    <a:pt x="929" y="4577"/>
                    <a:pt x="1064" y="4712"/>
                    <a:pt x="1225" y="4712"/>
                  </a:cubicBezTo>
                  <a:cubicBezTo>
                    <a:pt x="1387" y="4712"/>
                    <a:pt x="1521" y="4577"/>
                    <a:pt x="1521" y="4416"/>
                  </a:cubicBezTo>
                  <a:lnTo>
                    <a:pt x="1521" y="4321"/>
                  </a:lnTo>
                  <a:cubicBezTo>
                    <a:pt x="2060" y="4200"/>
                    <a:pt x="2450" y="3756"/>
                    <a:pt x="2450" y="3217"/>
                  </a:cubicBezTo>
                  <a:cubicBezTo>
                    <a:pt x="2450" y="2585"/>
                    <a:pt x="1898" y="2074"/>
                    <a:pt x="1225" y="2074"/>
                  </a:cubicBezTo>
                  <a:cubicBezTo>
                    <a:pt x="875" y="2074"/>
                    <a:pt x="593" y="1831"/>
                    <a:pt x="593" y="1521"/>
                  </a:cubicBezTo>
                  <a:cubicBezTo>
                    <a:pt x="593" y="1225"/>
                    <a:pt x="875" y="970"/>
                    <a:pt x="1225" y="970"/>
                  </a:cubicBezTo>
                  <a:cubicBezTo>
                    <a:pt x="1575" y="970"/>
                    <a:pt x="1858" y="1225"/>
                    <a:pt x="1858" y="1521"/>
                  </a:cubicBezTo>
                  <a:cubicBezTo>
                    <a:pt x="1858" y="1683"/>
                    <a:pt x="1993" y="1817"/>
                    <a:pt x="2154" y="1817"/>
                  </a:cubicBezTo>
                  <a:cubicBezTo>
                    <a:pt x="2316" y="1817"/>
                    <a:pt x="2450" y="1683"/>
                    <a:pt x="2450" y="1521"/>
                  </a:cubicBezTo>
                  <a:cubicBezTo>
                    <a:pt x="2450" y="997"/>
                    <a:pt x="2060" y="539"/>
                    <a:pt x="1521" y="418"/>
                  </a:cubicBezTo>
                  <a:lnTo>
                    <a:pt x="1521" y="297"/>
                  </a:lnTo>
                  <a:cubicBezTo>
                    <a:pt x="1521" y="136"/>
                    <a:pt x="1387" y="1"/>
                    <a:pt x="12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1780263" y="1694275"/>
              <a:ext cx="14500" cy="14825"/>
            </a:xfrm>
            <a:custGeom>
              <a:avLst/>
              <a:gdLst/>
              <a:ahLst/>
              <a:cxnLst/>
              <a:rect l="l" t="t" r="r" b="b"/>
              <a:pathLst>
                <a:path w="580" h="593" extrusionOk="0">
                  <a:moveTo>
                    <a:pt x="297" y="1"/>
                  </a:moveTo>
                  <a:cubicBezTo>
                    <a:pt x="216" y="1"/>
                    <a:pt x="135" y="42"/>
                    <a:pt x="81" y="95"/>
                  </a:cubicBezTo>
                  <a:cubicBezTo>
                    <a:pt x="28" y="149"/>
                    <a:pt x="1" y="216"/>
                    <a:pt x="1" y="297"/>
                  </a:cubicBezTo>
                  <a:cubicBezTo>
                    <a:pt x="1" y="378"/>
                    <a:pt x="28" y="458"/>
                    <a:pt x="81" y="512"/>
                  </a:cubicBezTo>
                  <a:cubicBezTo>
                    <a:pt x="135" y="566"/>
                    <a:pt x="216" y="593"/>
                    <a:pt x="297" y="593"/>
                  </a:cubicBezTo>
                  <a:cubicBezTo>
                    <a:pt x="365" y="593"/>
                    <a:pt x="445" y="566"/>
                    <a:pt x="499" y="512"/>
                  </a:cubicBezTo>
                  <a:cubicBezTo>
                    <a:pt x="553" y="458"/>
                    <a:pt x="580" y="378"/>
                    <a:pt x="580" y="297"/>
                  </a:cubicBezTo>
                  <a:cubicBezTo>
                    <a:pt x="580" y="216"/>
                    <a:pt x="553" y="149"/>
                    <a:pt x="499" y="95"/>
                  </a:cubicBezTo>
                  <a:cubicBezTo>
                    <a:pt x="445"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a:off x="2010438" y="1871275"/>
              <a:ext cx="56225" cy="61925"/>
            </a:xfrm>
            <a:custGeom>
              <a:avLst/>
              <a:gdLst/>
              <a:ahLst/>
              <a:cxnLst/>
              <a:rect l="l" t="t" r="r" b="b"/>
              <a:pathLst>
                <a:path w="2249" h="2477" extrusionOk="0">
                  <a:moveTo>
                    <a:pt x="1952" y="0"/>
                  </a:moveTo>
                  <a:cubicBezTo>
                    <a:pt x="1791" y="0"/>
                    <a:pt x="1656" y="135"/>
                    <a:pt x="1656" y="297"/>
                  </a:cubicBezTo>
                  <a:cubicBezTo>
                    <a:pt x="1656" y="781"/>
                    <a:pt x="1441" y="1239"/>
                    <a:pt x="1064" y="1549"/>
                  </a:cubicBezTo>
                  <a:cubicBezTo>
                    <a:pt x="835" y="1737"/>
                    <a:pt x="565" y="1845"/>
                    <a:pt x="283" y="1899"/>
                  </a:cubicBezTo>
                  <a:cubicBezTo>
                    <a:pt x="122" y="1912"/>
                    <a:pt x="0" y="2060"/>
                    <a:pt x="27" y="2222"/>
                  </a:cubicBezTo>
                  <a:cubicBezTo>
                    <a:pt x="54" y="2369"/>
                    <a:pt x="176" y="2477"/>
                    <a:pt x="323" y="2477"/>
                  </a:cubicBezTo>
                  <a:lnTo>
                    <a:pt x="364" y="2477"/>
                  </a:lnTo>
                  <a:cubicBezTo>
                    <a:pt x="754" y="2423"/>
                    <a:pt x="1131" y="2262"/>
                    <a:pt x="1441" y="2006"/>
                  </a:cubicBezTo>
                  <a:cubicBezTo>
                    <a:pt x="1952" y="1589"/>
                    <a:pt x="2248" y="957"/>
                    <a:pt x="2248" y="297"/>
                  </a:cubicBezTo>
                  <a:cubicBezTo>
                    <a:pt x="2248" y="135"/>
                    <a:pt x="2114" y="0"/>
                    <a:pt x="19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a:off x="1981838" y="1919050"/>
              <a:ext cx="14475" cy="14825"/>
            </a:xfrm>
            <a:custGeom>
              <a:avLst/>
              <a:gdLst/>
              <a:ahLst/>
              <a:cxnLst/>
              <a:rect l="l" t="t" r="r" b="b"/>
              <a:pathLst>
                <a:path w="579" h="593" extrusionOk="0">
                  <a:moveTo>
                    <a:pt x="297" y="1"/>
                  </a:moveTo>
                  <a:cubicBezTo>
                    <a:pt x="216" y="1"/>
                    <a:pt x="135" y="28"/>
                    <a:pt x="81" y="81"/>
                  </a:cubicBezTo>
                  <a:cubicBezTo>
                    <a:pt x="27" y="135"/>
                    <a:pt x="0" y="216"/>
                    <a:pt x="0" y="297"/>
                  </a:cubicBezTo>
                  <a:cubicBezTo>
                    <a:pt x="0" y="365"/>
                    <a:pt x="27" y="445"/>
                    <a:pt x="81" y="499"/>
                  </a:cubicBezTo>
                  <a:cubicBezTo>
                    <a:pt x="135" y="553"/>
                    <a:pt x="216" y="593"/>
                    <a:pt x="297" y="593"/>
                  </a:cubicBezTo>
                  <a:cubicBezTo>
                    <a:pt x="363" y="593"/>
                    <a:pt x="444" y="553"/>
                    <a:pt x="498" y="499"/>
                  </a:cubicBezTo>
                  <a:cubicBezTo>
                    <a:pt x="552" y="445"/>
                    <a:pt x="579" y="365"/>
                    <a:pt x="579" y="297"/>
                  </a:cubicBezTo>
                  <a:cubicBezTo>
                    <a:pt x="579" y="216"/>
                    <a:pt x="552" y="135"/>
                    <a:pt x="498" y="81"/>
                  </a:cubicBezTo>
                  <a:cubicBezTo>
                    <a:pt x="444" y="28"/>
                    <a:pt x="363"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39"/>
          <p:cNvGrpSpPr/>
          <p:nvPr/>
        </p:nvGrpSpPr>
        <p:grpSpPr>
          <a:xfrm>
            <a:off x="4446811" y="1992313"/>
            <a:ext cx="250375" cy="377175"/>
            <a:chOff x="2566663" y="1591025"/>
            <a:chExt cx="250375" cy="377175"/>
          </a:xfrm>
        </p:grpSpPr>
        <p:sp>
          <p:nvSpPr>
            <p:cNvPr id="831" name="Google Shape;831;p39"/>
            <p:cNvSpPr/>
            <p:nvPr/>
          </p:nvSpPr>
          <p:spPr>
            <a:xfrm>
              <a:off x="2566663" y="1700000"/>
              <a:ext cx="250375" cy="268200"/>
            </a:xfrm>
            <a:custGeom>
              <a:avLst/>
              <a:gdLst/>
              <a:ahLst/>
              <a:cxnLst/>
              <a:rect l="l" t="t" r="r" b="b"/>
              <a:pathLst>
                <a:path w="10015" h="10728" extrusionOk="0">
                  <a:moveTo>
                    <a:pt x="5007" y="5304"/>
                  </a:moveTo>
                  <a:cubicBezTo>
                    <a:pt x="6339" y="5304"/>
                    <a:pt x="7416" y="6394"/>
                    <a:pt x="7416" y="7727"/>
                  </a:cubicBezTo>
                  <a:cubicBezTo>
                    <a:pt x="7416" y="9059"/>
                    <a:pt x="6339" y="10136"/>
                    <a:pt x="5007" y="10136"/>
                  </a:cubicBezTo>
                  <a:cubicBezTo>
                    <a:pt x="3674" y="10136"/>
                    <a:pt x="2585" y="9059"/>
                    <a:pt x="2585" y="7727"/>
                  </a:cubicBezTo>
                  <a:cubicBezTo>
                    <a:pt x="2585" y="6394"/>
                    <a:pt x="3674" y="5304"/>
                    <a:pt x="5007" y="5304"/>
                  </a:cubicBezTo>
                  <a:close/>
                  <a:moveTo>
                    <a:pt x="2477" y="1"/>
                  </a:moveTo>
                  <a:cubicBezTo>
                    <a:pt x="2315" y="1"/>
                    <a:pt x="2181" y="136"/>
                    <a:pt x="2181" y="297"/>
                  </a:cubicBezTo>
                  <a:lnTo>
                    <a:pt x="2181" y="1010"/>
                  </a:lnTo>
                  <a:cubicBezTo>
                    <a:pt x="2181" y="1535"/>
                    <a:pt x="1817" y="1993"/>
                    <a:pt x="1305" y="2128"/>
                  </a:cubicBezTo>
                  <a:cubicBezTo>
                    <a:pt x="539" y="2316"/>
                    <a:pt x="0" y="3016"/>
                    <a:pt x="0" y="3810"/>
                  </a:cubicBezTo>
                  <a:lnTo>
                    <a:pt x="0" y="8790"/>
                  </a:lnTo>
                  <a:cubicBezTo>
                    <a:pt x="0" y="9853"/>
                    <a:pt x="875" y="10728"/>
                    <a:pt x="1939" y="10728"/>
                  </a:cubicBezTo>
                  <a:lnTo>
                    <a:pt x="8076" y="10728"/>
                  </a:lnTo>
                  <a:cubicBezTo>
                    <a:pt x="9139" y="10728"/>
                    <a:pt x="10014" y="9853"/>
                    <a:pt x="10014" y="8790"/>
                  </a:cubicBezTo>
                  <a:lnTo>
                    <a:pt x="10014" y="7148"/>
                  </a:lnTo>
                  <a:cubicBezTo>
                    <a:pt x="10014" y="6986"/>
                    <a:pt x="9880" y="6851"/>
                    <a:pt x="9718" y="6851"/>
                  </a:cubicBezTo>
                  <a:cubicBezTo>
                    <a:pt x="9557" y="6851"/>
                    <a:pt x="9422" y="6986"/>
                    <a:pt x="9422" y="7148"/>
                  </a:cubicBezTo>
                  <a:lnTo>
                    <a:pt x="9422" y="8790"/>
                  </a:lnTo>
                  <a:cubicBezTo>
                    <a:pt x="9422" y="9530"/>
                    <a:pt x="8816" y="10136"/>
                    <a:pt x="8076" y="10136"/>
                  </a:cubicBezTo>
                  <a:lnTo>
                    <a:pt x="6784" y="10136"/>
                  </a:lnTo>
                  <a:cubicBezTo>
                    <a:pt x="7524" y="9597"/>
                    <a:pt x="8008" y="8709"/>
                    <a:pt x="8008" y="7727"/>
                  </a:cubicBezTo>
                  <a:cubicBezTo>
                    <a:pt x="8008" y="6071"/>
                    <a:pt x="6662" y="4725"/>
                    <a:pt x="5007" y="4725"/>
                  </a:cubicBezTo>
                  <a:cubicBezTo>
                    <a:pt x="3351" y="4725"/>
                    <a:pt x="2005" y="6071"/>
                    <a:pt x="2005" y="7727"/>
                  </a:cubicBezTo>
                  <a:cubicBezTo>
                    <a:pt x="2005" y="8709"/>
                    <a:pt x="2477" y="9597"/>
                    <a:pt x="3217" y="10136"/>
                  </a:cubicBezTo>
                  <a:lnTo>
                    <a:pt x="1939" y="10136"/>
                  </a:lnTo>
                  <a:cubicBezTo>
                    <a:pt x="1198" y="10136"/>
                    <a:pt x="593" y="9530"/>
                    <a:pt x="593" y="8790"/>
                  </a:cubicBezTo>
                  <a:lnTo>
                    <a:pt x="593" y="3810"/>
                  </a:lnTo>
                  <a:cubicBezTo>
                    <a:pt x="593" y="3285"/>
                    <a:pt x="943" y="2828"/>
                    <a:pt x="1454" y="2693"/>
                  </a:cubicBezTo>
                  <a:cubicBezTo>
                    <a:pt x="2221" y="2490"/>
                    <a:pt x="2773" y="1805"/>
                    <a:pt x="2773" y="1010"/>
                  </a:cubicBezTo>
                  <a:lnTo>
                    <a:pt x="2773" y="593"/>
                  </a:lnTo>
                  <a:lnTo>
                    <a:pt x="3647" y="593"/>
                  </a:lnTo>
                  <a:cubicBezTo>
                    <a:pt x="3809" y="593"/>
                    <a:pt x="3944" y="459"/>
                    <a:pt x="3944" y="297"/>
                  </a:cubicBezTo>
                  <a:cubicBezTo>
                    <a:pt x="3944" y="136"/>
                    <a:pt x="3809" y="1"/>
                    <a:pt x="3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2802213" y="1842325"/>
              <a:ext cx="14825" cy="14850"/>
            </a:xfrm>
            <a:custGeom>
              <a:avLst/>
              <a:gdLst/>
              <a:ahLst/>
              <a:cxnLst/>
              <a:rect l="l" t="t" r="r" b="b"/>
              <a:pathLst>
                <a:path w="593" h="594" extrusionOk="0">
                  <a:moveTo>
                    <a:pt x="296" y="1"/>
                  </a:moveTo>
                  <a:cubicBezTo>
                    <a:pt x="216" y="1"/>
                    <a:pt x="148" y="28"/>
                    <a:pt x="94" y="96"/>
                  </a:cubicBezTo>
                  <a:cubicBezTo>
                    <a:pt x="40" y="149"/>
                    <a:pt x="0" y="216"/>
                    <a:pt x="0" y="297"/>
                  </a:cubicBezTo>
                  <a:cubicBezTo>
                    <a:pt x="0" y="378"/>
                    <a:pt x="40" y="446"/>
                    <a:pt x="94" y="512"/>
                  </a:cubicBezTo>
                  <a:cubicBezTo>
                    <a:pt x="148" y="566"/>
                    <a:pt x="216" y="593"/>
                    <a:pt x="296" y="593"/>
                  </a:cubicBezTo>
                  <a:cubicBezTo>
                    <a:pt x="377" y="593"/>
                    <a:pt x="458" y="566"/>
                    <a:pt x="512" y="512"/>
                  </a:cubicBezTo>
                  <a:cubicBezTo>
                    <a:pt x="565" y="446"/>
                    <a:pt x="592" y="378"/>
                    <a:pt x="592" y="297"/>
                  </a:cubicBezTo>
                  <a:cubicBezTo>
                    <a:pt x="592" y="216"/>
                    <a:pt x="565" y="149"/>
                    <a:pt x="512" y="96"/>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a:off x="2721088" y="1700000"/>
              <a:ext cx="95950" cy="125525"/>
            </a:xfrm>
            <a:custGeom>
              <a:avLst/>
              <a:gdLst/>
              <a:ahLst/>
              <a:cxnLst/>
              <a:rect l="l" t="t" r="r" b="b"/>
              <a:pathLst>
                <a:path w="3838" h="5021" extrusionOk="0">
                  <a:moveTo>
                    <a:pt x="297" y="1"/>
                  </a:moveTo>
                  <a:cubicBezTo>
                    <a:pt x="135" y="1"/>
                    <a:pt x="1" y="136"/>
                    <a:pt x="1" y="297"/>
                  </a:cubicBezTo>
                  <a:cubicBezTo>
                    <a:pt x="1" y="459"/>
                    <a:pt x="135" y="593"/>
                    <a:pt x="297" y="593"/>
                  </a:cubicBezTo>
                  <a:lnTo>
                    <a:pt x="1078" y="593"/>
                  </a:lnTo>
                  <a:lnTo>
                    <a:pt x="1078" y="1010"/>
                  </a:lnTo>
                  <a:cubicBezTo>
                    <a:pt x="1078" y="1805"/>
                    <a:pt x="1616" y="2490"/>
                    <a:pt x="2384" y="2693"/>
                  </a:cubicBezTo>
                  <a:cubicBezTo>
                    <a:pt x="2895" y="2828"/>
                    <a:pt x="3245" y="3285"/>
                    <a:pt x="3245" y="3810"/>
                  </a:cubicBezTo>
                  <a:lnTo>
                    <a:pt x="3245" y="4725"/>
                  </a:lnTo>
                  <a:cubicBezTo>
                    <a:pt x="3245" y="4886"/>
                    <a:pt x="3380" y="5021"/>
                    <a:pt x="3541" y="5021"/>
                  </a:cubicBezTo>
                  <a:cubicBezTo>
                    <a:pt x="3703" y="5021"/>
                    <a:pt x="3837" y="4886"/>
                    <a:pt x="3837" y="4725"/>
                  </a:cubicBezTo>
                  <a:lnTo>
                    <a:pt x="3837" y="3810"/>
                  </a:lnTo>
                  <a:cubicBezTo>
                    <a:pt x="3837" y="3016"/>
                    <a:pt x="3299" y="2316"/>
                    <a:pt x="2531" y="2128"/>
                  </a:cubicBezTo>
                  <a:cubicBezTo>
                    <a:pt x="2020" y="1993"/>
                    <a:pt x="1657" y="1535"/>
                    <a:pt x="1657" y="1010"/>
                  </a:cubicBezTo>
                  <a:lnTo>
                    <a:pt x="1657" y="297"/>
                  </a:lnTo>
                  <a:cubicBezTo>
                    <a:pt x="1657" y="136"/>
                    <a:pt x="1535" y="1"/>
                    <a:pt x="13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2668288" y="1850075"/>
              <a:ext cx="46775" cy="85825"/>
            </a:xfrm>
            <a:custGeom>
              <a:avLst/>
              <a:gdLst/>
              <a:ahLst/>
              <a:cxnLst/>
              <a:rect l="l" t="t" r="r" b="b"/>
              <a:pathLst>
                <a:path w="1871" h="3433" extrusionOk="0">
                  <a:moveTo>
                    <a:pt x="942" y="1"/>
                  </a:moveTo>
                  <a:cubicBezTo>
                    <a:pt x="781" y="1"/>
                    <a:pt x="646" y="136"/>
                    <a:pt x="646" y="297"/>
                  </a:cubicBezTo>
                  <a:lnTo>
                    <a:pt x="646" y="310"/>
                  </a:lnTo>
                  <a:cubicBezTo>
                    <a:pt x="269" y="432"/>
                    <a:pt x="0" y="755"/>
                    <a:pt x="0" y="1145"/>
                  </a:cubicBezTo>
                  <a:cubicBezTo>
                    <a:pt x="0" y="1629"/>
                    <a:pt x="417" y="2033"/>
                    <a:pt x="942" y="2033"/>
                  </a:cubicBezTo>
                  <a:cubicBezTo>
                    <a:pt x="1131" y="2033"/>
                    <a:pt x="1292" y="2155"/>
                    <a:pt x="1292" y="2316"/>
                  </a:cubicBezTo>
                  <a:cubicBezTo>
                    <a:pt x="1292" y="2478"/>
                    <a:pt x="1131" y="2612"/>
                    <a:pt x="942" y="2612"/>
                  </a:cubicBezTo>
                  <a:cubicBezTo>
                    <a:pt x="740" y="2612"/>
                    <a:pt x="592" y="2478"/>
                    <a:pt x="592" y="2316"/>
                  </a:cubicBezTo>
                  <a:cubicBezTo>
                    <a:pt x="592" y="2155"/>
                    <a:pt x="458" y="2020"/>
                    <a:pt x="296" y="2020"/>
                  </a:cubicBezTo>
                  <a:cubicBezTo>
                    <a:pt x="135" y="2020"/>
                    <a:pt x="0" y="2155"/>
                    <a:pt x="0" y="2316"/>
                  </a:cubicBezTo>
                  <a:cubicBezTo>
                    <a:pt x="0" y="2706"/>
                    <a:pt x="269" y="3029"/>
                    <a:pt x="646" y="3151"/>
                  </a:cubicBezTo>
                  <a:cubicBezTo>
                    <a:pt x="646" y="3312"/>
                    <a:pt x="781" y="3433"/>
                    <a:pt x="942" y="3433"/>
                  </a:cubicBezTo>
                  <a:cubicBezTo>
                    <a:pt x="1104" y="3433"/>
                    <a:pt x="1225" y="3312"/>
                    <a:pt x="1239" y="3151"/>
                  </a:cubicBezTo>
                  <a:cubicBezTo>
                    <a:pt x="1601" y="3029"/>
                    <a:pt x="1871" y="2706"/>
                    <a:pt x="1871" y="2316"/>
                  </a:cubicBezTo>
                  <a:cubicBezTo>
                    <a:pt x="1871" y="1831"/>
                    <a:pt x="1454" y="1441"/>
                    <a:pt x="942" y="1441"/>
                  </a:cubicBezTo>
                  <a:cubicBezTo>
                    <a:pt x="740" y="1441"/>
                    <a:pt x="592" y="1306"/>
                    <a:pt x="592" y="1145"/>
                  </a:cubicBezTo>
                  <a:cubicBezTo>
                    <a:pt x="592" y="983"/>
                    <a:pt x="740" y="862"/>
                    <a:pt x="942" y="862"/>
                  </a:cubicBezTo>
                  <a:cubicBezTo>
                    <a:pt x="1131" y="862"/>
                    <a:pt x="1292" y="983"/>
                    <a:pt x="1292" y="1145"/>
                  </a:cubicBezTo>
                  <a:cubicBezTo>
                    <a:pt x="1292" y="1306"/>
                    <a:pt x="1413" y="1441"/>
                    <a:pt x="1588" y="1441"/>
                  </a:cubicBezTo>
                  <a:cubicBezTo>
                    <a:pt x="1750" y="1441"/>
                    <a:pt x="1871" y="1306"/>
                    <a:pt x="1871" y="1145"/>
                  </a:cubicBezTo>
                  <a:cubicBezTo>
                    <a:pt x="1871" y="755"/>
                    <a:pt x="1601" y="432"/>
                    <a:pt x="1239" y="310"/>
                  </a:cubicBezTo>
                  <a:lnTo>
                    <a:pt x="1239" y="297"/>
                  </a:lnTo>
                  <a:cubicBezTo>
                    <a:pt x="1239" y="136"/>
                    <a:pt x="1104" y="1"/>
                    <a:pt x="9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9"/>
            <p:cNvSpPr/>
            <p:nvPr/>
          </p:nvSpPr>
          <p:spPr>
            <a:xfrm>
              <a:off x="2642038" y="1886075"/>
              <a:ext cx="14475" cy="14825"/>
            </a:xfrm>
            <a:custGeom>
              <a:avLst/>
              <a:gdLst/>
              <a:ahLst/>
              <a:cxnLst/>
              <a:rect l="l" t="t" r="r" b="b"/>
              <a:pathLst>
                <a:path w="579" h="593" extrusionOk="0">
                  <a:moveTo>
                    <a:pt x="296" y="1"/>
                  </a:moveTo>
                  <a:cubicBezTo>
                    <a:pt x="216" y="1"/>
                    <a:pt x="135" y="28"/>
                    <a:pt x="81" y="81"/>
                  </a:cubicBezTo>
                  <a:cubicBezTo>
                    <a:pt x="27" y="135"/>
                    <a:pt x="0" y="216"/>
                    <a:pt x="0" y="297"/>
                  </a:cubicBezTo>
                  <a:cubicBezTo>
                    <a:pt x="0" y="365"/>
                    <a:pt x="27" y="445"/>
                    <a:pt x="81" y="499"/>
                  </a:cubicBezTo>
                  <a:cubicBezTo>
                    <a:pt x="135" y="553"/>
                    <a:pt x="216" y="593"/>
                    <a:pt x="296" y="593"/>
                  </a:cubicBezTo>
                  <a:cubicBezTo>
                    <a:pt x="363" y="593"/>
                    <a:pt x="444" y="553"/>
                    <a:pt x="498" y="499"/>
                  </a:cubicBezTo>
                  <a:cubicBezTo>
                    <a:pt x="552" y="445"/>
                    <a:pt x="579" y="365"/>
                    <a:pt x="579" y="297"/>
                  </a:cubicBezTo>
                  <a:cubicBezTo>
                    <a:pt x="579"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9"/>
            <p:cNvSpPr/>
            <p:nvPr/>
          </p:nvSpPr>
          <p:spPr>
            <a:xfrm>
              <a:off x="2726838" y="1886075"/>
              <a:ext cx="14825" cy="14825"/>
            </a:xfrm>
            <a:custGeom>
              <a:avLst/>
              <a:gdLst/>
              <a:ahLst/>
              <a:cxnLst/>
              <a:rect l="l" t="t" r="r" b="b"/>
              <a:pathLst>
                <a:path w="593" h="593" extrusionOk="0">
                  <a:moveTo>
                    <a:pt x="296" y="1"/>
                  </a:moveTo>
                  <a:cubicBezTo>
                    <a:pt x="216" y="1"/>
                    <a:pt x="148" y="28"/>
                    <a:pt x="81" y="81"/>
                  </a:cubicBezTo>
                  <a:cubicBezTo>
                    <a:pt x="27" y="135"/>
                    <a:pt x="0" y="216"/>
                    <a:pt x="0" y="297"/>
                  </a:cubicBezTo>
                  <a:cubicBezTo>
                    <a:pt x="0" y="365"/>
                    <a:pt x="27" y="445"/>
                    <a:pt x="81" y="499"/>
                  </a:cubicBezTo>
                  <a:cubicBezTo>
                    <a:pt x="148" y="553"/>
                    <a:pt x="216" y="593"/>
                    <a:pt x="296" y="593"/>
                  </a:cubicBezTo>
                  <a:cubicBezTo>
                    <a:pt x="377" y="593"/>
                    <a:pt x="444" y="553"/>
                    <a:pt x="498" y="499"/>
                  </a:cubicBezTo>
                  <a:cubicBezTo>
                    <a:pt x="552" y="445"/>
                    <a:pt x="592" y="365"/>
                    <a:pt x="592" y="297"/>
                  </a:cubicBezTo>
                  <a:cubicBezTo>
                    <a:pt x="592" y="216"/>
                    <a:pt x="552" y="135"/>
                    <a:pt x="498" y="81"/>
                  </a:cubicBezTo>
                  <a:cubicBezTo>
                    <a:pt x="444"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p:nvPr/>
          </p:nvSpPr>
          <p:spPr>
            <a:xfrm>
              <a:off x="2591563" y="1591025"/>
              <a:ext cx="200225" cy="183375"/>
            </a:xfrm>
            <a:custGeom>
              <a:avLst/>
              <a:gdLst/>
              <a:ahLst/>
              <a:cxnLst/>
              <a:rect l="l" t="t" r="r" b="b"/>
              <a:pathLst>
                <a:path w="8009" h="7335" extrusionOk="0">
                  <a:moveTo>
                    <a:pt x="740" y="591"/>
                  </a:moveTo>
                  <a:cubicBezTo>
                    <a:pt x="1225" y="591"/>
                    <a:pt x="2315" y="658"/>
                    <a:pt x="2988" y="1318"/>
                  </a:cubicBezTo>
                  <a:cubicBezTo>
                    <a:pt x="3486" y="1816"/>
                    <a:pt x="3647" y="2556"/>
                    <a:pt x="3701" y="3108"/>
                  </a:cubicBezTo>
                  <a:lnTo>
                    <a:pt x="2786" y="2192"/>
                  </a:lnTo>
                  <a:cubicBezTo>
                    <a:pt x="2726" y="2139"/>
                    <a:pt x="2648" y="2112"/>
                    <a:pt x="2573" y="2112"/>
                  </a:cubicBezTo>
                  <a:cubicBezTo>
                    <a:pt x="2497" y="2112"/>
                    <a:pt x="2423" y="2139"/>
                    <a:pt x="2369" y="2192"/>
                  </a:cubicBezTo>
                  <a:cubicBezTo>
                    <a:pt x="2248" y="2314"/>
                    <a:pt x="2248" y="2503"/>
                    <a:pt x="2369" y="2610"/>
                  </a:cubicBezTo>
                  <a:lnTo>
                    <a:pt x="3312" y="3565"/>
                  </a:lnTo>
                  <a:cubicBezTo>
                    <a:pt x="2759" y="3538"/>
                    <a:pt x="1952" y="3404"/>
                    <a:pt x="1427" y="2879"/>
                  </a:cubicBezTo>
                  <a:cubicBezTo>
                    <a:pt x="767" y="2233"/>
                    <a:pt x="727" y="1103"/>
                    <a:pt x="740" y="591"/>
                  </a:cubicBezTo>
                  <a:close/>
                  <a:moveTo>
                    <a:pt x="7282" y="591"/>
                  </a:moveTo>
                  <a:cubicBezTo>
                    <a:pt x="7296" y="1103"/>
                    <a:pt x="7255" y="2233"/>
                    <a:pt x="6582" y="2879"/>
                  </a:cubicBezTo>
                  <a:cubicBezTo>
                    <a:pt x="6070" y="3391"/>
                    <a:pt x="5263" y="3538"/>
                    <a:pt x="4711" y="3565"/>
                  </a:cubicBezTo>
                  <a:lnTo>
                    <a:pt x="5666" y="2596"/>
                  </a:lnTo>
                  <a:cubicBezTo>
                    <a:pt x="5788" y="2489"/>
                    <a:pt x="5788" y="2300"/>
                    <a:pt x="5666" y="2180"/>
                  </a:cubicBezTo>
                  <a:cubicBezTo>
                    <a:pt x="5613" y="2126"/>
                    <a:pt x="5539" y="2099"/>
                    <a:pt x="5463" y="2099"/>
                  </a:cubicBezTo>
                  <a:cubicBezTo>
                    <a:pt x="5387" y="2099"/>
                    <a:pt x="5310" y="2126"/>
                    <a:pt x="5250" y="2180"/>
                  </a:cubicBezTo>
                  <a:lnTo>
                    <a:pt x="4320" y="3122"/>
                  </a:lnTo>
                  <a:cubicBezTo>
                    <a:pt x="4361" y="2569"/>
                    <a:pt x="4523" y="1816"/>
                    <a:pt x="5034" y="1318"/>
                  </a:cubicBezTo>
                  <a:cubicBezTo>
                    <a:pt x="5693" y="658"/>
                    <a:pt x="6784" y="591"/>
                    <a:pt x="7282" y="591"/>
                  </a:cubicBezTo>
                  <a:close/>
                  <a:moveTo>
                    <a:pt x="767" y="1"/>
                  </a:moveTo>
                  <a:cubicBezTo>
                    <a:pt x="599" y="1"/>
                    <a:pt x="483" y="9"/>
                    <a:pt x="444" y="12"/>
                  </a:cubicBezTo>
                  <a:cubicBezTo>
                    <a:pt x="377" y="26"/>
                    <a:pt x="309" y="53"/>
                    <a:pt x="256" y="107"/>
                  </a:cubicBezTo>
                  <a:cubicBezTo>
                    <a:pt x="202" y="161"/>
                    <a:pt x="175" y="227"/>
                    <a:pt x="162" y="295"/>
                  </a:cubicBezTo>
                  <a:cubicBezTo>
                    <a:pt x="148" y="550"/>
                    <a:pt x="0" y="2300"/>
                    <a:pt x="1023" y="3310"/>
                  </a:cubicBezTo>
                  <a:cubicBezTo>
                    <a:pt x="1777" y="4050"/>
                    <a:pt x="2921" y="4158"/>
                    <a:pt x="3554" y="4158"/>
                  </a:cubicBezTo>
                  <a:lnTo>
                    <a:pt x="3715" y="4158"/>
                  </a:lnTo>
                  <a:lnTo>
                    <a:pt x="3715" y="7052"/>
                  </a:lnTo>
                  <a:cubicBezTo>
                    <a:pt x="3715" y="7213"/>
                    <a:pt x="3850" y="7334"/>
                    <a:pt x="4011" y="7334"/>
                  </a:cubicBezTo>
                  <a:cubicBezTo>
                    <a:pt x="4173" y="7334"/>
                    <a:pt x="4308" y="7213"/>
                    <a:pt x="4308" y="7052"/>
                  </a:cubicBezTo>
                  <a:lnTo>
                    <a:pt x="4308" y="4158"/>
                  </a:lnTo>
                  <a:lnTo>
                    <a:pt x="4455" y="4158"/>
                  </a:lnTo>
                  <a:cubicBezTo>
                    <a:pt x="5101" y="4158"/>
                    <a:pt x="6246" y="4050"/>
                    <a:pt x="6999" y="3310"/>
                  </a:cubicBezTo>
                  <a:cubicBezTo>
                    <a:pt x="8008" y="2300"/>
                    <a:pt x="7874" y="564"/>
                    <a:pt x="7847" y="295"/>
                  </a:cubicBezTo>
                  <a:cubicBezTo>
                    <a:pt x="7847" y="227"/>
                    <a:pt x="7820" y="161"/>
                    <a:pt x="7766" y="107"/>
                  </a:cubicBezTo>
                  <a:cubicBezTo>
                    <a:pt x="7712" y="53"/>
                    <a:pt x="7646" y="26"/>
                    <a:pt x="7578" y="12"/>
                  </a:cubicBezTo>
                  <a:cubicBezTo>
                    <a:pt x="7542" y="9"/>
                    <a:pt x="7428" y="1"/>
                    <a:pt x="7261" y="1"/>
                  </a:cubicBezTo>
                  <a:cubicBezTo>
                    <a:pt x="6672" y="1"/>
                    <a:pt x="5424" y="104"/>
                    <a:pt x="4617" y="900"/>
                  </a:cubicBezTo>
                  <a:cubicBezTo>
                    <a:pt x="4334" y="1170"/>
                    <a:pt x="4146" y="1507"/>
                    <a:pt x="4011" y="1843"/>
                  </a:cubicBezTo>
                  <a:cubicBezTo>
                    <a:pt x="3877" y="1507"/>
                    <a:pt x="3674" y="1170"/>
                    <a:pt x="3392" y="900"/>
                  </a:cubicBezTo>
                  <a:cubicBezTo>
                    <a:pt x="2596" y="104"/>
                    <a:pt x="1358" y="1"/>
                    <a:pt x="7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9"/>
            <p:cNvSpPr/>
            <p:nvPr/>
          </p:nvSpPr>
          <p:spPr>
            <a:xfrm>
              <a:off x="2684438" y="1789175"/>
              <a:ext cx="14825" cy="14825"/>
            </a:xfrm>
            <a:custGeom>
              <a:avLst/>
              <a:gdLst/>
              <a:ahLst/>
              <a:cxnLst/>
              <a:rect l="l" t="t" r="r" b="b"/>
              <a:pathLst>
                <a:path w="593" h="593" extrusionOk="0">
                  <a:moveTo>
                    <a:pt x="296" y="0"/>
                  </a:moveTo>
                  <a:cubicBezTo>
                    <a:pt x="216" y="0"/>
                    <a:pt x="135" y="41"/>
                    <a:pt x="81" y="95"/>
                  </a:cubicBezTo>
                  <a:cubicBezTo>
                    <a:pt x="27" y="149"/>
                    <a:pt x="0" y="216"/>
                    <a:pt x="0" y="296"/>
                  </a:cubicBezTo>
                  <a:cubicBezTo>
                    <a:pt x="0" y="377"/>
                    <a:pt x="27" y="458"/>
                    <a:pt x="81" y="512"/>
                  </a:cubicBezTo>
                  <a:cubicBezTo>
                    <a:pt x="135" y="566"/>
                    <a:pt x="216" y="592"/>
                    <a:pt x="296" y="592"/>
                  </a:cubicBezTo>
                  <a:cubicBezTo>
                    <a:pt x="363" y="592"/>
                    <a:pt x="444" y="566"/>
                    <a:pt x="498" y="512"/>
                  </a:cubicBezTo>
                  <a:cubicBezTo>
                    <a:pt x="552" y="458"/>
                    <a:pt x="593" y="377"/>
                    <a:pt x="593" y="296"/>
                  </a:cubicBezTo>
                  <a:cubicBezTo>
                    <a:pt x="593" y="216"/>
                    <a:pt x="552" y="149"/>
                    <a:pt x="498" y="95"/>
                  </a:cubicBezTo>
                  <a:cubicBezTo>
                    <a:pt x="444" y="41"/>
                    <a:pt x="363"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39"/>
          <p:cNvGrpSpPr/>
          <p:nvPr/>
        </p:nvGrpSpPr>
        <p:grpSpPr>
          <a:xfrm>
            <a:off x="6997112" y="2007100"/>
            <a:ext cx="377225" cy="347600"/>
            <a:chOff x="3254438" y="1605800"/>
            <a:chExt cx="377225" cy="347600"/>
          </a:xfrm>
        </p:grpSpPr>
        <p:sp>
          <p:nvSpPr>
            <p:cNvPr id="840" name="Google Shape;840;p39"/>
            <p:cNvSpPr/>
            <p:nvPr/>
          </p:nvSpPr>
          <p:spPr>
            <a:xfrm>
              <a:off x="3493013" y="1688575"/>
              <a:ext cx="138650" cy="138300"/>
            </a:xfrm>
            <a:custGeom>
              <a:avLst/>
              <a:gdLst/>
              <a:ahLst/>
              <a:cxnLst/>
              <a:rect l="l" t="t" r="r" b="b"/>
              <a:pathLst>
                <a:path w="5546" h="5532" extrusionOk="0">
                  <a:moveTo>
                    <a:pt x="2773" y="579"/>
                  </a:moveTo>
                  <a:cubicBezTo>
                    <a:pt x="3972" y="579"/>
                    <a:pt x="4954" y="1562"/>
                    <a:pt x="4954" y="2759"/>
                  </a:cubicBezTo>
                  <a:cubicBezTo>
                    <a:pt x="4954" y="3970"/>
                    <a:pt x="3972" y="4940"/>
                    <a:pt x="2773" y="4940"/>
                  </a:cubicBezTo>
                  <a:cubicBezTo>
                    <a:pt x="1576" y="4940"/>
                    <a:pt x="593" y="3970"/>
                    <a:pt x="593" y="2759"/>
                  </a:cubicBezTo>
                  <a:cubicBezTo>
                    <a:pt x="593" y="1562"/>
                    <a:pt x="1576" y="579"/>
                    <a:pt x="2773" y="579"/>
                  </a:cubicBezTo>
                  <a:close/>
                  <a:moveTo>
                    <a:pt x="2773" y="0"/>
                  </a:moveTo>
                  <a:cubicBezTo>
                    <a:pt x="1239" y="0"/>
                    <a:pt x="0" y="1239"/>
                    <a:pt x="0" y="2759"/>
                  </a:cubicBezTo>
                  <a:cubicBezTo>
                    <a:pt x="0" y="4293"/>
                    <a:pt x="1239" y="5532"/>
                    <a:pt x="2773" y="5532"/>
                  </a:cubicBezTo>
                  <a:cubicBezTo>
                    <a:pt x="4295" y="5532"/>
                    <a:pt x="5546" y="4293"/>
                    <a:pt x="5546" y="2759"/>
                  </a:cubicBezTo>
                  <a:cubicBezTo>
                    <a:pt x="5546" y="1239"/>
                    <a:pt x="4295"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a:off x="3254438" y="1605800"/>
              <a:ext cx="337200" cy="347600"/>
            </a:xfrm>
            <a:custGeom>
              <a:avLst/>
              <a:gdLst/>
              <a:ahLst/>
              <a:cxnLst/>
              <a:rect l="l" t="t" r="r" b="b"/>
              <a:pathLst>
                <a:path w="13488" h="13904" extrusionOk="0">
                  <a:moveTo>
                    <a:pt x="12908" y="593"/>
                  </a:moveTo>
                  <a:lnTo>
                    <a:pt x="12908" y="1601"/>
                  </a:lnTo>
                  <a:lnTo>
                    <a:pt x="593" y="1601"/>
                  </a:lnTo>
                  <a:lnTo>
                    <a:pt x="593" y="593"/>
                  </a:lnTo>
                  <a:close/>
                  <a:moveTo>
                    <a:pt x="6744" y="12019"/>
                  </a:moveTo>
                  <a:cubicBezTo>
                    <a:pt x="7108" y="12019"/>
                    <a:pt x="7390" y="12315"/>
                    <a:pt x="7390" y="12665"/>
                  </a:cubicBezTo>
                  <a:cubicBezTo>
                    <a:pt x="7390" y="13029"/>
                    <a:pt x="7108" y="13311"/>
                    <a:pt x="6744" y="13311"/>
                  </a:cubicBezTo>
                  <a:cubicBezTo>
                    <a:pt x="6394" y="13311"/>
                    <a:pt x="6098" y="13029"/>
                    <a:pt x="6098" y="12665"/>
                  </a:cubicBezTo>
                  <a:cubicBezTo>
                    <a:pt x="6098" y="12315"/>
                    <a:pt x="6394" y="12019"/>
                    <a:pt x="6744" y="12019"/>
                  </a:cubicBezTo>
                  <a:close/>
                  <a:moveTo>
                    <a:pt x="593" y="0"/>
                  </a:moveTo>
                  <a:cubicBezTo>
                    <a:pt x="270" y="0"/>
                    <a:pt x="1" y="269"/>
                    <a:pt x="1" y="593"/>
                  </a:cubicBezTo>
                  <a:lnTo>
                    <a:pt x="1" y="1601"/>
                  </a:lnTo>
                  <a:cubicBezTo>
                    <a:pt x="1" y="1912"/>
                    <a:pt x="256" y="2167"/>
                    <a:pt x="566" y="2181"/>
                  </a:cubicBezTo>
                  <a:lnTo>
                    <a:pt x="566" y="9664"/>
                  </a:lnTo>
                  <a:cubicBezTo>
                    <a:pt x="566" y="10149"/>
                    <a:pt x="956" y="10553"/>
                    <a:pt x="1441" y="10553"/>
                  </a:cubicBezTo>
                  <a:lnTo>
                    <a:pt x="6448" y="10553"/>
                  </a:lnTo>
                  <a:lnTo>
                    <a:pt x="6448" y="11414"/>
                  </a:lnTo>
                  <a:cubicBezTo>
                    <a:pt x="6448" y="11441"/>
                    <a:pt x="6448" y="11454"/>
                    <a:pt x="6462" y="11468"/>
                  </a:cubicBezTo>
                  <a:cubicBezTo>
                    <a:pt x="5909" y="11602"/>
                    <a:pt x="5505" y="12087"/>
                    <a:pt x="5505" y="12665"/>
                  </a:cubicBezTo>
                  <a:cubicBezTo>
                    <a:pt x="5505" y="13352"/>
                    <a:pt x="6071" y="13904"/>
                    <a:pt x="6744" y="13904"/>
                  </a:cubicBezTo>
                  <a:cubicBezTo>
                    <a:pt x="7431" y="13904"/>
                    <a:pt x="7982" y="13352"/>
                    <a:pt x="7982" y="12665"/>
                  </a:cubicBezTo>
                  <a:cubicBezTo>
                    <a:pt x="7982" y="12087"/>
                    <a:pt x="7578" y="11602"/>
                    <a:pt x="7040" y="11468"/>
                  </a:cubicBezTo>
                  <a:lnTo>
                    <a:pt x="7040" y="11414"/>
                  </a:lnTo>
                  <a:lnTo>
                    <a:pt x="7040" y="10553"/>
                  </a:lnTo>
                  <a:lnTo>
                    <a:pt x="8278" y="10553"/>
                  </a:lnTo>
                  <a:cubicBezTo>
                    <a:pt x="8440" y="10553"/>
                    <a:pt x="8574" y="10418"/>
                    <a:pt x="8574" y="10257"/>
                  </a:cubicBezTo>
                  <a:cubicBezTo>
                    <a:pt x="8574" y="10095"/>
                    <a:pt x="8440" y="9960"/>
                    <a:pt x="8278" y="9960"/>
                  </a:cubicBezTo>
                  <a:lnTo>
                    <a:pt x="1441" y="9960"/>
                  </a:lnTo>
                  <a:cubicBezTo>
                    <a:pt x="1279" y="9960"/>
                    <a:pt x="1145" y="9826"/>
                    <a:pt x="1145" y="9664"/>
                  </a:cubicBezTo>
                  <a:lnTo>
                    <a:pt x="1145" y="2181"/>
                  </a:lnTo>
                  <a:lnTo>
                    <a:pt x="12343" y="2181"/>
                  </a:lnTo>
                  <a:lnTo>
                    <a:pt x="12343" y="2450"/>
                  </a:lnTo>
                  <a:cubicBezTo>
                    <a:pt x="12343" y="2611"/>
                    <a:pt x="12478" y="2746"/>
                    <a:pt x="12639" y="2746"/>
                  </a:cubicBezTo>
                  <a:cubicBezTo>
                    <a:pt x="12801" y="2746"/>
                    <a:pt x="12935" y="2611"/>
                    <a:pt x="12935" y="2450"/>
                  </a:cubicBezTo>
                  <a:lnTo>
                    <a:pt x="12935" y="2181"/>
                  </a:lnTo>
                  <a:cubicBezTo>
                    <a:pt x="13245" y="2167"/>
                    <a:pt x="13488" y="1912"/>
                    <a:pt x="13488" y="1601"/>
                  </a:cubicBezTo>
                  <a:lnTo>
                    <a:pt x="13488" y="593"/>
                  </a:lnTo>
                  <a:cubicBezTo>
                    <a:pt x="13488" y="269"/>
                    <a:pt x="13231" y="0"/>
                    <a:pt x="129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a:off x="3481913" y="1854800"/>
              <a:ext cx="14825" cy="14825"/>
            </a:xfrm>
            <a:custGeom>
              <a:avLst/>
              <a:gdLst/>
              <a:ahLst/>
              <a:cxnLst/>
              <a:rect l="l" t="t" r="r" b="b"/>
              <a:pathLst>
                <a:path w="593" h="593" extrusionOk="0">
                  <a:moveTo>
                    <a:pt x="297" y="0"/>
                  </a:moveTo>
                  <a:cubicBezTo>
                    <a:pt x="216" y="0"/>
                    <a:pt x="148" y="27"/>
                    <a:pt x="94" y="94"/>
                  </a:cubicBezTo>
                  <a:cubicBezTo>
                    <a:pt x="41" y="148"/>
                    <a:pt x="1" y="216"/>
                    <a:pt x="1" y="297"/>
                  </a:cubicBezTo>
                  <a:cubicBezTo>
                    <a:pt x="1" y="377"/>
                    <a:pt x="41" y="444"/>
                    <a:pt x="94" y="498"/>
                  </a:cubicBezTo>
                  <a:cubicBezTo>
                    <a:pt x="148" y="566"/>
                    <a:pt x="216" y="593"/>
                    <a:pt x="297" y="593"/>
                  </a:cubicBezTo>
                  <a:cubicBezTo>
                    <a:pt x="378" y="593"/>
                    <a:pt x="458" y="566"/>
                    <a:pt x="512" y="498"/>
                  </a:cubicBezTo>
                  <a:cubicBezTo>
                    <a:pt x="566" y="444"/>
                    <a:pt x="593" y="377"/>
                    <a:pt x="593" y="297"/>
                  </a:cubicBezTo>
                  <a:cubicBezTo>
                    <a:pt x="593" y="216"/>
                    <a:pt x="566" y="148"/>
                    <a:pt x="512" y="94"/>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a:off x="3511863" y="1840000"/>
              <a:ext cx="65975" cy="29625"/>
            </a:xfrm>
            <a:custGeom>
              <a:avLst/>
              <a:gdLst/>
              <a:ahLst/>
              <a:cxnLst/>
              <a:rect l="l" t="t" r="r" b="b"/>
              <a:pathLst>
                <a:path w="2639" h="1185" extrusionOk="0">
                  <a:moveTo>
                    <a:pt x="2342" y="0"/>
                  </a:moveTo>
                  <a:cubicBezTo>
                    <a:pt x="2181" y="0"/>
                    <a:pt x="2046" y="135"/>
                    <a:pt x="2046" y="296"/>
                  </a:cubicBezTo>
                  <a:cubicBezTo>
                    <a:pt x="2046" y="458"/>
                    <a:pt x="1911" y="592"/>
                    <a:pt x="1750" y="592"/>
                  </a:cubicBezTo>
                  <a:lnTo>
                    <a:pt x="296" y="592"/>
                  </a:lnTo>
                  <a:cubicBezTo>
                    <a:pt x="135" y="592"/>
                    <a:pt x="0" y="727"/>
                    <a:pt x="0" y="889"/>
                  </a:cubicBezTo>
                  <a:cubicBezTo>
                    <a:pt x="0" y="1050"/>
                    <a:pt x="135" y="1185"/>
                    <a:pt x="296" y="1185"/>
                  </a:cubicBezTo>
                  <a:lnTo>
                    <a:pt x="1750" y="1185"/>
                  </a:lnTo>
                  <a:cubicBezTo>
                    <a:pt x="2234" y="1185"/>
                    <a:pt x="2638" y="781"/>
                    <a:pt x="2638" y="296"/>
                  </a:cubicBezTo>
                  <a:cubicBezTo>
                    <a:pt x="2638" y="135"/>
                    <a:pt x="2504" y="0"/>
                    <a:pt x="2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a:off x="3292138" y="1682850"/>
              <a:ext cx="196850" cy="129900"/>
            </a:xfrm>
            <a:custGeom>
              <a:avLst/>
              <a:gdLst/>
              <a:ahLst/>
              <a:cxnLst/>
              <a:rect l="l" t="t" r="r" b="b"/>
              <a:pathLst>
                <a:path w="7874" h="5196" extrusionOk="0">
                  <a:moveTo>
                    <a:pt x="6770" y="0"/>
                  </a:moveTo>
                  <a:cubicBezTo>
                    <a:pt x="6609" y="0"/>
                    <a:pt x="6474" y="135"/>
                    <a:pt x="6474" y="296"/>
                  </a:cubicBezTo>
                  <a:cubicBezTo>
                    <a:pt x="6474" y="458"/>
                    <a:pt x="6609" y="592"/>
                    <a:pt x="6770" y="592"/>
                  </a:cubicBezTo>
                  <a:lnTo>
                    <a:pt x="6865" y="592"/>
                  </a:lnTo>
                  <a:lnTo>
                    <a:pt x="3635" y="3823"/>
                  </a:lnTo>
                  <a:lnTo>
                    <a:pt x="2517" y="2719"/>
                  </a:lnTo>
                  <a:cubicBezTo>
                    <a:pt x="2463" y="2665"/>
                    <a:pt x="2396" y="2625"/>
                    <a:pt x="2316" y="2625"/>
                  </a:cubicBezTo>
                  <a:cubicBezTo>
                    <a:pt x="2235" y="2625"/>
                    <a:pt x="2154" y="2665"/>
                    <a:pt x="2100" y="2719"/>
                  </a:cubicBezTo>
                  <a:lnTo>
                    <a:pt x="121" y="4698"/>
                  </a:lnTo>
                  <a:cubicBezTo>
                    <a:pt x="0" y="4819"/>
                    <a:pt x="0" y="4994"/>
                    <a:pt x="121" y="5115"/>
                  </a:cubicBezTo>
                  <a:cubicBezTo>
                    <a:pt x="175" y="5169"/>
                    <a:pt x="256" y="5195"/>
                    <a:pt x="324" y="5195"/>
                  </a:cubicBezTo>
                  <a:cubicBezTo>
                    <a:pt x="404" y="5195"/>
                    <a:pt x="485" y="5169"/>
                    <a:pt x="539" y="5115"/>
                  </a:cubicBezTo>
                  <a:lnTo>
                    <a:pt x="2316" y="3338"/>
                  </a:lnTo>
                  <a:lnTo>
                    <a:pt x="3419" y="4442"/>
                  </a:lnTo>
                  <a:cubicBezTo>
                    <a:pt x="3473" y="4496"/>
                    <a:pt x="3554" y="4536"/>
                    <a:pt x="3635" y="4536"/>
                  </a:cubicBezTo>
                  <a:cubicBezTo>
                    <a:pt x="3701" y="4536"/>
                    <a:pt x="3782" y="4496"/>
                    <a:pt x="3836" y="4442"/>
                  </a:cubicBezTo>
                  <a:lnTo>
                    <a:pt x="7282" y="996"/>
                  </a:lnTo>
                  <a:lnTo>
                    <a:pt x="7282" y="1091"/>
                  </a:lnTo>
                  <a:cubicBezTo>
                    <a:pt x="7282" y="1265"/>
                    <a:pt x="7416" y="1387"/>
                    <a:pt x="7578" y="1387"/>
                  </a:cubicBezTo>
                  <a:cubicBezTo>
                    <a:pt x="7739" y="1387"/>
                    <a:pt x="7874" y="1265"/>
                    <a:pt x="7874" y="1091"/>
                  </a:cubicBezTo>
                  <a:lnTo>
                    <a:pt x="7874" y="296"/>
                  </a:lnTo>
                  <a:cubicBezTo>
                    <a:pt x="7874" y="135"/>
                    <a:pt x="7739" y="0"/>
                    <a:pt x="75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a:off x="3540113" y="1718175"/>
              <a:ext cx="44125" cy="79450"/>
            </a:xfrm>
            <a:custGeom>
              <a:avLst/>
              <a:gdLst/>
              <a:ahLst/>
              <a:cxnLst/>
              <a:rect l="l" t="t" r="r" b="b"/>
              <a:pathLst>
                <a:path w="1765" h="3178" extrusionOk="0">
                  <a:moveTo>
                    <a:pt x="889" y="1"/>
                  </a:moveTo>
                  <a:cubicBezTo>
                    <a:pt x="728" y="1"/>
                    <a:pt x="593" y="121"/>
                    <a:pt x="593" y="283"/>
                  </a:cubicBezTo>
                  <a:cubicBezTo>
                    <a:pt x="257" y="405"/>
                    <a:pt x="1" y="701"/>
                    <a:pt x="1" y="1064"/>
                  </a:cubicBezTo>
                  <a:cubicBezTo>
                    <a:pt x="1" y="1521"/>
                    <a:pt x="405" y="1898"/>
                    <a:pt x="889" y="1898"/>
                  </a:cubicBezTo>
                  <a:cubicBezTo>
                    <a:pt x="1051" y="1898"/>
                    <a:pt x="1185" y="2006"/>
                    <a:pt x="1185" y="2127"/>
                  </a:cubicBezTo>
                  <a:cubicBezTo>
                    <a:pt x="1185" y="2262"/>
                    <a:pt x="1051" y="2370"/>
                    <a:pt x="889" y="2370"/>
                  </a:cubicBezTo>
                  <a:cubicBezTo>
                    <a:pt x="728" y="2370"/>
                    <a:pt x="593" y="2262"/>
                    <a:pt x="593" y="2127"/>
                  </a:cubicBezTo>
                  <a:cubicBezTo>
                    <a:pt x="593" y="1966"/>
                    <a:pt x="458" y="1831"/>
                    <a:pt x="297" y="1831"/>
                  </a:cubicBezTo>
                  <a:cubicBezTo>
                    <a:pt x="135" y="1831"/>
                    <a:pt x="1" y="1966"/>
                    <a:pt x="1" y="2127"/>
                  </a:cubicBezTo>
                  <a:cubicBezTo>
                    <a:pt x="1" y="2490"/>
                    <a:pt x="257" y="2800"/>
                    <a:pt x="593" y="2908"/>
                  </a:cubicBezTo>
                  <a:cubicBezTo>
                    <a:pt x="607" y="3070"/>
                    <a:pt x="728" y="3177"/>
                    <a:pt x="889" y="3177"/>
                  </a:cubicBezTo>
                  <a:cubicBezTo>
                    <a:pt x="1038" y="3177"/>
                    <a:pt x="1172" y="3070"/>
                    <a:pt x="1185" y="2908"/>
                  </a:cubicBezTo>
                  <a:cubicBezTo>
                    <a:pt x="1522" y="2800"/>
                    <a:pt x="1764" y="2490"/>
                    <a:pt x="1764" y="2127"/>
                  </a:cubicBezTo>
                  <a:cubicBezTo>
                    <a:pt x="1764" y="1670"/>
                    <a:pt x="1374" y="1306"/>
                    <a:pt x="889" y="1306"/>
                  </a:cubicBezTo>
                  <a:cubicBezTo>
                    <a:pt x="728" y="1306"/>
                    <a:pt x="593" y="1198"/>
                    <a:pt x="593" y="1064"/>
                  </a:cubicBezTo>
                  <a:cubicBezTo>
                    <a:pt x="593" y="929"/>
                    <a:pt x="728" y="821"/>
                    <a:pt x="889" y="821"/>
                  </a:cubicBezTo>
                  <a:cubicBezTo>
                    <a:pt x="1051" y="821"/>
                    <a:pt x="1185" y="929"/>
                    <a:pt x="1185" y="1064"/>
                  </a:cubicBezTo>
                  <a:cubicBezTo>
                    <a:pt x="1185" y="1225"/>
                    <a:pt x="1307" y="1360"/>
                    <a:pt x="1481" y="1360"/>
                  </a:cubicBezTo>
                  <a:cubicBezTo>
                    <a:pt x="1643" y="1360"/>
                    <a:pt x="1764" y="1225"/>
                    <a:pt x="1764" y="1064"/>
                  </a:cubicBezTo>
                  <a:cubicBezTo>
                    <a:pt x="1764" y="701"/>
                    <a:pt x="1522" y="405"/>
                    <a:pt x="1185" y="283"/>
                  </a:cubicBezTo>
                  <a:cubicBezTo>
                    <a:pt x="1185" y="121"/>
                    <a:pt x="1051" y="1"/>
                    <a:pt x="8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a:off x="3301563" y="1710425"/>
              <a:ext cx="70325" cy="14825"/>
            </a:xfrm>
            <a:custGeom>
              <a:avLst/>
              <a:gdLst/>
              <a:ahLst/>
              <a:cxnLst/>
              <a:rect l="l" t="t" r="r" b="b"/>
              <a:pathLst>
                <a:path w="2813" h="593" extrusionOk="0">
                  <a:moveTo>
                    <a:pt x="296" y="1"/>
                  </a:moveTo>
                  <a:cubicBezTo>
                    <a:pt x="135" y="1"/>
                    <a:pt x="0" y="135"/>
                    <a:pt x="0" y="297"/>
                  </a:cubicBezTo>
                  <a:cubicBezTo>
                    <a:pt x="0" y="458"/>
                    <a:pt x="135" y="593"/>
                    <a:pt x="296" y="593"/>
                  </a:cubicBezTo>
                  <a:lnTo>
                    <a:pt x="2531" y="593"/>
                  </a:lnTo>
                  <a:cubicBezTo>
                    <a:pt x="2692" y="593"/>
                    <a:pt x="2813" y="458"/>
                    <a:pt x="2813" y="297"/>
                  </a:cubicBezTo>
                  <a:cubicBezTo>
                    <a:pt x="2813" y="135"/>
                    <a:pt x="2692" y="1"/>
                    <a:pt x="2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a:off x="3382313" y="1710425"/>
              <a:ext cx="14825" cy="14825"/>
            </a:xfrm>
            <a:custGeom>
              <a:avLst/>
              <a:gdLst/>
              <a:ahLst/>
              <a:cxnLst/>
              <a:rect l="l" t="t" r="r" b="b"/>
              <a:pathLst>
                <a:path w="593" h="593" extrusionOk="0">
                  <a:moveTo>
                    <a:pt x="297" y="1"/>
                  </a:moveTo>
                  <a:cubicBezTo>
                    <a:pt x="216" y="1"/>
                    <a:pt x="148" y="42"/>
                    <a:pt x="94" y="95"/>
                  </a:cubicBezTo>
                  <a:cubicBezTo>
                    <a:pt x="28" y="149"/>
                    <a:pt x="1" y="216"/>
                    <a:pt x="1" y="297"/>
                  </a:cubicBezTo>
                  <a:cubicBezTo>
                    <a:pt x="1" y="378"/>
                    <a:pt x="28" y="445"/>
                    <a:pt x="94" y="512"/>
                  </a:cubicBezTo>
                  <a:cubicBezTo>
                    <a:pt x="148" y="566"/>
                    <a:pt x="216" y="593"/>
                    <a:pt x="297" y="593"/>
                  </a:cubicBezTo>
                  <a:cubicBezTo>
                    <a:pt x="378" y="593"/>
                    <a:pt x="444" y="566"/>
                    <a:pt x="512" y="512"/>
                  </a:cubicBezTo>
                  <a:cubicBezTo>
                    <a:pt x="566" y="445"/>
                    <a:pt x="593" y="378"/>
                    <a:pt x="593" y="297"/>
                  </a:cubicBezTo>
                  <a:cubicBezTo>
                    <a:pt x="593" y="216"/>
                    <a:pt x="566" y="149"/>
                    <a:pt x="512" y="95"/>
                  </a:cubicBezTo>
                  <a:cubicBezTo>
                    <a:pt x="444" y="42"/>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a:off x="3301563" y="1681175"/>
              <a:ext cx="95575" cy="14475"/>
            </a:xfrm>
            <a:custGeom>
              <a:avLst/>
              <a:gdLst/>
              <a:ahLst/>
              <a:cxnLst/>
              <a:rect l="l" t="t" r="r" b="b"/>
              <a:pathLst>
                <a:path w="3823" h="579" extrusionOk="0">
                  <a:moveTo>
                    <a:pt x="296" y="0"/>
                  </a:moveTo>
                  <a:cubicBezTo>
                    <a:pt x="135" y="0"/>
                    <a:pt x="0" y="121"/>
                    <a:pt x="0" y="296"/>
                  </a:cubicBezTo>
                  <a:cubicBezTo>
                    <a:pt x="0" y="458"/>
                    <a:pt x="135" y="578"/>
                    <a:pt x="296" y="578"/>
                  </a:cubicBezTo>
                  <a:lnTo>
                    <a:pt x="3527" y="578"/>
                  </a:lnTo>
                  <a:cubicBezTo>
                    <a:pt x="3688" y="578"/>
                    <a:pt x="3823" y="458"/>
                    <a:pt x="3823" y="296"/>
                  </a:cubicBezTo>
                  <a:cubicBezTo>
                    <a:pt x="3823" y="121"/>
                    <a:pt x="3688" y="0"/>
                    <a:pt x="3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grpSp>
        <p:nvGrpSpPr>
          <p:cNvPr id="1276" name="Google Shape;1276;p41"/>
          <p:cNvGrpSpPr/>
          <p:nvPr/>
        </p:nvGrpSpPr>
        <p:grpSpPr>
          <a:xfrm>
            <a:off x="4572946" y="1144425"/>
            <a:ext cx="3529500" cy="3529500"/>
            <a:chOff x="4572946" y="1144425"/>
            <a:chExt cx="3529500" cy="3529500"/>
          </a:xfrm>
        </p:grpSpPr>
        <p:sp>
          <p:nvSpPr>
            <p:cNvPr id="1277" name="Google Shape;1277;p41"/>
            <p:cNvSpPr/>
            <p:nvPr/>
          </p:nvSpPr>
          <p:spPr>
            <a:xfrm rot="-2700000" flipH="1">
              <a:off x="5150590" y="1721872"/>
              <a:ext cx="2374606" cy="23746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1"/>
            <p:cNvSpPr/>
            <p:nvPr/>
          </p:nvSpPr>
          <p:spPr>
            <a:xfrm rot="-2005685" flipH="1">
              <a:off x="5063939" y="1635418"/>
              <a:ext cx="2547515" cy="2547515"/>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 name="Google Shape;127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slide title</a:t>
            </a:r>
            <a:endParaRPr/>
          </a:p>
        </p:txBody>
      </p:sp>
      <p:sp>
        <p:nvSpPr>
          <p:cNvPr id="1280" name="Google Shape;1280;p41"/>
          <p:cNvSpPr txBox="1">
            <a:spLocks noGrp="1"/>
          </p:cNvSpPr>
          <p:nvPr>
            <p:ph type="subTitle" idx="1"/>
          </p:nvPr>
        </p:nvSpPr>
        <p:spPr>
          <a:xfrm>
            <a:off x="965799" y="1429275"/>
            <a:ext cx="3236700" cy="29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pic>
        <p:nvPicPr>
          <p:cNvPr id="1281" name="Google Shape;1281;p41"/>
          <p:cNvPicPr preferRelativeResize="0"/>
          <p:nvPr/>
        </p:nvPicPr>
        <p:blipFill rotWithShape="1">
          <a:blip r:embed="rId3">
            <a:alphaModFix/>
          </a:blip>
          <a:srcRect l="26732" r="6521"/>
          <a:stretch/>
        </p:blipFill>
        <p:spPr>
          <a:xfrm>
            <a:off x="5150100" y="1722075"/>
            <a:ext cx="2374800" cy="23742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5"/>
        <p:cNvGrpSpPr/>
        <p:nvPr/>
      </p:nvGrpSpPr>
      <p:grpSpPr>
        <a:xfrm>
          <a:off x="0" y="0"/>
          <a:ext cx="0" cy="0"/>
          <a:chOff x="0" y="0"/>
          <a:chExt cx="0" cy="0"/>
        </a:xfrm>
      </p:grpSpPr>
      <p:sp>
        <p:nvSpPr>
          <p:cNvPr id="1286" name="Google Shape;1286;p42"/>
          <p:cNvSpPr/>
          <p:nvPr/>
        </p:nvSpPr>
        <p:spPr>
          <a:xfrm>
            <a:off x="1784100" y="2578425"/>
            <a:ext cx="2937000" cy="5193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2"/>
          <p:cNvSpPr txBox="1">
            <a:spLocks noGrp="1"/>
          </p:cNvSpPr>
          <p:nvPr>
            <p:ph type="body" idx="1"/>
          </p:nvPr>
        </p:nvSpPr>
        <p:spPr>
          <a:xfrm>
            <a:off x="1848325" y="1283595"/>
            <a:ext cx="4370400" cy="217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is worth a </a:t>
            </a:r>
            <a:r>
              <a:rPr lang="en">
                <a:solidFill>
                  <a:schemeClr val="accent6"/>
                </a:solidFill>
              </a:rPr>
              <a:t>thousand words</a:t>
            </a:r>
            <a:endParaRPr>
              <a:solidFill>
                <a:schemeClr val="accent6"/>
              </a:solidFill>
            </a:endParaRPr>
          </a:p>
        </p:txBody>
      </p:sp>
      <p:sp>
        <p:nvSpPr>
          <p:cNvPr id="1288" name="Google Shape;1288;p42"/>
          <p:cNvSpPr/>
          <p:nvPr/>
        </p:nvSpPr>
        <p:spPr>
          <a:xfrm flipH="1">
            <a:off x="2008125" y="385175"/>
            <a:ext cx="7207175" cy="4838650"/>
          </a:xfrm>
          <a:custGeom>
            <a:avLst/>
            <a:gdLst/>
            <a:ahLst/>
            <a:cxnLst/>
            <a:rect l="l" t="t" r="r" b="b"/>
            <a:pathLst>
              <a:path w="288287" h="193546" extrusionOk="0">
                <a:moveTo>
                  <a:pt x="0" y="35333"/>
                </a:moveTo>
                <a:lnTo>
                  <a:pt x="44400" y="0"/>
                </a:lnTo>
                <a:lnTo>
                  <a:pt x="95054" y="100994"/>
                </a:lnTo>
                <a:lnTo>
                  <a:pt x="130386" y="85360"/>
                </a:lnTo>
                <a:lnTo>
                  <a:pt x="173222" y="155400"/>
                </a:lnTo>
                <a:lnTo>
                  <a:pt x="234819" y="147583"/>
                </a:lnTo>
                <a:lnTo>
                  <a:pt x="288287" y="193546"/>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3"/>
          <p:cNvSpPr/>
          <p:nvPr/>
        </p:nvSpPr>
        <p:spPr>
          <a:xfrm>
            <a:off x="1163500" y="3195450"/>
            <a:ext cx="4546200" cy="12237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3"/>
          <p:cNvSpPr txBox="1">
            <a:spLocks noGrp="1"/>
          </p:cNvSpPr>
          <p:nvPr>
            <p:ph type="title"/>
          </p:nvPr>
        </p:nvSpPr>
        <p:spPr>
          <a:xfrm>
            <a:off x="1376625" y="2026896"/>
            <a:ext cx="5559900" cy="226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Awesome</a:t>
            </a:r>
            <a:r>
              <a:rPr lang="en"/>
              <a:t> words</a:t>
            </a:r>
            <a:endParaRPr/>
          </a:p>
        </p:txBody>
      </p:sp>
      <p:grpSp>
        <p:nvGrpSpPr>
          <p:cNvPr id="1295" name="Google Shape;1295;p43"/>
          <p:cNvGrpSpPr/>
          <p:nvPr/>
        </p:nvGrpSpPr>
        <p:grpSpPr>
          <a:xfrm>
            <a:off x="2006113" y="979125"/>
            <a:ext cx="376900" cy="377250"/>
            <a:chOff x="2503388" y="2305350"/>
            <a:chExt cx="376900" cy="377250"/>
          </a:xfrm>
        </p:grpSpPr>
        <p:sp>
          <p:nvSpPr>
            <p:cNvPr id="1296" name="Google Shape;1296;p43"/>
            <p:cNvSpPr/>
            <p:nvPr/>
          </p:nvSpPr>
          <p:spPr>
            <a:xfrm>
              <a:off x="2629238" y="2511950"/>
              <a:ext cx="25" cy="25"/>
            </a:xfrm>
            <a:custGeom>
              <a:avLst/>
              <a:gdLst/>
              <a:ahLst/>
              <a:cxnLst/>
              <a:rect l="l" t="t" r="r" b="b"/>
              <a:pathLst>
                <a:path w="1" h="1" extrusionOk="0">
                  <a:moveTo>
                    <a:pt x="1" y="0"/>
                  </a:move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3"/>
            <p:cNvSpPr/>
            <p:nvPr/>
          </p:nvSpPr>
          <p:spPr>
            <a:xfrm>
              <a:off x="2669938" y="2335300"/>
              <a:ext cx="44125" cy="79450"/>
            </a:xfrm>
            <a:custGeom>
              <a:avLst/>
              <a:gdLst/>
              <a:ahLst/>
              <a:cxnLst/>
              <a:rect l="l" t="t" r="r" b="b"/>
              <a:pathLst>
                <a:path w="1765" h="3178" extrusionOk="0">
                  <a:moveTo>
                    <a:pt x="876" y="1"/>
                  </a:moveTo>
                  <a:cubicBezTo>
                    <a:pt x="715" y="1"/>
                    <a:pt x="580" y="121"/>
                    <a:pt x="580" y="283"/>
                  </a:cubicBezTo>
                  <a:cubicBezTo>
                    <a:pt x="243" y="405"/>
                    <a:pt x="1" y="701"/>
                    <a:pt x="1" y="1064"/>
                  </a:cubicBezTo>
                  <a:cubicBezTo>
                    <a:pt x="1" y="1521"/>
                    <a:pt x="392" y="1898"/>
                    <a:pt x="876" y="1898"/>
                  </a:cubicBezTo>
                  <a:cubicBezTo>
                    <a:pt x="1038" y="1898"/>
                    <a:pt x="1173" y="1993"/>
                    <a:pt x="1173" y="2127"/>
                  </a:cubicBezTo>
                  <a:cubicBezTo>
                    <a:pt x="1173" y="2262"/>
                    <a:pt x="1038" y="2370"/>
                    <a:pt x="876" y="2370"/>
                  </a:cubicBezTo>
                  <a:cubicBezTo>
                    <a:pt x="715" y="2370"/>
                    <a:pt x="580" y="2262"/>
                    <a:pt x="580" y="2127"/>
                  </a:cubicBezTo>
                  <a:cubicBezTo>
                    <a:pt x="580" y="1966"/>
                    <a:pt x="459" y="1831"/>
                    <a:pt x="284" y="1831"/>
                  </a:cubicBezTo>
                  <a:cubicBezTo>
                    <a:pt x="123" y="1831"/>
                    <a:pt x="1" y="1966"/>
                    <a:pt x="1" y="2127"/>
                  </a:cubicBezTo>
                  <a:cubicBezTo>
                    <a:pt x="1" y="2490"/>
                    <a:pt x="243" y="2800"/>
                    <a:pt x="580" y="2908"/>
                  </a:cubicBezTo>
                  <a:cubicBezTo>
                    <a:pt x="593" y="3056"/>
                    <a:pt x="728" y="3177"/>
                    <a:pt x="876" y="3177"/>
                  </a:cubicBezTo>
                  <a:cubicBezTo>
                    <a:pt x="1038" y="3177"/>
                    <a:pt x="1159" y="3056"/>
                    <a:pt x="1173" y="2908"/>
                  </a:cubicBezTo>
                  <a:cubicBezTo>
                    <a:pt x="1508" y="2800"/>
                    <a:pt x="1765" y="2490"/>
                    <a:pt x="1765" y="2127"/>
                  </a:cubicBezTo>
                  <a:cubicBezTo>
                    <a:pt x="1765" y="1670"/>
                    <a:pt x="1361" y="1306"/>
                    <a:pt x="876" y="1306"/>
                  </a:cubicBezTo>
                  <a:cubicBezTo>
                    <a:pt x="715" y="1306"/>
                    <a:pt x="580" y="1198"/>
                    <a:pt x="580" y="1064"/>
                  </a:cubicBezTo>
                  <a:cubicBezTo>
                    <a:pt x="580" y="929"/>
                    <a:pt x="715" y="821"/>
                    <a:pt x="876" y="821"/>
                  </a:cubicBezTo>
                  <a:cubicBezTo>
                    <a:pt x="1038" y="821"/>
                    <a:pt x="1173" y="929"/>
                    <a:pt x="1173" y="1064"/>
                  </a:cubicBezTo>
                  <a:cubicBezTo>
                    <a:pt x="1173" y="1225"/>
                    <a:pt x="1307" y="1360"/>
                    <a:pt x="1469" y="1360"/>
                  </a:cubicBezTo>
                  <a:cubicBezTo>
                    <a:pt x="1630" y="1360"/>
                    <a:pt x="1765" y="1225"/>
                    <a:pt x="1765" y="1064"/>
                  </a:cubicBezTo>
                  <a:cubicBezTo>
                    <a:pt x="1765" y="701"/>
                    <a:pt x="1508" y="405"/>
                    <a:pt x="1173" y="283"/>
                  </a:cubicBezTo>
                  <a:cubicBezTo>
                    <a:pt x="1173" y="121"/>
                    <a:pt x="1038" y="1"/>
                    <a:pt x="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3"/>
            <p:cNvSpPr/>
            <p:nvPr/>
          </p:nvSpPr>
          <p:spPr>
            <a:xfrm>
              <a:off x="2605013" y="2305350"/>
              <a:ext cx="173675" cy="377250"/>
            </a:xfrm>
            <a:custGeom>
              <a:avLst/>
              <a:gdLst/>
              <a:ahLst/>
              <a:cxnLst/>
              <a:rect l="l" t="t" r="r" b="b"/>
              <a:pathLst>
                <a:path w="6947" h="15090" extrusionOk="0">
                  <a:moveTo>
                    <a:pt x="3473" y="593"/>
                  </a:moveTo>
                  <a:cubicBezTo>
                    <a:pt x="4671" y="593"/>
                    <a:pt x="5654" y="1576"/>
                    <a:pt x="5654" y="2773"/>
                  </a:cubicBezTo>
                  <a:cubicBezTo>
                    <a:pt x="5654" y="3971"/>
                    <a:pt x="4671" y="4953"/>
                    <a:pt x="3473" y="4953"/>
                  </a:cubicBezTo>
                  <a:cubicBezTo>
                    <a:pt x="2275" y="4953"/>
                    <a:pt x="1293" y="3971"/>
                    <a:pt x="1293" y="2773"/>
                  </a:cubicBezTo>
                  <a:cubicBezTo>
                    <a:pt x="1293" y="1576"/>
                    <a:pt x="2275" y="593"/>
                    <a:pt x="3473" y="593"/>
                  </a:cubicBezTo>
                  <a:close/>
                  <a:moveTo>
                    <a:pt x="821" y="6044"/>
                  </a:moveTo>
                  <a:lnTo>
                    <a:pt x="821" y="6044"/>
                  </a:lnTo>
                  <a:cubicBezTo>
                    <a:pt x="1239" y="6057"/>
                    <a:pt x="2074" y="6125"/>
                    <a:pt x="2585" y="6622"/>
                  </a:cubicBezTo>
                  <a:cubicBezTo>
                    <a:pt x="2948" y="6986"/>
                    <a:pt x="3097" y="7498"/>
                    <a:pt x="3150" y="7929"/>
                  </a:cubicBezTo>
                  <a:lnTo>
                    <a:pt x="2571" y="7349"/>
                  </a:lnTo>
                  <a:cubicBezTo>
                    <a:pt x="2511" y="7289"/>
                    <a:pt x="2434" y="7259"/>
                    <a:pt x="2358" y="7259"/>
                  </a:cubicBezTo>
                  <a:cubicBezTo>
                    <a:pt x="2282" y="7259"/>
                    <a:pt x="2208" y="7289"/>
                    <a:pt x="2154" y="7349"/>
                  </a:cubicBezTo>
                  <a:cubicBezTo>
                    <a:pt x="2033" y="7457"/>
                    <a:pt x="2033" y="7645"/>
                    <a:pt x="2154" y="7767"/>
                  </a:cubicBezTo>
                  <a:lnTo>
                    <a:pt x="2774" y="8386"/>
                  </a:lnTo>
                  <a:cubicBezTo>
                    <a:pt x="2343" y="8359"/>
                    <a:pt x="1763" y="8225"/>
                    <a:pt x="1387" y="7848"/>
                  </a:cubicBezTo>
                  <a:cubicBezTo>
                    <a:pt x="862" y="7349"/>
                    <a:pt x="808" y="6475"/>
                    <a:pt x="821" y="6044"/>
                  </a:cubicBezTo>
                  <a:close/>
                  <a:moveTo>
                    <a:pt x="6124" y="6044"/>
                  </a:moveTo>
                  <a:cubicBezTo>
                    <a:pt x="6138" y="6475"/>
                    <a:pt x="6085" y="7349"/>
                    <a:pt x="5559" y="7848"/>
                  </a:cubicBezTo>
                  <a:cubicBezTo>
                    <a:pt x="5196" y="8225"/>
                    <a:pt x="4631" y="8345"/>
                    <a:pt x="4200" y="8386"/>
                  </a:cubicBezTo>
                  <a:lnTo>
                    <a:pt x="4832" y="7753"/>
                  </a:lnTo>
                  <a:cubicBezTo>
                    <a:pt x="4940" y="7645"/>
                    <a:pt x="4940" y="7457"/>
                    <a:pt x="4832" y="7336"/>
                  </a:cubicBezTo>
                  <a:cubicBezTo>
                    <a:pt x="4772" y="7282"/>
                    <a:pt x="4695" y="7256"/>
                    <a:pt x="4619" y="7256"/>
                  </a:cubicBezTo>
                  <a:cubicBezTo>
                    <a:pt x="4543" y="7256"/>
                    <a:pt x="4469" y="7282"/>
                    <a:pt x="4416" y="7336"/>
                  </a:cubicBezTo>
                  <a:lnTo>
                    <a:pt x="3796" y="7955"/>
                  </a:lnTo>
                  <a:cubicBezTo>
                    <a:pt x="3850" y="7525"/>
                    <a:pt x="3985" y="6986"/>
                    <a:pt x="4362" y="6622"/>
                  </a:cubicBezTo>
                  <a:cubicBezTo>
                    <a:pt x="4873" y="6125"/>
                    <a:pt x="5708" y="6057"/>
                    <a:pt x="6124" y="6044"/>
                  </a:cubicBezTo>
                  <a:close/>
                  <a:moveTo>
                    <a:pt x="6354" y="9907"/>
                  </a:moveTo>
                  <a:lnTo>
                    <a:pt x="6354" y="10728"/>
                  </a:lnTo>
                  <a:lnTo>
                    <a:pt x="593" y="10728"/>
                  </a:lnTo>
                  <a:lnTo>
                    <a:pt x="593" y="9907"/>
                  </a:lnTo>
                  <a:close/>
                  <a:moveTo>
                    <a:pt x="5977" y="11320"/>
                  </a:moveTo>
                  <a:lnTo>
                    <a:pt x="5209" y="14497"/>
                  </a:lnTo>
                  <a:lnTo>
                    <a:pt x="1737" y="14497"/>
                  </a:lnTo>
                  <a:lnTo>
                    <a:pt x="1279" y="12612"/>
                  </a:lnTo>
                  <a:lnTo>
                    <a:pt x="3473" y="12612"/>
                  </a:lnTo>
                  <a:cubicBezTo>
                    <a:pt x="3635" y="12612"/>
                    <a:pt x="3770" y="12478"/>
                    <a:pt x="3770" y="12316"/>
                  </a:cubicBezTo>
                  <a:cubicBezTo>
                    <a:pt x="3770" y="12155"/>
                    <a:pt x="3635" y="12020"/>
                    <a:pt x="3473" y="12020"/>
                  </a:cubicBezTo>
                  <a:lnTo>
                    <a:pt x="1144" y="12020"/>
                  </a:lnTo>
                  <a:lnTo>
                    <a:pt x="970" y="11320"/>
                  </a:lnTo>
                  <a:close/>
                  <a:moveTo>
                    <a:pt x="3473" y="0"/>
                  </a:moveTo>
                  <a:cubicBezTo>
                    <a:pt x="1952" y="0"/>
                    <a:pt x="701" y="1253"/>
                    <a:pt x="701" y="2773"/>
                  </a:cubicBezTo>
                  <a:cubicBezTo>
                    <a:pt x="701" y="4200"/>
                    <a:pt x="1790" y="5384"/>
                    <a:pt x="3177" y="5533"/>
                  </a:cubicBezTo>
                  <a:lnTo>
                    <a:pt x="3177" y="6407"/>
                  </a:lnTo>
                  <a:cubicBezTo>
                    <a:pt x="3123" y="6340"/>
                    <a:pt x="3070" y="6272"/>
                    <a:pt x="3002" y="6206"/>
                  </a:cubicBezTo>
                  <a:cubicBezTo>
                    <a:pt x="2328" y="5542"/>
                    <a:pt x="1283" y="5455"/>
                    <a:pt x="790" y="5455"/>
                  </a:cubicBezTo>
                  <a:cubicBezTo>
                    <a:pt x="652" y="5455"/>
                    <a:pt x="558" y="5462"/>
                    <a:pt x="525" y="5465"/>
                  </a:cubicBezTo>
                  <a:cubicBezTo>
                    <a:pt x="458" y="5479"/>
                    <a:pt x="391" y="5506"/>
                    <a:pt x="337" y="5546"/>
                  </a:cubicBezTo>
                  <a:cubicBezTo>
                    <a:pt x="283" y="5599"/>
                    <a:pt x="256" y="5667"/>
                    <a:pt x="256" y="5748"/>
                  </a:cubicBezTo>
                  <a:cubicBezTo>
                    <a:pt x="229" y="5949"/>
                    <a:pt x="108" y="7430"/>
                    <a:pt x="970" y="8264"/>
                  </a:cubicBezTo>
                  <a:cubicBezTo>
                    <a:pt x="1602" y="8898"/>
                    <a:pt x="2571" y="8991"/>
                    <a:pt x="3097" y="8991"/>
                  </a:cubicBezTo>
                  <a:lnTo>
                    <a:pt x="3177" y="8991"/>
                  </a:lnTo>
                  <a:lnTo>
                    <a:pt x="3177" y="9314"/>
                  </a:lnTo>
                  <a:lnTo>
                    <a:pt x="297" y="9314"/>
                  </a:lnTo>
                  <a:cubicBezTo>
                    <a:pt x="135" y="9314"/>
                    <a:pt x="1" y="9449"/>
                    <a:pt x="1" y="9610"/>
                  </a:cubicBezTo>
                  <a:lnTo>
                    <a:pt x="1" y="11024"/>
                  </a:lnTo>
                  <a:cubicBezTo>
                    <a:pt x="1" y="11186"/>
                    <a:pt x="135" y="11320"/>
                    <a:pt x="297" y="11320"/>
                  </a:cubicBezTo>
                  <a:lnTo>
                    <a:pt x="364" y="11320"/>
                  </a:lnTo>
                  <a:lnTo>
                    <a:pt x="1225" y="14860"/>
                  </a:lnTo>
                  <a:cubicBezTo>
                    <a:pt x="1252" y="14994"/>
                    <a:pt x="1374" y="15089"/>
                    <a:pt x="1508" y="15089"/>
                  </a:cubicBezTo>
                  <a:lnTo>
                    <a:pt x="5439" y="15089"/>
                  </a:lnTo>
                  <a:cubicBezTo>
                    <a:pt x="5573" y="15089"/>
                    <a:pt x="5694" y="14994"/>
                    <a:pt x="5721" y="14860"/>
                  </a:cubicBezTo>
                  <a:lnTo>
                    <a:pt x="6582" y="11320"/>
                  </a:lnTo>
                  <a:lnTo>
                    <a:pt x="6650" y="11320"/>
                  </a:lnTo>
                  <a:cubicBezTo>
                    <a:pt x="6811" y="11320"/>
                    <a:pt x="6946" y="11186"/>
                    <a:pt x="6946" y="11024"/>
                  </a:cubicBezTo>
                  <a:lnTo>
                    <a:pt x="6946" y="9610"/>
                  </a:lnTo>
                  <a:cubicBezTo>
                    <a:pt x="6946" y="9449"/>
                    <a:pt x="6811" y="9314"/>
                    <a:pt x="6650" y="9314"/>
                  </a:cubicBezTo>
                  <a:lnTo>
                    <a:pt x="3770" y="9314"/>
                  </a:lnTo>
                  <a:lnTo>
                    <a:pt x="3770" y="8991"/>
                  </a:lnTo>
                  <a:lnTo>
                    <a:pt x="3850" y="8991"/>
                  </a:lnTo>
                  <a:cubicBezTo>
                    <a:pt x="4389" y="8991"/>
                    <a:pt x="5344" y="8898"/>
                    <a:pt x="5977" y="8264"/>
                  </a:cubicBezTo>
                  <a:cubicBezTo>
                    <a:pt x="6838" y="7430"/>
                    <a:pt x="6717" y="5976"/>
                    <a:pt x="6690" y="5748"/>
                  </a:cubicBezTo>
                  <a:cubicBezTo>
                    <a:pt x="6690" y="5680"/>
                    <a:pt x="6663" y="5599"/>
                    <a:pt x="6609" y="5546"/>
                  </a:cubicBezTo>
                  <a:cubicBezTo>
                    <a:pt x="6555" y="5506"/>
                    <a:pt x="6488" y="5479"/>
                    <a:pt x="6421" y="5465"/>
                  </a:cubicBezTo>
                  <a:cubicBezTo>
                    <a:pt x="6393" y="5465"/>
                    <a:pt x="6311" y="5460"/>
                    <a:pt x="6191" y="5460"/>
                  </a:cubicBezTo>
                  <a:cubicBezTo>
                    <a:pt x="5716" y="5460"/>
                    <a:pt x="4642" y="5529"/>
                    <a:pt x="3944" y="6206"/>
                  </a:cubicBezTo>
                  <a:cubicBezTo>
                    <a:pt x="3877" y="6272"/>
                    <a:pt x="3823" y="6340"/>
                    <a:pt x="3770" y="6407"/>
                  </a:cubicBezTo>
                  <a:lnTo>
                    <a:pt x="3770" y="5533"/>
                  </a:lnTo>
                  <a:cubicBezTo>
                    <a:pt x="5155" y="5384"/>
                    <a:pt x="6246" y="4200"/>
                    <a:pt x="6246" y="2773"/>
                  </a:cubicBezTo>
                  <a:cubicBezTo>
                    <a:pt x="6246" y="1253"/>
                    <a:pt x="5008" y="0"/>
                    <a:pt x="3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2525263" y="2464850"/>
              <a:ext cx="14500" cy="22575"/>
            </a:xfrm>
            <a:custGeom>
              <a:avLst/>
              <a:gdLst/>
              <a:ahLst/>
              <a:cxnLst/>
              <a:rect l="l" t="t" r="r" b="b"/>
              <a:pathLst>
                <a:path w="580" h="903" extrusionOk="0">
                  <a:moveTo>
                    <a:pt x="284" y="0"/>
                  </a:moveTo>
                  <a:cubicBezTo>
                    <a:pt x="122" y="0"/>
                    <a:pt x="0" y="135"/>
                    <a:pt x="0" y="296"/>
                  </a:cubicBezTo>
                  <a:lnTo>
                    <a:pt x="0" y="606"/>
                  </a:lnTo>
                  <a:cubicBezTo>
                    <a:pt x="0" y="768"/>
                    <a:pt x="122" y="902"/>
                    <a:pt x="284" y="902"/>
                  </a:cubicBezTo>
                  <a:cubicBezTo>
                    <a:pt x="445" y="902"/>
                    <a:pt x="580" y="768"/>
                    <a:pt x="580" y="606"/>
                  </a:cubicBezTo>
                  <a:lnTo>
                    <a:pt x="580" y="296"/>
                  </a:lnTo>
                  <a:cubicBezTo>
                    <a:pt x="580" y="135"/>
                    <a:pt x="44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3"/>
            <p:cNvSpPr/>
            <p:nvPr/>
          </p:nvSpPr>
          <p:spPr>
            <a:xfrm>
              <a:off x="2525263" y="2500500"/>
              <a:ext cx="14500" cy="22600"/>
            </a:xfrm>
            <a:custGeom>
              <a:avLst/>
              <a:gdLst/>
              <a:ahLst/>
              <a:cxnLst/>
              <a:rect l="l" t="t" r="r" b="b"/>
              <a:pathLst>
                <a:path w="580" h="904" extrusionOk="0">
                  <a:moveTo>
                    <a:pt x="284" y="1"/>
                  </a:moveTo>
                  <a:cubicBezTo>
                    <a:pt x="122" y="1"/>
                    <a:pt x="0" y="135"/>
                    <a:pt x="0" y="297"/>
                  </a:cubicBezTo>
                  <a:lnTo>
                    <a:pt x="0" y="607"/>
                  </a:lnTo>
                  <a:cubicBezTo>
                    <a:pt x="0" y="782"/>
                    <a:pt x="122" y="903"/>
                    <a:pt x="284" y="903"/>
                  </a:cubicBezTo>
                  <a:cubicBezTo>
                    <a:pt x="445" y="903"/>
                    <a:pt x="580" y="782"/>
                    <a:pt x="580" y="607"/>
                  </a:cubicBezTo>
                  <a:lnTo>
                    <a:pt x="580" y="297"/>
                  </a:lnTo>
                  <a:cubicBezTo>
                    <a:pt x="580" y="135"/>
                    <a:pt x="445"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3"/>
            <p:cNvSpPr/>
            <p:nvPr/>
          </p:nvSpPr>
          <p:spPr>
            <a:xfrm>
              <a:off x="2539063" y="2486725"/>
              <a:ext cx="22550" cy="14825"/>
            </a:xfrm>
            <a:custGeom>
              <a:avLst/>
              <a:gdLst/>
              <a:ahLst/>
              <a:cxnLst/>
              <a:rect l="l" t="t" r="r" b="b"/>
              <a:pathLst>
                <a:path w="902" h="593" extrusionOk="0">
                  <a:moveTo>
                    <a:pt x="297" y="1"/>
                  </a:moveTo>
                  <a:cubicBezTo>
                    <a:pt x="135" y="1"/>
                    <a:pt x="1" y="135"/>
                    <a:pt x="1" y="297"/>
                  </a:cubicBezTo>
                  <a:cubicBezTo>
                    <a:pt x="1" y="458"/>
                    <a:pt x="135" y="593"/>
                    <a:pt x="297" y="593"/>
                  </a:cubicBezTo>
                  <a:lnTo>
                    <a:pt x="606" y="593"/>
                  </a:lnTo>
                  <a:cubicBezTo>
                    <a:pt x="767" y="593"/>
                    <a:pt x="902" y="458"/>
                    <a:pt x="902" y="297"/>
                  </a:cubicBezTo>
                  <a:cubicBezTo>
                    <a:pt x="902" y="135"/>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3"/>
            <p:cNvSpPr/>
            <p:nvPr/>
          </p:nvSpPr>
          <p:spPr>
            <a:xfrm>
              <a:off x="2503388" y="2486725"/>
              <a:ext cx="22575" cy="14825"/>
            </a:xfrm>
            <a:custGeom>
              <a:avLst/>
              <a:gdLst/>
              <a:ahLst/>
              <a:cxnLst/>
              <a:rect l="l" t="t" r="r" b="b"/>
              <a:pathLst>
                <a:path w="903" h="593" extrusionOk="0">
                  <a:moveTo>
                    <a:pt x="297" y="1"/>
                  </a:moveTo>
                  <a:cubicBezTo>
                    <a:pt x="136" y="1"/>
                    <a:pt x="1" y="135"/>
                    <a:pt x="1" y="297"/>
                  </a:cubicBezTo>
                  <a:cubicBezTo>
                    <a:pt x="1" y="458"/>
                    <a:pt x="136" y="593"/>
                    <a:pt x="297" y="593"/>
                  </a:cubicBezTo>
                  <a:lnTo>
                    <a:pt x="606" y="593"/>
                  </a:lnTo>
                  <a:cubicBezTo>
                    <a:pt x="768" y="593"/>
                    <a:pt x="902" y="458"/>
                    <a:pt x="902" y="297"/>
                  </a:cubicBezTo>
                  <a:cubicBezTo>
                    <a:pt x="902" y="135"/>
                    <a:pt x="768"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2843938" y="2305350"/>
              <a:ext cx="14825" cy="22900"/>
            </a:xfrm>
            <a:custGeom>
              <a:avLst/>
              <a:gdLst/>
              <a:ahLst/>
              <a:cxnLst/>
              <a:rect l="l" t="t" r="r" b="b"/>
              <a:pathLst>
                <a:path w="593" h="916" extrusionOk="0">
                  <a:moveTo>
                    <a:pt x="296" y="0"/>
                  </a:moveTo>
                  <a:cubicBezTo>
                    <a:pt x="135" y="0"/>
                    <a:pt x="0" y="135"/>
                    <a:pt x="0" y="296"/>
                  </a:cubicBezTo>
                  <a:lnTo>
                    <a:pt x="0" y="619"/>
                  </a:lnTo>
                  <a:cubicBezTo>
                    <a:pt x="0" y="781"/>
                    <a:pt x="135" y="916"/>
                    <a:pt x="296" y="916"/>
                  </a:cubicBezTo>
                  <a:cubicBezTo>
                    <a:pt x="458" y="916"/>
                    <a:pt x="592" y="781"/>
                    <a:pt x="592" y="619"/>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3"/>
            <p:cNvSpPr/>
            <p:nvPr/>
          </p:nvSpPr>
          <p:spPr>
            <a:xfrm>
              <a:off x="2843938" y="2341375"/>
              <a:ext cx="14825" cy="22550"/>
            </a:xfrm>
            <a:custGeom>
              <a:avLst/>
              <a:gdLst/>
              <a:ahLst/>
              <a:cxnLst/>
              <a:rect l="l" t="t" r="r" b="b"/>
              <a:pathLst>
                <a:path w="593" h="902" extrusionOk="0">
                  <a:moveTo>
                    <a:pt x="296" y="0"/>
                  </a:moveTo>
                  <a:cubicBezTo>
                    <a:pt x="135" y="0"/>
                    <a:pt x="0" y="121"/>
                    <a:pt x="0" y="282"/>
                  </a:cubicBezTo>
                  <a:lnTo>
                    <a:pt x="0" y="605"/>
                  </a:lnTo>
                  <a:cubicBezTo>
                    <a:pt x="0" y="767"/>
                    <a:pt x="135" y="901"/>
                    <a:pt x="296" y="901"/>
                  </a:cubicBezTo>
                  <a:cubicBezTo>
                    <a:pt x="458" y="901"/>
                    <a:pt x="592" y="767"/>
                    <a:pt x="592" y="605"/>
                  </a:cubicBezTo>
                  <a:lnTo>
                    <a:pt x="592" y="282"/>
                  </a:lnTo>
                  <a:cubicBezTo>
                    <a:pt x="592" y="121"/>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3"/>
            <p:cNvSpPr/>
            <p:nvPr/>
          </p:nvSpPr>
          <p:spPr>
            <a:xfrm>
              <a:off x="2857713" y="2327225"/>
              <a:ext cx="22575" cy="14825"/>
            </a:xfrm>
            <a:custGeom>
              <a:avLst/>
              <a:gdLst/>
              <a:ahLst/>
              <a:cxnLst/>
              <a:rect l="l" t="t" r="r" b="b"/>
              <a:pathLst>
                <a:path w="903" h="593" extrusionOk="0">
                  <a:moveTo>
                    <a:pt x="297" y="1"/>
                  </a:moveTo>
                  <a:cubicBezTo>
                    <a:pt x="135" y="1"/>
                    <a:pt x="0" y="135"/>
                    <a:pt x="0" y="297"/>
                  </a:cubicBezTo>
                  <a:cubicBezTo>
                    <a:pt x="0" y="458"/>
                    <a:pt x="135" y="593"/>
                    <a:pt x="297" y="593"/>
                  </a:cubicBezTo>
                  <a:lnTo>
                    <a:pt x="607" y="593"/>
                  </a:lnTo>
                  <a:cubicBezTo>
                    <a:pt x="768" y="593"/>
                    <a:pt x="903" y="458"/>
                    <a:pt x="903" y="297"/>
                  </a:cubicBezTo>
                  <a:cubicBezTo>
                    <a:pt x="903" y="135"/>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3"/>
            <p:cNvSpPr/>
            <p:nvPr/>
          </p:nvSpPr>
          <p:spPr>
            <a:xfrm>
              <a:off x="2822038" y="2327225"/>
              <a:ext cx="22600" cy="14825"/>
            </a:xfrm>
            <a:custGeom>
              <a:avLst/>
              <a:gdLst/>
              <a:ahLst/>
              <a:cxnLst/>
              <a:rect l="l" t="t" r="r" b="b"/>
              <a:pathLst>
                <a:path w="904" h="593" extrusionOk="0">
                  <a:moveTo>
                    <a:pt x="297" y="1"/>
                  </a:moveTo>
                  <a:cubicBezTo>
                    <a:pt x="135" y="1"/>
                    <a:pt x="1" y="135"/>
                    <a:pt x="1" y="297"/>
                  </a:cubicBezTo>
                  <a:cubicBezTo>
                    <a:pt x="1" y="458"/>
                    <a:pt x="135" y="593"/>
                    <a:pt x="297" y="593"/>
                  </a:cubicBezTo>
                  <a:lnTo>
                    <a:pt x="607" y="593"/>
                  </a:lnTo>
                  <a:cubicBezTo>
                    <a:pt x="769" y="593"/>
                    <a:pt x="903" y="458"/>
                    <a:pt x="903" y="297"/>
                  </a:cubicBezTo>
                  <a:cubicBezTo>
                    <a:pt x="903" y="135"/>
                    <a:pt x="769"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2711013" y="2605850"/>
              <a:ext cx="14825" cy="14825"/>
            </a:xfrm>
            <a:custGeom>
              <a:avLst/>
              <a:gdLst/>
              <a:ahLst/>
              <a:cxnLst/>
              <a:rect l="l" t="t" r="r" b="b"/>
              <a:pathLst>
                <a:path w="593" h="593" extrusionOk="0">
                  <a:moveTo>
                    <a:pt x="296" y="0"/>
                  </a:moveTo>
                  <a:cubicBezTo>
                    <a:pt x="215" y="0"/>
                    <a:pt x="149" y="40"/>
                    <a:pt x="95" y="94"/>
                  </a:cubicBezTo>
                  <a:cubicBezTo>
                    <a:pt x="41" y="148"/>
                    <a:pt x="0" y="216"/>
                    <a:pt x="0" y="296"/>
                  </a:cubicBezTo>
                  <a:cubicBezTo>
                    <a:pt x="0" y="377"/>
                    <a:pt x="41" y="458"/>
                    <a:pt x="95" y="512"/>
                  </a:cubicBezTo>
                  <a:cubicBezTo>
                    <a:pt x="149" y="566"/>
                    <a:pt x="215" y="592"/>
                    <a:pt x="296" y="592"/>
                  </a:cubicBezTo>
                  <a:cubicBezTo>
                    <a:pt x="377" y="592"/>
                    <a:pt x="445" y="566"/>
                    <a:pt x="512" y="512"/>
                  </a:cubicBezTo>
                  <a:cubicBezTo>
                    <a:pt x="565" y="458"/>
                    <a:pt x="592" y="377"/>
                    <a:pt x="592" y="296"/>
                  </a:cubicBezTo>
                  <a:cubicBezTo>
                    <a:pt x="592" y="216"/>
                    <a:pt x="565" y="148"/>
                    <a:pt x="512" y="94"/>
                  </a:cubicBezTo>
                  <a:cubicBezTo>
                    <a:pt x="445"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 name="Google Shape;1308;p43"/>
          <p:cNvSpPr/>
          <p:nvPr/>
        </p:nvSpPr>
        <p:spPr>
          <a:xfrm>
            <a:off x="1751174" y="724350"/>
            <a:ext cx="886800" cy="88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9" name="Google Shape;1309;p43"/>
          <p:cNvCxnSpPr>
            <a:stCxn id="1293" idx="1"/>
            <a:endCxn id="1308" idx="2"/>
          </p:cNvCxnSpPr>
          <p:nvPr/>
        </p:nvCxnSpPr>
        <p:spPr>
          <a:xfrm rot="10800000" flipH="1">
            <a:off x="1163500" y="1167900"/>
            <a:ext cx="587700" cy="2639400"/>
          </a:xfrm>
          <a:prstGeom prst="bentConnector3">
            <a:avLst>
              <a:gd name="adj1" fmla="val -40518"/>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graph</a:t>
            </a:r>
            <a:endParaRPr/>
          </a:p>
        </p:txBody>
      </p:sp>
      <p:pic>
        <p:nvPicPr>
          <p:cNvPr id="1315" name="Google Shape;1315;p44" title="Points scored">
            <a:hlinkClick r:id="rId3"/>
          </p:cNvPr>
          <p:cNvPicPr preferRelativeResize="0"/>
          <p:nvPr/>
        </p:nvPicPr>
        <p:blipFill>
          <a:blip r:embed="rId4">
            <a:alphaModFix/>
          </a:blip>
          <a:stretch>
            <a:fillRect/>
          </a:stretch>
        </p:blipFill>
        <p:spPr>
          <a:xfrm>
            <a:off x="3002650" y="1397048"/>
            <a:ext cx="3138699" cy="2646977"/>
          </a:xfrm>
          <a:prstGeom prst="rect">
            <a:avLst/>
          </a:prstGeom>
          <a:noFill/>
          <a:ln>
            <a:noFill/>
          </a:ln>
        </p:spPr>
      </p:pic>
      <p:sp>
        <p:nvSpPr>
          <p:cNvPr id="1316" name="Google Shape;1316;p44"/>
          <p:cNvSpPr txBox="1"/>
          <p:nvPr/>
        </p:nvSpPr>
        <p:spPr>
          <a:xfrm>
            <a:off x="3002450" y="4151700"/>
            <a:ext cx="31389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latin typeface="Inter"/>
                <a:ea typeface="Inter"/>
                <a:cs typeface="Inter"/>
                <a:sym typeface="Inter"/>
              </a:rPr>
              <a:t>To modify this graph, follow the link, change the data and paste the new graph here</a:t>
            </a:r>
            <a:endParaRPr sz="1200" dirty="0">
              <a:solidFill>
                <a:schemeClr val="dk1"/>
              </a:solidFill>
              <a:latin typeface="Inter"/>
              <a:ea typeface="Inter"/>
              <a:cs typeface="Inter"/>
              <a:sym typeface="Inter"/>
            </a:endParaRPr>
          </a:p>
        </p:txBody>
      </p:sp>
      <p:sp>
        <p:nvSpPr>
          <p:cNvPr id="1317" name="Google Shape;1317;p44"/>
          <p:cNvSpPr/>
          <p:nvPr/>
        </p:nvSpPr>
        <p:spPr>
          <a:xfrm>
            <a:off x="725872" y="17726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txBox="1">
            <a:spLocks noGrp="1"/>
          </p:cNvSpPr>
          <p:nvPr>
            <p:ph type="subTitle" idx="4294967295"/>
          </p:nvPr>
        </p:nvSpPr>
        <p:spPr>
          <a:xfrm>
            <a:off x="725875" y="1833450"/>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Mars</a:t>
            </a:r>
            <a:endParaRPr sz="2000">
              <a:latin typeface="Bungee"/>
              <a:ea typeface="Bungee"/>
              <a:cs typeface="Bungee"/>
              <a:sym typeface="Bungee"/>
            </a:endParaRPr>
          </a:p>
        </p:txBody>
      </p:sp>
      <p:sp>
        <p:nvSpPr>
          <p:cNvPr id="1319" name="Google Shape;1319;p44"/>
          <p:cNvSpPr txBox="1">
            <a:spLocks noGrp="1"/>
          </p:cNvSpPr>
          <p:nvPr>
            <p:ph type="subTitle" idx="4294967295"/>
          </p:nvPr>
        </p:nvSpPr>
        <p:spPr>
          <a:xfrm>
            <a:off x="725872" y="2154988"/>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Despite being red, Mars is actually cold</a:t>
            </a:r>
            <a:endParaRPr dirty="0"/>
          </a:p>
        </p:txBody>
      </p:sp>
      <p:sp>
        <p:nvSpPr>
          <p:cNvPr id="1320" name="Google Shape;1320;p44"/>
          <p:cNvSpPr/>
          <p:nvPr/>
        </p:nvSpPr>
        <p:spPr>
          <a:xfrm>
            <a:off x="725872" y="33568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txBox="1">
            <a:spLocks noGrp="1"/>
          </p:cNvSpPr>
          <p:nvPr>
            <p:ph type="subTitle" idx="4294967295"/>
          </p:nvPr>
        </p:nvSpPr>
        <p:spPr>
          <a:xfrm>
            <a:off x="725875" y="3417602"/>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mercury</a:t>
            </a:r>
            <a:endParaRPr sz="2000">
              <a:latin typeface="Bungee"/>
              <a:ea typeface="Bungee"/>
              <a:cs typeface="Bungee"/>
              <a:sym typeface="Bungee"/>
            </a:endParaRPr>
          </a:p>
        </p:txBody>
      </p:sp>
      <p:sp>
        <p:nvSpPr>
          <p:cNvPr id="1322" name="Google Shape;1322;p44"/>
          <p:cNvSpPr txBox="1">
            <a:spLocks noGrp="1"/>
          </p:cNvSpPr>
          <p:nvPr>
            <p:ph type="subTitle" idx="4294967295"/>
          </p:nvPr>
        </p:nvSpPr>
        <p:spPr>
          <a:xfrm>
            <a:off x="725872" y="3739150"/>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Mercury is the closest planet from the Sun</a:t>
            </a:r>
            <a:endParaRPr/>
          </a:p>
        </p:txBody>
      </p:sp>
      <p:sp>
        <p:nvSpPr>
          <p:cNvPr id="1323" name="Google Shape;1323;p44"/>
          <p:cNvSpPr/>
          <p:nvPr/>
        </p:nvSpPr>
        <p:spPr>
          <a:xfrm>
            <a:off x="6639297" y="17726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324" name="Google Shape;1324;p44"/>
          <p:cNvSpPr txBox="1">
            <a:spLocks noGrp="1"/>
          </p:cNvSpPr>
          <p:nvPr>
            <p:ph type="subTitle" idx="4294967295"/>
          </p:nvPr>
        </p:nvSpPr>
        <p:spPr>
          <a:xfrm>
            <a:off x="6713700" y="1833450"/>
            <a:ext cx="17103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latin typeface="Bungee"/>
                <a:ea typeface="Bungee"/>
                <a:cs typeface="Bungee"/>
                <a:sym typeface="Bungee"/>
              </a:rPr>
              <a:t>JUPITER</a:t>
            </a:r>
            <a:endParaRPr sz="2000">
              <a:latin typeface="Bungee"/>
              <a:ea typeface="Bungee"/>
              <a:cs typeface="Bungee"/>
              <a:sym typeface="Bungee"/>
            </a:endParaRPr>
          </a:p>
        </p:txBody>
      </p:sp>
      <p:sp>
        <p:nvSpPr>
          <p:cNvPr id="1325" name="Google Shape;1325;p44"/>
          <p:cNvSpPr txBox="1">
            <a:spLocks noGrp="1"/>
          </p:cNvSpPr>
          <p:nvPr>
            <p:ph type="subTitle" idx="4294967295"/>
          </p:nvPr>
        </p:nvSpPr>
        <p:spPr>
          <a:xfrm>
            <a:off x="5959197" y="2154988"/>
            <a:ext cx="2464800" cy="753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Jupiter is the biggest planet of them all</a:t>
            </a:r>
            <a:endParaRPr/>
          </a:p>
        </p:txBody>
      </p:sp>
      <p:sp>
        <p:nvSpPr>
          <p:cNvPr id="1326" name="Google Shape;1326;p44"/>
          <p:cNvSpPr/>
          <p:nvPr/>
        </p:nvSpPr>
        <p:spPr>
          <a:xfrm>
            <a:off x="6639297" y="33568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327" name="Google Shape;1327;p44"/>
          <p:cNvSpPr txBox="1">
            <a:spLocks noGrp="1"/>
          </p:cNvSpPr>
          <p:nvPr>
            <p:ph type="subTitle" idx="4294967295"/>
          </p:nvPr>
        </p:nvSpPr>
        <p:spPr>
          <a:xfrm>
            <a:off x="6713700" y="3417602"/>
            <a:ext cx="17103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latin typeface="Bungee"/>
                <a:ea typeface="Bungee"/>
                <a:cs typeface="Bungee"/>
                <a:sym typeface="Bungee"/>
              </a:rPr>
              <a:t>NEPTUNE</a:t>
            </a:r>
            <a:endParaRPr sz="2000">
              <a:latin typeface="Bungee"/>
              <a:ea typeface="Bungee"/>
              <a:cs typeface="Bungee"/>
              <a:sym typeface="Bungee"/>
            </a:endParaRPr>
          </a:p>
        </p:txBody>
      </p:sp>
      <p:sp>
        <p:nvSpPr>
          <p:cNvPr id="1328" name="Google Shape;1328;p44"/>
          <p:cNvSpPr txBox="1">
            <a:spLocks noGrp="1"/>
          </p:cNvSpPr>
          <p:nvPr>
            <p:ph type="subTitle" idx="4294967295"/>
          </p:nvPr>
        </p:nvSpPr>
        <p:spPr>
          <a:xfrm>
            <a:off x="5959197" y="3739150"/>
            <a:ext cx="2464800" cy="753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Neptune is the farthest planet from the Sun</a:t>
            </a:r>
            <a:endParaRPr/>
          </a:p>
        </p:txBody>
      </p:sp>
      <p:sp>
        <p:nvSpPr>
          <p:cNvPr id="1329" name="Google Shape;1329;p44"/>
          <p:cNvSpPr txBox="1">
            <a:spLocks noGrp="1"/>
          </p:cNvSpPr>
          <p:nvPr>
            <p:ph type="subTitle" idx="4294967295"/>
          </p:nvPr>
        </p:nvSpPr>
        <p:spPr>
          <a:xfrm>
            <a:off x="725872" y="1444150"/>
            <a:ext cx="18669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solidFill>
                  <a:schemeClr val="accent6"/>
                </a:solidFill>
                <a:latin typeface="Bungee"/>
                <a:ea typeface="Bungee"/>
                <a:cs typeface="Bungee"/>
                <a:sym typeface="Bungee"/>
              </a:rPr>
              <a:t>30%</a:t>
            </a:r>
            <a:endParaRPr sz="2000">
              <a:solidFill>
                <a:schemeClr val="accent6"/>
              </a:solidFill>
              <a:latin typeface="Bungee"/>
              <a:ea typeface="Bungee"/>
              <a:cs typeface="Bungee"/>
              <a:sym typeface="Bungee"/>
            </a:endParaRPr>
          </a:p>
        </p:txBody>
      </p:sp>
      <p:sp>
        <p:nvSpPr>
          <p:cNvPr id="1330" name="Google Shape;1330;p44"/>
          <p:cNvSpPr txBox="1">
            <a:spLocks noGrp="1"/>
          </p:cNvSpPr>
          <p:nvPr>
            <p:ph type="subTitle" idx="4294967295"/>
          </p:nvPr>
        </p:nvSpPr>
        <p:spPr>
          <a:xfrm>
            <a:off x="725872" y="3028313"/>
            <a:ext cx="18669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dirty="0">
                <a:solidFill>
                  <a:schemeClr val="accent6"/>
                </a:solidFill>
                <a:latin typeface="Bungee"/>
                <a:ea typeface="Bungee"/>
                <a:cs typeface="Bungee"/>
                <a:sym typeface="Bungee"/>
              </a:rPr>
              <a:t>15%</a:t>
            </a:r>
            <a:endParaRPr sz="2000" dirty="0">
              <a:solidFill>
                <a:schemeClr val="accent6"/>
              </a:solidFill>
              <a:latin typeface="Bungee"/>
              <a:ea typeface="Bungee"/>
              <a:cs typeface="Bungee"/>
              <a:sym typeface="Bungee"/>
            </a:endParaRPr>
          </a:p>
        </p:txBody>
      </p:sp>
      <p:sp>
        <p:nvSpPr>
          <p:cNvPr id="1331" name="Google Shape;1331;p44"/>
          <p:cNvSpPr txBox="1">
            <a:spLocks noGrp="1"/>
          </p:cNvSpPr>
          <p:nvPr>
            <p:ph type="subTitle" idx="4294967295"/>
          </p:nvPr>
        </p:nvSpPr>
        <p:spPr>
          <a:xfrm>
            <a:off x="6557097" y="1444150"/>
            <a:ext cx="18669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solidFill>
                  <a:schemeClr val="accent6"/>
                </a:solidFill>
                <a:latin typeface="Bungee"/>
                <a:ea typeface="Bungee"/>
                <a:cs typeface="Bungee"/>
                <a:sym typeface="Bungee"/>
              </a:rPr>
              <a:t>20%</a:t>
            </a:r>
            <a:endParaRPr sz="2000">
              <a:solidFill>
                <a:schemeClr val="accent6"/>
              </a:solidFill>
              <a:latin typeface="Bungee"/>
              <a:ea typeface="Bungee"/>
              <a:cs typeface="Bungee"/>
              <a:sym typeface="Bungee"/>
            </a:endParaRPr>
          </a:p>
        </p:txBody>
      </p:sp>
      <p:sp>
        <p:nvSpPr>
          <p:cNvPr id="1332" name="Google Shape;1332;p44"/>
          <p:cNvSpPr txBox="1">
            <a:spLocks noGrp="1"/>
          </p:cNvSpPr>
          <p:nvPr>
            <p:ph type="subTitle" idx="4294967295"/>
          </p:nvPr>
        </p:nvSpPr>
        <p:spPr>
          <a:xfrm>
            <a:off x="6557097" y="3028313"/>
            <a:ext cx="18669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solidFill>
                  <a:schemeClr val="accent6"/>
                </a:solidFill>
                <a:latin typeface="Bungee"/>
                <a:ea typeface="Bungee"/>
                <a:cs typeface="Bungee"/>
                <a:sym typeface="Bungee"/>
              </a:rPr>
              <a:t>40%</a:t>
            </a:r>
            <a:endParaRPr sz="2000">
              <a:solidFill>
                <a:schemeClr val="accent6"/>
              </a:solidFill>
              <a:latin typeface="Bungee"/>
              <a:ea typeface="Bungee"/>
              <a:cs typeface="Bungee"/>
              <a:sym typeface="Bungee"/>
            </a:endParaRPr>
          </a:p>
        </p:txBody>
      </p:sp>
      <p:cxnSp>
        <p:nvCxnSpPr>
          <p:cNvPr id="1333" name="Google Shape;1333;p44"/>
          <p:cNvCxnSpPr>
            <a:stCxn id="1317" idx="3"/>
          </p:cNvCxnSpPr>
          <p:nvPr/>
        </p:nvCxnSpPr>
        <p:spPr>
          <a:xfrm>
            <a:off x="2510572" y="1975638"/>
            <a:ext cx="973200" cy="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cxnSp>
        <p:nvCxnSpPr>
          <p:cNvPr id="1334" name="Google Shape;1334;p44"/>
          <p:cNvCxnSpPr>
            <a:stCxn id="1320" idx="3"/>
          </p:cNvCxnSpPr>
          <p:nvPr/>
        </p:nvCxnSpPr>
        <p:spPr>
          <a:xfrm>
            <a:off x="2510572" y="3559800"/>
            <a:ext cx="962700" cy="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cxnSp>
        <p:nvCxnSpPr>
          <p:cNvPr id="1335" name="Google Shape;1335;p44"/>
          <p:cNvCxnSpPr>
            <a:endCxn id="1323" idx="1"/>
          </p:cNvCxnSpPr>
          <p:nvPr/>
        </p:nvCxnSpPr>
        <p:spPr>
          <a:xfrm>
            <a:off x="5666097" y="1975638"/>
            <a:ext cx="973200" cy="0"/>
          </a:xfrm>
          <a:prstGeom prst="straightConnector1">
            <a:avLst/>
          </a:prstGeom>
          <a:noFill/>
          <a:ln w="9525" cap="flat" cmpd="sng">
            <a:solidFill>
              <a:schemeClr val="accent6"/>
            </a:solidFill>
            <a:prstDash val="solid"/>
            <a:round/>
            <a:headEnd type="oval" w="med" len="med"/>
            <a:tailEnd type="none" w="med" len="med"/>
          </a:ln>
          <a:effectLst>
            <a:outerShdw blurRad="57150" algn="bl" rotWithShape="0">
              <a:schemeClr val="accent6"/>
            </a:outerShdw>
          </a:effectLst>
        </p:spPr>
      </p:cxnSp>
      <p:cxnSp>
        <p:nvCxnSpPr>
          <p:cNvPr id="1336" name="Google Shape;1336;p44"/>
          <p:cNvCxnSpPr>
            <a:endCxn id="1326" idx="1"/>
          </p:cNvCxnSpPr>
          <p:nvPr/>
        </p:nvCxnSpPr>
        <p:spPr>
          <a:xfrm>
            <a:off x="5666097" y="3559800"/>
            <a:ext cx="973200" cy="0"/>
          </a:xfrm>
          <a:prstGeom prst="straightConnector1">
            <a:avLst/>
          </a:prstGeom>
          <a:noFill/>
          <a:ln w="9525" cap="flat" cmpd="sng">
            <a:solidFill>
              <a:schemeClr val="accent6"/>
            </a:solidFill>
            <a:prstDash val="solid"/>
            <a:round/>
            <a:headEnd type="oval" w="med" len="med"/>
            <a:tailEnd type="none" w="med" len="med"/>
          </a:ln>
          <a:effectLst>
            <a:outerShdw blurRad="57150" algn="bl" rotWithShape="0">
              <a:schemeClr val="accent6"/>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sp>
        <p:nvSpPr>
          <p:cNvPr id="2294" name="Google Shape;2294;p58"/>
          <p:cNvSpPr/>
          <p:nvPr/>
        </p:nvSpPr>
        <p:spPr>
          <a:xfrm>
            <a:off x="2458401" y="1480477"/>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5055575" y="1480477"/>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Presented by:</a:t>
            </a:r>
            <a:endParaRPr dirty="0"/>
          </a:p>
        </p:txBody>
      </p:sp>
      <p:sp>
        <p:nvSpPr>
          <p:cNvPr id="2301" name="Google Shape;2301;p58"/>
          <p:cNvSpPr txBox="1">
            <a:spLocks noGrp="1"/>
          </p:cNvSpPr>
          <p:nvPr>
            <p:ph type="subTitle" idx="5"/>
          </p:nvPr>
        </p:nvSpPr>
        <p:spPr>
          <a:xfrm>
            <a:off x="4425173" y="2723323"/>
            <a:ext cx="2238864" cy="52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solidFill>
              </a:rPr>
              <a:t>Einav </a:t>
            </a:r>
            <a:r>
              <a:rPr lang="en" dirty="0">
                <a:solidFill>
                  <a:schemeClr val="tx1"/>
                </a:solidFill>
              </a:rPr>
              <a:t>malcka</a:t>
            </a:r>
            <a:endParaRPr dirty="0">
              <a:solidFill>
                <a:schemeClr val="tx1"/>
              </a:solidFill>
            </a:endParaRPr>
          </a:p>
        </p:txBody>
      </p:sp>
      <p:sp>
        <p:nvSpPr>
          <p:cNvPr id="2302" name="Google Shape;2302;p58"/>
          <p:cNvSpPr txBox="1">
            <a:spLocks noGrp="1"/>
          </p:cNvSpPr>
          <p:nvPr>
            <p:ph type="subTitle" idx="6"/>
          </p:nvPr>
        </p:nvSpPr>
        <p:spPr>
          <a:xfrm>
            <a:off x="4425173" y="3429323"/>
            <a:ext cx="2238864" cy="9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Computer science second year </a:t>
            </a:r>
          </a:p>
          <a:p>
            <a:pPr marL="0" lvl="0" indent="0" algn="ctr" rtl="0">
              <a:spcBef>
                <a:spcPts val="0"/>
              </a:spcBef>
              <a:spcAft>
                <a:spcPts val="0"/>
              </a:spcAft>
              <a:buNone/>
            </a:pPr>
            <a:r>
              <a:rPr lang="en" dirty="0"/>
              <a:t>316014653</a:t>
            </a:r>
            <a:endParaRPr dirty="0"/>
          </a:p>
        </p:txBody>
      </p:sp>
      <p:sp>
        <p:nvSpPr>
          <p:cNvPr id="2303" name="Google Shape;2303;p58"/>
          <p:cNvSpPr txBox="1">
            <a:spLocks noGrp="1"/>
          </p:cNvSpPr>
          <p:nvPr>
            <p:ph type="subTitle" idx="1"/>
          </p:nvPr>
        </p:nvSpPr>
        <p:spPr>
          <a:xfrm>
            <a:off x="1895082" y="2723323"/>
            <a:ext cx="2150444" cy="52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solidFill>
              </a:rPr>
              <a:t>Lior </a:t>
            </a:r>
            <a:r>
              <a:rPr lang="en" dirty="0"/>
              <a:t>Shamir</a:t>
            </a:r>
            <a:endParaRPr dirty="0"/>
          </a:p>
        </p:txBody>
      </p:sp>
      <p:sp>
        <p:nvSpPr>
          <p:cNvPr id="2304" name="Google Shape;2304;p58"/>
          <p:cNvSpPr txBox="1">
            <a:spLocks noGrp="1"/>
          </p:cNvSpPr>
          <p:nvPr>
            <p:ph type="subTitle" idx="2"/>
          </p:nvPr>
        </p:nvSpPr>
        <p:spPr>
          <a:xfrm>
            <a:off x="1895082" y="3429323"/>
            <a:ext cx="2150444" cy="9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Computer science second year </a:t>
            </a:r>
          </a:p>
          <a:p>
            <a:pPr marL="0" lvl="0" indent="0" algn="ctr" rtl="0">
              <a:spcBef>
                <a:spcPts val="0"/>
              </a:spcBef>
              <a:spcAft>
                <a:spcPts val="0"/>
              </a:spcAft>
              <a:buNone/>
            </a:pPr>
            <a:r>
              <a:rPr lang="en-US" dirty="0"/>
              <a:t>208678425</a:t>
            </a:r>
          </a:p>
        </p:txBody>
      </p:sp>
      <p:grpSp>
        <p:nvGrpSpPr>
          <p:cNvPr id="2310" name="Google Shape;2310;p58"/>
          <p:cNvGrpSpPr/>
          <p:nvPr/>
        </p:nvGrpSpPr>
        <p:grpSpPr>
          <a:xfrm>
            <a:off x="2812490" y="1791186"/>
            <a:ext cx="265922" cy="352693"/>
            <a:chOff x="5349253" y="3346936"/>
            <a:chExt cx="265922" cy="352693"/>
          </a:xfrm>
        </p:grpSpPr>
        <p:sp>
          <p:nvSpPr>
            <p:cNvPr id="2311" name="Google Shape;2311;p5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58"/>
          <p:cNvGrpSpPr/>
          <p:nvPr/>
        </p:nvGrpSpPr>
        <p:grpSpPr>
          <a:xfrm>
            <a:off x="5414671" y="1794567"/>
            <a:ext cx="260283" cy="345914"/>
            <a:chOff x="8055961" y="2881842"/>
            <a:chExt cx="260283" cy="345914"/>
          </a:xfrm>
        </p:grpSpPr>
        <p:sp>
          <p:nvSpPr>
            <p:cNvPr id="2318" name="Google Shape;2318;p5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pic>
        <p:nvPicPr>
          <p:cNvPr id="1341" name="Google Shape;1341;p45" title="Chart">
            <a:hlinkClick r:id="rId3"/>
          </p:cNvPr>
          <p:cNvPicPr preferRelativeResize="0"/>
          <p:nvPr/>
        </p:nvPicPr>
        <p:blipFill rotWithShape="1">
          <a:blip r:embed="rId4">
            <a:alphaModFix/>
          </a:blip>
          <a:srcRect b="9354"/>
          <a:stretch/>
        </p:blipFill>
        <p:spPr>
          <a:xfrm>
            <a:off x="991602" y="1428575"/>
            <a:ext cx="3842476" cy="2707351"/>
          </a:xfrm>
          <a:prstGeom prst="rect">
            <a:avLst/>
          </a:prstGeom>
          <a:noFill/>
          <a:ln>
            <a:noFill/>
          </a:ln>
        </p:spPr>
      </p:pic>
      <p:sp>
        <p:nvSpPr>
          <p:cNvPr id="1342" name="Google Shape;1342;p45"/>
          <p:cNvSpPr/>
          <p:nvPr/>
        </p:nvSpPr>
        <p:spPr>
          <a:xfrm>
            <a:off x="3707539" y="3014025"/>
            <a:ext cx="616200" cy="284400"/>
          </a:xfrm>
          <a:prstGeom prst="roundRect">
            <a:avLst>
              <a:gd name="adj" fmla="val 50000"/>
            </a:avLst>
          </a:prstGeom>
          <a:solidFill>
            <a:schemeClr val="lt1"/>
          </a:solid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2714808" y="1521000"/>
            <a:ext cx="616200" cy="284400"/>
          </a:xfrm>
          <a:prstGeom prst="roundRect">
            <a:avLst>
              <a:gd name="adj" fmla="val 50000"/>
            </a:avLst>
          </a:prstGeom>
          <a:solidFill>
            <a:schemeClr val="lt1"/>
          </a:solid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1732270" y="2279225"/>
            <a:ext cx="616200" cy="284400"/>
          </a:xfrm>
          <a:prstGeom prst="roundRect">
            <a:avLst>
              <a:gd name="adj" fmla="val 50000"/>
            </a:avLst>
          </a:prstGeom>
          <a:solidFill>
            <a:schemeClr val="lt1"/>
          </a:solid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another graph</a:t>
            </a:r>
            <a:endParaRPr/>
          </a:p>
        </p:txBody>
      </p:sp>
      <p:cxnSp>
        <p:nvCxnSpPr>
          <p:cNvPr id="1346" name="Google Shape;1346;p45"/>
          <p:cNvCxnSpPr/>
          <p:nvPr/>
        </p:nvCxnSpPr>
        <p:spPr>
          <a:xfrm>
            <a:off x="1383002" y="4107000"/>
            <a:ext cx="3311100" cy="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sp>
        <p:nvSpPr>
          <p:cNvPr id="1347" name="Google Shape;1347;p45"/>
          <p:cNvSpPr/>
          <p:nvPr/>
        </p:nvSpPr>
        <p:spPr>
          <a:xfrm>
            <a:off x="5611398" y="12864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txBox="1">
            <a:spLocks noGrp="1"/>
          </p:cNvSpPr>
          <p:nvPr>
            <p:ph type="subTitle" idx="4294967295"/>
          </p:nvPr>
        </p:nvSpPr>
        <p:spPr>
          <a:xfrm>
            <a:off x="5687601" y="1347225"/>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2001</a:t>
            </a:r>
            <a:endParaRPr sz="2000">
              <a:latin typeface="Bungee"/>
              <a:ea typeface="Bungee"/>
              <a:cs typeface="Bungee"/>
              <a:sym typeface="Bungee"/>
            </a:endParaRPr>
          </a:p>
        </p:txBody>
      </p:sp>
      <p:sp>
        <p:nvSpPr>
          <p:cNvPr id="1349" name="Google Shape;1349;p45"/>
          <p:cNvSpPr txBox="1">
            <a:spLocks noGrp="1"/>
          </p:cNvSpPr>
          <p:nvPr>
            <p:ph type="subTitle" idx="4294967295"/>
          </p:nvPr>
        </p:nvSpPr>
        <p:spPr>
          <a:xfrm>
            <a:off x="5687598" y="1668763"/>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Despite being red, Mars is actually cold</a:t>
            </a:r>
            <a:endParaRPr/>
          </a:p>
        </p:txBody>
      </p:sp>
      <p:sp>
        <p:nvSpPr>
          <p:cNvPr id="1350" name="Google Shape;1350;p45"/>
          <p:cNvSpPr/>
          <p:nvPr/>
        </p:nvSpPr>
        <p:spPr>
          <a:xfrm>
            <a:off x="5611398" y="2458919"/>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txBox="1">
            <a:spLocks noGrp="1"/>
          </p:cNvSpPr>
          <p:nvPr>
            <p:ph type="subTitle" idx="4294967295"/>
          </p:nvPr>
        </p:nvSpPr>
        <p:spPr>
          <a:xfrm>
            <a:off x="5687601" y="2519676"/>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2011</a:t>
            </a:r>
            <a:endParaRPr sz="2000">
              <a:latin typeface="Bungee"/>
              <a:ea typeface="Bungee"/>
              <a:cs typeface="Bungee"/>
              <a:sym typeface="Bungee"/>
            </a:endParaRPr>
          </a:p>
        </p:txBody>
      </p:sp>
      <p:sp>
        <p:nvSpPr>
          <p:cNvPr id="1352" name="Google Shape;1352;p45"/>
          <p:cNvSpPr txBox="1">
            <a:spLocks noGrp="1"/>
          </p:cNvSpPr>
          <p:nvPr>
            <p:ph type="subTitle" idx="4294967295"/>
          </p:nvPr>
        </p:nvSpPr>
        <p:spPr>
          <a:xfrm>
            <a:off x="5687598" y="2841225"/>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Jupiter is the biggest planet of them all</a:t>
            </a:r>
            <a:endParaRPr/>
          </a:p>
        </p:txBody>
      </p:sp>
      <p:sp>
        <p:nvSpPr>
          <p:cNvPr id="1353" name="Google Shape;1353;p45"/>
          <p:cNvSpPr/>
          <p:nvPr/>
        </p:nvSpPr>
        <p:spPr>
          <a:xfrm>
            <a:off x="5611398" y="3631375"/>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txBox="1">
            <a:spLocks noGrp="1"/>
          </p:cNvSpPr>
          <p:nvPr>
            <p:ph type="subTitle" idx="4294967295"/>
          </p:nvPr>
        </p:nvSpPr>
        <p:spPr>
          <a:xfrm>
            <a:off x="5687601" y="3692127"/>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2021</a:t>
            </a:r>
            <a:endParaRPr sz="2000">
              <a:latin typeface="Bungee"/>
              <a:ea typeface="Bungee"/>
              <a:cs typeface="Bungee"/>
              <a:sym typeface="Bungee"/>
            </a:endParaRPr>
          </a:p>
        </p:txBody>
      </p:sp>
      <p:sp>
        <p:nvSpPr>
          <p:cNvPr id="1355" name="Google Shape;1355;p45"/>
          <p:cNvSpPr txBox="1">
            <a:spLocks noGrp="1"/>
          </p:cNvSpPr>
          <p:nvPr>
            <p:ph type="subTitle" idx="4294967295"/>
          </p:nvPr>
        </p:nvSpPr>
        <p:spPr>
          <a:xfrm>
            <a:off x="5687598" y="4013675"/>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Mercury is the closest planet to the Sun</a:t>
            </a:r>
            <a:endParaRPr/>
          </a:p>
        </p:txBody>
      </p:sp>
      <p:sp>
        <p:nvSpPr>
          <p:cNvPr id="1356" name="Google Shape;1356;p45"/>
          <p:cNvSpPr txBox="1"/>
          <p:nvPr/>
        </p:nvSpPr>
        <p:spPr>
          <a:xfrm>
            <a:off x="1343389" y="4198600"/>
            <a:ext cx="31389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Inter"/>
                <a:ea typeface="Inter"/>
                <a:cs typeface="Inter"/>
                <a:sym typeface="Inter"/>
              </a:rPr>
              <a:t>To modify this graph, follow the link, change the data and paste the new graph here</a:t>
            </a:r>
            <a:endParaRPr sz="1200">
              <a:solidFill>
                <a:schemeClr val="dk1"/>
              </a:solidFill>
              <a:latin typeface="Inter"/>
              <a:ea typeface="Inter"/>
              <a:cs typeface="Inter"/>
              <a:sym typeface="Inter"/>
            </a:endParaRPr>
          </a:p>
        </p:txBody>
      </p:sp>
      <p:sp>
        <p:nvSpPr>
          <p:cNvPr id="1357" name="Google Shape;1357;p45"/>
          <p:cNvSpPr txBox="1">
            <a:spLocks noGrp="1"/>
          </p:cNvSpPr>
          <p:nvPr>
            <p:ph type="subTitle" idx="4294967295"/>
          </p:nvPr>
        </p:nvSpPr>
        <p:spPr>
          <a:xfrm>
            <a:off x="1732270" y="2347175"/>
            <a:ext cx="616200" cy="148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latin typeface="Bungee"/>
                <a:ea typeface="Bungee"/>
                <a:cs typeface="Bungee"/>
                <a:sym typeface="Bungee"/>
              </a:rPr>
              <a:t>2001</a:t>
            </a:r>
            <a:endParaRPr sz="1200">
              <a:latin typeface="Bungee"/>
              <a:ea typeface="Bungee"/>
              <a:cs typeface="Bungee"/>
              <a:sym typeface="Bungee"/>
            </a:endParaRPr>
          </a:p>
        </p:txBody>
      </p:sp>
      <p:sp>
        <p:nvSpPr>
          <p:cNvPr id="1358" name="Google Shape;1358;p45"/>
          <p:cNvSpPr txBox="1">
            <a:spLocks noGrp="1"/>
          </p:cNvSpPr>
          <p:nvPr>
            <p:ph type="subTitle" idx="4294967295"/>
          </p:nvPr>
        </p:nvSpPr>
        <p:spPr>
          <a:xfrm>
            <a:off x="2714808" y="1588950"/>
            <a:ext cx="616200" cy="148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latin typeface="Bungee"/>
                <a:ea typeface="Bungee"/>
                <a:cs typeface="Bungee"/>
                <a:sym typeface="Bungee"/>
              </a:rPr>
              <a:t>2011</a:t>
            </a:r>
            <a:endParaRPr sz="1200">
              <a:latin typeface="Bungee"/>
              <a:ea typeface="Bungee"/>
              <a:cs typeface="Bungee"/>
              <a:sym typeface="Bungee"/>
            </a:endParaRPr>
          </a:p>
        </p:txBody>
      </p:sp>
      <p:sp>
        <p:nvSpPr>
          <p:cNvPr id="1359" name="Google Shape;1359;p45"/>
          <p:cNvSpPr txBox="1">
            <a:spLocks noGrp="1"/>
          </p:cNvSpPr>
          <p:nvPr>
            <p:ph type="subTitle" idx="4294967295"/>
          </p:nvPr>
        </p:nvSpPr>
        <p:spPr>
          <a:xfrm>
            <a:off x="3707539" y="3082025"/>
            <a:ext cx="616200" cy="148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latin typeface="Bungee"/>
                <a:ea typeface="Bungee"/>
                <a:cs typeface="Bungee"/>
                <a:sym typeface="Bungee"/>
              </a:rPr>
              <a:t>2021</a:t>
            </a:r>
            <a:endParaRPr sz="1200">
              <a:latin typeface="Bungee"/>
              <a:ea typeface="Bungee"/>
              <a:cs typeface="Bungee"/>
              <a:sym typeface="Bunge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Percentages may be useful</a:t>
            </a:r>
            <a:endParaRPr/>
          </a:p>
        </p:txBody>
      </p:sp>
      <p:sp>
        <p:nvSpPr>
          <p:cNvPr id="1441" name="Google Shape;1441;p47"/>
          <p:cNvSpPr/>
          <p:nvPr/>
        </p:nvSpPr>
        <p:spPr>
          <a:xfrm>
            <a:off x="1482172" y="17726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442" name="Google Shape;1442;p47"/>
          <p:cNvSpPr txBox="1">
            <a:spLocks noGrp="1"/>
          </p:cNvSpPr>
          <p:nvPr>
            <p:ph type="subTitle" idx="4294967295"/>
          </p:nvPr>
        </p:nvSpPr>
        <p:spPr>
          <a:xfrm>
            <a:off x="1480372" y="1833450"/>
            <a:ext cx="17103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latin typeface="Bungee"/>
                <a:ea typeface="Bungee"/>
                <a:cs typeface="Bungee"/>
                <a:sym typeface="Bungee"/>
              </a:rPr>
              <a:t>Mars</a:t>
            </a:r>
            <a:endParaRPr sz="2000">
              <a:latin typeface="Bungee"/>
              <a:ea typeface="Bungee"/>
              <a:cs typeface="Bungee"/>
              <a:sym typeface="Bungee"/>
            </a:endParaRPr>
          </a:p>
        </p:txBody>
      </p:sp>
      <p:sp>
        <p:nvSpPr>
          <p:cNvPr id="1443" name="Google Shape;1443;p47"/>
          <p:cNvSpPr txBox="1">
            <a:spLocks noGrp="1"/>
          </p:cNvSpPr>
          <p:nvPr>
            <p:ph type="subTitle" idx="4294967295"/>
          </p:nvPr>
        </p:nvSpPr>
        <p:spPr>
          <a:xfrm>
            <a:off x="725872" y="2154988"/>
            <a:ext cx="2464800" cy="753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Despite being red, Mars is actually cold</a:t>
            </a:r>
            <a:endParaRPr/>
          </a:p>
        </p:txBody>
      </p:sp>
      <p:sp>
        <p:nvSpPr>
          <p:cNvPr id="1444" name="Google Shape;1444;p47"/>
          <p:cNvSpPr/>
          <p:nvPr/>
        </p:nvSpPr>
        <p:spPr>
          <a:xfrm>
            <a:off x="1482172" y="33568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445" name="Google Shape;1445;p47"/>
          <p:cNvSpPr txBox="1">
            <a:spLocks noGrp="1"/>
          </p:cNvSpPr>
          <p:nvPr>
            <p:ph type="subTitle" idx="4294967295"/>
          </p:nvPr>
        </p:nvSpPr>
        <p:spPr>
          <a:xfrm>
            <a:off x="1480372" y="3417602"/>
            <a:ext cx="1710300" cy="2844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sz="2000">
                <a:latin typeface="Bungee"/>
                <a:ea typeface="Bungee"/>
                <a:cs typeface="Bungee"/>
                <a:sym typeface="Bungee"/>
              </a:rPr>
              <a:t>mercury</a:t>
            </a:r>
            <a:endParaRPr sz="2000">
              <a:latin typeface="Bungee"/>
              <a:ea typeface="Bungee"/>
              <a:cs typeface="Bungee"/>
              <a:sym typeface="Bungee"/>
            </a:endParaRPr>
          </a:p>
        </p:txBody>
      </p:sp>
      <p:sp>
        <p:nvSpPr>
          <p:cNvPr id="1446" name="Google Shape;1446;p47"/>
          <p:cNvSpPr txBox="1">
            <a:spLocks noGrp="1"/>
          </p:cNvSpPr>
          <p:nvPr>
            <p:ph type="subTitle" idx="4294967295"/>
          </p:nvPr>
        </p:nvSpPr>
        <p:spPr>
          <a:xfrm>
            <a:off x="725872" y="3739150"/>
            <a:ext cx="2464800" cy="753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Mercury is the closest planet from the Sun</a:t>
            </a:r>
            <a:endParaRPr/>
          </a:p>
        </p:txBody>
      </p:sp>
      <p:sp>
        <p:nvSpPr>
          <p:cNvPr id="1447" name="Google Shape;1447;p47"/>
          <p:cNvSpPr/>
          <p:nvPr/>
        </p:nvSpPr>
        <p:spPr>
          <a:xfrm>
            <a:off x="5882997" y="17726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txBox="1">
            <a:spLocks noGrp="1"/>
          </p:cNvSpPr>
          <p:nvPr>
            <p:ph type="subTitle" idx="4294967295"/>
          </p:nvPr>
        </p:nvSpPr>
        <p:spPr>
          <a:xfrm>
            <a:off x="5959197" y="1833450"/>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JUPiter</a:t>
            </a:r>
            <a:endParaRPr sz="2000">
              <a:latin typeface="Bungee"/>
              <a:ea typeface="Bungee"/>
              <a:cs typeface="Bungee"/>
              <a:sym typeface="Bungee"/>
            </a:endParaRPr>
          </a:p>
        </p:txBody>
      </p:sp>
      <p:sp>
        <p:nvSpPr>
          <p:cNvPr id="1449" name="Google Shape;1449;p47"/>
          <p:cNvSpPr txBox="1">
            <a:spLocks noGrp="1"/>
          </p:cNvSpPr>
          <p:nvPr>
            <p:ph type="subTitle" idx="4294967295"/>
          </p:nvPr>
        </p:nvSpPr>
        <p:spPr>
          <a:xfrm>
            <a:off x="5959197" y="2154988"/>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Jupiter is the biggest planet of them all</a:t>
            </a:r>
            <a:endParaRPr/>
          </a:p>
        </p:txBody>
      </p:sp>
      <p:sp>
        <p:nvSpPr>
          <p:cNvPr id="1450" name="Google Shape;1450;p47"/>
          <p:cNvSpPr/>
          <p:nvPr/>
        </p:nvSpPr>
        <p:spPr>
          <a:xfrm>
            <a:off x="5882997" y="33568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txBox="1">
            <a:spLocks noGrp="1"/>
          </p:cNvSpPr>
          <p:nvPr>
            <p:ph type="subTitle" idx="4294967295"/>
          </p:nvPr>
        </p:nvSpPr>
        <p:spPr>
          <a:xfrm>
            <a:off x="5959197" y="3417602"/>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Neptune</a:t>
            </a:r>
            <a:endParaRPr sz="2000">
              <a:latin typeface="Bungee"/>
              <a:ea typeface="Bungee"/>
              <a:cs typeface="Bungee"/>
              <a:sym typeface="Bungee"/>
            </a:endParaRPr>
          </a:p>
        </p:txBody>
      </p:sp>
      <p:sp>
        <p:nvSpPr>
          <p:cNvPr id="1452" name="Google Shape;1452;p47"/>
          <p:cNvSpPr txBox="1">
            <a:spLocks noGrp="1"/>
          </p:cNvSpPr>
          <p:nvPr>
            <p:ph type="subTitle" idx="4294967295"/>
          </p:nvPr>
        </p:nvSpPr>
        <p:spPr>
          <a:xfrm>
            <a:off x="5959197" y="3739150"/>
            <a:ext cx="2464800" cy="753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Neptune is the farthest planet from the Sun</a:t>
            </a:r>
            <a:endParaRPr/>
          </a:p>
        </p:txBody>
      </p:sp>
      <p:sp>
        <p:nvSpPr>
          <p:cNvPr id="1453" name="Google Shape;1453;p47"/>
          <p:cNvSpPr/>
          <p:nvPr/>
        </p:nvSpPr>
        <p:spPr>
          <a:xfrm>
            <a:off x="3495872" y="158450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4859024" y="1833450"/>
            <a:ext cx="694800" cy="694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3678199" y="3384925"/>
            <a:ext cx="828000" cy="828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4704551" y="3297075"/>
            <a:ext cx="1003800" cy="1003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txBox="1">
            <a:spLocks noGrp="1"/>
          </p:cNvSpPr>
          <p:nvPr>
            <p:ph type="subTitle" idx="4294967295"/>
          </p:nvPr>
        </p:nvSpPr>
        <p:spPr>
          <a:xfrm>
            <a:off x="4859025" y="2038700"/>
            <a:ext cx="694800" cy="28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accent6"/>
                </a:solidFill>
                <a:latin typeface="Bungee"/>
                <a:ea typeface="Bungee"/>
                <a:cs typeface="Bungee"/>
                <a:sym typeface="Bungee"/>
              </a:rPr>
              <a:t>5%</a:t>
            </a:r>
            <a:endParaRPr sz="2000">
              <a:solidFill>
                <a:schemeClr val="accent6"/>
              </a:solidFill>
              <a:latin typeface="Bungee"/>
              <a:ea typeface="Bungee"/>
              <a:cs typeface="Bungee"/>
              <a:sym typeface="Bungee"/>
            </a:endParaRPr>
          </a:p>
        </p:txBody>
      </p:sp>
      <p:sp>
        <p:nvSpPr>
          <p:cNvPr id="1458" name="Google Shape;1458;p47"/>
          <p:cNvSpPr txBox="1">
            <a:spLocks noGrp="1"/>
          </p:cNvSpPr>
          <p:nvPr>
            <p:ph type="subTitle" idx="4294967295"/>
          </p:nvPr>
        </p:nvSpPr>
        <p:spPr>
          <a:xfrm>
            <a:off x="4748200" y="3656775"/>
            <a:ext cx="916500" cy="28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accent6"/>
                </a:solidFill>
                <a:latin typeface="Bungee"/>
                <a:ea typeface="Bungee"/>
                <a:cs typeface="Bungee"/>
                <a:sym typeface="Bungee"/>
              </a:rPr>
              <a:t>25%</a:t>
            </a:r>
            <a:endParaRPr sz="2000">
              <a:solidFill>
                <a:schemeClr val="accent6"/>
              </a:solidFill>
              <a:latin typeface="Bungee"/>
              <a:ea typeface="Bungee"/>
              <a:cs typeface="Bungee"/>
              <a:sym typeface="Bungee"/>
            </a:endParaRPr>
          </a:p>
        </p:txBody>
      </p:sp>
      <p:sp>
        <p:nvSpPr>
          <p:cNvPr id="1459" name="Google Shape;1459;p47"/>
          <p:cNvSpPr txBox="1">
            <a:spLocks noGrp="1"/>
          </p:cNvSpPr>
          <p:nvPr>
            <p:ph type="subTitle" idx="4294967295"/>
          </p:nvPr>
        </p:nvSpPr>
        <p:spPr>
          <a:xfrm>
            <a:off x="3682650" y="3656775"/>
            <a:ext cx="847200" cy="28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accent6"/>
                </a:solidFill>
                <a:latin typeface="Bungee"/>
                <a:ea typeface="Bungee"/>
                <a:cs typeface="Bungee"/>
                <a:sym typeface="Bungee"/>
              </a:rPr>
              <a:t>15%</a:t>
            </a:r>
            <a:endParaRPr sz="2000">
              <a:solidFill>
                <a:schemeClr val="accent6"/>
              </a:solidFill>
              <a:latin typeface="Bungee"/>
              <a:ea typeface="Bungee"/>
              <a:cs typeface="Bungee"/>
              <a:sym typeface="Bungee"/>
            </a:endParaRPr>
          </a:p>
        </p:txBody>
      </p:sp>
      <p:sp>
        <p:nvSpPr>
          <p:cNvPr id="1460" name="Google Shape;1460;p47"/>
          <p:cNvSpPr txBox="1">
            <a:spLocks noGrp="1"/>
          </p:cNvSpPr>
          <p:nvPr>
            <p:ph type="subTitle" idx="4294967295"/>
          </p:nvPr>
        </p:nvSpPr>
        <p:spPr>
          <a:xfrm>
            <a:off x="3682750" y="2038650"/>
            <a:ext cx="847200" cy="28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accent6"/>
                </a:solidFill>
                <a:latin typeface="Bungee"/>
                <a:ea typeface="Bungee"/>
                <a:cs typeface="Bungee"/>
                <a:sym typeface="Bungee"/>
              </a:rPr>
              <a:t>55%</a:t>
            </a:r>
            <a:endParaRPr sz="2000">
              <a:solidFill>
                <a:schemeClr val="accent6"/>
              </a:solidFill>
              <a:latin typeface="Bungee"/>
              <a:ea typeface="Bungee"/>
              <a:cs typeface="Bungee"/>
              <a:sym typeface="Bungee"/>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64"/>
        <p:cNvGrpSpPr/>
        <p:nvPr/>
      </p:nvGrpSpPr>
      <p:grpSpPr>
        <a:xfrm>
          <a:off x="0" y="0"/>
          <a:ext cx="0" cy="0"/>
          <a:chOff x="0" y="0"/>
          <a:chExt cx="0" cy="0"/>
        </a:xfrm>
      </p:grpSpPr>
      <p:sp>
        <p:nvSpPr>
          <p:cNvPr id="1465" name="Google Shape;1465;p48"/>
          <p:cNvSpPr/>
          <p:nvPr/>
        </p:nvSpPr>
        <p:spPr>
          <a:xfrm>
            <a:off x="5098658" y="2007450"/>
            <a:ext cx="684300" cy="684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5098658" y="2866750"/>
            <a:ext cx="684300" cy="684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5098658" y="3726058"/>
            <a:ext cx="684300" cy="684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 infographic</a:t>
            </a:r>
            <a:endParaRPr/>
          </a:p>
        </p:txBody>
      </p:sp>
      <p:grpSp>
        <p:nvGrpSpPr>
          <p:cNvPr id="1469" name="Google Shape;1469;p48"/>
          <p:cNvGrpSpPr/>
          <p:nvPr/>
        </p:nvGrpSpPr>
        <p:grpSpPr>
          <a:xfrm>
            <a:off x="5288578" y="2208155"/>
            <a:ext cx="304460" cy="272390"/>
            <a:chOff x="7010363" y="1611175"/>
            <a:chExt cx="376900" cy="337200"/>
          </a:xfrm>
        </p:grpSpPr>
        <p:sp>
          <p:nvSpPr>
            <p:cNvPr id="1470" name="Google Shape;1470;p48"/>
            <p:cNvSpPr/>
            <p:nvPr/>
          </p:nvSpPr>
          <p:spPr>
            <a:xfrm>
              <a:off x="7171538" y="1913000"/>
              <a:ext cx="54225" cy="14825"/>
            </a:xfrm>
            <a:custGeom>
              <a:avLst/>
              <a:gdLst/>
              <a:ahLst/>
              <a:cxnLst/>
              <a:rect l="l" t="t" r="r" b="b"/>
              <a:pathLst>
                <a:path w="2169" h="593" extrusionOk="0">
                  <a:moveTo>
                    <a:pt x="297" y="0"/>
                  </a:moveTo>
                  <a:cubicBezTo>
                    <a:pt x="135" y="0"/>
                    <a:pt x="1" y="135"/>
                    <a:pt x="1" y="297"/>
                  </a:cubicBezTo>
                  <a:cubicBezTo>
                    <a:pt x="1" y="458"/>
                    <a:pt x="135" y="593"/>
                    <a:pt x="297" y="593"/>
                  </a:cubicBezTo>
                  <a:lnTo>
                    <a:pt x="1872" y="593"/>
                  </a:lnTo>
                  <a:cubicBezTo>
                    <a:pt x="2033" y="593"/>
                    <a:pt x="2168" y="458"/>
                    <a:pt x="2168" y="297"/>
                  </a:cubicBezTo>
                  <a:cubicBezTo>
                    <a:pt x="2168" y="135"/>
                    <a:pt x="2033" y="0"/>
                    <a:pt x="1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7282263" y="1933525"/>
              <a:ext cx="14825" cy="14850"/>
            </a:xfrm>
            <a:custGeom>
              <a:avLst/>
              <a:gdLst/>
              <a:ahLst/>
              <a:cxnLst/>
              <a:rect l="l" t="t" r="r" b="b"/>
              <a:pathLst>
                <a:path w="593" h="594" extrusionOk="0">
                  <a:moveTo>
                    <a:pt x="296" y="1"/>
                  </a:moveTo>
                  <a:cubicBezTo>
                    <a:pt x="135" y="1"/>
                    <a:pt x="0" y="136"/>
                    <a:pt x="0" y="297"/>
                  </a:cubicBezTo>
                  <a:cubicBezTo>
                    <a:pt x="0" y="459"/>
                    <a:pt x="135" y="593"/>
                    <a:pt x="296" y="593"/>
                  </a:cubicBezTo>
                  <a:cubicBezTo>
                    <a:pt x="458" y="593"/>
                    <a:pt x="593" y="459"/>
                    <a:pt x="593" y="297"/>
                  </a:cubicBezTo>
                  <a:cubicBezTo>
                    <a:pt x="593"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7010363" y="1611175"/>
              <a:ext cx="376900" cy="337200"/>
            </a:xfrm>
            <a:custGeom>
              <a:avLst/>
              <a:gdLst/>
              <a:ahLst/>
              <a:cxnLst/>
              <a:rect l="l" t="t" r="r" b="b"/>
              <a:pathLst>
                <a:path w="15076" h="13488" extrusionOk="0">
                  <a:moveTo>
                    <a:pt x="3998" y="9651"/>
                  </a:moveTo>
                  <a:lnTo>
                    <a:pt x="3998" y="11253"/>
                  </a:lnTo>
                  <a:lnTo>
                    <a:pt x="2935" y="11253"/>
                  </a:lnTo>
                  <a:lnTo>
                    <a:pt x="2935" y="9651"/>
                  </a:lnTo>
                  <a:close/>
                  <a:moveTo>
                    <a:pt x="6704" y="7820"/>
                  </a:moveTo>
                  <a:lnTo>
                    <a:pt x="6704" y="11253"/>
                  </a:lnTo>
                  <a:lnTo>
                    <a:pt x="5654" y="11253"/>
                  </a:lnTo>
                  <a:lnTo>
                    <a:pt x="5654" y="7820"/>
                  </a:lnTo>
                  <a:close/>
                  <a:moveTo>
                    <a:pt x="9423" y="5411"/>
                  </a:moveTo>
                  <a:lnTo>
                    <a:pt x="9423" y="11253"/>
                  </a:lnTo>
                  <a:lnTo>
                    <a:pt x="8359" y="11253"/>
                  </a:lnTo>
                  <a:lnTo>
                    <a:pt x="8359" y="5411"/>
                  </a:lnTo>
                  <a:close/>
                  <a:moveTo>
                    <a:pt x="12128" y="579"/>
                  </a:moveTo>
                  <a:lnTo>
                    <a:pt x="12128" y="11253"/>
                  </a:lnTo>
                  <a:lnTo>
                    <a:pt x="11065" y="11253"/>
                  </a:lnTo>
                  <a:lnTo>
                    <a:pt x="11065" y="579"/>
                  </a:lnTo>
                  <a:close/>
                  <a:moveTo>
                    <a:pt x="13420" y="3298"/>
                  </a:moveTo>
                  <a:cubicBezTo>
                    <a:pt x="13649" y="3298"/>
                    <a:pt x="13837" y="3500"/>
                    <a:pt x="13837" y="3755"/>
                  </a:cubicBezTo>
                  <a:lnTo>
                    <a:pt x="13837" y="11253"/>
                  </a:lnTo>
                  <a:lnTo>
                    <a:pt x="12720" y="11253"/>
                  </a:lnTo>
                  <a:lnTo>
                    <a:pt x="12720" y="3298"/>
                  </a:lnTo>
                  <a:close/>
                  <a:moveTo>
                    <a:pt x="10769" y="1"/>
                  </a:moveTo>
                  <a:cubicBezTo>
                    <a:pt x="10607" y="1"/>
                    <a:pt x="10473" y="121"/>
                    <a:pt x="10473" y="297"/>
                  </a:cubicBezTo>
                  <a:lnTo>
                    <a:pt x="10473" y="2706"/>
                  </a:lnTo>
                  <a:lnTo>
                    <a:pt x="8884" y="2706"/>
                  </a:lnTo>
                  <a:cubicBezTo>
                    <a:pt x="8723" y="2706"/>
                    <a:pt x="8588" y="2840"/>
                    <a:pt x="8588" y="3002"/>
                  </a:cubicBezTo>
                  <a:cubicBezTo>
                    <a:pt x="8588" y="3163"/>
                    <a:pt x="8723" y="3298"/>
                    <a:pt x="8884" y="3298"/>
                  </a:cubicBezTo>
                  <a:lnTo>
                    <a:pt x="10473" y="3298"/>
                  </a:lnTo>
                  <a:lnTo>
                    <a:pt x="10473" y="11253"/>
                  </a:lnTo>
                  <a:lnTo>
                    <a:pt x="10001" y="11253"/>
                  </a:lnTo>
                  <a:lnTo>
                    <a:pt x="10001" y="5115"/>
                  </a:lnTo>
                  <a:cubicBezTo>
                    <a:pt x="10001" y="4954"/>
                    <a:pt x="9880" y="4819"/>
                    <a:pt x="9719" y="4819"/>
                  </a:cubicBezTo>
                  <a:lnTo>
                    <a:pt x="8063" y="4819"/>
                  </a:lnTo>
                  <a:cubicBezTo>
                    <a:pt x="7901" y="4819"/>
                    <a:pt x="7767" y="4954"/>
                    <a:pt x="7767" y="5115"/>
                  </a:cubicBezTo>
                  <a:lnTo>
                    <a:pt x="7767" y="11253"/>
                  </a:lnTo>
                  <a:lnTo>
                    <a:pt x="7296" y="11253"/>
                  </a:lnTo>
                  <a:lnTo>
                    <a:pt x="7296" y="7524"/>
                  </a:lnTo>
                  <a:cubicBezTo>
                    <a:pt x="7296" y="7363"/>
                    <a:pt x="7161" y="7242"/>
                    <a:pt x="7000" y="7242"/>
                  </a:cubicBezTo>
                  <a:lnTo>
                    <a:pt x="5358" y="7242"/>
                  </a:lnTo>
                  <a:cubicBezTo>
                    <a:pt x="5196" y="7242"/>
                    <a:pt x="5062" y="7363"/>
                    <a:pt x="5062" y="7524"/>
                  </a:cubicBezTo>
                  <a:lnTo>
                    <a:pt x="5062" y="11253"/>
                  </a:lnTo>
                  <a:lnTo>
                    <a:pt x="4590" y="11253"/>
                  </a:lnTo>
                  <a:lnTo>
                    <a:pt x="4590" y="9355"/>
                  </a:lnTo>
                  <a:cubicBezTo>
                    <a:pt x="4590" y="9193"/>
                    <a:pt x="4456" y="9058"/>
                    <a:pt x="4294" y="9058"/>
                  </a:cubicBezTo>
                  <a:lnTo>
                    <a:pt x="2639" y="9058"/>
                  </a:lnTo>
                  <a:cubicBezTo>
                    <a:pt x="2477" y="9058"/>
                    <a:pt x="2356" y="9193"/>
                    <a:pt x="2356" y="9355"/>
                  </a:cubicBezTo>
                  <a:lnTo>
                    <a:pt x="2356" y="11253"/>
                  </a:lnTo>
                  <a:lnTo>
                    <a:pt x="1239" y="11253"/>
                  </a:lnTo>
                  <a:lnTo>
                    <a:pt x="1239" y="8211"/>
                  </a:lnTo>
                  <a:cubicBezTo>
                    <a:pt x="1239" y="8050"/>
                    <a:pt x="1105" y="7915"/>
                    <a:pt x="943" y="7915"/>
                  </a:cubicBezTo>
                  <a:cubicBezTo>
                    <a:pt x="782" y="7915"/>
                    <a:pt x="647" y="8050"/>
                    <a:pt x="647" y="8211"/>
                  </a:cubicBezTo>
                  <a:lnTo>
                    <a:pt x="647" y="11253"/>
                  </a:lnTo>
                  <a:lnTo>
                    <a:pt x="297" y="11253"/>
                  </a:lnTo>
                  <a:cubicBezTo>
                    <a:pt x="122" y="11253"/>
                    <a:pt x="1" y="11373"/>
                    <a:pt x="1" y="11549"/>
                  </a:cubicBezTo>
                  <a:lnTo>
                    <a:pt x="1" y="12046"/>
                  </a:lnTo>
                  <a:cubicBezTo>
                    <a:pt x="1" y="12841"/>
                    <a:pt x="647" y="13487"/>
                    <a:pt x="1441" y="13487"/>
                  </a:cubicBezTo>
                  <a:lnTo>
                    <a:pt x="9893" y="13487"/>
                  </a:lnTo>
                  <a:cubicBezTo>
                    <a:pt x="10055" y="13487"/>
                    <a:pt x="10189" y="13353"/>
                    <a:pt x="10189" y="13191"/>
                  </a:cubicBezTo>
                  <a:cubicBezTo>
                    <a:pt x="10189" y="13030"/>
                    <a:pt x="10055" y="12895"/>
                    <a:pt x="9893" y="12895"/>
                  </a:cubicBezTo>
                  <a:lnTo>
                    <a:pt x="1441" y="12895"/>
                  </a:lnTo>
                  <a:cubicBezTo>
                    <a:pt x="970" y="12895"/>
                    <a:pt x="579" y="12518"/>
                    <a:pt x="579" y="12046"/>
                  </a:cubicBezTo>
                  <a:lnTo>
                    <a:pt x="579" y="11831"/>
                  </a:lnTo>
                  <a:lnTo>
                    <a:pt x="14484" y="11831"/>
                  </a:lnTo>
                  <a:lnTo>
                    <a:pt x="14484" y="12046"/>
                  </a:lnTo>
                  <a:cubicBezTo>
                    <a:pt x="14484" y="12518"/>
                    <a:pt x="14107" y="12895"/>
                    <a:pt x="13635" y="12895"/>
                  </a:cubicBezTo>
                  <a:lnTo>
                    <a:pt x="12438" y="12895"/>
                  </a:lnTo>
                  <a:cubicBezTo>
                    <a:pt x="12276" y="12895"/>
                    <a:pt x="12142" y="13030"/>
                    <a:pt x="12142" y="13191"/>
                  </a:cubicBezTo>
                  <a:cubicBezTo>
                    <a:pt x="12142" y="13353"/>
                    <a:pt x="12276" y="13487"/>
                    <a:pt x="12438" y="13487"/>
                  </a:cubicBezTo>
                  <a:lnTo>
                    <a:pt x="13635" y="13487"/>
                  </a:lnTo>
                  <a:cubicBezTo>
                    <a:pt x="14430" y="13487"/>
                    <a:pt x="15076" y="12841"/>
                    <a:pt x="15076" y="12046"/>
                  </a:cubicBezTo>
                  <a:lnTo>
                    <a:pt x="15076" y="11549"/>
                  </a:lnTo>
                  <a:cubicBezTo>
                    <a:pt x="15076" y="11373"/>
                    <a:pt x="14941" y="11253"/>
                    <a:pt x="14780" y="11253"/>
                  </a:cubicBezTo>
                  <a:lnTo>
                    <a:pt x="14430" y="11253"/>
                  </a:lnTo>
                  <a:lnTo>
                    <a:pt x="14430" y="3755"/>
                  </a:lnTo>
                  <a:cubicBezTo>
                    <a:pt x="14430" y="3177"/>
                    <a:pt x="13972" y="2706"/>
                    <a:pt x="13420" y="2706"/>
                  </a:cubicBezTo>
                  <a:lnTo>
                    <a:pt x="12720" y="2706"/>
                  </a:lnTo>
                  <a:lnTo>
                    <a:pt x="12720" y="297"/>
                  </a:lnTo>
                  <a:cubicBezTo>
                    <a:pt x="12720" y="121"/>
                    <a:pt x="12585" y="1"/>
                    <a:pt x="12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7026513" y="1611175"/>
              <a:ext cx="179725" cy="153125"/>
            </a:xfrm>
            <a:custGeom>
              <a:avLst/>
              <a:gdLst/>
              <a:ahLst/>
              <a:cxnLst/>
              <a:rect l="l" t="t" r="r" b="b"/>
              <a:pathLst>
                <a:path w="7189" h="6125" extrusionOk="0">
                  <a:moveTo>
                    <a:pt x="4416" y="579"/>
                  </a:moveTo>
                  <a:cubicBezTo>
                    <a:pt x="5613" y="579"/>
                    <a:pt x="6596" y="1562"/>
                    <a:pt x="6596" y="2759"/>
                  </a:cubicBezTo>
                  <a:cubicBezTo>
                    <a:pt x="6596" y="3971"/>
                    <a:pt x="5613" y="4940"/>
                    <a:pt x="4416" y="4940"/>
                  </a:cubicBezTo>
                  <a:cubicBezTo>
                    <a:pt x="3217" y="4940"/>
                    <a:pt x="2235" y="3971"/>
                    <a:pt x="2235" y="2759"/>
                  </a:cubicBezTo>
                  <a:cubicBezTo>
                    <a:pt x="2235" y="1562"/>
                    <a:pt x="3217" y="579"/>
                    <a:pt x="4416" y="579"/>
                  </a:cubicBezTo>
                  <a:close/>
                  <a:moveTo>
                    <a:pt x="4416" y="1"/>
                  </a:moveTo>
                  <a:cubicBezTo>
                    <a:pt x="2908" y="1"/>
                    <a:pt x="1670" y="1212"/>
                    <a:pt x="1643" y="2706"/>
                  </a:cubicBezTo>
                  <a:lnTo>
                    <a:pt x="1010" y="2706"/>
                  </a:lnTo>
                  <a:cubicBezTo>
                    <a:pt x="459" y="2706"/>
                    <a:pt x="1" y="3177"/>
                    <a:pt x="1" y="3755"/>
                  </a:cubicBezTo>
                  <a:lnTo>
                    <a:pt x="1" y="5828"/>
                  </a:lnTo>
                  <a:cubicBezTo>
                    <a:pt x="1" y="5990"/>
                    <a:pt x="136" y="6124"/>
                    <a:pt x="297" y="6124"/>
                  </a:cubicBezTo>
                  <a:cubicBezTo>
                    <a:pt x="459" y="6124"/>
                    <a:pt x="593" y="5990"/>
                    <a:pt x="593" y="5828"/>
                  </a:cubicBezTo>
                  <a:lnTo>
                    <a:pt x="593" y="3755"/>
                  </a:lnTo>
                  <a:cubicBezTo>
                    <a:pt x="593" y="3500"/>
                    <a:pt x="782" y="3298"/>
                    <a:pt x="1010" y="3298"/>
                  </a:cubicBezTo>
                  <a:lnTo>
                    <a:pt x="1697" y="3298"/>
                  </a:lnTo>
                  <a:cubicBezTo>
                    <a:pt x="1939" y="4563"/>
                    <a:pt x="3070" y="5532"/>
                    <a:pt x="4416" y="5532"/>
                  </a:cubicBezTo>
                  <a:cubicBezTo>
                    <a:pt x="5936" y="5532"/>
                    <a:pt x="7188" y="4294"/>
                    <a:pt x="7188" y="2759"/>
                  </a:cubicBezTo>
                  <a:cubicBezTo>
                    <a:pt x="7188" y="1239"/>
                    <a:pt x="5936" y="1"/>
                    <a:pt x="4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7026513" y="1778400"/>
              <a:ext cx="14850" cy="14825"/>
            </a:xfrm>
            <a:custGeom>
              <a:avLst/>
              <a:gdLst/>
              <a:ahLst/>
              <a:cxnLst/>
              <a:rect l="l" t="t" r="r" b="b"/>
              <a:pathLst>
                <a:path w="594" h="593" extrusionOk="0">
                  <a:moveTo>
                    <a:pt x="297" y="1"/>
                  </a:moveTo>
                  <a:cubicBezTo>
                    <a:pt x="216" y="1"/>
                    <a:pt x="136" y="41"/>
                    <a:pt x="82" y="95"/>
                  </a:cubicBezTo>
                  <a:cubicBezTo>
                    <a:pt x="28" y="149"/>
                    <a:pt x="1" y="216"/>
                    <a:pt x="1" y="297"/>
                  </a:cubicBezTo>
                  <a:cubicBezTo>
                    <a:pt x="1" y="377"/>
                    <a:pt x="28" y="445"/>
                    <a:pt x="82" y="512"/>
                  </a:cubicBezTo>
                  <a:cubicBezTo>
                    <a:pt x="136" y="566"/>
                    <a:pt x="216" y="593"/>
                    <a:pt x="297" y="593"/>
                  </a:cubicBezTo>
                  <a:cubicBezTo>
                    <a:pt x="364" y="593"/>
                    <a:pt x="445" y="566"/>
                    <a:pt x="498" y="512"/>
                  </a:cubicBezTo>
                  <a:cubicBezTo>
                    <a:pt x="552" y="445"/>
                    <a:pt x="593" y="377"/>
                    <a:pt x="593" y="297"/>
                  </a:cubicBezTo>
                  <a:cubicBezTo>
                    <a:pt x="593" y="216"/>
                    <a:pt x="552" y="149"/>
                    <a:pt x="498" y="95"/>
                  </a:cubicBezTo>
                  <a:cubicBezTo>
                    <a:pt x="445" y="41"/>
                    <a:pt x="364"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7114688" y="1640800"/>
              <a:ext cx="44100" cy="79425"/>
            </a:xfrm>
            <a:custGeom>
              <a:avLst/>
              <a:gdLst/>
              <a:ahLst/>
              <a:cxnLst/>
              <a:rect l="l" t="t" r="r" b="b"/>
              <a:pathLst>
                <a:path w="1764" h="3177" extrusionOk="0">
                  <a:moveTo>
                    <a:pt x="889" y="0"/>
                  </a:moveTo>
                  <a:cubicBezTo>
                    <a:pt x="727" y="0"/>
                    <a:pt x="593" y="121"/>
                    <a:pt x="593" y="282"/>
                  </a:cubicBezTo>
                  <a:cubicBezTo>
                    <a:pt x="256" y="404"/>
                    <a:pt x="0" y="713"/>
                    <a:pt x="0" y="1063"/>
                  </a:cubicBezTo>
                  <a:cubicBezTo>
                    <a:pt x="0" y="1521"/>
                    <a:pt x="404" y="1897"/>
                    <a:pt x="889" y="1897"/>
                  </a:cubicBezTo>
                  <a:cubicBezTo>
                    <a:pt x="1050" y="1897"/>
                    <a:pt x="1185" y="2005"/>
                    <a:pt x="1185" y="2127"/>
                  </a:cubicBezTo>
                  <a:cubicBezTo>
                    <a:pt x="1185" y="2261"/>
                    <a:pt x="1050" y="2369"/>
                    <a:pt x="889" y="2369"/>
                  </a:cubicBezTo>
                  <a:cubicBezTo>
                    <a:pt x="727" y="2369"/>
                    <a:pt x="593" y="2261"/>
                    <a:pt x="593" y="2127"/>
                  </a:cubicBezTo>
                  <a:cubicBezTo>
                    <a:pt x="593" y="1965"/>
                    <a:pt x="458" y="1844"/>
                    <a:pt x="297" y="1844"/>
                  </a:cubicBezTo>
                  <a:cubicBezTo>
                    <a:pt x="135" y="1844"/>
                    <a:pt x="0" y="1965"/>
                    <a:pt x="0" y="2127"/>
                  </a:cubicBezTo>
                  <a:cubicBezTo>
                    <a:pt x="0" y="2490"/>
                    <a:pt x="256" y="2800"/>
                    <a:pt x="593" y="2907"/>
                  </a:cubicBezTo>
                  <a:cubicBezTo>
                    <a:pt x="606" y="3069"/>
                    <a:pt x="727" y="3177"/>
                    <a:pt x="889" y="3177"/>
                  </a:cubicBezTo>
                  <a:cubicBezTo>
                    <a:pt x="1036" y="3177"/>
                    <a:pt x="1171" y="3069"/>
                    <a:pt x="1185" y="2907"/>
                  </a:cubicBezTo>
                  <a:cubicBezTo>
                    <a:pt x="1521" y="2800"/>
                    <a:pt x="1763" y="2490"/>
                    <a:pt x="1763" y="2127"/>
                  </a:cubicBezTo>
                  <a:cubicBezTo>
                    <a:pt x="1763" y="1682"/>
                    <a:pt x="1373" y="1305"/>
                    <a:pt x="889" y="1305"/>
                  </a:cubicBezTo>
                  <a:cubicBezTo>
                    <a:pt x="727" y="1305"/>
                    <a:pt x="593" y="1197"/>
                    <a:pt x="593" y="1063"/>
                  </a:cubicBezTo>
                  <a:cubicBezTo>
                    <a:pt x="593" y="928"/>
                    <a:pt x="727" y="835"/>
                    <a:pt x="889" y="835"/>
                  </a:cubicBezTo>
                  <a:cubicBezTo>
                    <a:pt x="1050" y="835"/>
                    <a:pt x="1185" y="928"/>
                    <a:pt x="1185" y="1063"/>
                  </a:cubicBezTo>
                  <a:cubicBezTo>
                    <a:pt x="1185" y="1224"/>
                    <a:pt x="1305" y="1359"/>
                    <a:pt x="1467" y="1359"/>
                  </a:cubicBezTo>
                  <a:cubicBezTo>
                    <a:pt x="1642" y="1359"/>
                    <a:pt x="1763" y="1224"/>
                    <a:pt x="1763" y="1063"/>
                  </a:cubicBezTo>
                  <a:cubicBezTo>
                    <a:pt x="1763" y="713"/>
                    <a:pt x="1521" y="404"/>
                    <a:pt x="1185" y="282"/>
                  </a:cubicBezTo>
                  <a:cubicBezTo>
                    <a:pt x="1171" y="121"/>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288447" y="3056559"/>
            <a:ext cx="304722" cy="304682"/>
            <a:chOff x="7761413" y="1591025"/>
            <a:chExt cx="377225" cy="377175"/>
          </a:xfrm>
        </p:grpSpPr>
        <p:sp>
          <p:nvSpPr>
            <p:cNvPr id="1477" name="Google Shape;1477;p48"/>
            <p:cNvSpPr/>
            <p:nvPr/>
          </p:nvSpPr>
          <p:spPr>
            <a:xfrm>
              <a:off x="7761413" y="1829900"/>
              <a:ext cx="112075" cy="138300"/>
            </a:xfrm>
            <a:custGeom>
              <a:avLst/>
              <a:gdLst/>
              <a:ahLst/>
              <a:cxnLst/>
              <a:rect l="l" t="t" r="r" b="b"/>
              <a:pathLst>
                <a:path w="4483" h="5532" extrusionOk="0">
                  <a:moveTo>
                    <a:pt x="3352" y="579"/>
                  </a:moveTo>
                  <a:cubicBezTo>
                    <a:pt x="3648" y="579"/>
                    <a:pt x="3890" y="821"/>
                    <a:pt x="3890" y="1117"/>
                  </a:cubicBezTo>
                  <a:cubicBezTo>
                    <a:pt x="3890" y="1413"/>
                    <a:pt x="3648" y="1642"/>
                    <a:pt x="3352" y="1642"/>
                  </a:cubicBezTo>
                  <a:lnTo>
                    <a:pt x="1118" y="1642"/>
                  </a:lnTo>
                  <a:cubicBezTo>
                    <a:pt x="821" y="1642"/>
                    <a:pt x="593" y="1413"/>
                    <a:pt x="593" y="1117"/>
                  </a:cubicBezTo>
                  <a:cubicBezTo>
                    <a:pt x="593" y="821"/>
                    <a:pt x="821" y="579"/>
                    <a:pt x="1118" y="579"/>
                  </a:cubicBezTo>
                  <a:close/>
                  <a:moveTo>
                    <a:pt x="3352" y="2235"/>
                  </a:moveTo>
                  <a:cubicBezTo>
                    <a:pt x="3648" y="2235"/>
                    <a:pt x="3890" y="2477"/>
                    <a:pt x="3890" y="2759"/>
                  </a:cubicBezTo>
                  <a:cubicBezTo>
                    <a:pt x="3890" y="3055"/>
                    <a:pt x="3648" y="3297"/>
                    <a:pt x="3352" y="3297"/>
                  </a:cubicBezTo>
                  <a:lnTo>
                    <a:pt x="1118" y="3297"/>
                  </a:lnTo>
                  <a:cubicBezTo>
                    <a:pt x="821" y="3297"/>
                    <a:pt x="593" y="3055"/>
                    <a:pt x="593" y="2759"/>
                  </a:cubicBezTo>
                  <a:cubicBezTo>
                    <a:pt x="593" y="2477"/>
                    <a:pt x="821" y="2235"/>
                    <a:pt x="1118" y="2235"/>
                  </a:cubicBezTo>
                  <a:close/>
                  <a:moveTo>
                    <a:pt x="3352" y="3890"/>
                  </a:moveTo>
                  <a:cubicBezTo>
                    <a:pt x="3648" y="3890"/>
                    <a:pt x="3890" y="4119"/>
                    <a:pt x="3890" y="4415"/>
                  </a:cubicBezTo>
                  <a:cubicBezTo>
                    <a:pt x="3890" y="4711"/>
                    <a:pt x="3648" y="4940"/>
                    <a:pt x="3352" y="4940"/>
                  </a:cubicBezTo>
                  <a:lnTo>
                    <a:pt x="1118" y="4940"/>
                  </a:lnTo>
                  <a:cubicBezTo>
                    <a:pt x="821" y="4940"/>
                    <a:pt x="593" y="4711"/>
                    <a:pt x="593" y="4415"/>
                  </a:cubicBezTo>
                  <a:cubicBezTo>
                    <a:pt x="593" y="4119"/>
                    <a:pt x="821" y="3890"/>
                    <a:pt x="1118" y="3890"/>
                  </a:cubicBezTo>
                  <a:close/>
                  <a:moveTo>
                    <a:pt x="1118" y="0"/>
                  </a:moveTo>
                  <a:cubicBezTo>
                    <a:pt x="498" y="0"/>
                    <a:pt x="1" y="498"/>
                    <a:pt x="1" y="1117"/>
                  </a:cubicBezTo>
                  <a:cubicBezTo>
                    <a:pt x="1" y="1440"/>
                    <a:pt x="136" y="1736"/>
                    <a:pt x="364" y="1939"/>
                  </a:cubicBezTo>
                  <a:cubicBezTo>
                    <a:pt x="136" y="2140"/>
                    <a:pt x="1" y="2436"/>
                    <a:pt x="1" y="2759"/>
                  </a:cubicBezTo>
                  <a:cubicBezTo>
                    <a:pt x="1" y="3096"/>
                    <a:pt x="136" y="3378"/>
                    <a:pt x="364" y="3594"/>
                  </a:cubicBezTo>
                  <a:cubicBezTo>
                    <a:pt x="136" y="3796"/>
                    <a:pt x="1" y="4092"/>
                    <a:pt x="1" y="4415"/>
                  </a:cubicBezTo>
                  <a:cubicBezTo>
                    <a:pt x="1" y="5034"/>
                    <a:pt x="498" y="5532"/>
                    <a:pt x="1118" y="5532"/>
                  </a:cubicBezTo>
                  <a:lnTo>
                    <a:pt x="3352" y="5532"/>
                  </a:lnTo>
                  <a:cubicBezTo>
                    <a:pt x="3971" y="5532"/>
                    <a:pt x="4482" y="5034"/>
                    <a:pt x="4482" y="4415"/>
                  </a:cubicBezTo>
                  <a:cubicBezTo>
                    <a:pt x="4482" y="4092"/>
                    <a:pt x="4335" y="3796"/>
                    <a:pt x="4120" y="3594"/>
                  </a:cubicBezTo>
                  <a:cubicBezTo>
                    <a:pt x="4335" y="3378"/>
                    <a:pt x="4482" y="3096"/>
                    <a:pt x="4482" y="2759"/>
                  </a:cubicBezTo>
                  <a:cubicBezTo>
                    <a:pt x="4482" y="2436"/>
                    <a:pt x="4335" y="2140"/>
                    <a:pt x="4120" y="1939"/>
                  </a:cubicBezTo>
                  <a:cubicBezTo>
                    <a:pt x="4335" y="1736"/>
                    <a:pt x="4482" y="1440"/>
                    <a:pt x="4482" y="1117"/>
                  </a:cubicBezTo>
                  <a:cubicBezTo>
                    <a:pt x="4482"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7838138" y="1591025"/>
              <a:ext cx="300500" cy="377175"/>
            </a:xfrm>
            <a:custGeom>
              <a:avLst/>
              <a:gdLst/>
              <a:ahLst/>
              <a:cxnLst/>
              <a:rect l="l" t="t" r="r" b="b"/>
              <a:pathLst>
                <a:path w="12020" h="15087" extrusionOk="0">
                  <a:moveTo>
                    <a:pt x="1198" y="591"/>
                  </a:moveTo>
                  <a:cubicBezTo>
                    <a:pt x="1697" y="591"/>
                    <a:pt x="2786" y="658"/>
                    <a:pt x="3446" y="1318"/>
                  </a:cubicBezTo>
                  <a:cubicBezTo>
                    <a:pt x="3958" y="1816"/>
                    <a:pt x="4119" y="2556"/>
                    <a:pt x="4159" y="3108"/>
                  </a:cubicBezTo>
                  <a:lnTo>
                    <a:pt x="3244" y="2192"/>
                  </a:lnTo>
                  <a:cubicBezTo>
                    <a:pt x="3190" y="2139"/>
                    <a:pt x="3116" y="2112"/>
                    <a:pt x="3040" y="2112"/>
                  </a:cubicBezTo>
                  <a:cubicBezTo>
                    <a:pt x="2965" y="2112"/>
                    <a:pt x="2888" y="2139"/>
                    <a:pt x="2827" y="2192"/>
                  </a:cubicBezTo>
                  <a:cubicBezTo>
                    <a:pt x="2720" y="2314"/>
                    <a:pt x="2720" y="2503"/>
                    <a:pt x="2827" y="2610"/>
                  </a:cubicBezTo>
                  <a:lnTo>
                    <a:pt x="3782" y="3565"/>
                  </a:lnTo>
                  <a:cubicBezTo>
                    <a:pt x="3217" y="3538"/>
                    <a:pt x="2423" y="3404"/>
                    <a:pt x="1898" y="2879"/>
                  </a:cubicBezTo>
                  <a:cubicBezTo>
                    <a:pt x="1225" y="2233"/>
                    <a:pt x="1185" y="1103"/>
                    <a:pt x="1198" y="591"/>
                  </a:cubicBezTo>
                  <a:close/>
                  <a:moveTo>
                    <a:pt x="7739" y="591"/>
                  </a:moveTo>
                  <a:cubicBezTo>
                    <a:pt x="7753" y="1103"/>
                    <a:pt x="7713" y="2233"/>
                    <a:pt x="7054" y="2879"/>
                  </a:cubicBezTo>
                  <a:cubicBezTo>
                    <a:pt x="6528" y="3391"/>
                    <a:pt x="5735" y="3538"/>
                    <a:pt x="5169" y="3565"/>
                  </a:cubicBezTo>
                  <a:lnTo>
                    <a:pt x="6138" y="2596"/>
                  </a:lnTo>
                  <a:cubicBezTo>
                    <a:pt x="6246" y="2489"/>
                    <a:pt x="6246" y="2300"/>
                    <a:pt x="6138" y="2180"/>
                  </a:cubicBezTo>
                  <a:cubicBezTo>
                    <a:pt x="6077" y="2126"/>
                    <a:pt x="6000" y="2099"/>
                    <a:pt x="5924" y="2099"/>
                  </a:cubicBezTo>
                  <a:cubicBezTo>
                    <a:pt x="5848" y="2099"/>
                    <a:pt x="5774" y="2126"/>
                    <a:pt x="5721" y="2180"/>
                  </a:cubicBezTo>
                  <a:lnTo>
                    <a:pt x="4778" y="3122"/>
                  </a:lnTo>
                  <a:cubicBezTo>
                    <a:pt x="4832" y="2569"/>
                    <a:pt x="4994" y="1816"/>
                    <a:pt x="5492" y="1318"/>
                  </a:cubicBezTo>
                  <a:cubicBezTo>
                    <a:pt x="6151" y="685"/>
                    <a:pt x="7201" y="591"/>
                    <a:pt x="7713" y="591"/>
                  </a:cubicBezTo>
                  <a:close/>
                  <a:moveTo>
                    <a:pt x="11427" y="9663"/>
                  </a:moveTo>
                  <a:lnTo>
                    <a:pt x="11427" y="11668"/>
                  </a:lnTo>
                  <a:lnTo>
                    <a:pt x="7592" y="11668"/>
                  </a:lnTo>
                  <a:cubicBezTo>
                    <a:pt x="7040" y="11668"/>
                    <a:pt x="6596" y="11224"/>
                    <a:pt x="6596" y="10672"/>
                  </a:cubicBezTo>
                  <a:cubicBezTo>
                    <a:pt x="6596" y="10121"/>
                    <a:pt x="7040" y="9663"/>
                    <a:pt x="7592" y="9663"/>
                  </a:cubicBezTo>
                  <a:close/>
                  <a:moveTo>
                    <a:pt x="1237" y="1"/>
                  </a:moveTo>
                  <a:cubicBezTo>
                    <a:pt x="1070" y="1"/>
                    <a:pt x="955" y="9"/>
                    <a:pt x="916" y="12"/>
                  </a:cubicBezTo>
                  <a:cubicBezTo>
                    <a:pt x="835" y="26"/>
                    <a:pt x="767" y="53"/>
                    <a:pt x="714" y="107"/>
                  </a:cubicBezTo>
                  <a:cubicBezTo>
                    <a:pt x="660" y="161"/>
                    <a:pt x="633" y="227"/>
                    <a:pt x="633" y="295"/>
                  </a:cubicBezTo>
                  <a:cubicBezTo>
                    <a:pt x="606" y="550"/>
                    <a:pt x="458" y="2300"/>
                    <a:pt x="1481" y="3310"/>
                  </a:cubicBezTo>
                  <a:cubicBezTo>
                    <a:pt x="2235" y="4050"/>
                    <a:pt x="3379" y="4158"/>
                    <a:pt x="4025" y="4158"/>
                  </a:cubicBezTo>
                  <a:lnTo>
                    <a:pt x="4173" y="4158"/>
                  </a:lnTo>
                  <a:lnTo>
                    <a:pt x="4173" y="6257"/>
                  </a:lnTo>
                  <a:lnTo>
                    <a:pt x="1467" y="6257"/>
                  </a:lnTo>
                  <a:cubicBezTo>
                    <a:pt x="660" y="6257"/>
                    <a:pt x="1" y="6917"/>
                    <a:pt x="1" y="7725"/>
                  </a:cubicBezTo>
                  <a:lnTo>
                    <a:pt x="1" y="8734"/>
                  </a:lnTo>
                  <a:cubicBezTo>
                    <a:pt x="1" y="8895"/>
                    <a:pt x="121" y="9030"/>
                    <a:pt x="283" y="9030"/>
                  </a:cubicBezTo>
                  <a:cubicBezTo>
                    <a:pt x="458" y="9030"/>
                    <a:pt x="579" y="8895"/>
                    <a:pt x="579" y="8734"/>
                  </a:cubicBezTo>
                  <a:lnTo>
                    <a:pt x="579" y="7725"/>
                  </a:lnTo>
                  <a:cubicBezTo>
                    <a:pt x="579" y="7240"/>
                    <a:pt x="983" y="6837"/>
                    <a:pt x="1467" y="6837"/>
                  </a:cubicBezTo>
                  <a:lnTo>
                    <a:pt x="10539" y="6837"/>
                  </a:lnTo>
                  <a:cubicBezTo>
                    <a:pt x="11024" y="6837"/>
                    <a:pt x="11427" y="7240"/>
                    <a:pt x="11427" y="7725"/>
                  </a:cubicBezTo>
                  <a:lnTo>
                    <a:pt x="11427" y="9084"/>
                  </a:lnTo>
                  <a:lnTo>
                    <a:pt x="7592" y="9084"/>
                  </a:lnTo>
                  <a:cubicBezTo>
                    <a:pt x="6717" y="9084"/>
                    <a:pt x="6004" y="9798"/>
                    <a:pt x="6004" y="10672"/>
                  </a:cubicBezTo>
                  <a:cubicBezTo>
                    <a:pt x="6004" y="11547"/>
                    <a:pt x="6717" y="12260"/>
                    <a:pt x="7592" y="12260"/>
                  </a:cubicBezTo>
                  <a:lnTo>
                    <a:pt x="11427" y="12260"/>
                  </a:lnTo>
                  <a:lnTo>
                    <a:pt x="11427" y="13620"/>
                  </a:lnTo>
                  <a:cubicBezTo>
                    <a:pt x="11427" y="14105"/>
                    <a:pt x="11024" y="14495"/>
                    <a:pt x="10539" y="14495"/>
                  </a:cubicBezTo>
                  <a:lnTo>
                    <a:pt x="3594" y="14495"/>
                  </a:lnTo>
                  <a:cubicBezTo>
                    <a:pt x="3432" y="14495"/>
                    <a:pt x="3298" y="14629"/>
                    <a:pt x="3298" y="14791"/>
                  </a:cubicBezTo>
                  <a:cubicBezTo>
                    <a:pt x="3298" y="14952"/>
                    <a:pt x="3432" y="15087"/>
                    <a:pt x="3594" y="15087"/>
                  </a:cubicBezTo>
                  <a:lnTo>
                    <a:pt x="10539" y="15087"/>
                  </a:lnTo>
                  <a:cubicBezTo>
                    <a:pt x="11347" y="15087"/>
                    <a:pt x="12020" y="14428"/>
                    <a:pt x="12020" y="13620"/>
                  </a:cubicBezTo>
                  <a:lnTo>
                    <a:pt x="12020" y="11964"/>
                  </a:lnTo>
                  <a:lnTo>
                    <a:pt x="12020" y="9380"/>
                  </a:lnTo>
                  <a:lnTo>
                    <a:pt x="12020" y="7725"/>
                  </a:lnTo>
                  <a:cubicBezTo>
                    <a:pt x="12020" y="6917"/>
                    <a:pt x="11347" y="6257"/>
                    <a:pt x="10539" y="6257"/>
                  </a:cubicBezTo>
                  <a:lnTo>
                    <a:pt x="4765" y="6257"/>
                  </a:lnTo>
                  <a:lnTo>
                    <a:pt x="4765" y="4158"/>
                  </a:lnTo>
                  <a:lnTo>
                    <a:pt x="4927" y="4158"/>
                  </a:lnTo>
                  <a:cubicBezTo>
                    <a:pt x="5559" y="4158"/>
                    <a:pt x="6704" y="4050"/>
                    <a:pt x="7457" y="3310"/>
                  </a:cubicBezTo>
                  <a:cubicBezTo>
                    <a:pt x="8480" y="2300"/>
                    <a:pt x="8346" y="564"/>
                    <a:pt x="8319" y="295"/>
                  </a:cubicBezTo>
                  <a:cubicBezTo>
                    <a:pt x="8305" y="227"/>
                    <a:pt x="8278" y="161"/>
                    <a:pt x="8224" y="107"/>
                  </a:cubicBezTo>
                  <a:cubicBezTo>
                    <a:pt x="8170" y="53"/>
                    <a:pt x="8103" y="26"/>
                    <a:pt x="8036" y="26"/>
                  </a:cubicBezTo>
                  <a:cubicBezTo>
                    <a:pt x="8001" y="23"/>
                    <a:pt x="7877" y="13"/>
                    <a:pt x="7694" y="13"/>
                  </a:cubicBezTo>
                  <a:cubicBezTo>
                    <a:pt x="7098" y="13"/>
                    <a:pt x="5881" y="118"/>
                    <a:pt x="5088" y="900"/>
                  </a:cubicBezTo>
                  <a:cubicBezTo>
                    <a:pt x="4805" y="1170"/>
                    <a:pt x="4604" y="1507"/>
                    <a:pt x="4469" y="1843"/>
                  </a:cubicBezTo>
                  <a:cubicBezTo>
                    <a:pt x="4335" y="1507"/>
                    <a:pt x="4146" y="1170"/>
                    <a:pt x="3863" y="900"/>
                  </a:cubicBezTo>
                  <a:cubicBezTo>
                    <a:pt x="3056" y="104"/>
                    <a:pt x="1824" y="1"/>
                    <a:pt x="1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7888938" y="1953375"/>
              <a:ext cx="14500" cy="14825"/>
            </a:xfrm>
            <a:custGeom>
              <a:avLst/>
              <a:gdLst/>
              <a:ahLst/>
              <a:cxnLst/>
              <a:rect l="l" t="t" r="r" b="b"/>
              <a:pathLst>
                <a:path w="580" h="593" extrusionOk="0">
                  <a:moveTo>
                    <a:pt x="284" y="1"/>
                  </a:moveTo>
                  <a:cubicBezTo>
                    <a:pt x="216" y="1"/>
                    <a:pt x="135" y="41"/>
                    <a:pt x="81" y="95"/>
                  </a:cubicBezTo>
                  <a:cubicBezTo>
                    <a:pt x="28" y="149"/>
                    <a:pt x="1" y="216"/>
                    <a:pt x="1" y="297"/>
                  </a:cubicBezTo>
                  <a:cubicBezTo>
                    <a:pt x="1" y="377"/>
                    <a:pt x="28" y="458"/>
                    <a:pt x="81" y="512"/>
                  </a:cubicBezTo>
                  <a:cubicBezTo>
                    <a:pt x="135" y="566"/>
                    <a:pt x="216" y="593"/>
                    <a:pt x="284" y="593"/>
                  </a:cubicBezTo>
                  <a:cubicBezTo>
                    <a:pt x="365" y="593"/>
                    <a:pt x="445" y="566"/>
                    <a:pt x="499" y="512"/>
                  </a:cubicBezTo>
                  <a:cubicBezTo>
                    <a:pt x="553" y="458"/>
                    <a:pt x="580" y="377"/>
                    <a:pt x="580" y="297"/>
                  </a:cubicBezTo>
                  <a:cubicBezTo>
                    <a:pt x="580" y="216"/>
                    <a:pt x="553" y="149"/>
                    <a:pt x="499" y="95"/>
                  </a:cubicBezTo>
                  <a:cubicBezTo>
                    <a:pt x="445" y="41"/>
                    <a:pt x="365"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8021863" y="1850400"/>
              <a:ext cx="14825" cy="14850"/>
            </a:xfrm>
            <a:custGeom>
              <a:avLst/>
              <a:gdLst/>
              <a:ahLst/>
              <a:cxnLst/>
              <a:rect l="l" t="t" r="r" b="b"/>
              <a:pathLst>
                <a:path w="593" h="594" extrusionOk="0">
                  <a:moveTo>
                    <a:pt x="297" y="1"/>
                  </a:moveTo>
                  <a:cubicBezTo>
                    <a:pt x="216" y="1"/>
                    <a:pt x="135" y="28"/>
                    <a:pt x="81" y="82"/>
                  </a:cubicBezTo>
                  <a:cubicBezTo>
                    <a:pt x="28" y="135"/>
                    <a:pt x="1" y="216"/>
                    <a:pt x="1" y="297"/>
                  </a:cubicBezTo>
                  <a:cubicBezTo>
                    <a:pt x="1" y="378"/>
                    <a:pt x="28" y="446"/>
                    <a:pt x="81" y="499"/>
                  </a:cubicBezTo>
                  <a:cubicBezTo>
                    <a:pt x="135" y="553"/>
                    <a:pt x="216" y="593"/>
                    <a:pt x="297" y="593"/>
                  </a:cubicBezTo>
                  <a:cubicBezTo>
                    <a:pt x="378" y="593"/>
                    <a:pt x="444" y="553"/>
                    <a:pt x="498" y="499"/>
                  </a:cubicBezTo>
                  <a:cubicBezTo>
                    <a:pt x="552" y="446"/>
                    <a:pt x="593" y="378"/>
                    <a:pt x="593" y="297"/>
                  </a:cubicBezTo>
                  <a:cubicBezTo>
                    <a:pt x="593" y="216"/>
                    <a:pt x="552" y="135"/>
                    <a:pt x="498" y="82"/>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7880863" y="1786150"/>
              <a:ext cx="86525" cy="14825"/>
            </a:xfrm>
            <a:custGeom>
              <a:avLst/>
              <a:gdLst/>
              <a:ahLst/>
              <a:cxnLst/>
              <a:rect l="l" t="t" r="r" b="b"/>
              <a:pathLst>
                <a:path w="3461" h="593" extrusionOk="0">
                  <a:moveTo>
                    <a:pt x="284" y="1"/>
                  </a:moveTo>
                  <a:cubicBezTo>
                    <a:pt x="122" y="1"/>
                    <a:pt x="1" y="135"/>
                    <a:pt x="1" y="297"/>
                  </a:cubicBezTo>
                  <a:cubicBezTo>
                    <a:pt x="1" y="458"/>
                    <a:pt x="122" y="593"/>
                    <a:pt x="284" y="593"/>
                  </a:cubicBezTo>
                  <a:lnTo>
                    <a:pt x="3164" y="593"/>
                  </a:lnTo>
                  <a:cubicBezTo>
                    <a:pt x="3326" y="593"/>
                    <a:pt x="3460" y="458"/>
                    <a:pt x="3460" y="297"/>
                  </a:cubicBezTo>
                  <a:cubicBezTo>
                    <a:pt x="3460" y="135"/>
                    <a:pt x="3326" y="1"/>
                    <a:pt x="3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7982488" y="1786150"/>
              <a:ext cx="14500" cy="14825"/>
            </a:xfrm>
            <a:custGeom>
              <a:avLst/>
              <a:gdLst/>
              <a:ahLst/>
              <a:cxnLst/>
              <a:rect l="l" t="t" r="r" b="b"/>
              <a:pathLst>
                <a:path w="580" h="593" extrusionOk="0">
                  <a:moveTo>
                    <a:pt x="284" y="1"/>
                  </a:moveTo>
                  <a:cubicBezTo>
                    <a:pt x="216" y="1"/>
                    <a:pt x="135" y="40"/>
                    <a:pt x="81" y="94"/>
                  </a:cubicBezTo>
                  <a:cubicBezTo>
                    <a:pt x="27" y="148"/>
                    <a:pt x="0" y="216"/>
                    <a:pt x="0" y="297"/>
                  </a:cubicBezTo>
                  <a:cubicBezTo>
                    <a:pt x="0" y="378"/>
                    <a:pt x="27" y="458"/>
                    <a:pt x="81" y="512"/>
                  </a:cubicBezTo>
                  <a:cubicBezTo>
                    <a:pt x="135" y="566"/>
                    <a:pt x="216" y="593"/>
                    <a:pt x="284" y="593"/>
                  </a:cubicBezTo>
                  <a:cubicBezTo>
                    <a:pt x="364" y="593"/>
                    <a:pt x="445" y="566"/>
                    <a:pt x="499" y="512"/>
                  </a:cubicBezTo>
                  <a:cubicBezTo>
                    <a:pt x="553" y="458"/>
                    <a:pt x="580" y="378"/>
                    <a:pt x="580" y="297"/>
                  </a:cubicBezTo>
                  <a:cubicBezTo>
                    <a:pt x="580" y="216"/>
                    <a:pt x="553" y="148"/>
                    <a:pt x="499" y="94"/>
                  </a:cubicBezTo>
                  <a:cubicBezTo>
                    <a:pt x="445" y="40"/>
                    <a:pt x="364"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8"/>
          <p:cNvGrpSpPr/>
          <p:nvPr/>
        </p:nvGrpSpPr>
        <p:grpSpPr>
          <a:xfrm>
            <a:off x="5288447" y="3905120"/>
            <a:ext cx="304722" cy="304743"/>
            <a:chOff x="7761413" y="2305350"/>
            <a:chExt cx="377225" cy="377250"/>
          </a:xfrm>
        </p:grpSpPr>
        <p:sp>
          <p:nvSpPr>
            <p:cNvPr id="1484" name="Google Shape;1484;p48"/>
            <p:cNvSpPr/>
            <p:nvPr/>
          </p:nvSpPr>
          <p:spPr>
            <a:xfrm>
              <a:off x="8123813" y="2532150"/>
              <a:ext cx="14825" cy="14500"/>
            </a:xfrm>
            <a:custGeom>
              <a:avLst/>
              <a:gdLst/>
              <a:ahLst/>
              <a:cxnLst/>
              <a:rect l="l" t="t" r="r" b="b"/>
              <a:pathLst>
                <a:path w="593" h="580" extrusionOk="0">
                  <a:moveTo>
                    <a:pt x="297" y="0"/>
                  </a:moveTo>
                  <a:cubicBezTo>
                    <a:pt x="216" y="0"/>
                    <a:pt x="135" y="27"/>
                    <a:pt x="81" y="81"/>
                  </a:cubicBezTo>
                  <a:cubicBezTo>
                    <a:pt x="27" y="135"/>
                    <a:pt x="0" y="215"/>
                    <a:pt x="0" y="283"/>
                  </a:cubicBezTo>
                  <a:cubicBezTo>
                    <a:pt x="0" y="364"/>
                    <a:pt x="27" y="445"/>
                    <a:pt x="81" y="499"/>
                  </a:cubicBezTo>
                  <a:cubicBezTo>
                    <a:pt x="135" y="552"/>
                    <a:pt x="216" y="579"/>
                    <a:pt x="297" y="579"/>
                  </a:cubicBezTo>
                  <a:cubicBezTo>
                    <a:pt x="364" y="579"/>
                    <a:pt x="445" y="552"/>
                    <a:pt x="499" y="499"/>
                  </a:cubicBezTo>
                  <a:cubicBezTo>
                    <a:pt x="553" y="445"/>
                    <a:pt x="593" y="364"/>
                    <a:pt x="593" y="283"/>
                  </a:cubicBezTo>
                  <a:cubicBezTo>
                    <a:pt x="593" y="215"/>
                    <a:pt x="553" y="135"/>
                    <a:pt x="499" y="81"/>
                  </a:cubicBezTo>
                  <a:cubicBezTo>
                    <a:pt x="445" y="27"/>
                    <a:pt x="364"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7761413" y="2305350"/>
              <a:ext cx="377225" cy="377250"/>
            </a:xfrm>
            <a:custGeom>
              <a:avLst/>
              <a:gdLst/>
              <a:ahLst/>
              <a:cxnLst/>
              <a:rect l="l" t="t" r="r" b="b"/>
              <a:pathLst>
                <a:path w="15089" h="15090" extrusionOk="0">
                  <a:moveTo>
                    <a:pt x="12074" y="593"/>
                  </a:moveTo>
                  <a:cubicBezTo>
                    <a:pt x="12235" y="593"/>
                    <a:pt x="12370" y="727"/>
                    <a:pt x="12370" y="889"/>
                  </a:cubicBezTo>
                  <a:lnTo>
                    <a:pt x="12370" y="3783"/>
                  </a:lnTo>
                  <a:lnTo>
                    <a:pt x="12370" y="4429"/>
                  </a:lnTo>
                  <a:lnTo>
                    <a:pt x="12370" y="13729"/>
                  </a:lnTo>
                  <a:cubicBezTo>
                    <a:pt x="12370" y="14012"/>
                    <a:pt x="12465" y="14281"/>
                    <a:pt x="12612" y="14497"/>
                  </a:cubicBezTo>
                  <a:lnTo>
                    <a:pt x="1360" y="14497"/>
                  </a:lnTo>
                  <a:cubicBezTo>
                    <a:pt x="929" y="14497"/>
                    <a:pt x="593" y="14160"/>
                    <a:pt x="593" y="13729"/>
                  </a:cubicBezTo>
                  <a:lnTo>
                    <a:pt x="593" y="889"/>
                  </a:lnTo>
                  <a:cubicBezTo>
                    <a:pt x="593" y="727"/>
                    <a:pt x="728" y="593"/>
                    <a:pt x="889" y="593"/>
                  </a:cubicBezTo>
                  <a:close/>
                  <a:moveTo>
                    <a:pt x="889" y="0"/>
                  </a:moveTo>
                  <a:cubicBezTo>
                    <a:pt x="391" y="0"/>
                    <a:pt x="1" y="404"/>
                    <a:pt x="1" y="889"/>
                  </a:cubicBezTo>
                  <a:lnTo>
                    <a:pt x="1" y="13729"/>
                  </a:lnTo>
                  <a:cubicBezTo>
                    <a:pt x="1" y="14483"/>
                    <a:pt x="606" y="15089"/>
                    <a:pt x="1360" y="15089"/>
                  </a:cubicBezTo>
                  <a:lnTo>
                    <a:pt x="13730" y="15089"/>
                  </a:lnTo>
                  <a:cubicBezTo>
                    <a:pt x="14470" y="15089"/>
                    <a:pt x="15089" y="14483"/>
                    <a:pt x="15089" y="13729"/>
                  </a:cubicBezTo>
                  <a:lnTo>
                    <a:pt x="15089" y="10580"/>
                  </a:lnTo>
                  <a:cubicBezTo>
                    <a:pt x="15089" y="10418"/>
                    <a:pt x="14954" y="10283"/>
                    <a:pt x="14793" y="10283"/>
                  </a:cubicBezTo>
                  <a:cubicBezTo>
                    <a:pt x="14631" y="10283"/>
                    <a:pt x="14496" y="10418"/>
                    <a:pt x="14496" y="10580"/>
                  </a:cubicBezTo>
                  <a:lnTo>
                    <a:pt x="14496" y="13729"/>
                  </a:lnTo>
                  <a:cubicBezTo>
                    <a:pt x="14496" y="14160"/>
                    <a:pt x="14146" y="14497"/>
                    <a:pt x="13730" y="14497"/>
                  </a:cubicBezTo>
                  <a:cubicBezTo>
                    <a:pt x="13299" y="14497"/>
                    <a:pt x="12962" y="14160"/>
                    <a:pt x="12962" y="13729"/>
                  </a:cubicBezTo>
                  <a:lnTo>
                    <a:pt x="12962" y="4429"/>
                  </a:lnTo>
                  <a:lnTo>
                    <a:pt x="12962" y="4065"/>
                  </a:lnTo>
                  <a:lnTo>
                    <a:pt x="14496" y="4065"/>
                  </a:lnTo>
                  <a:lnTo>
                    <a:pt x="14496" y="8063"/>
                  </a:lnTo>
                  <a:cubicBezTo>
                    <a:pt x="14496" y="8225"/>
                    <a:pt x="14631" y="8359"/>
                    <a:pt x="14793" y="8359"/>
                  </a:cubicBezTo>
                  <a:cubicBezTo>
                    <a:pt x="14954" y="8359"/>
                    <a:pt x="15089" y="8225"/>
                    <a:pt x="15089" y="8063"/>
                  </a:cubicBezTo>
                  <a:lnTo>
                    <a:pt x="15089" y="3783"/>
                  </a:lnTo>
                  <a:cubicBezTo>
                    <a:pt x="15089" y="3607"/>
                    <a:pt x="14954" y="3487"/>
                    <a:pt x="14793" y="3487"/>
                  </a:cubicBezTo>
                  <a:lnTo>
                    <a:pt x="12962" y="3487"/>
                  </a:lnTo>
                  <a:lnTo>
                    <a:pt x="12962" y="889"/>
                  </a:lnTo>
                  <a:cubicBezTo>
                    <a:pt x="12962" y="404"/>
                    <a:pt x="12572" y="0"/>
                    <a:pt x="1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7801138" y="2345400"/>
              <a:ext cx="244625" cy="49825"/>
            </a:xfrm>
            <a:custGeom>
              <a:avLst/>
              <a:gdLst/>
              <a:ahLst/>
              <a:cxnLst/>
              <a:rect l="l" t="t" r="r" b="b"/>
              <a:pathLst>
                <a:path w="9785" h="1993" extrusionOk="0">
                  <a:moveTo>
                    <a:pt x="9193" y="579"/>
                  </a:moveTo>
                  <a:lnTo>
                    <a:pt x="9193" y="1413"/>
                  </a:lnTo>
                  <a:lnTo>
                    <a:pt x="592" y="1413"/>
                  </a:lnTo>
                  <a:lnTo>
                    <a:pt x="592" y="579"/>
                  </a:lnTo>
                  <a:close/>
                  <a:moveTo>
                    <a:pt x="296" y="1"/>
                  </a:moveTo>
                  <a:cubicBezTo>
                    <a:pt x="135" y="1"/>
                    <a:pt x="0" y="121"/>
                    <a:pt x="0" y="297"/>
                  </a:cubicBezTo>
                  <a:lnTo>
                    <a:pt x="0" y="1709"/>
                  </a:lnTo>
                  <a:cubicBezTo>
                    <a:pt x="0" y="1871"/>
                    <a:pt x="135" y="1993"/>
                    <a:pt x="296" y="1993"/>
                  </a:cubicBezTo>
                  <a:lnTo>
                    <a:pt x="9489" y="1993"/>
                  </a:lnTo>
                  <a:cubicBezTo>
                    <a:pt x="9650" y="1993"/>
                    <a:pt x="9785" y="1871"/>
                    <a:pt x="9785" y="1709"/>
                  </a:cubicBezTo>
                  <a:lnTo>
                    <a:pt x="9785" y="297"/>
                  </a:lnTo>
                  <a:cubicBezTo>
                    <a:pt x="9785" y="121"/>
                    <a:pt x="9650" y="1"/>
                    <a:pt x="9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7801138" y="2427825"/>
              <a:ext cx="244625" cy="147400"/>
            </a:xfrm>
            <a:custGeom>
              <a:avLst/>
              <a:gdLst/>
              <a:ahLst/>
              <a:cxnLst/>
              <a:rect l="l" t="t" r="r" b="b"/>
              <a:pathLst>
                <a:path w="9785" h="5896" extrusionOk="0">
                  <a:moveTo>
                    <a:pt x="8762" y="593"/>
                  </a:moveTo>
                  <a:lnTo>
                    <a:pt x="8116" y="1239"/>
                  </a:lnTo>
                  <a:lnTo>
                    <a:pt x="7497" y="1239"/>
                  </a:lnTo>
                  <a:cubicBezTo>
                    <a:pt x="7335" y="1239"/>
                    <a:pt x="7201" y="1373"/>
                    <a:pt x="7201" y="1535"/>
                  </a:cubicBezTo>
                  <a:cubicBezTo>
                    <a:pt x="7201" y="1697"/>
                    <a:pt x="7335" y="1831"/>
                    <a:pt x="7497" y="1831"/>
                  </a:cubicBezTo>
                  <a:lnTo>
                    <a:pt x="7538" y="1831"/>
                  </a:lnTo>
                  <a:lnTo>
                    <a:pt x="6326" y="3042"/>
                  </a:lnTo>
                  <a:lnTo>
                    <a:pt x="5330" y="2046"/>
                  </a:lnTo>
                  <a:cubicBezTo>
                    <a:pt x="5269" y="1986"/>
                    <a:pt x="5192" y="1956"/>
                    <a:pt x="5116" y="1956"/>
                  </a:cubicBezTo>
                  <a:cubicBezTo>
                    <a:pt x="5040" y="1956"/>
                    <a:pt x="4966" y="1986"/>
                    <a:pt x="4912" y="2046"/>
                  </a:cubicBezTo>
                  <a:lnTo>
                    <a:pt x="3755" y="3191"/>
                  </a:lnTo>
                  <a:cubicBezTo>
                    <a:pt x="3647" y="3312"/>
                    <a:pt x="3647" y="3500"/>
                    <a:pt x="3755" y="3608"/>
                  </a:cubicBezTo>
                  <a:cubicBezTo>
                    <a:pt x="3816" y="3669"/>
                    <a:pt x="3893" y="3699"/>
                    <a:pt x="3969" y="3699"/>
                  </a:cubicBezTo>
                  <a:cubicBezTo>
                    <a:pt x="4045" y="3699"/>
                    <a:pt x="4119" y="3669"/>
                    <a:pt x="4173" y="3608"/>
                  </a:cubicBezTo>
                  <a:lnTo>
                    <a:pt x="5115" y="2666"/>
                  </a:lnTo>
                  <a:lnTo>
                    <a:pt x="6111" y="3662"/>
                  </a:lnTo>
                  <a:cubicBezTo>
                    <a:pt x="6165" y="3729"/>
                    <a:pt x="6245" y="3756"/>
                    <a:pt x="6326" y="3756"/>
                  </a:cubicBezTo>
                  <a:cubicBezTo>
                    <a:pt x="6393" y="3756"/>
                    <a:pt x="6474" y="3729"/>
                    <a:pt x="6528" y="3662"/>
                  </a:cubicBezTo>
                  <a:lnTo>
                    <a:pt x="7954" y="2249"/>
                  </a:lnTo>
                  <a:lnTo>
                    <a:pt x="7954" y="2276"/>
                  </a:lnTo>
                  <a:cubicBezTo>
                    <a:pt x="7954" y="2450"/>
                    <a:pt x="8076" y="2572"/>
                    <a:pt x="8250" y="2572"/>
                  </a:cubicBezTo>
                  <a:cubicBezTo>
                    <a:pt x="8412" y="2572"/>
                    <a:pt x="8534" y="2450"/>
                    <a:pt x="8534" y="2276"/>
                  </a:cubicBezTo>
                  <a:lnTo>
                    <a:pt x="8534" y="1657"/>
                  </a:lnTo>
                  <a:lnTo>
                    <a:pt x="9193" y="997"/>
                  </a:lnTo>
                  <a:lnTo>
                    <a:pt x="9193" y="5304"/>
                  </a:lnTo>
                  <a:lnTo>
                    <a:pt x="592" y="5304"/>
                  </a:lnTo>
                  <a:lnTo>
                    <a:pt x="592" y="593"/>
                  </a:lnTo>
                  <a:close/>
                  <a:moveTo>
                    <a:pt x="296" y="1"/>
                  </a:moveTo>
                  <a:cubicBezTo>
                    <a:pt x="135" y="1"/>
                    <a:pt x="0" y="135"/>
                    <a:pt x="0" y="297"/>
                  </a:cubicBezTo>
                  <a:lnTo>
                    <a:pt x="0" y="5600"/>
                  </a:lnTo>
                  <a:cubicBezTo>
                    <a:pt x="0" y="5761"/>
                    <a:pt x="135" y="5896"/>
                    <a:pt x="296" y="5896"/>
                  </a:cubicBezTo>
                  <a:lnTo>
                    <a:pt x="9489" y="5896"/>
                  </a:lnTo>
                  <a:cubicBezTo>
                    <a:pt x="9650" y="5896"/>
                    <a:pt x="9785" y="5761"/>
                    <a:pt x="9785" y="5600"/>
                  </a:cubicBezTo>
                  <a:lnTo>
                    <a:pt x="9785" y="297"/>
                  </a:lnTo>
                  <a:cubicBezTo>
                    <a:pt x="9785" y="135"/>
                    <a:pt x="9650" y="1"/>
                    <a:pt x="9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7833088" y="2471925"/>
              <a:ext cx="44125" cy="79750"/>
            </a:xfrm>
            <a:custGeom>
              <a:avLst/>
              <a:gdLst/>
              <a:ahLst/>
              <a:cxnLst/>
              <a:rect l="l" t="t" r="r" b="b"/>
              <a:pathLst>
                <a:path w="1765" h="3190" extrusionOk="0">
                  <a:moveTo>
                    <a:pt x="876" y="0"/>
                  </a:moveTo>
                  <a:cubicBezTo>
                    <a:pt x="714" y="0"/>
                    <a:pt x="580" y="135"/>
                    <a:pt x="580" y="296"/>
                  </a:cubicBezTo>
                  <a:cubicBezTo>
                    <a:pt x="243" y="404"/>
                    <a:pt x="0" y="713"/>
                    <a:pt x="0" y="1077"/>
                  </a:cubicBezTo>
                  <a:cubicBezTo>
                    <a:pt x="0" y="1521"/>
                    <a:pt x="391" y="1898"/>
                    <a:pt x="876" y="1898"/>
                  </a:cubicBezTo>
                  <a:cubicBezTo>
                    <a:pt x="1037" y="1898"/>
                    <a:pt x="1172" y="2005"/>
                    <a:pt x="1172" y="2140"/>
                  </a:cubicBezTo>
                  <a:cubicBezTo>
                    <a:pt x="1172" y="2274"/>
                    <a:pt x="1037" y="2382"/>
                    <a:pt x="876" y="2382"/>
                  </a:cubicBezTo>
                  <a:cubicBezTo>
                    <a:pt x="714" y="2382"/>
                    <a:pt x="580" y="2274"/>
                    <a:pt x="580" y="2140"/>
                  </a:cubicBezTo>
                  <a:cubicBezTo>
                    <a:pt x="580" y="1978"/>
                    <a:pt x="458" y="1844"/>
                    <a:pt x="283" y="1844"/>
                  </a:cubicBezTo>
                  <a:cubicBezTo>
                    <a:pt x="122" y="1844"/>
                    <a:pt x="0" y="1978"/>
                    <a:pt x="0" y="2140"/>
                  </a:cubicBezTo>
                  <a:cubicBezTo>
                    <a:pt x="0" y="2504"/>
                    <a:pt x="243" y="2800"/>
                    <a:pt x="580" y="2921"/>
                  </a:cubicBezTo>
                  <a:cubicBezTo>
                    <a:pt x="593" y="3069"/>
                    <a:pt x="727" y="3190"/>
                    <a:pt x="876" y="3190"/>
                  </a:cubicBezTo>
                  <a:cubicBezTo>
                    <a:pt x="1037" y="3190"/>
                    <a:pt x="1158" y="3069"/>
                    <a:pt x="1172" y="2921"/>
                  </a:cubicBezTo>
                  <a:cubicBezTo>
                    <a:pt x="1508" y="2800"/>
                    <a:pt x="1764" y="2504"/>
                    <a:pt x="1764" y="2140"/>
                  </a:cubicBezTo>
                  <a:cubicBezTo>
                    <a:pt x="1764" y="1682"/>
                    <a:pt x="1360" y="1305"/>
                    <a:pt x="876" y="1305"/>
                  </a:cubicBezTo>
                  <a:cubicBezTo>
                    <a:pt x="714" y="1305"/>
                    <a:pt x="580" y="1198"/>
                    <a:pt x="580" y="1077"/>
                  </a:cubicBezTo>
                  <a:cubicBezTo>
                    <a:pt x="580" y="943"/>
                    <a:pt x="714" y="835"/>
                    <a:pt x="876" y="835"/>
                  </a:cubicBezTo>
                  <a:cubicBezTo>
                    <a:pt x="1037" y="835"/>
                    <a:pt x="1172" y="943"/>
                    <a:pt x="1172" y="1077"/>
                  </a:cubicBezTo>
                  <a:cubicBezTo>
                    <a:pt x="1172" y="1239"/>
                    <a:pt x="1306" y="1359"/>
                    <a:pt x="1468" y="1359"/>
                  </a:cubicBezTo>
                  <a:cubicBezTo>
                    <a:pt x="1629" y="1359"/>
                    <a:pt x="1764" y="1239"/>
                    <a:pt x="1764" y="1077"/>
                  </a:cubicBezTo>
                  <a:cubicBezTo>
                    <a:pt x="1764" y="713"/>
                    <a:pt x="1508" y="404"/>
                    <a:pt x="1172" y="296"/>
                  </a:cubicBezTo>
                  <a:cubicBezTo>
                    <a:pt x="1172" y="135"/>
                    <a:pt x="1037"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7837113" y="2608175"/>
              <a:ext cx="205650" cy="14850"/>
            </a:xfrm>
            <a:custGeom>
              <a:avLst/>
              <a:gdLst/>
              <a:ahLst/>
              <a:cxnLst/>
              <a:rect l="l" t="t" r="r" b="b"/>
              <a:pathLst>
                <a:path w="8226" h="594" extrusionOk="0">
                  <a:moveTo>
                    <a:pt x="297" y="1"/>
                  </a:moveTo>
                  <a:cubicBezTo>
                    <a:pt x="135" y="1"/>
                    <a:pt x="1" y="136"/>
                    <a:pt x="1" y="297"/>
                  </a:cubicBezTo>
                  <a:cubicBezTo>
                    <a:pt x="1" y="459"/>
                    <a:pt x="135" y="593"/>
                    <a:pt x="297" y="593"/>
                  </a:cubicBezTo>
                  <a:lnTo>
                    <a:pt x="7929" y="593"/>
                  </a:lnTo>
                  <a:cubicBezTo>
                    <a:pt x="8091" y="593"/>
                    <a:pt x="8225" y="459"/>
                    <a:pt x="8225" y="297"/>
                  </a:cubicBezTo>
                  <a:cubicBezTo>
                    <a:pt x="8225" y="136"/>
                    <a:pt x="8091" y="1"/>
                    <a:pt x="79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7803138" y="2608175"/>
              <a:ext cx="14850" cy="14850"/>
            </a:xfrm>
            <a:custGeom>
              <a:avLst/>
              <a:gdLst/>
              <a:ahLst/>
              <a:cxnLst/>
              <a:rect l="l" t="t" r="r" b="b"/>
              <a:pathLst>
                <a:path w="594" h="594" extrusionOk="0">
                  <a:moveTo>
                    <a:pt x="297" y="1"/>
                  </a:moveTo>
                  <a:cubicBezTo>
                    <a:pt x="216" y="1"/>
                    <a:pt x="148" y="28"/>
                    <a:pt x="95" y="82"/>
                  </a:cubicBezTo>
                  <a:cubicBezTo>
                    <a:pt x="41" y="136"/>
                    <a:pt x="1" y="216"/>
                    <a:pt x="1" y="297"/>
                  </a:cubicBezTo>
                  <a:cubicBezTo>
                    <a:pt x="1" y="378"/>
                    <a:pt x="41" y="446"/>
                    <a:pt x="95" y="499"/>
                  </a:cubicBezTo>
                  <a:cubicBezTo>
                    <a:pt x="148" y="553"/>
                    <a:pt x="216" y="593"/>
                    <a:pt x="297" y="593"/>
                  </a:cubicBezTo>
                  <a:cubicBezTo>
                    <a:pt x="378" y="593"/>
                    <a:pt x="459" y="553"/>
                    <a:pt x="512" y="499"/>
                  </a:cubicBezTo>
                  <a:cubicBezTo>
                    <a:pt x="566" y="446"/>
                    <a:pt x="593" y="378"/>
                    <a:pt x="593" y="297"/>
                  </a:cubicBezTo>
                  <a:cubicBezTo>
                    <a:pt x="593" y="216"/>
                    <a:pt x="566" y="136"/>
                    <a:pt x="512" y="82"/>
                  </a:cubicBezTo>
                  <a:cubicBezTo>
                    <a:pt x="459"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 name="Google Shape;1491;p48"/>
          <p:cNvSpPr/>
          <p:nvPr/>
        </p:nvSpPr>
        <p:spPr>
          <a:xfrm>
            <a:off x="1033572" y="197535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3056559" y="1975350"/>
            <a:ext cx="1192800" cy="1192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1033575" y="1975350"/>
            <a:ext cx="1192800" cy="1192800"/>
          </a:xfrm>
          <a:prstGeom prst="arc">
            <a:avLst>
              <a:gd name="adj1" fmla="val 16200000"/>
              <a:gd name="adj2" fmla="val 8599384"/>
            </a:avLst>
          </a:prstGeom>
          <a:noFill/>
          <a:ln w="38100"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3058150" y="1975350"/>
            <a:ext cx="1192800" cy="1192800"/>
          </a:xfrm>
          <a:prstGeom prst="arc">
            <a:avLst>
              <a:gd name="adj1" fmla="val 16200000"/>
              <a:gd name="adj2" fmla="val 3264572"/>
            </a:avLst>
          </a:prstGeom>
          <a:noFill/>
          <a:ln w="38100"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txBox="1">
            <a:spLocks noGrp="1"/>
          </p:cNvSpPr>
          <p:nvPr>
            <p:ph type="subTitle" idx="4294967295"/>
          </p:nvPr>
        </p:nvSpPr>
        <p:spPr>
          <a:xfrm>
            <a:off x="1206375" y="2429550"/>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a:solidFill>
                  <a:schemeClr val="accent6"/>
                </a:solidFill>
                <a:latin typeface="Bungee"/>
                <a:ea typeface="Bungee"/>
                <a:cs typeface="Bungee"/>
                <a:sym typeface="Bungee"/>
              </a:rPr>
              <a:t>60%</a:t>
            </a:r>
            <a:endParaRPr sz="2000">
              <a:solidFill>
                <a:schemeClr val="accent6"/>
              </a:solidFill>
              <a:latin typeface="Bungee"/>
              <a:ea typeface="Bungee"/>
              <a:cs typeface="Bungee"/>
              <a:sym typeface="Bungee"/>
            </a:endParaRPr>
          </a:p>
        </p:txBody>
      </p:sp>
      <p:sp>
        <p:nvSpPr>
          <p:cNvPr id="1496" name="Google Shape;1496;p48"/>
          <p:cNvSpPr txBox="1">
            <a:spLocks noGrp="1"/>
          </p:cNvSpPr>
          <p:nvPr>
            <p:ph type="subTitle" idx="4294967295"/>
          </p:nvPr>
        </p:nvSpPr>
        <p:spPr>
          <a:xfrm>
            <a:off x="3240700" y="2429550"/>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a:solidFill>
                  <a:schemeClr val="accent6"/>
                </a:solidFill>
                <a:latin typeface="Bungee"/>
                <a:ea typeface="Bungee"/>
                <a:cs typeface="Bungee"/>
                <a:sym typeface="Bungee"/>
              </a:rPr>
              <a:t>40%</a:t>
            </a:r>
            <a:endParaRPr sz="2000">
              <a:solidFill>
                <a:schemeClr val="accent6"/>
              </a:solidFill>
              <a:latin typeface="Bungee"/>
              <a:ea typeface="Bungee"/>
              <a:cs typeface="Bungee"/>
              <a:sym typeface="Bungee"/>
            </a:endParaRPr>
          </a:p>
        </p:txBody>
      </p:sp>
      <p:sp>
        <p:nvSpPr>
          <p:cNvPr id="1497" name="Google Shape;1497;p48"/>
          <p:cNvSpPr/>
          <p:nvPr/>
        </p:nvSpPr>
        <p:spPr>
          <a:xfrm>
            <a:off x="737597" y="34330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8" name="Google Shape;1498;p48"/>
          <p:cNvSpPr txBox="1">
            <a:spLocks noGrp="1"/>
          </p:cNvSpPr>
          <p:nvPr>
            <p:ph type="subTitle" idx="4294967295"/>
          </p:nvPr>
        </p:nvSpPr>
        <p:spPr>
          <a:xfrm>
            <a:off x="774797" y="3493802"/>
            <a:ext cx="17103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a:latin typeface="Bungee"/>
                <a:ea typeface="Bungee"/>
                <a:cs typeface="Bungee"/>
                <a:sym typeface="Bungee"/>
              </a:rPr>
              <a:t>MEN</a:t>
            </a:r>
            <a:endParaRPr sz="2000">
              <a:latin typeface="Bungee"/>
              <a:ea typeface="Bungee"/>
              <a:cs typeface="Bungee"/>
              <a:sym typeface="Bungee"/>
            </a:endParaRPr>
          </a:p>
        </p:txBody>
      </p:sp>
      <p:sp>
        <p:nvSpPr>
          <p:cNvPr id="1499" name="Google Shape;1499;p48"/>
          <p:cNvSpPr txBox="1">
            <a:spLocks noGrp="1"/>
          </p:cNvSpPr>
          <p:nvPr>
            <p:ph type="subTitle" idx="4294967295"/>
          </p:nvPr>
        </p:nvSpPr>
        <p:spPr>
          <a:xfrm>
            <a:off x="689774" y="3815350"/>
            <a:ext cx="1880400" cy="7530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Mercury is the smallest planet</a:t>
            </a:r>
            <a:endParaRPr/>
          </a:p>
        </p:txBody>
      </p:sp>
      <p:sp>
        <p:nvSpPr>
          <p:cNvPr id="1500" name="Google Shape;1500;p48"/>
          <p:cNvSpPr/>
          <p:nvPr/>
        </p:nvSpPr>
        <p:spPr>
          <a:xfrm>
            <a:off x="2762197" y="343305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1" name="Google Shape;1501;p48"/>
          <p:cNvSpPr txBox="1">
            <a:spLocks noGrp="1"/>
          </p:cNvSpPr>
          <p:nvPr>
            <p:ph type="subTitle" idx="4294967295"/>
          </p:nvPr>
        </p:nvSpPr>
        <p:spPr>
          <a:xfrm>
            <a:off x="2799397" y="3493802"/>
            <a:ext cx="17103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a:latin typeface="Bungee"/>
                <a:ea typeface="Bungee"/>
                <a:cs typeface="Bungee"/>
                <a:sym typeface="Bungee"/>
              </a:rPr>
              <a:t>WOMEN</a:t>
            </a:r>
            <a:endParaRPr sz="2000">
              <a:latin typeface="Bungee"/>
              <a:ea typeface="Bungee"/>
              <a:cs typeface="Bungee"/>
              <a:sym typeface="Bungee"/>
            </a:endParaRPr>
          </a:p>
        </p:txBody>
      </p:sp>
      <p:sp>
        <p:nvSpPr>
          <p:cNvPr id="1502" name="Google Shape;1502;p48"/>
          <p:cNvSpPr txBox="1">
            <a:spLocks noGrp="1"/>
          </p:cNvSpPr>
          <p:nvPr>
            <p:ph type="subTitle" idx="4294967295"/>
          </p:nvPr>
        </p:nvSpPr>
        <p:spPr>
          <a:xfrm>
            <a:off x="2714349" y="3815350"/>
            <a:ext cx="1880400" cy="7530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Neptune is the farthest planet</a:t>
            </a:r>
            <a:endParaRPr/>
          </a:p>
        </p:txBody>
      </p:sp>
      <p:sp>
        <p:nvSpPr>
          <p:cNvPr id="1503" name="Google Shape;1503;p48"/>
          <p:cNvSpPr/>
          <p:nvPr/>
        </p:nvSpPr>
        <p:spPr>
          <a:xfrm>
            <a:off x="5985125" y="2387050"/>
            <a:ext cx="2337300" cy="3048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5985125" y="3246252"/>
            <a:ext cx="2337300" cy="3048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5985125" y="4105549"/>
            <a:ext cx="2337300" cy="3048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txBox="1">
            <a:spLocks noGrp="1"/>
          </p:cNvSpPr>
          <p:nvPr>
            <p:ph type="subTitle" idx="4294967295"/>
          </p:nvPr>
        </p:nvSpPr>
        <p:spPr>
          <a:xfrm>
            <a:off x="5985125" y="2007450"/>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Mars is cold</a:t>
            </a:r>
            <a:endParaRPr/>
          </a:p>
        </p:txBody>
      </p:sp>
      <p:sp>
        <p:nvSpPr>
          <p:cNvPr id="1507" name="Google Shape;1507;p48"/>
          <p:cNvSpPr txBox="1">
            <a:spLocks noGrp="1"/>
          </p:cNvSpPr>
          <p:nvPr>
            <p:ph type="subTitle" idx="4294967295"/>
          </p:nvPr>
        </p:nvSpPr>
        <p:spPr>
          <a:xfrm>
            <a:off x="5985125" y="2866750"/>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Venus is hot</a:t>
            </a:r>
            <a:endParaRPr/>
          </a:p>
        </p:txBody>
      </p:sp>
      <p:sp>
        <p:nvSpPr>
          <p:cNvPr id="1508" name="Google Shape;1508;p48"/>
          <p:cNvSpPr txBox="1">
            <a:spLocks noGrp="1"/>
          </p:cNvSpPr>
          <p:nvPr>
            <p:ph type="subTitle" idx="4294967295"/>
          </p:nvPr>
        </p:nvSpPr>
        <p:spPr>
          <a:xfrm>
            <a:off x="5985125" y="3726050"/>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Jupiter is big</a:t>
            </a:r>
            <a:endParaRPr/>
          </a:p>
        </p:txBody>
      </p:sp>
      <p:sp>
        <p:nvSpPr>
          <p:cNvPr id="1509" name="Google Shape;1509;p48"/>
          <p:cNvSpPr txBox="1">
            <a:spLocks noGrp="1"/>
          </p:cNvSpPr>
          <p:nvPr>
            <p:ph type="subTitle" idx="4294967295"/>
          </p:nvPr>
        </p:nvSpPr>
        <p:spPr>
          <a:xfrm>
            <a:off x="7576800" y="2005838"/>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50%</a:t>
            </a:r>
            <a:endParaRPr sz="2000">
              <a:solidFill>
                <a:schemeClr val="accent6"/>
              </a:solidFill>
              <a:latin typeface="Bungee"/>
              <a:ea typeface="Bungee"/>
              <a:cs typeface="Bungee"/>
              <a:sym typeface="Bungee"/>
            </a:endParaRPr>
          </a:p>
        </p:txBody>
      </p:sp>
      <p:sp>
        <p:nvSpPr>
          <p:cNvPr id="1510" name="Google Shape;1510;p48"/>
          <p:cNvSpPr txBox="1">
            <a:spLocks noGrp="1"/>
          </p:cNvSpPr>
          <p:nvPr>
            <p:ph type="subTitle" idx="4294967295"/>
          </p:nvPr>
        </p:nvSpPr>
        <p:spPr>
          <a:xfrm>
            <a:off x="7576800" y="2882788"/>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90%</a:t>
            </a:r>
            <a:endParaRPr sz="2000">
              <a:solidFill>
                <a:schemeClr val="accent6"/>
              </a:solidFill>
              <a:latin typeface="Bungee"/>
              <a:ea typeface="Bungee"/>
              <a:cs typeface="Bungee"/>
              <a:sym typeface="Bungee"/>
            </a:endParaRPr>
          </a:p>
        </p:txBody>
      </p:sp>
      <p:sp>
        <p:nvSpPr>
          <p:cNvPr id="1511" name="Google Shape;1511;p48"/>
          <p:cNvSpPr txBox="1">
            <a:spLocks noGrp="1"/>
          </p:cNvSpPr>
          <p:nvPr>
            <p:ph type="subTitle" idx="4294967295"/>
          </p:nvPr>
        </p:nvSpPr>
        <p:spPr>
          <a:xfrm>
            <a:off x="7576800" y="3727638"/>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30%</a:t>
            </a:r>
            <a:endParaRPr sz="2000">
              <a:solidFill>
                <a:schemeClr val="accent6"/>
              </a:solidFill>
              <a:latin typeface="Bungee"/>
              <a:ea typeface="Bungee"/>
              <a:cs typeface="Bungee"/>
              <a:sym typeface="Bungee"/>
            </a:endParaRPr>
          </a:p>
        </p:txBody>
      </p:sp>
      <p:sp>
        <p:nvSpPr>
          <p:cNvPr id="1512" name="Google Shape;1512;p48"/>
          <p:cNvSpPr/>
          <p:nvPr/>
        </p:nvSpPr>
        <p:spPr>
          <a:xfrm>
            <a:off x="6118025" y="2508250"/>
            <a:ext cx="1016100" cy="62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6118025" y="3367450"/>
            <a:ext cx="1844700" cy="62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6118025" y="4226750"/>
            <a:ext cx="648900" cy="62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737597" y="1236500"/>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6" name="Google Shape;1516;p48"/>
          <p:cNvSpPr txBox="1">
            <a:spLocks noGrp="1"/>
          </p:cNvSpPr>
          <p:nvPr>
            <p:ph type="subTitle" idx="4294967295"/>
          </p:nvPr>
        </p:nvSpPr>
        <p:spPr>
          <a:xfrm>
            <a:off x="774797" y="1297252"/>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GEnDer</a:t>
            </a:r>
            <a:endParaRPr sz="2000">
              <a:latin typeface="Bungee"/>
              <a:ea typeface="Bungee"/>
              <a:cs typeface="Bungee"/>
              <a:sym typeface="Bungee"/>
            </a:endParaRPr>
          </a:p>
        </p:txBody>
      </p:sp>
      <p:sp>
        <p:nvSpPr>
          <p:cNvPr id="1517" name="Google Shape;1517;p48"/>
          <p:cNvSpPr/>
          <p:nvPr/>
        </p:nvSpPr>
        <p:spPr>
          <a:xfrm>
            <a:off x="5098651" y="1236500"/>
            <a:ext cx="2176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8" name="Google Shape;1518;p48"/>
          <p:cNvSpPr txBox="1">
            <a:spLocks noGrp="1"/>
          </p:cNvSpPr>
          <p:nvPr>
            <p:ph type="subTitle" idx="4294967295"/>
          </p:nvPr>
        </p:nvSpPr>
        <p:spPr>
          <a:xfrm>
            <a:off x="5135850" y="1297250"/>
            <a:ext cx="23031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PReferences</a:t>
            </a:r>
            <a:endParaRPr sz="2000">
              <a:latin typeface="Bungee"/>
              <a:ea typeface="Bungee"/>
              <a:cs typeface="Bungee"/>
              <a:sym typeface="Bungee"/>
            </a:endParaRPr>
          </a:p>
        </p:txBody>
      </p:sp>
      <p:cxnSp>
        <p:nvCxnSpPr>
          <p:cNvPr id="1519" name="Google Shape;1519;p48"/>
          <p:cNvCxnSpPr/>
          <p:nvPr/>
        </p:nvCxnSpPr>
        <p:spPr>
          <a:xfrm>
            <a:off x="4826600" y="1252850"/>
            <a:ext cx="0" cy="333780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23"/>
        <p:cNvGrpSpPr/>
        <p:nvPr/>
      </p:nvGrpSpPr>
      <p:grpSpPr>
        <a:xfrm>
          <a:off x="0" y="0"/>
          <a:ext cx="0" cy="0"/>
          <a:chOff x="0" y="0"/>
          <a:chExt cx="0" cy="0"/>
        </a:xfrm>
      </p:grpSpPr>
      <p:sp>
        <p:nvSpPr>
          <p:cNvPr id="1524" name="Google Shape;1524;p49"/>
          <p:cNvSpPr/>
          <p:nvPr/>
        </p:nvSpPr>
        <p:spPr>
          <a:xfrm>
            <a:off x="863024" y="1471938"/>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another infographic</a:t>
            </a:r>
            <a:endParaRPr/>
          </a:p>
        </p:txBody>
      </p:sp>
      <p:grpSp>
        <p:nvGrpSpPr>
          <p:cNvPr id="1526" name="Google Shape;1526;p49"/>
          <p:cNvGrpSpPr/>
          <p:nvPr/>
        </p:nvGrpSpPr>
        <p:grpSpPr>
          <a:xfrm>
            <a:off x="1088574" y="1748125"/>
            <a:ext cx="379600" cy="278325"/>
            <a:chOff x="2503388" y="3069175"/>
            <a:chExt cx="379600" cy="278325"/>
          </a:xfrm>
        </p:grpSpPr>
        <p:sp>
          <p:nvSpPr>
            <p:cNvPr id="1527" name="Google Shape;1527;p49"/>
            <p:cNvSpPr/>
            <p:nvPr/>
          </p:nvSpPr>
          <p:spPr>
            <a:xfrm>
              <a:off x="2735913" y="3246525"/>
              <a:ext cx="14825" cy="14475"/>
            </a:xfrm>
            <a:custGeom>
              <a:avLst/>
              <a:gdLst/>
              <a:ahLst/>
              <a:cxnLst/>
              <a:rect l="l" t="t" r="r" b="b"/>
              <a:pathLst>
                <a:path w="593" h="579" extrusionOk="0">
                  <a:moveTo>
                    <a:pt x="296" y="0"/>
                  </a:moveTo>
                  <a:cubicBezTo>
                    <a:pt x="215" y="0"/>
                    <a:pt x="135" y="27"/>
                    <a:pt x="81" y="81"/>
                  </a:cubicBezTo>
                  <a:cubicBezTo>
                    <a:pt x="27" y="135"/>
                    <a:pt x="0" y="216"/>
                    <a:pt x="0" y="296"/>
                  </a:cubicBezTo>
                  <a:cubicBezTo>
                    <a:pt x="0" y="363"/>
                    <a:pt x="27" y="444"/>
                    <a:pt x="81" y="498"/>
                  </a:cubicBezTo>
                  <a:cubicBezTo>
                    <a:pt x="135" y="552"/>
                    <a:pt x="215" y="579"/>
                    <a:pt x="296" y="579"/>
                  </a:cubicBezTo>
                  <a:cubicBezTo>
                    <a:pt x="364" y="579"/>
                    <a:pt x="445" y="552"/>
                    <a:pt x="499" y="498"/>
                  </a:cubicBezTo>
                  <a:cubicBezTo>
                    <a:pt x="552" y="444"/>
                    <a:pt x="592" y="363"/>
                    <a:pt x="592" y="296"/>
                  </a:cubicBezTo>
                  <a:cubicBezTo>
                    <a:pt x="592" y="216"/>
                    <a:pt x="552"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9"/>
            <p:cNvSpPr/>
            <p:nvPr/>
          </p:nvSpPr>
          <p:spPr>
            <a:xfrm>
              <a:off x="2593238" y="3246525"/>
              <a:ext cx="14825" cy="14475"/>
            </a:xfrm>
            <a:custGeom>
              <a:avLst/>
              <a:gdLst/>
              <a:ahLst/>
              <a:cxnLst/>
              <a:rect l="l" t="t" r="r" b="b"/>
              <a:pathLst>
                <a:path w="593" h="579" extrusionOk="0">
                  <a:moveTo>
                    <a:pt x="296" y="0"/>
                  </a:moveTo>
                  <a:cubicBezTo>
                    <a:pt x="216" y="0"/>
                    <a:pt x="149" y="27"/>
                    <a:pt x="95" y="81"/>
                  </a:cubicBezTo>
                  <a:cubicBezTo>
                    <a:pt x="41" y="135"/>
                    <a:pt x="0" y="216"/>
                    <a:pt x="0" y="296"/>
                  </a:cubicBezTo>
                  <a:cubicBezTo>
                    <a:pt x="0" y="363"/>
                    <a:pt x="41" y="444"/>
                    <a:pt x="95" y="498"/>
                  </a:cubicBezTo>
                  <a:cubicBezTo>
                    <a:pt x="149" y="552"/>
                    <a:pt x="216" y="579"/>
                    <a:pt x="296" y="579"/>
                  </a:cubicBezTo>
                  <a:cubicBezTo>
                    <a:pt x="377" y="579"/>
                    <a:pt x="458" y="552"/>
                    <a:pt x="512" y="498"/>
                  </a:cubicBezTo>
                  <a:cubicBezTo>
                    <a:pt x="565" y="444"/>
                    <a:pt x="592" y="363"/>
                    <a:pt x="592" y="296"/>
                  </a:cubicBezTo>
                  <a:cubicBezTo>
                    <a:pt x="592" y="216"/>
                    <a:pt x="565" y="135"/>
                    <a:pt x="512" y="81"/>
                  </a:cubicBezTo>
                  <a:cubicBezTo>
                    <a:pt x="458"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2719088" y="3332675"/>
              <a:ext cx="14825" cy="14825"/>
            </a:xfrm>
            <a:custGeom>
              <a:avLst/>
              <a:gdLst/>
              <a:ahLst/>
              <a:cxnLst/>
              <a:rect l="l" t="t" r="r" b="b"/>
              <a:pathLst>
                <a:path w="593" h="593" extrusionOk="0">
                  <a:moveTo>
                    <a:pt x="296" y="0"/>
                  </a:moveTo>
                  <a:cubicBezTo>
                    <a:pt x="229" y="0"/>
                    <a:pt x="149" y="40"/>
                    <a:pt x="95" y="94"/>
                  </a:cubicBezTo>
                  <a:cubicBezTo>
                    <a:pt x="41" y="148"/>
                    <a:pt x="0" y="215"/>
                    <a:pt x="0" y="296"/>
                  </a:cubicBezTo>
                  <a:cubicBezTo>
                    <a:pt x="0" y="377"/>
                    <a:pt x="41" y="458"/>
                    <a:pt x="95" y="511"/>
                  </a:cubicBezTo>
                  <a:cubicBezTo>
                    <a:pt x="149" y="565"/>
                    <a:pt x="229" y="592"/>
                    <a:pt x="296" y="592"/>
                  </a:cubicBezTo>
                  <a:cubicBezTo>
                    <a:pt x="377" y="592"/>
                    <a:pt x="458" y="565"/>
                    <a:pt x="512" y="511"/>
                  </a:cubicBezTo>
                  <a:cubicBezTo>
                    <a:pt x="565" y="458"/>
                    <a:pt x="592" y="377"/>
                    <a:pt x="592" y="296"/>
                  </a:cubicBezTo>
                  <a:cubicBezTo>
                    <a:pt x="592" y="215"/>
                    <a:pt x="565" y="148"/>
                    <a:pt x="512" y="94"/>
                  </a:cubicBezTo>
                  <a:cubicBezTo>
                    <a:pt x="458"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9"/>
            <p:cNvSpPr/>
            <p:nvPr/>
          </p:nvSpPr>
          <p:spPr>
            <a:xfrm>
              <a:off x="2503388" y="3069175"/>
              <a:ext cx="337200" cy="278325"/>
            </a:xfrm>
            <a:custGeom>
              <a:avLst/>
              <a:gdLst/>
              <a:ahLst/>
              <a:cxnLst/>
              <a:rect l="l" t="t" r="r" b="b"/>
              <a:pathLst>
                <a:path w="13488" h="11133" extrusionOk="0">
                  <a:moveTo>
                    <a:pt x="2101" y="3891"/>
                  </a:moveTo>
                  <a:cubicBezTo>
                    <a:pt x="1979" y="4658"/>
                    <a:pt x="1360" y="5277"/>
                    <a:pt x="593" y="5398"/>
                  </a:cubicBezTo>
                  <a:lnTo>
                    <a:pt x="593" y="3891"/>
                  </a:lnTo>
                  <a:close/>
                  <a:moveTo>
                    <a:pt x="593" y="9033"/>
                  </a:moveTo>
                  <a:cubicBezTo>
                    <a:pt x="1360" y="9153"/>
                    <a:pt x="1979" y="9772"/>
                    <a:pt x="2101" y="10540"/>
                  </a:cubicBezTo>
                  <a:lnTo>
                    <a:pt x="593" y="10540"/>
                  </a:lnTo>
                  <a:lnTo>
                    <a:pt x="593" y="9033"/>
                  </a:lnTo>
                  <a:close/>
                  <a:moveTo>
                    <a:pt x="593" y="1"/>
                  </a:moveTo>
                  <a:cubicBezTo>
                    <a:pt x="256" y="1"/>
                    <a:pt x="1" y="270"/>
                    <a:pt x="1" y="593"/>
                  </a:cubicBezTo>
                  <a:lnTo>
                    <a:pt x="1" y="10540"/>
                  </a:lnTo>
                  <a:cubicBezTo>
                    <a:pt x="1" y="10863"/>
                    <a:pt x="256" y="11132"/>
                    <a:pt x="593" y="11132"/>
                  </a:cubicBezTo>
                  <a:lnTo>
                    <a:pt x="7740" y="11132"/>
                  </a:lnTo>
                  <a:cubicBezTo>
                    <a:pt x="7901" y="11132"/>
                    <a:pt x="8023" y="10998"/>
                    <a:pt x="8023" y="10836"/>
                  </a:cubicBezTo>
                  <a:cubicBezTo>
                    <a:pt x="8023" y="10675"/>
                    <a:pt x="7901" y="10540"/>
                    <a:pt x="7740" y="10540"/>
                  </a:cubicBezTo>
                  <a:lnTo>
                    <a:pt x="2693" y="10540"/>
                  </a:lnTo>
                  <a:cubicBezTo>
                    <a:pt x="2558" y="9449"/>
                    <a:pt x="1683" y="8575"/>
                    <a:pt x="593" y="8440"/>
                  </a:cubicBezTo>
                  <a:lnTo>
                    <a:pt x="593" y="5991"/>
                  </a:lnTo>
                  <a:cubicBezTo>
                    <a:pt x="1683" y="5856"/>
                    <a:pt x="2558" y="4995"/>
                    <a:pt x="2693" y="3891"/>
                  </a:cubicBezTo>
                  <a:lnTo>
                    <a:pt x="8642" y="3891"/>
                  </a:lnTo>
                  <a:cubicBezTo>
                    <a:pt x="8804" y="3891"/>
                    <a:pt x="8924" y="3756"/>
                    <a:pt x="8924" y="3595"/>
                  </a:cubicBezTo>
                  <a:cubicBezTo>
                    <a:pt x="8924" y="3433"/>
                    <a:pt x="8804" y="3299"/>
                    <a:pt x="8642" y="3299"/>
                  </a:cubicBezTo>
                  <a:lnTo>
                    <a:pt x="593" y="3299"/>
                  </a:lnTo>
                  <a:lnTo>
                    <a:pt x="593" y="2235"/>
                  </a:lnTo>
                  <a:lnTo>
                    <a:pt x="5358" y="2235"/>
                  </a:lnTo>
                  <a:cubicBezTo>
                    <a:pt x="5519" y="2235"/>
                    <a:pt x="5654" y="2114"/>
                    <a:pt x="5654" y="1939"/>
                  </a:cubicBezTo>
                  <a:cubicBezTo>
                    <a:pt x="5654" y="1777"/>
                    <a:pt x="5519" y="1657"/>
                    <a:pt x="5358" y="1657"/>
                  </a:cubicBezTo>
                  <a:lnTo>
                    <a:pt x="593" y="1657"/>
                  </a:lnTo>
                  <a:lnTo>
                    <a:pt x="593" y="593"/>
                  </a:lnTo>
                  <a:lnTo>
                    <a:pt x="12895" y="593"/>
                  </a:lnTo>
                  <a:lnTo>
                    <a:pt x="12895" y="1657"/>
                  </a:lnTo>
                  <a:lnTo>
                    <a:pt x="8063" y="1657"/>
                  </a:lnTo>
                  <a:cubicBezTo>
                    <a:pt x="7901" y="1657"/>
                    <a:pt x="7781" y="1777"/>
                    <a:pt x="7781" y="1939"/>
                  </a:cubicBezTo>
                  <a:cubicBezTo>
                    <a:pt x="7781" y="2114"/>
                    <a:pt x="7901" y="2235"/>
                    <a:pt x="8063" y="2235"/>
                  </a:cubicBezTo>
                  <a:lnTo>
                    <a:pt x="12895" y="2235"/>
                  </a:lnTo>
                  <a:lnTo>
                    <a:pt x="12895" y="2558"/>
                  </a:lnTo>
                  <a:cubicBezTo>
                    <a:pt x="12895" y="2719"/>
                    <a:pt x="13030" y="2854"/>
                    <a:pt x="13191" y="2854"/>
                  </a:cubicBezTo>
                  <a:cubicBezTo>
                    <a:pt x="13353" y="2854"/>
                    <a:pt x="13488" y="2719"/>
                    <a:pt x="13488" y="2558"/>
                  </a:cubicBezTo>
                  <a:lnTo>
                    <a:pt x="13488" y="593"/>
                  </a:lnTo>
                  <a:cubicBezTo>
                    <a:pt x="13488" y="270"/>
                    <a:pt x="13218" y="1"/>
                    <a:pt x="128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9"/>
            <p:cNvSpPr/>
            <p:nvPr/>
          </p:nvSpPr>
          <p:spPr>
            <a:xfrm>
              <a:off x="2617813" y="3199425"/>
              <a:ext cx="108700" cy="108675"/>
            </a:xfrm>
            <a:custGeom>
              <a:avLst/>
              <a:gdLst/>
              <a:ahLst/>
              <a:cxnLst/>
              <a:rect l="l" t="t" r="r" b="b"/>
              <a:pathLst>
                <a:path w="4348" h="4347" extrusionOk="0">
                  <a:moveTo>
                    <a:pt x="2167" y="578"/>
                  </a:moveTo>
                  <a:cubicBezTo>
                    <a:pt x="3055" y="578"/>
                    <a:pt x="3769" y="1292"/>
                    <a:pt x="3769" y="2180"/>
                  </a:cubicBezTo>
                  <a:cubicBezTo>
                    <a:pt x="3769" y="3001"/>
                    <a:pt x="3123" y="3688"/>
                    <a:pt x="2301" y="3755"/>
                  </a:cubicBezTo>
                  <a:cubicBezTo>
                    <a:pt x="2396" y="3715"/>
                    <a:pt x="2463" y="3620"/>
                    <a:pt x="2463" y="3526"/>
                  </a:cubicBezTo>
                  <a:cubicBezTo>
                    <a:pt x="2813" y="3405"/>
                    <a:pt x="3055" y="3096"/>
                    <a:pt x="3055" y="2746"/>
                  </a:cubicBezTo>
                  <a:cubicBezTo>
                    <a:pt x="3055" y="2288"/>
                    <a:pt x="2665" y="1911"/>
                    <a:pt x="2167" y="1911"/>
                  </a:cubicBezTo>
                  <a:cubicBezTo>
                    <a:pt x="2005" y="1911"/>
                    <a:pt x="1885" y="1804"/>
                    <a:pt x="1885" y="1669"/>
                  </a:cubicBezTo>
                  <a:cubicBezTo>
                    <a:pt x="1885" y="1547"/>
                    <a:pt x="2005" y="1440"/>
                    <a:pt x="2167" y="1440"/>
                  </a:cubicBezTo>
                  <a:cubicBezTo>
                    <a:pt x="2328" y="1440"/>
                    <a:pt x="2463" y="1547"/>
                    <a:pt x="2463" y="1669"/>
                  </a:cubicBezTo>
                  <a:cubicBezTo>
                    <a:pt x="2463" y="1843"/>
                    <a:pt x="2597" y="1965"/>
                    <a:pt x="2759" y="1965"/>
                  </a:cubicBezTo>
                  <a:cubicBezTo>
                    <a:pt x="2920" y="1965"/>
                    <a:pt x="3055" y="1843"/>
                    <a:pt x="3055" y="1669"/>
                  </a:cubicBezTo>
                  <a:cubicBezTo>
                    <a:pt x="3055" y="1319"/>
                    <a:pt x="2813" y="1009"/>
                    <a:pt x="2463" y="888"/>
                  </a:cubicBezTo>
                  <a:cubicBezTo>
                    <a:pt x="2463" y="740"/>
                    <a:pt x="2328" y="605"/>
                    <a:pt x="2167" y="605"/>
                  </a:cubicBezTo>
                  <a:cubicBezTo>
                    <a:pt x="2019" y="605"/>
                    <a:pt x="1885" y="740"/>
                    <a:pt x="1885" y="888"/>
                  </a:cubicBezTo>
                  <a:cubicBezTo>
                    <a:pt x="1535" y="1009"/>
                    <a:pt x="1292" y="1319"/>
                    <a:pt x="1292" y="1669"/>
                  </a:cubicBezTo>
                  <a:cubicBezTo>
                    <a:pt x="1292" y="2127"/>
                    <a:pt x="1682" y="2504"/>
                    <a:pt x="2167" y="2504"/>
                  </a:cubicBezTo>
                  <a:cubicBezTo>
                    <a:pt x="2328" y="2504"/>
                    <a:pt x="2463" y="2611"/>
                    <a:pt x="2463" y="2746"/>
                  </a:cubicBezTo>
                  <a:cubicBezTo>
                    <a:pt x="2463" y="2866"/>
                    <a:pt x="2328" y="2974"/>
                    <a:pt x="2167" y="2974"/>
                  </a:cubicBezTo>
                  <a:cubicBezTo>
                    <a:pt x="2005" y="2974"/>
                    <a:pt x="1885" y="2866"/>
                    <a:pt x="1885" y="2746"/>
                  </a:cubicBezTo>
                  <a:cubicBezTo>
                    <a:pt x="1885" y="2584"/>
                    <a:pt x="1750" y="2450"/>
                    <a:pt x="1589" y="2450"/>
                  </a:cubicBezTo>
                  <a:cubicBezTo>
                    <a:pt x="1427" y="2450"/>
                    <a:pt x="1292" y="2584"/>
                    <a:pt x="1292" y="2746"/>
                  </a:cubicBezTo>
                  <a:cubicBezTo>
                    <a:pt x="1292" y="3096"/>
                    <a:pt x="1535" y="3405"/>
                    <a:pt x="1885" y="3526"/>
                  </a:cubicBezTo>
                  <a:cubicBezTo>
                    <a:pt x="1885" y="3620"/>
                    <a:pt x="1951" y="3715"/>
                    <a:pt x="2046" y="3755"/>
                  </a:cubicBezTo>
                  <a:cubicBezTo>
                    <a:pt x="1225" y="3688"/>
                    <a:pt x="579" y="3001"/>
                    <a:pt x="579" y="2180"/>
                  </a:cubicBezTo>
                  <a:cubicBezTo>
                    <a:pt x="579" y="1292"/>
                    <a:pt x="1292" y="578"/>
                    <a:pt x="2167" y="578"/>
                  </a:cubicBezTo>
                  <a:close/>
                  <a:moveTo>
                    <a:pt x="2167" y="0"/>
                  </a:moveTo>
                  <a:cubicBezTo>
                    <a:pt x="969" y="0"/>
                    <a:pt x="0" y="969"/>
                    <a:pt x="0" y="2180"/>
                  </a:cubicBezTo>
                  <a:cubicBezTo>
                    <a:pt x="0" y="3378"/>
                    <a:pt x="969" y="4347"/>
                    <a:pt x="2167" y="4347"/>
                  </a:cubicBezTo>
                  <a:cubicBezTo>
                    <a:pt x="3378" y="4347"/>
                    <a:pt x="4347" y="3378"/>
                    <a:pt x="4347" y="2180"/>
                  </a:cubicBezTo>
                  <a:cubicBezTo>
                    <a:pt x="4347" y="969"/>
                    <a:pt x="3378" y="0"/>
                    <a:pt x="2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9"/>
            <p:cNvSpPr/>
            <p:nvPr/>
          </p:nvSpPr>
          <p:spPr>
            <a:xfrm>
              <a:off x="2739263" y="3151725"/>
              <a:ext cx="143725" cy="195775"/>
            </a:xfrm>
            <a:custGeom>
              <a:avLst/>
              <a:gdLst/>
              <a:ahLst/>
              <a:cxnLst/>
              <a:rect l="l" t="t" r="r" b="b"/>
              <a:pathLst>
                <a:path w="5749" h="7831" extrusionOk="0">
                  <a:moveTo>
                    <a:pt x="688" y="589"/>
                  </a:moveTo>
                  <a:lnTo>
                    <a:pt x="688" y="589"/>
                  </a:lnTo>
                  <a:cubicBezTo>
                    <a:pt x="1051" y="602"/>
                    <a:pt x="1697" y="670"/>
                    <a:pt x="2100" y="1060"/>
                  </a:cubicBezTo>
                  <a:cubicBezTo>
                    <a:pt x="2504" y="1463"/>
                    <a:pt x="2572" y="2123"/>
                    <a:pt x="2572" y="2473"/>
                  </a:cubicBezTo>
                  <a:cubicBezTo>
                    <a:pt x="2222" y="2473"/>
                    <a:pt x="1549" y="2419"/>
                    <a:pt x="1145" y="2029"/>
                  </a:cubicBezTo>
                  <a:cubicBezTo>
                    <a:pt x="742" y="1625"/>
                    <a:pt x="688" y="952"/>
                    <a:pt x="688" y="589"/>
                  </a:cubicBezTo>
                  <a:close/>
                  <a:moveTo>
                    <a:pt x="5049" y="589"/>
                  </a:moveTo>
                  <a:cubicBezTo>
                    <a:pt x="5062" y="952"/>
                    <a:pt x="5008" y="1625"/>
                    <a:pt x="4604" y="2029"/>
                  </a:cubicBezTo>
                  <a:cubicBezTo>
                    <a:pt x="4200" y="2419"/>
                    <a:pt x="3527" y="2473"/>
                    <a:pt x="3164" y="2473"/>
                  </a:cubicBezTo>
                  <a:cubicBezTo>
                    <a:pt x="3177" y="2123"/>
                    <a:pt x="3245" y="1463"/>
                    <a:pt x="3649" y="1060"/>
                  </a:cubicBezTo>
                  <a:cubicBezTo>
                    <a:pt x="4053" y="670"/>
                    <a:pt x="4699" y="602"/>
                    <a:pt x="5049" y="589"/>
                  </a:cubicBezTo>
                  <a:close/>
                  <a:moveTo>
                    <a:pt x="4523" y="4532"/>
                  </a:moveTo>
                  <a:cubicBezTo>
                    <a:pt x="4819" y="4532"/>
                    <a:pt x="5062" y="4774"/>
                    <a:pt x="5062" y="5058"/>
                  </a:cubicBezTo>
                  <a:cubicBezTo>
                    <a:pt x="5062" y="5354"/>
                    <a:pt x="4819" y="5596"/>
                    <a:pt x="4523" y="5596"/>
                  </a:cubicBezTo>
                  <a:lnTo>
                    <a:pt x="1347" y="5596"/>
                  </a:lnTo>
                  <a:cubicBezTo>
                    <a:pt x="1051" y="5596"/>
                    <a:pt x="808" y="5354"/>
                    <a:pt x="808" y="5058"/>
                  </a:cubicBezTo>
                  <a:cubicBezTo>
                    <a:pt x="808" y="4774"/>
                    <a:pt x="1051" y="4532"/>
                    <a:pt x="1347" y="4532"/>
                  </a:cubicBezTo>
                  <a:close/>
                  <a:moveTo>
                    <a:pt x="4523" y="6174"/>
                  </a:moveTo>
                  <a:cubicBezTo>
                    <a:pt x="4819" y="6174"/>
                    <a:pt x="5062" y="6416"/>
                    <a:pt x="5062" y="6713"/>
                  </a:cubicBezTo>
                  <a:cubicBezTo>
                    <a:pt x="5062" y="7009"/>
                    <a:pt x="4819" y="7238"/>
                    <a:pt x="4523" y="7238"/>
                  </a:cubicBezTo>
                  <a:lnTo>
                    <a:pt x="1347" y="7238"/>
                  </a:lnTo>
                  <a:cubicBezTo>
                    <a:pt x="1051" y="7238"/>
                    <a:pt x="808" y="7009"/>
                    <a:pt x="808" y="6713"/>
                  </a:cubicBezTo>
                  <a:cubicBezTo>
                    <a:pt x="808" y="6416"/>
                    <a:pt x="1051" y="6174"/>
                    <a:pt x="1347" y="6174"/>
                  </a:cubicBezTo>
                  <a:close/>
                  <a:moveTo>
                    <a:pt x="626" y="1"/>
                  </a:moveTo>
                  <a:cubicBezTo>
                    <a:pt x="505" y="1"/>
                    <a:pt x="421" y="7"/>
                    <a:pt x="392" y="10"/>
                  </a:cubicBezTo>
                  <a:cubicBezTo>
                    <a:pt x="324" y="10"/>
                    <a:pt x="257" y="51"/>
                    <a:pt x="203" y="104"/>
                  </a:cubicBezTo>
                  <a:cubicBezTo>
                    <a:pt x="149" y="158"/>
                    <a:pt x="122" y="212"/>
                    <a:pt x="122" y="279"/>
                  </a:cubicBezTo>
                  <a:cubicBezTo>
                    <a:pt x="95" y="467"/>
                    <a:pt x="1" y="1720"/>
                    <a:pt x="728" y="2446"/>
                  </a:cubicBezTo>
                  <a:cubicBezTo>
                    <a:pt x="1280" y="2985"/>
                    <a:pt x="2100" y="3066"/>
                    <a:pt x="2558" y="3066"/>
                  </a:cubicBezTo>
                  <a:lnTo>
                    <a:pt x="2585" y="3066"/>
                  </a:lnTo>
                  <a:lnTo>
                    <a:pt x="2585" y="3940"/>
                  </a:lnTo>
                  <a:lnTo>
                    <a:pt x="1347" y="3940"/>
                  </a:lnTo>
                  <a:cubicBezTo>
                    <a:pt x="728" y="3940"/>
                    <a:pt x="230" y="4438"/>
                    <a:pt x="230" y="5058"/>
                  </a:cubicBezTo>
                  <a:cubicBezTo>
                    <a:pt x="230" y="5381"/>
                    <a:pt x="365" y="5677"/>
                    <a:pt x="593" y="5892"/>
                  </a:cubicBezTo>
                  <a:cubicBezTo>
                    <a:pt x="365" y="6093"/>
                    <a:pt x="230" y="6390"/>
                    <a:pt x="230" y="6713"/>
                  </a:cubicBezTo>
                  <a:cubicBezTo>
                    <a:pt x="230" y="7332"/>
                    <a:pt x="728" y="7830"/>
                    <a:pt x="1347" y="7830"/>
                  </a:cubicBezTo>
                  <a:lnTo>
                    <a:pt x="4523" y="7830"/>
                  </a:lnTo>
                  <a:cubicBezTo>
                    <a:pt x="5142" y="7830"/>
                    <a:pt x="5641" y="7332"/>
                    <a:pt x="5641" y="6713"/>
                  </a:cubicBezTo>
                  <a:cubicBezTo>
                    <a:pt x="5641" y="6390"/>
                    <a:pt x="5506" y="6093"/>
                    <a:pt x="5277" y="5892"/>
                  </a:cubicBezTo>
                  <a:cubicBezTo>
                    <a:pt x="5506" y="5677"/>
                    <a:pt x="5641" y="5381"/>
                    <a:pt x="5641" y="5058"/>
                  </a:cubicBezTo>
                  <a:cubicBezTo>
                    <a:pt x="5641" y="4438"/>
                    <a:pt x="5142" y="3940"/>
                    <a:pt x="4523" y="3940"/>
                  </a:cubicBezTo>
                  <a:lnTo>
                    <a:pt x="3164" y="3940"/>
                  </a:lnTo>
                  <a:lnTo>
                    <a:pt x="3164" y="3066"/>
                  </a:lnTo>
                  <a:lnTo>
                    <a:pt x="3191" y="3066"/>
                  </a:lnTo>
                  <a:cubicBezTo>
                    <a:pt x="3649" y="3066"/>
                    <a:pt x="4469" y="2985"/>
                    <a:pt x="5008" y="2446"/>
                  </a:cubicBezTo>
                  <a:cubicBezTo>
                    <a:pt x="5749" y="1733"/>
                    <a:pt x="5654" y="481"/>
                    <a:pt x="5627" y="279"/>
                  </a:cubicBezTo>
                  <a:cubicBezTo>
                    <a:pt x="5627" y="212"/>
                    <a:pt x="5600" y="144"/>
                    <a:pt x="5546" y="90"/>
                  </a:cubicBezTo>
                  <a:cubicBezTo>
                    <a:pt x="5492" y="37"/>
                    <a:pt x="5425" y="10"/>
                    <a:pt x="5358" y="10"/>
                  </a:cubicBezTo>
                  <a:cubicBezTo>
                    <a:pt x="5331" y="7"/>
                    <a:pt x="5249" y="1"/>
                    <a:pt x="5129" y="1"/>
                  </a:cubicBezTo>
                  <a:cubicBezTo>
                    <a:pt x="4707" y="1"/>
                    <a:pt x="3818" y="77"/>
                    <a:pt x="3231" y="643"/>
                  </a:cubicBezTo>
                  <a:cubicBezTo>
                    <a:pt x="3083" y="790"/>
                    <a:pt x="2962" y="966"/>
                    <a:pt x="2868" y="1140"/>
                  </a:cubicBezTo>
                  <a:cubicBezTo>
                    <a:pt x="2787" y="966"/>
                    <a:pt x="2666" y="790"/>
                    <a:pt x="2518" y="643"/>
                  </a:cubicBezTo>
                  <a:cubicBezTo>
                    <a:pt x="1931" y="77"/>
                    <a:pt x="1051" y="1"/>
                    <a:pt x="6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2757438" y="3212875"/>
              <a:ext cx="25" cy="25"/>
            </a:xfrm>
            <a:custGeom>
              <a:avLst/>
              <a:gdLst/>
              <a:ahLst/>
              <a:cxnLst/>
              <a:rect l="l" t="t" r="r" b="b"/>
              <a:pathLst>
                <a:path w="1" h="1" extrusionOk="0">
                  <a:moveTo>
                    <a:pt x="1" y="0"/>
                  </a:move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2664913" y="3110575"/>
              <a:ext cx="14475" cy="14475"/>
            </a:xfrm>
            <a:custGeom>
              <a:avLst/>
              <a:gdLst/>
              <a:ahLst/>
              <a:cxnLst/>
              <a:rect l="l" t="t" r="r" b="b"/>
              <a:pathLst>
                <a:path w="579" h="579" extrusionOk="0">
                  <a:moveTo>
                    <a:pt x="283" y="1"/>
                  </a:moveTo>
                  <a:cubicBezTo>
                    <a:pt x="216" y="1"/>
                    <a:pt x="135" y="28"/>
                    <a:pt x="81" y="81"/>
                  </a:cubicBezTo>
                  <a:cubicBezTo>
                    <a:pt x="28" y="135"/>
                    <a:pt x="1" y="216"/>
                    <a:pt x="1" y="283"/>
                  </a:cubicBezTo>
                  <a:cubicBezTo>
                    <a:pt x="1" y="364"/>
                    <a:pt x="28" y="444"/>
                    <a:pt x="81" y="498"/>
                  </a:cubicBezTo>
                  <a:cubicBezTo>
                    <a:pt x="135" y="552"/>
                    <a:pt x="216" y="579"/>
                    <a:pt x="283" y="579"/>
                  </a:cubicBezTo>
                  <a:cubicBezTo>
                    <a:pt x="364" y="579"/>
                    <a:pt x="444" y="552"/>
                    <a:pt x="498" y="498"/>
                  </a:cubicBezTo>
                  <a:cubicBezTo>
                    <a:pt x="552" y="444"/>
                    <a:pt x="579" y="364"/>
                    <a:pt x="579" y="283"/>
                  </a:cubicBezTo>
                  <a:cubicBezTo>
                    <a:pt x="579" y="216"/>
                    <a:pt x="552" y="135"/>
                    <a:pt x="498" y="81"/>
                  </a:cubicBezTo>
                  <a:cubicBezTo>
                    <a:pt x="444"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49"/>
          <p:cNvGrpSpPr/>
          <p:nvPr/>
        </p:nvGrpSpPr>
        <p:grpSpPr>
          <a:xfrm>
            <a:off x="4943524" y="2756850"/>
            <a:ext cx="377225" cy="377225"/>
            <a:chOff x="3254438" y="3019725"/>
            <a:chExt cx="377225" cy="377225"/>
          </a:xfrm>
        </p:grpSpPr>
        <p:sp>
          <p:nvSpPr>
            <p:cNvPr id="1536" name="Google Shape;1536;p49"/>
            <p:cNvSpPr/>
            <p:nvPr/>
          </p:nvSpPr>
          <p:spPr>
            <a:xfrm>
              <a:off x="3361463" y="3209825"/>
              <a:ext cx="55875" cy="106050"/>
            </a:xfrm>
            <a:custGeom>
              <a:avLst/>
              <a:gdLst/>
              <a:ahLst/>
              <a:cxnLst/>
              <a:rect l="l" t="t" r="r" b="b"/>
              <a:pathLst>
                <a:path w="2235" h="4242" extrusionOk="0">
                  <a:moveTo>
                    <a:pt x="1117" y="1"/>
                  </a:moveTo>
                  <a:cubicBezTo>
                    <a:pt x="955" y="1"/>
                    <a:pt x="821" y="135"/>
                    <a:pt x="821" y="297"/>
                  </a:cubicBezTo>
                  <a:lnTo>
                    <a:pt x="821" y="378"/>
                  </a:lnTo>
                  <a:cubicBezTo>
                    <a:pt x="350" y="499"/>
                    <a:pt x="0" y="903"/>
                    <a:pt x="0" y="1388"/>
                  </a:cubicBezTo>
                  <a:cubicBezTo>
                    <a:pt x="0" y="1966"/>
                    <a:pt x="498" y="2423"/>
                    <a:pt x="1117" y="2423"/>
                  </a:cubicBezTo>
                  <a:cubicBezTo>
                    <a:pt x="1413" y="2423"/>
                    <a:pt x="1642" y="2639"/>
                    <a:pt x="1642" y="2881"/>
                  </a:cubicBezTo>
                  <a:cubicBezTo>
                    <a:pt x="1642" y="3137"/>
                    <a:pt x="1413" y="3339"/>
                    <a:pt x="1117" y="3339"/>
                  </a:cubicBezTo>
                  <a:cubicBezTo>
                    <a:pt x="821" y="3339"/>
                    <a:pt x="578" y="3137"/>
                    <a:pt x="578" y="2881"/>
                  </a:cubicBezTo>
                  <a:cubicBezTo>
                    <a:pt x="578" y="2720"/>
                    <a:pt x="458" y="2585"/>
                    <a:pt x="296" y="2585"/>
                  </a:cubicBezTo>
                  <a:cubicBezTo>
                    <a:pt x="121" y="2585"/>
                    <a:pt x="0" y="2720"/>
                    <a:pt x="0" y="2881"/>
                  </a:cubicBezTo>
                  <a:cubicBezTo>
                    <a:pt x="0" y="3366"/>
                    <a:pt x="350" y="3769"/>
                    <a:pt x="821" y="3891"/>
                  </a:cubicBezTo>
                  <a:lnTo>
                    <a:pt x="821" y="3945"/>
                  </a:lnTo>
                  <a:cubicBezTo>
                    <a:pt x="821" y="4106"/>
                    <a:pt x="955" y="4241"/>
                    <a:pt x="1117" y="4241"/>
                  </a:cubicBezTo>
                  <a:cubicBezTo>
                    <a:pt x="1278" y="4241"/>
                    <a:pt x="1413" y="4106"/>
                    <a:pt x="1413" y="3945"/>
                  </a:cubicBezTo>
                  <a:lnTo>
                    <a:pt x="1413" y="3891"/>
                  </a:lnTo>
                  <a:cubicBezTo>
                    <a:pt x="1885" y="3769"/>
                    <a:pt x="2234" y="3366"/>
                    <a:pt x="2234" y="2881"/>
                  </a:cubicBezTo>
                  <a:cubicBezTo>
                    <a:pt x="2234" y="2303"/>
                    <a:pt x="1736" y="1845"/>
                    <a:pt x="1117" y="1845"/>
                  </a:cubicBezTo>
                  <a:cubicBezTo>
                    <a:pt x="821" y="1845"/>
                    <a:pt x="578" y="1630"/>
                    <a:pt x="578" y="1388"/>
                  </a:cubicBezTo>
                  <a:cubicBezTo>
                    <a:pt x="578" y="1131"/>
                    <a:pt x="821" y="930"/>
                    <a:pt x="1117" y="930"/>
                  </a:cubicBezTo>
                  <a:cubicBezTo>
                    <a:pt x="1413" y="930"/>
                    <a:pt x="1642" y="1131"/>
                    <a:pt x="1642" y="1388"/>
                  </a:cubicBezTo>
                  <a:cubicBezTo>
                    <a:pt x="1642" y="1549"/>
                    <a:pt x="1777" y="1684"/>
                    <a:pt x="1938" y="1684"/>
                  </a:cubicBezTo>
                  <a:cubicBezTo>
                    <a:pt x="2100" y="1684"/>
                    <a:pt x="2234" y="1549"/>
                    <a:pt x="2234" y="1388"/>
                  </a:cubicBezTo>
                  <a:cubicBezTo>
                    <a:pt x="2234" y="903"/>
                    <a:pt x="1885" y="499"/>
                    <a:pt x="1413" y="378"/>
                  </a:cubicBezTo>
                  <a:lnTo>
                    <a:pt x="1413" y="297"/>
                  </a:lnTo>
                  <a:cubicBezTo>
                    <a:pt x="1413" y="135"/>
                    <a:pt x="1278" y="1"/>
                    <a:pt x="1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9"/>
            <p:cNvSpPr/>
            <p:nvPr/>
          </p:nvSpPr>
          <p:spPr>
            <a:xfrm>
              <a:off x="3295163" y="3168450"/>
              <a:ext cx="188450" cy="188800"/>
            </a:xfrm>
            <a:custGeom>
              <a:avLst/>
              <a:gdLst/>
              <a:ahLst/>
              <a:cxnLst/>
              <a:rect l="l" t="t" r="r" b="b"/>
              <a:pathLst>
                <a:path w="7538" h="7552" extrusionOk="0">
                  <a:moveTo>
                    <a:pt x="3769" y="593"/>
                  </a:moveTo>
                  <a:cubicBezTo>
                    <a:pt x="5519" y="593"/>
                    <a:pt x="6945" y="2020"/>
                    <a:pt x="6945" y="3769"/>
                  </a:cubicBezTo>
                  <a:cubicBezTo>
                    <a:pt x="6945" y="5532"/>
                    <a:pt x="5519" y="6959"/>
                    <a:pt x="3769" y="6959"/>
                  </a:cubicBezTo>
                  <a:cubicBezTo>
                    <a:pt x="2019" y="6959"/>
                    <a:pt x="592" y="5532"/>
                    <a:pt x="592" y="3769"/>
                  </a:cubicBezTo>
                  <a:cubicBezTo>
                    <a:pt x="592" y="2020"/>
                    <a:pt x="2019" y="593"/>
                    <a:pt x="3769" y="593"/>
                  </a:cubicBezTo>
                  <a:close/>
                  <a:moveTo>
                    <a:pt x="3769" y="1"/>
                  </a:moveTo>
                  <a:cubicBezTo>
                    <a:pt x="1683" y="1"/>
                    <a:pt x="0" y="1697"/>
                    <a:pt x="0" y="3769"/>
                  </a:cubicBezTo>
                  <a:cubicBezTo>
                    <a:pt x="0" y="5855"/>
                    <a:pt x="1683" y="7551"/>
                    <a:pt x="3769" y="7551"/>
                  </a:cubicBezTo>
                  <a:cubicBezTo>
                    <a:pt x="5842" y="7551"/>
                    <a:pt x="7537" y="5855"/>
                    <a:pt x="7537" y="3769"/>
                  </a:cubicBezTo>
                  <a:cubicBezTo>
                    <a:pt x="7537" y="1697"/>
                    <a:pt x="5842" y="1"/>
                    <a:pt x="37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9"/>
            <p:cNvSpPr/>
            <p:nvPr/>
          </p:nvSpPr>
          <p:spPr>
            <a:xfrm>
              <a:off x="3327463" y="3255950"/>
              <a:ext cx="14825" cy="14475"/>
            </a:xfrm>
            <a:custGeom>
              <a:avLst/>
              <a:gdLst/>
              <a:ahLst/>
              <a:cxnLst/>
              <a:rect l="l" t="t" r="r" b="b"/>
              <a:pathLst>
                <a:path w="593" h="579" extrusionOk="0">
                  <a:moveTo>
                    <a:pt x="296" y="0"/>
                  </a:moveTo>
                  <a:cubicBezTo>
                    <a:pt x="216" y="0"/>
                    <a:pt x="149" y="27"/>
                    <a:pt x="95" y="81"/>
                  </a:cubicBezTo>
                  <a:cubicBezTo>
                    <a:pt x="27" y="135"/>
                    <a:pt x="0" y="216"/>
                    <a:pt x="0" y="296"/>
                  </a:cubicBezTo>
                  <a:cubicBezTo>
                    <a:pt x="0" y="363"/>
                    <a:pt x="27" y="444"/>
                    <a:pt x="95" y="498"/>
                  </a:cubicBezTo>
                  <a:cubicBezTo>
                    <a:pt x="149" y="552"/>
                    <a:pt x="216" y="578"/>
                    <a:pt x="296" y="578"/>
                  </a:cubicBezTo>
                  <a:cubicBezTo>
                    <a:pt x="377" y="578"/>
                    <a:pt x="445" y="552"/>
                    <a:pt x="499" y="498"/>
                  </a:cubicBezTo>
                  <a:cubicBezTo>
                    <a:pt x="566" y="444"/>
                    <a:pt x="592" y="363"/>
                    <a:pt x="592" y="296"/>
                  </a:cubicBezTo>
                  <a:cubicBezTo>
                    <a:pt x="592" y="216"/>
                    <a:pt x="566"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9"/>
            <p:cNvSpPr/>
            <p:nvPr/>
          </p:nvSpPr>
          <p:spPr>
            <a:xfrm>
              <a:off x="3436488" y="3255950"/>
              <a:ext cx="14825" cy="14475"/>
            </a:xfrm>
            <a:custGeom>
              <a:avLst/>
              <a:gdLst/>
              <a:ahLst/>
              <a:cxnLst/>
              <a:rect l="l" t="t" r="r" b="b"/>
              <a:pathLst>
                <a:path w="593" h="579" extrusionOk="0">
                  <a:moveTo>
                    <a:pt x="296" y="0"/>
                  </a:moveTo>
                  <a:cubicBezTo>
                    <a:pt x="215" y="0"/>
                    <a:pt x="135" y="27"/>
                    <a:pt x="81" y="81"/>
                  </a:cubicBezTo>
                  <a:cubicBezTo>
                    <a:pt x="27" y="135"/>
                    <a:pt x="0" y="216"/>
                    <a:pt x="0" y="296"/>
                  </a:cubicBezTo>
                  <a:cubicBezTo>
                    <a:pt x="0" y="363"/>
                    <a:pt x="27" y="444"/>
                    <a:pt x="81" y="498"/>
                  </a:cubicBezTo>
                  <a:cubicBezTo>
                    <a:pt x="135" y="552"/>
                    <a:pt x="215" y="578"/>
                    <a:pt x="296" y="578"/>
                  </a:cubicBezTo>
                  <a:cubicBezTo>
                    <a:pt x="377" y="578"/>
                    <a:pt x="445" y="552"/>
                    <a:pt x="499" y="498"/>
                  </a:cubicBezTo>
                  <a:cubicBezTo>
                    <a:pt x="553" y="444"/>
                    <a:pt x="592" y="363"/>
                    <a:pt x="592" y="296"/>
                  </a:cubicBezTo>
                  <a:cubicBezTo>
                    <a:pt x="592" y="216"/>
                    <a:pt x="553"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9"/>
            <p:cNvSpPr/>
            <p:nvPr/>
          </p:nvSpPr>
          <p:spPr>
            <a:xfrm>
              <a:off x="3254438" y="3019725"/>
              <a:ext cx="268200" cy="377225"/>
            </a:xfrm>
            <a:custGeom>
              <a:avLst/>
              <a:gdLst/>
              <a:ahLst/>
              <a:cxnLst/>
              <a:rect l="l" t="t" r="r" b="b"/>
              <a:pathLst>
                <a:path w="10728" h="15089" extrusionOk="0">
                  <a:moveTo>
                    <a:pt x="8050" y="593"/>
                  </a:moveTo>
                  <a:cubicBezTo>
                    <a:pt x="8211" y="593"/>
                    <a:pt x="8332" y="727"/>
                    <a:pt x="8332" y="889"/>
                  </a:cubicBezTo>
                  <a:cubicBezTo>
                    <a:pt x="8332" y="1050"/>
                    <a:pt x="8211" y="1185"/>
                    <a:pt x="8050" y="1185"/>
                  </a:cubicBezTo>
                  <a:lnTo>
                    <a:pt x="2679" y="1185"/>
                  </a:lnTo>
                  <a:cubicBezTo>
                    <a:pt x="2517" y="1185"/>
                    <a:pt x="2383" y="1050"/>
                    <a:pt x="2383" y="889"/>
                  </a:cubicBezTo>
                  <a:cubicBezTo>
                    <a:pt x="2383" y="727"/>
                    <a:pt x="2517" y="593"/>
                    <a:pt x="2679" y="593"/>
                  </a:cubicBezTo>
                  <a:close/>
                  <a:moveTo>
                    <a:pt x="2679" y="1"/>
                  </a:moveTo>
                  <a:cubicBezTo>
                    <a:pt x="2194" y="1"/>
                    <a:pt x="1805" y="404"/>
                    <a:pt x="1805" y="889"/>
                  </a:cubicBezTo>
                  <a:cubicBezTo>
                    <a:pt x="1805" y="1373"/>
                    <a:pt x="2194" y="1777"/>
                    <a:pt x="2679" y="1777"/>
                  </a:cubicBezTo>
                  <a:lnTo>
                    <a:pt x="2828" y="1777"/>
                  </a:lnTo>
                  <a:lnTo>
                    <a:pt x="2828" y="4994"/>
                  </a:lnTo>
                  <a:cubicBezTo>
                    <a:pt x="2020" y="5438"/>
                    <a:pt x="1333" y="6070"/>
                    <a:pt x="835" y="6851"/>
                  </a:cubicBezTo>
                  <a:cubicBezTo>
                    <a:pt x="283" y="7712"/>
                    <a:pt x="1" y="8708"/>
                    <a:pt x="1" y="9718"/>
                  </a:cubicBezTo>
                  <a:cubicBezTo>
                    <a:pt x="1" y="12680"/>
                    <a:pt x="2410" y="15088"/>
                    <a:pt x="5358" y="15088"/>
                  </a:cubicBezTo>
                  <a:cubicBezTo>
                    <a:pt x="6394" y="15088"/>
                    <a:pt x="7404" y="14792"/>
                    <a:pt x="8278" y="14227"/>
                  </a:cubicBezTo>
                  <a:cubicBezTo>
                    <a:pt x="8413" y="14133"/>
                    <a:pt x="8454" y="13958"/>
                    <a:pt x="8359" y="13823"/>
                  </a:cubicBezTo>
                  <a:cubicBezTo>
                    <a:pt x="8306" y="13735"/>
                    <a:pt x="8208" y="13688"/>
                    <a:pt x="8108" y="13688"/>
                  </a:cubicBezTo>
                  <a:cubicBezTo>
                    <a:pt x="8055" y="13688"/>
                    <a:pt x="8002" y="13701"/>
                    <a:pt x="7955" y="13729"/>
                  </a:cubicBezTo>
                  <a:cubicBezTo>
                    <a:pt x="7188" y="14227"/>
                    <a:pt x="6286" y="14496"/>
                    <a:pt x="5358" y="14496"/>
                  </a:cubicBezTo>
                  <a:cubicBezTo>
                    <a:pt x="2733" y="14496"/>
                    <a:pt x="593" y="12357"/>
                    <a:pt x="593" y="9718"/>
                  </a:cubicBezTo>
                  <a:cubicBezTo>
                    <a:pt x="593" y="7888"/>
                    <a:pt x="1616" y="6259"/>
                    <a:pt x="3258" y="5438"/>
                  </a:cubicBezTo>
                  <a:cubicBezTo>
                    <a:pt x="3352" y="5397"/>
                    <a:pt x="3420" y="5290"/>
                    <a:pt x="3420" y="5182"/>
                  </a:cubicBezTo>
                  <a:lnTo>
                    <a:pt x="3420" y="3069"/>
                  </a:lnTo>
                  <a:lnTo>
                    <a:pt x="5344" y="3069"/>
                  </a:lnTo>
                  <a:cubicBezTo>
                    <a:pt x="5505" y="3069"/>
                    <a:pt x="5640" y="2935"/>
                    <a:pt x="5640" y="2773"/>
                  </a:cubicBezTo>
                  <a:cubicBezTo>
                    <a:pt x="5640" y="2612"/>
                    <a:pt x="5505" y="2477"/>
                    <a:pt x="5344" y="2477"/>
                  </a:cubicBezTo>
                  <a:lnTo>
                    <a:pt x="3420" y="2477"/>
                  </a:lnTo>
                  <a:lnTo>
                    <a:pt x="3420" y="1777"/>
                  </a:lnTo>
                  <a:lnTo>
                    <a:pt x="7309" y="1777"/>
                  </a:lnTo>
                  <a:lnTo>
                    <a:pt x="7309" y="5182"/>
                  </a:lnTo>
                  <a:cubicBezTo>
                    <a:pt x="7309" y="5290"/>
                    <a:pt x="7377" y="5397"/>
                    <a:pt x="7471" y="5438"/>
                  </a:cubicBezTo>
                  <a:cubicBezTo>
                    <a:pt x="9113" y="6259"/>
                    <a:pt x="10136" y="7888"/>
                    <a:pt x="10136" y="9718"/>
                  </a:cubicBezTo>
                  <a:cubicBezTo>
                    <a:pt x="10136" y="10674"/>
                    <a:pt x="9866" y="11576"/>
                    <a:pt x="9342" y="12369"/>
                  </a:cubicBezTo>
                  <a:cubicBezTo>
                    <a:pt x="9247" y="12504"/>
                    <a:pt x="9288" y="12680"/>
                    <a:pt x="9423" y="12773"/>
                  </a:cubicBezTo>
                  <a:cubicBezTo>
                    <a:pt x="9473" y="12808"/>
                    <a:pt x="9530" y="12825"/>
                    <a:pt x="9586" y="12825"/>
                  </a:cubicBezTo>
                  <a:cubicBezTo>
                    <a:pt x="9682" y="12825"/>
                    <a:pt x="9776" y="12777"/>
                    <a:pt x="9827" y="12692"/>
                  </a:cubicBezTo>
                  <a:cubicBezTo>
                    <a:pt x="10419" y="11804"/>
                    <a:pt x="10728" y="10781"/>
                    <a:pt x="10728" y="9718"/>
                  </a:cubicBezTo>
                  <a:cubicBezTo>
                    <a:pt x="10728" y="8708"/>
                    <a:pt x="10432" y="7712"/>
                    <a:pt x="9893" y="6851"/>
                  </a:cubicBezTo>
                  <a:cubicBezTo>
                    <a:pt x="9396" y="6070"/>
                    <a:pt x="8709" y="5438"/>
                    <a:pt x="7901" y="4994"/>
                  </a:cubicBezTo>
                  <a:lnTo>
                    <a:pt x="7901" y="1777"/>
                  </a:lnTo>
                  <a:lnTo>
                    <a:pt x="8050" y="1777"/>
                  </a:lnTo>
                  <a:cubicBezTo>
                    <a:pt x="8534" y="1777"/>
                    <a:pt x="8924" y="1373"/>
                    <a:pt x="8924" y="889"/>
                  </a:cubicBezTo>
                  <a:cubicBezTo>
                    <a:pt x="8924" y="404"/>
                    <a:pt x="8534" y="1"/>
                    <a:pt x="80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9"/>
            <p:cNvSpPr/>
            <p:nvPr/>
          </p:nvSpPr>
          <p:spPr>
            <a:xfrm>
              <a:off x="3469463" y="3345450"/>
              <a:ext cx="16525" cy="14825"/>
            </a:xfrm>
            <a:custGeom>
              <a:avLst/>
              <a:gdLst/>
              <a:ahLst/>
              <a:cxnLst/>
              <a:rect l="l" t="t" r="r" b="b"/>
              <a:pathLst>
                <a:path w="661" h="593" extrusionOk="0">
                  <a:moveTo>
                    <a:pt x="330" y="0"/>
                  </a:moveTo>
                  <a:cubicBezTo>
                    <a:pt x="256" y="0"/>
                    <a:pt x="182" y="27"/>
                    <a:pt x="122" y="81"/>
                  </a:cubicBezTo>
                  <a:cubicBezTo>
                    <a:pt x="0" y="202"/>
                    <a:pt x="0" y="390"/>
                    <a:pt x="122" y="498"/>
                  </a:cubicBezTo>
                  <a:cubicBezTo>
                    <a:pt x="176" y="566"/>
                    <a:pt x="256" y="593"/>
                    <a:pt x="323" y="593"/>
                  </a:cubicBezTo>
                  <a:cubicBezTo>
                    <a:pt x="404" y="593"/>
                    <a:pt x="472" y="566"/>
                    <a:pt x="539" y="512"/>
                  </a:cubicBezTo>
                  <a:lnTo>
                    <a:pt x="539" y="498"/>
                  </a:lnTo>
                  <a:cubicBezTo>
                    <a:pt x="660" y="390"/>
                    <a:pt x="660" y="202"/>
                    <a:pt x="539" y="81"/>
                  </a:cubicBezTo>
                  <a:cubicBezTo>
                    <a:pt x="478" y="27"/>
                    <a:pt x="404" y="0"/>
                    <a:pt x="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9"/>
            <p:cNvSpPr/>
            <p:nvPr/>
          </p:nvSpPr>
          <p:spPr>
            <a:xfrm>
              <a:off x="3493013" y="3059425"/>
              <a:ext cx="138650" cy="138675"/>
            </a:xfrm>
            <a:custGeom>
              <a:avLst/>
              <a:gdLst/>
              <a:ahLst/>
              <a:cxnLst/>
              <a:rect l="l" t="t" r="r" b="b"/>
              <a:pathLst>
                <a:path w="5546" h="5547" extrusionOk="0">
                  <a:moveTo>
                    <a:pt x="3069" y="620"/>
                  </a:moveTo>
                  <a:cubicBezTo>
                    <a:pt x="4038" y="741"/>
                    <a:pt x="4806" y="1508"/>
                    <a:pt x="4927" y="2477"/>
                  </a:cubicBezTo>
                  <a:lnTo>
                    <a:pt x="3069" y="2477"/>
                  </a:lnTo>
                  <a:lnTo>
                    <a:pt x="3069" y="620"/>
                  </a:lnTo>
                  <a:close/>
                  <a:moveTo>
                    <a:pt x="2477" y="620"/>
                  </a:moveTo>
                  <a:lnTo>
                    <a:pt x="2477" y="2652"/>
                  </a:lnTo>
                  <a:lnTo>
                    <a:pt x="1037" y="4093"/>
                  </a:lnTo>
                  <a:cubicBezTo>
                    <a:pt x="754" y="3729"/>
                    <a:pt x="593" y="3271"/>
                    <a:pt x="593" y="2773"/>
                  </a:cubicBezTo>
                  <a:cubicBezTo>
                    <a:pt x="593" y="1670"/>
                    <a:pt x="1414" y="755"/>
                    <a:pt x="2477" y="620"/>
                  </a:cubicBezTo>
                  <a:close/>
                  <a:moveTo>
                    <a:pt x="4927" y="3070"/>
                  </a:moveTo>
                  <a:cubicBezTo>
                    <a:pt x="4792" y="4132"/>
                    <a:pt x="3877" y="4954"/>
                    <a:pt x="2773" y="4954"/>
                  </a:cubicBezTo>
                  <a:cubicBezTo>
                    <a:pt x="2276" y="4954"/>
                    <a:pt x="1818" y="4792"/>
                    <a:pt x="1454" y="4509"/>
                  </a:cubicBezTo>
                  <a:lnTo>
                    <a:pt x="2895" y="3070"/>
                  </a:lnTo>
                  <a:close/>
                  <a:moveTo>
                    <a:pt x="2773" y="1"/>
                  </a:moveTo>
                  <a:cubicBezTo>
                    <a:pt x="1239" y="1"/>
                    <a:pt x="0" y="1252"/>
                    <a:pt x="0" y="2773"/>
                  </a:cubicBezTo>
                  <a:cubicBezTo>
                    <a:pt x="0" y="4308"/>
                    <a:pt x="1239" y="5546"/>
                    <a:pt x="2773" y="5546"/>
                  </a:cubicBezTo>
                  <a:cubicBezTo>
                    <a:pt x="4295" y="5546"/>
                    <a:pt x="5546" y="4308"/>
                    <a:pt x="5546" y="2773"/>
                  </a:cubicBezTo>
                  <a:cubicBezTo>
                    <a:pt x="5546" y="1252"/>
                    <a:pt x="4295"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9"/>
            <p:cNvSpPr/>
            <p:nvPr/>
          </p:nvSpPr>
          <p:spPr>
            <a:xfrm>
              <a:off x="3405863" y="3081650"/>
              <a:ext cx="14850" cy="14825"/>
            </a:xfrm>
            <a:custGeom>
              <a:avLst/>
              <a:gdLst/>
              <a:ahLst/>
              <a:cxnLst/>
              <a:rect l="l" t="t" r="r" b="b"/>
              <a:pathLst>
                <a:path w="594" h="593" extrusionOk="0">
                  <a:moveTo>
                    <a:pt x="297" y="0"/>
                  </a:moveTo>
                  <a:cubicBezTo>
                    <a:pt x="216" y="0"/>
                    <a:pt x="135" y="27"/>
                    <a:pt x="82" y="94"/>
                  </a:cubicBezTo>
                  <a:cubicBezTo>
                    <a:pt x="28" y="148"/>
                    <a:pt x="1" y="216"/>
                    <a:pt x="1" y="296"/>
                  </a:cubicBezTo>
                  <a:cubicBezTo>
                    <a:pt x="1" y="377"/>
                    <a:pt x="28" y="444"/>
                    <a:pt x="82" y="498"/>
                  </a:cubicBezTo>
                  <a:cubicBezTo>
                    <a:pt x="135" y="565"/>
                    <a:pt x="216" y="592"/>
                    <a:pt x="297" y="592"/>
                  </a:cubicBezTo>
                  <a:cubicBezTo>
                    <a:pt x="364" y="592"/>
                    <a:pt x="444" y="565"/>
                    <a:pt x="498" y="498"/>
                  </a:cubicBezTo>
                  <a:cubicBezTo>
                    <a:pt x="552" y="444"/>
                    <a:pt x="593" y="377"/>
                    <a:pt x="593" y="296"/>
                  </a:cubicBezTo>
                  <a:cubicBezTo>
                    <a:pt x="593" y="216"/>
                    <a:pt x="552" y="148"/>
                    <a:pt x="498" y="94"/>
                  </a:cubicBezTo>
                  <a:cubicBezTo>
                    <a:pt x="444" y="27"/>
                    <a:pt x="364"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49"/>
          <p:cNvGrpSpPr/>
          <p:nvPr/>
        </p:nvGrpSpPr>
        <p:grpSpPr>
          <a:xfrm>
            <a:off x="4943524" y="1698675"/>
            <a:ext cx="377225" cy="377225"/>
            <a:chOff x="4005488" y="3019725"/>
            <a:chExt cx="377225" cy="377225"/>
          </a:xfrm>
        </p:grpSpPr>
        <p:sp>
          <p:nvSpPr>
            <p:cNvPr id="1545" name="Google Shape;1545;p49"/>
            <p:cNvSpPr/>
            <p:nvPr/>
          </p:nvSpPr>
          <p:spPr>
            <a:xfrm>
              <a:off x="4244063" y="3116950"/>
              <a:ext cx="138650" cy="138675"/>
            </a:xfrm>
            <a:custGeom>
              <a:avLst/>
              <a:gdLst/>
              <a:ahLst/>
              <a:cxnLst/>
              <a:rect l="l" t="t" r="r" b="b"/>
              <a:pathLst>
                <a:path w="5546" h="5547" extrusionOk="0">
                  <a:moveTo>
                    <a:pt x="2773" y="593"/>
                  </a:moveTo>
                  <a:cubicBezTo>
                    <a:pt x="3972" y="593"/>
                    <a:pt x="4954" y="1576"/>
                    <a:pt x="4954" y="2774"/>
                  </a:cubicBezTo>
                  <a:cubicBezTo>
                    <a:pt x="4954" y="3972"/>
                    <a:pt x="3972" y="4954"/>
                    <a:pt x="2773" y="4954"/>
                  </a:cubicBezTo>
                  <a:cubicBezTo>
                    <a:pt x="1576" y="4954"/>
                    <a:pt x="593" y="3972"/>
                    <a:pt x="593" y="2774"/>
                  </a:cubicBezTo>
                  <a:cubicBezTo>
                    <a:pt x="593" y="1576"/>
                    <a:pt x="1576" y="593"/>
                    <a:pt x="2773" y="593"/>
                  </a:cubicBezTo>
                  <a:close/>
                  <a:moveTo>
                    <a:pt x="2773" y="1"/>
                  </a:moveTo>
                  <a:cubicBezTo>
                    <a:pt x="1253" y="1"/>
                    <a:pt x="0" y="1239"/>
                    <a:pt x="0" y="2774"/>
                  </a:cubicBezTo>
                  <a:cubicBezTo>
                    <a:pt x="0" y="4295"/>
                    <a:pt x="1253" y="5546"/>
                    <a:pt x="2773" y="5546"/>
                  </a:cubicBezTo>
                  <a:cubicBezTo>
                    <a:pt x="4307" y="5546"/>
                    <a:pt x="5546" y="4295"/>
                    <a:pt x="5546" y="2774"/>
                  </a:cubicBezTo>
                  <a:cubicBezTo>
                    <a:pt x="5546" y="1239"/>
                    <a:pt x="4307"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9"/>
            <p:cNvSpPr/>
            <p:nvPr/>
          </p:nvSpPr>
          <p:spPr>
            <a:xfrm>
              <a:off x="4291513" y="3146575"/>
              <a:ext cx="44100" cy="79775"/>
            </a:xfrm>
            <a:custGeom>
              <a:avLst/>
              <a:gdLst/>
              <a:ahLst/>
              <a:cxnLst/>
              <a:rect l="l" t="t" r="r" b="b"/>
              <a:pathLst>
                <a:path w="1764" h="3191" extrusionOk="0">
                  <a:moveTo>
                    <a:pt x="875" y="0"/>
                  </a:moveTo>
                  <a:cubicBezTo>
                    <a:pt x="714" y="0"/>
                    <a:pt x="593" y="135"/>
                    <a:pt x="579" y="296"/>
                  </a:cubicBezTo>
                  <a:cubicBezTo>
                    <a:pt x="243" y="404"/>
                    <a:pt x="1" y="714"/>
                    <a:pt x="1" y="1077"/>
                  </a:cubicBezTo>
                  <a:cubicBezTo>
                    <a:pt x="1" y="1535"/>
                    <a:pt x="391" y="1899"/>
                    <a:pt x="875" y="1899"/>
                  </a:cubicBezTo>
                  <a:cubicBezTo>
                    <a:pt x="1037" y="1899"/>
                    <a:pt x="1171" y="2006"/>
                    <a:pt x="1171" y="2141"/>
                  </a:cubicBezTo>
                  <a:cubicBezTo>
                    <a:pt x="1171" y="2276"/>
                    <a:pt x="1037" y="2383"/>
                    <a:pt x="875" y="2383"/>
                  </a:cubicBezTo>
                  <a:cubicBezTo>
                    <a:pt x="714" y="2383"/>
                    <a:pt x="579" y="2276"/>
                    <a:pt x="579" y="2141"/>
                  </a:cubicBezTo>
                  <a:cubicBezTo>
                    <a:pt x="579" y="1979"/>
                    <a:pt x="458" y="1845"/>
                    <a:pt x="297" y="1845"/>
                  </a:cubicBezTo>
                  <a:cubicBezTo>
                    <a:pt x="121" y="1845"/>
                    <a:pt x="1" y="1979"/>
                    <a:pt x="1" y="2141"/>
                  </a:cubicBezTo>
                  <a:cubicBezTo>
                    <a:pt x="1" y="2504"/>
                    <a:pt x="243" y="2814"/>
                    <a:pt x="579" y="2922"/>
                  </a:cubicBezTo>
                  <a:cubicBezTo>
                    <a:pt x="593" y="3069"/>
                    <a:pt x="728" y="3191"/>
                    <a:pt x="875" y="3191"/>
                  </a:cubicBezTo>
                  <a:cubicBezTo>
                    <a:pt x="1037" y="3191"/>
                    <a:pt x="1158" y="3069"/>
                    <a:pt x="1171" y="2922"/>
                  </a:cubicBezTo>
                  <a:cubicBezTo>
                    <a:pt x="1508" y="2814"/>
                    <a:pt x="1763" y="2504"/>
                    <a:pt x="1763" y="2141"/>
                  </a:cubicBezTo>
                  <a:cubicBezTo>
                    <a:pt x="1763" y="1683"/>
                    <a:pt x="1360" y="1319"/>
                    <a:pt x="875" y="1319"/>
                  </a:cubicBezTo>
                  <a:cubicBezTo>
                    <a:pt x="714" y="1319"/>
                    <a:pt x="579" y="1212"/>
                    <a:pt x="579" y="1077"/>
                  </a:cubicBezTo>
                  <a:cubicBezTo>
                    <a:pt x="579" y="942"/>
                    <a:pt x="714" y="835"/>
                    <a:pt x="875" y="835"/>
                  </a:cubicBezTo>
                  <a:cubicBezTo>
                    <a:pt x="1037" y="835"/>
                    <a:pt x="1171" y="942"/>
                    <a:pt x="1171" y="1077"/>
                  </a:cubicBezTo>
                  <a:cubicBezTo>
                    <a:pt x="1171" y="1239"/>
                    <a:pt x="1306" y="1373"/>
                    <a:pt x="1467" y="1373"/>
                  </a:cubicBezTo>
                  <a:cubicBezTo>
                    <a:pt x="1629" y="1373"/>
                    <a:pt x="1763" y="1239"/>
                    <a:pt x="1763" y="1077"/>
                  </a:cubicBezTo>
                  <a:cubicBezTo>
                    <a:pt x="1763" y="714"/>
                    <a:pt x="1508" y="404"/>
                    <a:pt x="1171" y="296"/>
                  </a:cubicBezTo>
                  <a:cubicBezTo>
                    <a:pt x="1171" y="135"/>
                    <a:pt x="1037"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9"/>
            <p:cNvSpPr/>
            <p:nvPr/>
          </p:nvSpPr>
          <p:spPr>
            <a:xfrm>
              <a:off x="4005488" y="3019725"/>
              <a:ext cx="297825" cy="377225"/>
            </a:xfrm>
            <a:custGeom>
              <a:avLst/>
              <a:gdLst/>
              <a:ahLst/>
              <a:cxnLst/>
              <a:rect l="l" t="t" r="r" b="b"/>
              <a:pathLst>
                <a:path w="11913" h="15089" extrusionOk="0">
                  <a:moveTo>
                    <a:pt x="889" y="1"/>
                  </a:moveTo>
                  <a:cubicBezTo>
                    <a:pt x="405" y="1"/>
                    <a:pt x="1" y="404"/>
                    <a:pt x="1" y="889"/>
                  </a:cubicBezTo>
                  <a:lnTo>
                    <a:pt x="1" y="14200"/>
                  </a:lnTo>
                  <a:cubicBezTo>
                    <a:pt x="1" y="14684"/>
                    <a:pt x="405" y="15088"/>
                    <a:pt x="889" y="15088"/>
                  </a:cubicBezTo>
                  <a:lnTo>
                    <a:pt x="11024" y="15088"/>
                  </a:lnTo>
                  <a:cubicBezTo>
                    <a:pt x="11508" y="15088"/>
                    <a:pt x="11912" y="14684"/>
                    <a:pt x="11912" y="14200"/>
                  </a:cubicBezTo>
                  <a:lnTo>
                    <a:pt x="11912" y="11454"/>
                  </a:lnTo>
                  <a:cubicBezTo>
                    <a:pt x="11912" y="11293"/>
                    <a:pt x="11778" y="11158"/>
                    <a:pt x="11616" y="11158"/>
                  </a:cubicBezTo>
                  <a:cubicBezTo>
                    <a:pt x="11455" y="11158"/>
                    <a:pt x="11320" y="11293"/>
                    <a:pt x="11320" y="11454"/>
                  </a:cubicBezTo>
                  <a:lnTo>
                    <a:pt x="11320" y="14200"/>
                  </a:lnTo>
                  <a:cubicBezTo>
                    <a:pt x="11320" y="14361"/>
                    <a:pt x="11185" y="14496"/>
                    <a:pt x="11024" y="14496"/>
                  </a:cubicBezTo>
                  <a:lnTo>
                    <a:pt x="889" y="14496"/>
                  </a:lnTo>
                  <a:cubicBezTo>
                    <a:pt x="728" y="14496"/>
                    <a:pt x="593" y="14361"/>
                    <a:pt x="593" y="14200"/>
                  </a:cubicBezTo>
                  <a:lnTo>
                    <a:pt x="593" y="889"/>
                  </a:lnTo>
                  <a:cubicBezTo>
                    <a:pt x="593" y="727"/>
                    <a:pt x="728" y="593"/>
                    <a:pt x="889" y="593"/>
                  </a:cubicBezTo>
                  <a:lnTo>
                    <a:pt x="11024" y="593"/>
                  </a:lnTo>
                  <a:cubicBezTo>
                    <a:pt x="11185" y="593"/>
                    <a:pt x="11320" y="727"/>
                    <a:pt x="11320" y="889"/>
                  </a:cubicBezTo>
                  <a:lnTo>
                    <a:pt x="11320" y="2867"/>
                  </a:lnTo>
                  <a:cubicBezTo>
                    <a:pt x="11320" y="3028"/>
                    <a:pt x="11455" y="3150"/>
                    <a:pt x="11616" y="3150"/>
                  </a:cubicBezTo>
                  <a:cubicBezTo>
                    <a:pt x="11778" y="3150"/>
                    <a:pt x="11912" y="3028"/>
                    <a:pt x="11912" y="2867"/>
                  </a:cubicBezTo>
                  <a:lnTo>
                    <a:pt x="11912" y="889"/>
                  </a:lnTo>
                  <a:cubicBezTo>
                    <a:pt x="11912" y="404"/>
                    <a:pt x="11508" y="1"/>
                    <a:pt x="110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9"/>
            <p:cNvSpPr/>
            <p:nvPr/>
          </p:nvSpPr>
          <p:spPr>
            <a:xfrm>
              <a:off x="4288488" y="3271075"/>
              <a:ext cx="14825" cy="14500"/>
            </a:xfrm>
            <a:custGeom>
              <a:avLst/>
              <a:gdLst/>
              <a:ahLst/>
              <a:cxnLst/>
              <a:rect l="l" t="t" r="r" b="b"/>
              <a:pathLst>
                <a:path w="593" h="580" extrusionOk="0">
                  <a:moveTo>
                    <a:pt x="296" y="0"/>
                  </a:moveTo>
                  <a:cubicBezTo>
                    <a:pt x="215" y="0"/>
                    <a:pt x="135" y="27"/>
                    <a:pt x="81" y="81"/>
                  </a:cubicBezTo>
                  <a:cubicBezTo>
                    <a:pt x="27" y="135"/>
                    <a:pt x="0" y="216"/>
                    <a:pt x="0" y="284"/>
                  </a:cubicBezTo>
                  <a:cubicBezTo>
                    <a:pt x="0" y="364"/>
                    <a:pt x="27" y="445"/>
                    <a:pt x="81" y="499"/>
                  </a:cubicBezTo>
                  <a:cubicBezTo>
                    <a:pt x="135" y="553"/>
                    <a:pt x="215" y="580"/>
                    <a:pt x="296" y="580"/>
                  </a:cubicBezTo>
                  <a:cubicBezTo>
                    <a:pt x="364" y="580"/>
                    <a:pt x="445" y="553"/>
                    <a:pt x="499" y="499"/>
                  </a:cubicBezTo>
                  <a:cubicBezTo>
                    <a:pt x="552" y="445"/>
                    <a:pt x="592" y="364"/>
                    <a:pt x="592" y="284"/>
                  </a:cubicBezTo>
                  <a:cubicBezTo>
                    <a:pt x="592" y="216"/>
                    <a:pt x="552"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a:off x="4045538" y="3059425"/>
              <a:ext cx="217750" cy="73700"/>
            </a:xfrm>
            <a:custGeom>
              <a:avLst/>
              <a:gdLst/>
              <a:ahLst/>
              <a:cxnLst/>
              <a:rect l="l" t="t" r="r" b="b"/>
              <a:pathLst>
                <a:path w="8710" h="2948" extrusionOk="0">
                  <a:moveTo>
                    <a:pt x="7834" y="593"/>
                  </a:moveTo>
                  <a:cubicBezTo>
                    <a:pt x="7995" y="593"/>
                    <a:pt x="8130" y="728"/>
                    <a:pt x="8130" y="889"/>
                  </a:cubicBezTo>
                  <a:lnTo>
                    <a:pt x="8130" y="2074"/>
                  </a:lnTo>
                  <a:cubicBezTo>
                    <a:pt x="8130" y="2235"/>
                    <a:pt x="7995" y="2370"/>
                    <a:pt x="7834" y="2370"/>
                  </a:cubicBezTo>
                  <a:lnTo>
                    <a:pt x="876" y="2370"/>
                  </a:lnTo>
                  <a:cubicBezTo>
                    <a:pt x="714" y="2370"/>
                    <a:pt x="579" y="2235"/>
                    <a:pt x="579" y="2074"/>
                  </a:cubicBezTo>
                  <a:lnTo>
                    <a:pt x="579" y="889"/>
                  </a:lnTo>
                  <a:cubicBezTo>
                    <a:pt x="579" y="728"/>
                    <a:pt x="714" y="593"/>
                    <a:pt x="876" y="593"/>
                  </a:cubicBezTo>
                  <a:close/>
                  <a:moveTo>
                    <a:pt x="876" y="1"/>
                  </a:moveTo>
                  <a:cubicBezTo>
                    <a:pt x="391" y="1"/>
                    <a:pt x="0" y="405"/>
                    <a:pt x="0" y="889"/>
                  </a:cubicBezTo>
                  <a:lnTo>
                    <a:pt x="0" y="2074"/>
                  </a:lnTo>
                  <a:cubicBezTo>
                    <a:pt x="0" y="2558"/>
                    <a:pt x="391" y="2948"/>
                    <a:pt x="876" y="2948"/>
                  </a:cubicBezTo>
                  <a:lnTo>
                    <a:pt x="7834" y="2948"/>
                  </a:lnTo>
                  <a:cubicBezTo>
                    <a:pt x="8318" y="2948"/>
                    <a:pt x="8709" y="2558"/>
                    <a:pt x="8709" y="2074"/>
                  </a:cubicBezTo>
                  <a:lnTo>
                    <a:pt x="8709" y="889"/>
                  </a:lnTo>
                  <a:cubicBezTo>
                    <a:pt x="8709" y="405"/>
                    <a:pt x="8318" y="1"/>
                    <a:pt x="78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9"/>
            <p:cNvSpPr/>
            <p:nvPr/>
          </p:nvSpPr>
          <p:spPr>
            <a:xfrm>
              <a:off x="4045538" y="3165775"/>
              <a:ext cx="217750" cy="191475"/>
            </a:xfrm>
            <a:custGeom>
              <a:avLst/>
              <a:gdLst/>
              <a:ahLst/>
              <a:cxnLst/>
              <a:rect l="l" t="t" r="r" b="b"/>
              <a:pathLst>
                <a:path w="8710" h="7659" extrusionOk="0">
                  <a:moveTo>
                    <a:pt x="4065" y="578"/>
                  </a:moveTo>
                  <a:lnTo>
                    <a:pt x="4065" y="3526"/>
                  </a:lnTo>
                  <a:lnTo>
                    <a:pt x="579" y="3526"/>
                  </a:lnTo>
                  <a:lnTo>
                    <a:pt x="579" y="874"/>
                  </a:lnTo>
                  <a:cubicBezTo>
                    <a:pt x="579" y="713"/>
                    <a:pt x="714" y="578"/>
                    <a:pt x="876" y="578"/>
                  </a:cubicBezTo>
                  <a:close/>
                  <a:moveTo>
                    <a:pt x="4065" y="4119"/>
                  </a:moveTo>
                  <a:lnTo>
                    <a:pt x="4065" y="7066"/>
                  </a:lnTo>
                  <a:lnTo>
                    <a:pt x="876" y="7066"/>
                  </a:lnTo>
                  <a:cubicBezTo>
                    <a:pt x="714" y="7066"/>
                    <a:pt x="579" y="6931"/>
                    <a:pt x="579" y="6770"/>
                  </a:cubicBezTo>
                  <a:lnTo>
                    <a:pt x="579" y="4119"/>
                  </a:lnTo>
                  <a:close/>
                  <a:moveTo>
                    <a:pt x="8130" y="4119"/>
                  </a:moveTo>
                  <a:lnTo>
                    <a:pt x="8130" y="6770"/>
                  </a:lnTo>
                  <a:cubicBezTo>
                    <a:pt x="8130" y="6931"/>
                    <a:pt x="7995" y="7066"/>
                    <a:pt x="7834" y="7066"/>
                  </a:cubicBezTo>
                  <a:lnTo>
                    <a:pt x="4644" y="7066"/>
                  </a:lnTo>
                  <a:lnTo>
                    <a:pt x="4644" y="4119"/>
                  </a:lnTo>
                  <a:close/>
                  <a:moveTo>
                    <a:pt x="876" y="0"/>
                  </a:moveTo>
                  <a:cubicBezTo>
                    <a:pt x="391" y="0"/>
                    <a:pt x="0" y="390"/>
                    <a:pt x="0" y="874"/>
                  </a:cubicBezTo>
                  <a:lnTo>
                    <a:pt x="0" y="6770"/>
                  </a:lnTo>
                  <a:cubicBezTo>
                    <a:pt x="0" y="7254"/>
                    <a:pt x="391" y="7658"/>
                    <a:pt x="876" y="7658"/>
                  </a:cubicBezTo>
                  <a:lnTo>
                    <a:pt x="7834" y="7658"/>
                  </a:lnTo>
                  <a:cubicBezTo>
                    <a:pt x="8318" y="7658"/>
                    <a:pt x="8709" y="7254"/>
                    <a:pt x="8709" y="6770"/>
                  </a:cubicBezTo>
                  <a:lnTo>
                    <a:pt x="8709" y="3297"/>
                  </a:lnTo>
                  <a:cubicBezTo>
                    <a:pt x="8709" y="3136"/>
                    <a:pt x="8587" y="3001"/>
                    <a:pt x="8413" y="3001"/>
                  </a:cubicBezTo>
                  <a:cubicBezTo>
                    <a:pt x="8251" y="3001"/>
                    <a:pt x="8130" y="3136"/>
                    <a:pt x="8130" y="3297"/>
                  </a:cubicBezTo>
                  <a:lnTo>
                    <a:pt x="8130" y="3526"/>
                  </a:lnTo>
                  <a:lnTo>
                    <a:pt x="4644" y="3526"/>
                  </a:lnTo>
                  <a:lnTo>
                    <a:pt x="4644" y="578"/>
                  </a:lnTo>
                  <a:lnTo>
                    <a:pt x="6972" y="578"/>
                  </a:lnTo>
                  <a:cubicBezTo>
                    <a:pt x="7134" y="578"/>
                    <a:pt x="7268" y="458"/>
                    <a:pt x="7268" y="282"/>
                  </a:cubicBezTo>
                  <a:cubicBezTo>
                    <a:pt x="7268" y="121"/>
                    <a:pt x="7134" y="0"/>
                    <a:pt x="69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9"/>
            <p:cNvSpPr/>
            <p:nvPr/>
          </p:nvSpPr>
          <p:spPr>
            <a:xfrm>
              <a:off x="4107113" y="3089050"/>
              <a:ext cx="14850" cy="14825"/>
            </a:xfrm>
            <a:custGeom>
              <a:avLst/>
              <a:gdLst/>
              <a:ahLst/>
              <a:cxnLst/>
              <a:rect l="l" t="t" r="r" b="b"/>
              <a:pathLst>
                <a:path w="594" h="593" extrusionOk="0">
                  <a:moveTo>
                    <a:pt x="297" y="0"/>
                  </a:moveTo>
                  <a:cubicBezTo>
                    <a:pt x="229" y="0"/>
                    <a:pt x="148" y="27"/>
                    <a:pt x="94" y="81"/>
                  </a:cubicBezTo>
                  <a:cubicBezTo>
                    <a:pt x="41" y="135"/>
                    <a:pt x="1" y="216"/>
                    <a:pt x="1" y="296"/>
                  </a:cubicBezTo>
                  <a:cubicBezTo>
                    <a:pt x="1" y="377"/>
                    <a:pt x="41" y="444"/>
                    <a:pt x="94" y="498"/>
                  </a:cubicBezTo>
                  <a:cubicBezTo>
                    <a:pt x="148" y="552"/>
                    <a:pt x="229" y="592"/>
                    <a:pt x="297" y="592"/>
                  </a:cubicBezTo>
                  <a:cubicBezTo>
                    <a:pt x="378" y="592"/>
                    <a:pt x="458" y="552"/>
                    <a:pt x="512" y="498"/>
                  </a:cubicBezTo>
                  <a:cubicBezTo>
                    <a:pt x="566" y="444"/>
                    <a:pt x="593" y="377"/>
                    <a:pt x="593" y="296"/>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9"/>
            <p:cNvSpPr/>
            <p:nvPr/>
          </p:nvSpPr>
          <p:spPr>
            <a:xfrm>
              <a:off x="4147138" y="3089050"/>
              <a:ext cx="14525" cy="14825"/>
            </a:xfrm>
            <a:custGeom>
              <a:avLst/>
              <a:gdLst/>
              <a:ahLst/>
              <a:cxnLst/>
              <a:rect l="l" t="t" r="r" b="b"/>
              <a:pathLst>
                <a:path w="581" h="593" extrusionOk="0">
                  <a:moveTo>
                    <a:pt x="284" y="0"/>
                  </a:moveTo>
                  <a:cubicBezTo>
                    <a:pt x="216" y="0"/>
                    <a:pt x="136" y="27"/>
                    <a:pt x="82" y="81"/>
                  </a:cubicBezTo>
                  <a:cubicBezTo>
                    <a:pt x="28" y="135"/>
                    <a:pt x="1" y="216"/>
                    <a:pt x="1" y="296"/>
                  </a:cubicBezTo>
                  <a:cubicBezTo>
                    <a:pt x="1" y="377"/>
                    <a:pt x="28" y="444"/>
                    <a:pt x="82" y="498"/>
                  </a:cubicBezTo>
                  <a:cubicBezTo>
                    <a:pt x="136" y="552"/>
                    <a:pt x="216" y="592"/>
                    <a:pt x="284" y="592"/>
                  </a:cubicBezTo>
                  <a:cubicBezTo>
                    <a:pt x="365" y="592"/>
                    <a:pt x="446" y="552"/>
                    <a:pt x="500" y="498"/>
                  </a:cubicBezTo>
                  <a:cubicBezTo>
                    <a:pt x="553" y="444"/>
                    <a:pt x="580" y="377"/>
                    <a:pt x="580" y="296"/>
                  </a:cubicBezTo>
                  <a:cubicBezTo>
                    <a:pt x="580" y="216"/>
                    <a:pt x="553" y="135"/>
                    <a:pt x="500" y="81"/>
                  </a:cubicBezTo>
                  <a:cubicBezTo>
                    <a:pt x="446" y="27"/>
                    <a:pt x="36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9"/>
            <p:cNvSpPr/>
            <p:nvPr/>
          </p:nvSpPr>
          <p:spPr>
            <a:xfrm>
              <a:off x="4186863" y="3089050"/>
              <a:ext cx="14825" cy="14825"/>
            </a:xfrm>
            <a:custGeom>
              <a:avLst/>
              <a:gdLst/>
              <a:ahLst/>
              <a:cxnLst/>
              <a:rect l="l" t="t" r="r" b="b"/>
              <a:pathLst>
                <a:path w="593" h="593" extrusionOk="0">
                  <a:moveTo>
                    <a:pt x="296" y="0"/>
                  </a:moveTo>
                  <a:cubicBezTo>
                    <a:pt x="216" y="0"/>
                    <a:pt x="135" y="27"/>
                    <a:pt x="81" y="81"/>
                  </a:cubicBezTo>
                  <a:cubicBezTo>
                    <a:pt x="27" y="135"/>
                    <a:pt x="0" y="216"/>
                    <a:pt x="0" y="296"/>
                  </a:cubicBezTo>
                  <a:cubicBezTo>
                    <a:pt x="0" y="377"/>
                    <a:pt x="27" y="444"/>
                    <a:pt x="81" y="498"/>
                  </a:cubicBezTo>
                  <a:cubicBezTo>
                    <a:pt x="135" y="552"/>
                    <a:pt x="216" y="592"/>
                    <a:pt x="296" y="592"/>
                  </a:cubicBezTo>
                  <a:cubicBezTo>
                    <a:pt x="364" y="592"/>
                    <a:pt x="445" y="552"/>
                    <a:pt x="499" y="498"/>
                  </a:cubicBezTo>
                  <a:cubicBezTo>
                    <a:pt x="553" y="444"/>
                    <a:pt x="592" y="377"/>
                    <a:pt x="592" y="296"/>
                  </a:cubicBezTo>
                  <a:cubicBezTo>
                    <a:pt x="592" y="216"/>
                    <a:pt x="553"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9"/>
            <p:cNvSpPr/>
            <p:nvPr/>
          </p:nvSpPr>
          <p:spPr>
            <a:xfrm>
              <a:off x="4080863" y="3194350"/>
              <a:ext cx="45450" cy="45800"/>
            </a:xfrm>
            <a:custGeom>
              <a:avLst/>
              <a:gdLst/>
              <a:ahLst/>
              <a:cxnLst/>
              <a:rect l="l" t="t" r="r" b="b"/>
              <a:pathLst>
                <a:path w="1818" h="1832" extrusionOk="0">
                  <a:moveTo>
                    <a:pt x="902" y="1"/>
                  </a:moveTo>
                  <a:cubicBezTo>
                    <a:pt x="741" y="1"/>
                    <a:pt x="620" y="135"/>
                    <a:pt x="620" y="297"/>
                  </a:cubicBezTo>
                  <a:lnTo>
                    <a:pt x="620" y="620"/>
                  </a:lnTo>
                  <a:lnTo>
                    <a:pt x="297" y="620"/>
                  </a:lnTo>
                  <a:cubicBezTo>
                    <a:pt x="136" y="620"/>
                    <a:pt x="1" y="754"/>
                    <a:pt x="1" y="916"/>
                  </a:cubicBezTo>
                  <a:cubicBezTo>
                    <a:pt x="1" y="1077"/>
                    <a:pt x="136" y="1212"/>
                    <a:pt x="297" y="1212"/>
                  </a:cubicBezTo>
                  <a:lnTo>
                    <a:pt x="620" y="1212"/>
                  </a:lnTo>
                  <a:lnTo>
                    <a:pt x="620" y="1535"/>
                  </a:lnTo>
                  <a:cubicBezTo>
                    <a:pt x="620" y="1696"/>
                    <a:pt x="741" y="1831"/>
                    <a:pt x="902" y="1831"/>
                  </a:cubicBezTo>
                  <a:cubicBezTo>
                    <a:pt x="1078" y="1831"/>
                    <a:pt x="1198" y="1696"/>
                    <a:pt x="1198" y="1535"/>
                  </a:cubicBezTo>
                  <a:lnTo>
                    <a:pt x="1198" y="1212"/>
                  </a:lnTo>
                  <a:lnTo>
                    <a:pt x="1521" y="1212"/>
                  </a:lnTo>
                  <a:cubicBezTo>
                    <a:pt x="1683" y="1212"/>
                    <a:pt x="1817" y="1077"/>
                    <a:pt x="1817" y="916"/>
                  </a:cubicBezTo>
                  <a:cubicBezTo>
                    <a:pt x="1817" y="754"/>
                    <a:pt x="1683" y="620"/>
                    <a:pt x="1521" y="620"/>
                  </a:cubicBezTo>
                  <a:lnTo>
                    <a:pt x="1198" y="620"/>
                  </a:lnTo>
                  <a:lnTo>
                    <a:pt x="1198" y="297"/>
                  </a:lnTo>
                  <a:cubicBezTo>
                    <a:pt x="1198" y="135"/>
                    <a:pt x="1078" y="1"/>
                    <a:pt x="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9"/>
            <p:cNvSpPr/>
            <p:nvPr/>
          </p:nvSpPr>
          <p:spPr>
            <a:xfrm>
              <a:off x="4084563" y="3287300"/>
              <a:ext cx="38050" cy="36650"/>
            </a:xfrm>
            <a:custGeom>
              <a:avLst/>
              <a:gdLst/>
              <a:ahLst/>
              <a:cxnLst/>
              <a:rect l="l" t="t" r="r" b="b"/>
              <a:pathLst>
                <a:path w="1522" h="1466" extrusionOk="0">
                  <a:moveTo>
                    <a:pt x="326" y="1"/>
                  </a:moveTo>
                  <a:cubicBezTo>
                    <a:pt x="250" y="1"/>
                    <a:pt x="176" y="31"/>
                    <a:pt x="122" y="92"/>
                  </a:cubicBezTo>
                  <a:cubicBezTo>
                    <a:pt x="0" y="200"/>
                    <a:pt x="0" y="388"/>
                    <a:pt x="122" y="496"/>
                  </a:cubicBezTo>
                  <a:lnTo>
                    <a:pt x="350" y="724"/>
                  </a:lnTo>
                  <a:lnTo>
                    <a:pt x="122" y="954"/>
                  </a:lnTo>
                  <a:cubicBezTo>
                    <a:pt x="0" y="1074"/>
                    <a:pt x="0" y="1263"/>
                    <a:pt x="122" y="1370"/>
                  </a:cubicBezTo>
                  <a:cubicBezTo>
                    <a:pt x="176" y="1438"/>
                    <a:pt x="243" y="1465"/>
                    <a:pt x="324" y="1465"/>
                  </a:cubicBezTo>
                  <a:cubicBezTo>
                    <a:pt x="404" y="1465"/>
                    <a:pt x="472" y="1438"/>
                    <a:pt x="539" y="1370"/>
                  </a:cubicBezTo>
                  <a:lnTo>
                    <a:pt x="754" y="1142"/>
                  </a:lnTo>
                  <a:lnTo>
                    <a:pt x="984" y="1370"/>
                  </a:lnTo>
                  <a:cubicBezTo>
                    <a:pt x="1050" y="1438"/>
                    <a:pt x="1118" y="1465"/>
                    <a:pt x="1199" y="1465"/>
                  </a:cubicBezTo>
                  <a:cubicBezTo>
                    <a:pt x="1266" y="1465"/>
                    <a:pt x="1346" y="1438"/>
                    <a:pt x="1400" y="1370"/>
                  </a:cubicBezTo>
                  <a:cubicBezTo>
                    <a:pt x="1522" y="1263"/>
                    <a:pt x="1522" y="1074"/>
                    <a:pt x="1400" y="954"/>
                  </a:cubicBezTo>
                  <a:lnTo>
                    <a:pt x="1172" y="724"/>
                  </a:lnTo>
                  <a:lnTo>
                    <a:pt x="1400" y="496"/>
                  </a:lnTo>
                  <a:cubicBezTo>
                    <a:pt x="1522" y="388"/>
                    <a:pt x="1522" y="200"/>
                    <a:pt x="1400" y="92"/>
                  </a:cubicBezTo>
                  <a:cubicBezTo>
                    <a:pt x="1346" y="31"/>
                    <a:pt x="1272" y="1"/>
                    <a:pt x="1197" y="1"/>
                  </a:cubicBezTo>
                  <a:cubicBezTo>
                    <a:pt x="1121" y="1"/>
                    <a:pt x="1044" y="31"/>
                    <a:pt x="984" y="92"/>
                  </a:cubicBezTo>
                  <a:lnTo>
                    <a:pt x="754" y="308"/>
                  </a:lnTo>
                  <a:lnTo>
                    <a:pt x="539" y="92"/>
                  </a:lnTo>
                  <a:cubicBezTo>
                    <a:pt x="479" y="31"/>
                    <a:pt x="401"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9"/>
            <p:cNvSpPr/>
            <p:nvPr/>
          </p:nvSpPr>
          <p:spPr>
            <a:xfrm>
              <a:off x="4197963" y="3285200"/>
              <a:ext cx="14500" cy="14825"/>
            </a:xfrm>
            <a:custGeom>
              <a:avLst/>
              <a:gdLst/>
              <a:ahLst/>
              <a:cxnLst/>
              <a:rect l="l" t="t" r="r" b="b"/>
              <a:pathLst>
                <a:path w="580" h="593" extrusionOk="0">
                  <a:moveTo>
                    <a:pt x="283" y="1"/>
                  </a:moveTo>
                  <a:cubicBezTo>
                    <a:pt x="216" y="1"/>
                    <a:pt x="136" y="42"/>
                    <a:pt x="82" y="95"/>
                  </a:cubicBezTo>
                  <a:cubicBezTo>
                    <a:pt x="28" y="149"/>
                    <a:pt x="1" y="216"/>
                    <a:pt x="1" y="297"/>
                  </a:cubicBezTo>
                  <a:cubicBezTo>
                    <a:pt x="1" y="378"/>
                    <a:pt x="28" y="458"/>
                    <a:pt x="82" y="512"/>
                  </a:cubicBezTo>
                  <a:cubicBezTo>
                    <a:pt x="136" y="566"/>
                    <a:pt x="216" y="593"/>
                    <a:pt x="283" y="593"/>
                  </a:cubicBezTo>
                  <a:cubicBezTo>
                    <a:pt x="364" y="593"/>
                    <a:pt x="445" y="566"/>
                    <a:pt x="498" y="512"/>
                  </a:cubicBezTo>
                  <a:cubicBezTo>
                    <a:pt x="552" y="458"/>
                    <a:pt x="579" y="378"/>
                    <a:pt x="579" y="297"/>
                  </a:cubicBezTo>
                  <a:cubicBezTo>
                    <a:pt x="579" y="216"/>
                    <a:pt x="552" y="149"/>
                    <a:pt x="498" y="95"/>
                  </a:cubicBezTo>
                  <a:cubicBezTo>
                    <a:pt x="445" y="42"/>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9"/>
            <p:cNvSpPr/>
            <p:nvPr/>
          </p:nvSpPr>
          <p:spPr>
            <a:xfrm>
              <a:off x="4197963" y="3311125"/>
              <a:ext cx="14500" cy="14825"/>
            </a:xfrm>
            <a:custGeom>
              <a:avLst/>
              <a:gdLst/>
              <a:ahLst/>
              <a:cxnLst/>
              <a:rect l="l" t="t" r="r" b="b"/>
              <a:pathLst>
                <a:path w="580" h="593" extrusionOk="0">
                  <a:moveTo>
                    <a:pt x="283" y="1"/>
                  </a:moveTo>
                  <a:cubicBezTo>
                    <a:pt x="216" y="1"/>
                    <a:pt x="136" y="28"/>
                    <a:pt x="82" y="81"/>
                  </a:cubicBezTo>
                  <a:cubicBezTo>
                    <a:pt x="28" y="135"/>
                    <a:pt x="1" y="216"/>
                    <a:pt x="1" y="297"/>
                  </a:cubicBezTo>
                  <a:cubicBezTo>
                    <a:pt x="1" y="363"/>
                    <a:pt x="28" y="444"/>
                    <a:pt x="82" y="498"/>
                  </a:cubicBezTo>
                  <a:cubicBezTo>
                    <a:pt x="136" y="552"/>
                    <a:pt x="216" y="593"/>
                    <a:pt x="283" y="593"/>
                  </a:cubicBezTo>
                  <a:cubicBezTo>
                    <a:pt x="364" y="593"/>
                    <a:pt x="445" y="552"/>
                    <a:pt x="498" y="498"/>
                  </a:cubicBezTo>
                  <a:cubicBezTo>
                    <a:pt x="552" y="444"/>
                    <a:pt x="579" y="363"/>
                    <a:pt x="579" y="297"/>
                  </a:cubicBezTo>
                  <a:cubicBezTo>
                    <a:pt x="579" y="216"/>
                    <a:pt x="552" y="135"/>
                    <a:pt x="498" y="81"/>
                  </a:cubicBezTo>
                  <a:cubicBezTo>
                    <a:pt x="445"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9"/>
            <p:cNvSpPr/>
            <p:nvPr/>
          </p:nvSpPr>
          <p:spPr>
            <a:xfrm>
              <a:off x="4188863" y="3209825"/>
              <a:ext cx="32700" cy="14825"/>
            </a:xfrm>
            <a:custGeom>
              <a:avLst/>
              <a:gdLst/>
              <a:ahLst/>
              <a:cxnLst/>
              <a:rect l="l" t="t" r="r" b="b"/>
              <a:pathLst>
                <a:path w="1308" h="593" extrusionOk="0">
                  <a:moveTo>
                    <a:pt x="297" y="1"/>
                  </a:moveTo>
                  <a:cubicBezTo>
                    <a:pt x="136" y="1"/>
                    <a:pt x="1" y="135"/>
                    <a:pt x="1" y="297"/>
                  </a:cubicBezTo>
                  <a:cubicBezTo>
                    <a:pt x="1" y="458"/>
                    <a:pt x="136" y="593"/>
                    <a:pt x="297" y="593"/>
                  </a:cubicBezTo>
                  <a:lnTo>
                    <a:pt x="1011" y="593"/>
                  </a:lnTo>
                  <a:cubicBezTo>
                    <a:pt x="1173" y="593"/>
                    <a:pt x="1307" y="458"/>
                    <a:pt x="1307" y="297"/>
                  </a:cubicBezTo>
                  <a:cubicBezTo>
                    <a:pt x="1307" y="135"/>
                    <a:pt x="1173" y="1"/>
                    <a:pt x="10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49"/>
          <p:cNvGrpSpPr/>
          <p:nvPr/>
        </p:nvGrpSpPr>
        <p:grpSpPr>
          <a:xfrm>
            <a:off x="1089924" y="2756838"/>
            <a:ext cx="376900" cy="377250"/>
            <a:chOff x="2503388" y="3734075"/>
            <a:chExt cx="376900" cy="377250"/>
          </a:xfrm>
        </p:grpSpPr>
        <p:sp>
          <p:nvSpPr>
            <p:cNvPr id="1560" name="Google Shape;1560;p49"/>
            <p:cNvSpPr/>
            <p:nvPr/>
          </p:nvSpPr>
          <p:spPr>
            <a:xfrm>
              <a:off x="2699238" y="4027175"/>
              <a:ext cx="14825" cy="14825"/>
            </a:xfrm>
            <a:custGeom>
              <a:avLst/>
              <a:gdLst/>
              <a:ahLst/>
              <a:cxnLst/>
              <a:rect l="l" t="t" r="r" b="b"/>
              <a:pathLst>
                <a:path w="593" h="593" extrusionOk="0">
                  <a:moveTo>
                    <a:pt x="297" y="1"/>
                  </a:moveTo>
                  <a:cubicBezTo>
                    <a:pt x="216" y="1"/>
                    <a:pt x="135" y="28"/>
                    <a:pt x="81" y="94"/>
                  </a:cubicBezTo>
                  <a:cubicBezTo>
                    <a:pt x="27" y="148"/>
                    <a:pt x="1" y="216"/>
                    <a:pt x="1" y="297"/>
                  </a:cubicBezTo>
                  <a:cubicBezTo>
                    <a:pt x="1" y="378"/>
                    <a:pt x="27" y="444"/>
                    <a:pt x="81" y="498"/>
                  </a:cubicBezTo>
                  <a:cubicBezTo>
                    <a:pt x="135" y="566"/>
                    <a:pt x="216" y="593"/>
                    <a:pt x="297" y="593"/>
                  </a:cubicBezTo>
                  <a:cubicBezTo>
                    <a:pt x="377" y="593"/>
                    <a:pt x="444" y="566"/>
                    <a:pt x="498" y="498"/>
                  </a:cubicBezTo>
                  <a:cubicBezTo>
                    <a:pt x="552" y="444"/>
                    <a:pt x="593" y="378"/>
                    <a:pt x="593" y="297"/>
                  </a:cubicBezTo>
                  <a:cubicBezTo>
                    <a:pt x="593" y="216"/>
                    <a:pt x="552" y="148"/>
                    <a:pt x="498" y="94"/>
                  </a:cubicBezTo>
                  <a:cubicBezTo>
                    <a:pt x="444"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9"/>
            <p:cNvSpPr/>
            <p:nvPr/>
          </p:nvSpPr>
          <p:spPr>
            <a:xfrm>
              <a:off x="2554863" y="3850500"/>
              <a:ext cx="47150" cy="86175"/>
            </a:xfrm>
            <a:custGeom>
              <a:avLst/>
              <a:gdLst/>
              <a:ahLst/>
              <a:cxnLst/>
              <a:rect l="l" t="t" r="r" b="b"/>
              <a:pathLst>
                <a:path w="1886" h="3447" extrusionOk="0">
                  <a:moveTo>
                    <a:pt x="943" y="1"/>
                  </a:moveTo>
                  <a:cubicBezTo>
                    <a:pt x="781" y="1"/>
                    <a:pt x="647" y="123"/>
                    <a:pt x="647" y="284"/>
                  </a:cubicBezTo>
                  <a:cubicBezTo>
                    <a:pt x="270" y="405"/>
                    <a:pt x="1" y="728"/>
                    <a:pt x="1" y="1119"/>
                  </a:cubicBezTo>
                  <a:cubicBezTo>
                    <a:pt x="1" y="1603"/>
                    <a:pt x="419" y="2007"/>
                    <a:pt x="943" y="2007"/>
                  </a:cubicBezTo>
                  <a:cubicBezTo>
                    <a:pt x="1131" y="2007"/>
                    <a:pt x="1293" y="2141"/>
                    <a:pt x="1293" y="2303"/>
                  </a:cubicBezTo>
                  <a:cubicBezTo>
                    <a:pt x="1293" y="2464"/>
                    <a:pt x="1131" y="2599"/>
                    <a:pt x="943" y="2599"/>
                  </a:cubicBezTo>
                  <a:cubicBezTo>
                    <a:pt x="755" y="2599"/>
                    <a:pt x="593" y="2464"/>
                    <a:pt x="593" y="2303"/>
                  </a:cubicBezTo>
                  <a:cubicBezTo>
                    <a:pt x="593" y="2141"/>
                    <a:pt x="458" y="2007"/>
                    <a:pt x="297" y="2007"/>
                  </a:cubicBezTo>
                  <a:cubicBezTo>
                    <a:pt x="135" y="2007"/>
                    <a:pt x="1" y="2141"/>
                    <a:pt x="1" y="2303"/>
                  </a:cubicBezTo>
                  <a:cubicBezTo>
                    <a:pt x="1" y="2693"/>
                    <a:pt x="270" y="3016"/>
                    <a:pt x="647" y="3137"/>
                  </a:cubicBezTo>
                  <a:lnTo>
                    <a:pt x="647" y="3150"/>
                  </a:lnTo>
                  <a:cubicBezTo>
                    <a:pt x="647" y="3312"/>
                    <a:pt x="781" y="3446"/>
                    <a:pt x="943" y="3446"/>
                  </a:cubicBezTo>
                  <a:cubicBezTo>
                    <a:pt x="1104" y="3446"/>
                    <a:pt x="1239" y="3312"/>
                    <a:pt x="1239" y="3150"/>
                  </a:cubicBezTo>
                  <a:lnTo>
                    <a:pt x="1239" y="3137"/>
                  </a:lnTo>
                  <a:cubicBezTo>
                    <a:pt x="1616" y="3016"/>
                    <a:pt x="1885" y="2693"/>
                    <a:pt x="1885" y="2303"/>
                  </a:cubicBezTo>
                  <a:cubicBezTo>
                    <a:pt x="1885" y="1818"/>
                    <a:pt x="1468" y="1415"/>
                    <a:pt x="943" y="1415"/>
                  </a:cubicBezTo>
                  <a:cubicBezTo>
                    <a:pt x="755" y="1415"/>
                    <a:pt x="593" y="1280"/>
                    <a:pt x="593" y="1119"/>
                  </a:cubicBezTo>
                  <a:cubicBezTo>
                    <a:pt x="593" y="957"/>
                    <a:pt x="755" y="822"/>
                    <a:pt x="943" y="822"/>
                  </a:cubicBezTo>
                  <a:cubicBezTo>
                    <a:pt x="1131" y="822"/>
                    <a:pt x="1293" y="957"/>
                    <a:pt x="1293" y="1119"/>
                  </a:cubicBezTo>
                  <a:cubicBezTo>
                    <a:pt x="1293" y="1280"/>
                    <a:pt x="1428" y="1415"/>
                    <a:pt x="1589" y="1415"/>
                  </a:cubicBezTo>
                  <a:cubicBezTo>
                    <a:pt x="1751" y="1415"/>
                    <a:pt x="1885" y="1280"/>
                    <a:pt x="1885" y="1119"/>
                  </a:cubicBezTo>
                  <a:cubicBezTo>
                    <a:pt x="1885" y="728"/>
                    <a:pt x="1616" y="405"/>
                    <a:pt x="1239" y="284"/>
                  </a:cubicBezTo>
                  <a:cubicBezTo>
                    <a:pt x="1239" y="123"/>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9"/>
            <p:cNvSpPr/>
            <p:nvPr/>
          </p:nvSpPr>
          <p:spPr>
            <a:xfrm>
              <a:off x="2503388" y="3734075"/>
              <a:ext cx="376900" cy="377250"/>
            </a:xfrm>
            <a:custGeom>
              <a:avLst/>
              <a:gdLst/>
              <a:ahLst/>
              <a:cxnLst/>
              <a:rect l="l" t="t" r="r" b="b"/>
              <a:pathLst>
                <a:path w="15076" h="15090" extrusionOk="0">
                  <a:moveTo>
                    <a:pt x="1441" y="593"/>
                  </a:moveTo>
                  <a:cubicBezTo>
                    <a:pt x="1521" y="607"/>
                    <a:pt x="1589" y="647"/>
                    <a:pt x="1629" y="715"/>
                  </a:cubicBezTo>
                  <a:cubicBezTo>
                    <a:pt x="1670" y="781"/>
                    <a:pt x="1697" y="862"/>
                    <a:pt x="1683" y="943"/>
                  </a:cubicBezTo>
                  <a:cubicBezTo>
                    <a:pt x="1659" y="1076"/>
                    <a:pt x="1527" y="1176"/>
                    <a:pt x="1383" y="1176"/>
                  </a:cubicBezTo>
                  <a:cubicBezTo>
                    <a:pt x="1366" y="1176"/>
                    <a:pt x="1350" y="1175"/>
                    <a:pt x="1333" y="1172"/>
                  </a:cubicBezTo>
                  <a:cubicBezTo>
                    <a:pt x="1171" y="1145"/>
                    <a:pt x="1064" y="997"/>
                    <a:pt x="1105" y="835"/>
                  </a:cubicBezTo>
                  <a:cubicBezTo>
                    <a:pt x="1118" y="755"/>
                    <a:pt x="1159" y="688"/>
                    <a:pt x="1225" y="647"/>
                  </a:cubicBezTo>
                  <a:cubicBezTo>
                    <a:pt x="1266" y="607"/>
                    <a:pt x="1333" y="593"/>
                    <a:pt x="1387" y="593"/>
                  </a:cubicBezTo>
                  <a:close/>
                  <a:moveTo>
                    <a:pt x="13743" y="2761"/>
                  </a:moveTo>
                  <a:cubicBezTo>
                    <a:pt x="13904" y="2787"/>
                    <a:pt x="14012" y="2949"/>
                    <a:pt x="13985" y="3111"/>
                  </a:cubicBezTo>
                  <a:cubicBezTo>
                    <a:pt x="13951" y="3249"/>
                    <a:pt x="13837" y="3348"/>
                    <a:pt x="13704" y="3348"/>
                  </a:cubicBezTo>
                  <a:cubicBezTo>
                    <a:pt x="13681" y="3348"/>
                    <a:pt x="13658" y="3345"/>
                    <a:pt x="13635" y="3339"/>
                  </a:cubicBezTo>
                  <a:cubicBezTo>
                    <a:pt x="13554" y="3326"/>
                    <a:pt x="13488" y="3285"/>
                    <a:pt x="13447" y="3218"/>
                  </a:cubicBezTo>
                  <a:cubicBezTo>
                    <a:pt x="13407" y="3164"/>
                    <a:pt x="13380" y="3084"/>
                    <a:pt x="13393" y="3003"/>
                  </a:cubicBezTo>
                  <a:cubicBezTo>
                    <a:pt x="13407" y="2922"/>
                    <a:pt x="13461" y="2854"/>
                    <a:pt x="13515" y="2814"/>
                  </a:cubicBezTo>
                  <a:cubicBezTo>
                    <a:pt x="13568" y="2773"/>
                    <a:pt x="13622" y="2761"/>
                    <a:pt x="13689" y="2761"/>
                  </a:cubicBezTo>
                  <a:close/>
                  <a:moveTo>
                    <a:pt x="3002" y="1939"/>
                  </a:moveTo>
                  <a:lnTo>
                    <a:pt x="5263" y="7256"/>
                  </a:lnTo>
                  <a:lnTo>
                    <a:pt x="5062" y="7256"/>
                  </a:lnTo>
                  <a:cubicBezTo>
                    <a:pt x="4900" y="7256"/>
                    <a:pt x="4766" y="7377"/>
                    <a:pt x="4766" y="7538"/>
                  </a:cubicBezTo>
                  <a:cubicBezTo>
                    <a:pt x="4766" y="7700"/>
                    <a:pt x="4900" y="7834"/>
                    <a:pt x="5062" y="7834"/>
                  </a:cubicBezTo>
                  <a:lnTo>
                    <a:pt x="5398" y="7834"/>
                  </a:lnTo>
                  <a:cubicBezTo>
                    <a:pt x="5250" y="9033"/>
                    <a:pt x="4240" y="9961"/>
                    <a:pt x="3002" y="9961"/>
                  </a:cubicBezTo>
                  <a:cubicBezTo>
                    <a:pt x="1764" y="9961"/>
                    <a:pt x="755" y="9033"/>
                    <a:pt x="606" y="7834"/>
                  </a:cubicBezTo>
                  <a:lnTo>
                    <a:pt x="916" y="7834"/>
                  </a:lnTo>
                  <a:cubicBezTo>
                    <a:pt x="1078" y="7834"/>
                    <a:pt x="1212" y="7700"/>
                    <a:pt x="1212" y="7538"/>
                  </a:cubicBezTo>
                  <a:cubicBezTo>
                    <a:pt x="1212" y="7377"/>
                    <a:pt x="1078" y="7256"/>
                    <a:pt x="916" y="7256"/>
                  </a:cubicBezTo>
                  <a:lnTo>
                    <a:pt x="741" y="7256"/>
                  </a:lnTo>
                  <a:lnTo>
                    <a:pt x="3002" y="1939"/>
                  </a:lnTo>
                  <a:close/>
                  <a:moveTo>
                    <a:pt x="12074" y="3622"/>
                  </a:moveTo>
                  <a:lnTo>
                    <a:pt x="14335" y="8938"/>
                  </a:lnTo>
                  <a:lnTo>
                    <a:pt x="13864" y="8938"/>
                  </a:lnTo>
                  <a:cubicBezTo>
                    <a:pt x="13703" y="8938"/>
                    <a:pt x="13568" y="9073"/>
                    <a:pt x="13568" y="9234"/>
                  </a:cubicBezTo>
                  <a:cubicBezTo>
                    <a:pt x="13568" y="9396"/>
                    <a:pt x="13703" y="9530"/>
                    <a:pt x="13864" y="9530"/>
                  </a:cubicBezTo>
                  <a:lnTo>
                    <a:pt x="14470" y="9530"/>
                  </a:lnTo>
                  <a:cubicBezTo>
                    <a:pt x="14322" y="10729"/>
                    <a:pt x="13312" y="11657"/>
                    <a:pt x="12074" y="11657"/>
                  </a:cubicBezTo>
                  <a:cubicBezTo>
                    <a:pt x="10835" y="11657"/>
                    <a:pt x="9827" y="10729"/>
                    <a:pt x="9678" y="9530"/>
                  </a:cubicBezTo>
                  <a:lnTo>
                    <a:pt x="10216" y="9530"/>
                  </a:lnTo>
                  <a:cubicBezTo>
                    <a:pt x="10378" y="9530"/>
                    <a:pt x="10512" y="9396"/>
                    <a:pt x="10512" y="9234"/>
                  </a:cubicBezTo>
                  <a:cubicBezTo>
                    <a:pt x="10512" y="9073"/>
                    <a:pt x="10378" y="8938"/>
                    <a:pt x="10216" y="8938"/>
                  </a:cubicBezTo>
                  <a:lnTo>
                    <a:pt x="9813" y="8938"/>
                  </a:lnTo>
                  <a:lnTo>
                    <a:pt x="12074" y="3622"/>
                  </a:lnTo>
                  <a:close/>
                  <a:moveTo>
                    <a:pt x="10297" y="13487"/>
                  </a:moveTo>
                  <a:cubicBezTo>
                    <a:pt x="10566" y="13487"/>
                    <a:pt x="10796" y="13717"/>
                    <a:pt x="10796" y="13999"/>
                  </a:cubicBezTo>
                  <a:lnTo>
                    <a:pt x="10796" y="14497"/>
                  </a:lnTo>
                  <a:lnTo>
                    <a:pt x="4281" y="14497"/>
                  </a:lnTo>
                  <a:lnTo>
                    <a:pt x="4281" y="13999"/>
                  </a:lnTo>
                  <a:cubicBezTo>
                    <a:pt x="4281" y="13717"/>
                    <a:pt x="4509" y="13487"/>
                    <a:pt x="4779" y="13487"/>
                  </a:cubicBezTo>
                  <a:close/>
                  <a:moveTo>
                    <a:pt x="6946" y="1"/>
                  </a:moveTo>
                  <a:cubicBezTo>
                    <a:pt x="6785" y="1"/>
                    <a:pt x="6650" y="135"/>
                    <a:pt x="6650" y="297"/>
                  </a:cubicBezTo>
                  <a:lnTo>
                    <a:pt x="6650" y="1522"/>
                  </a:lnTo>
                  <a:lnTo>
                    <a:pt x="2262" y="742"/>
                  </a:lnTo>
                  <a:cubicBezTo>
                    <a:pt x="2235" y="607"/>
                    <a:pt x="2194" y="485"/>
                    <a:pt x="2114" y="378"/>
                  </a:cubicBezTo>
                  <a:cubicBezTo>
                    <a:pt x="1979" y="189"/>
                    <a:pt x="1778" y="55"/>
                    <a:pt x="1535" y="15"/>
                  </a:cubicBezTo>
                  <a:cubicBezTo>
                    <a:pt x="1485" y="6"/>
                    <a:pt x="1435" y="1"/>
                    <a:pt x="1385" y="1"/>
                  </a:cubicBezTo>
                  <a:cubicBezTo>
                    <a:pt x="1207" y="1"/>
                    <a:pt x="1033" y="57"/>
                    <a:pt x="875" y="162"/>
                  </a:cubicBezTo>
                  <a:cubicBezTo>
                    <a:pt x="687" y="297"/>
                    <a:pt x="552" y="499"/>
                    <a:pt x="512" y="728"/>
                  </a:cubicBezTo>
                  <a:cubicBezTo>
                    <a:pt x="432" y="1212"/>
                    <a:pt x="755" y="1670"/>
                    <a:pt x="1239" y="1751"/>
                  </a:cubicBezTo>
                  <a:cubicBezTo>
                    <a:pt x="1293" y="1765"/>
                    <a:pt x="1333" y="1765"/>
                    <a:pt x="1387" y="1765"/>
                  </a:cubicBezTo>
                  <a:cubicBezTo>
                    <a:pt x="1710" y="1765"/>
                    <a:pt x="2006" y="1589"/>
                    <a:pt x="2155" y="1320"/>
                  </a:cubicBezTo>
                  <a:lnTo>
                    <a:pt x="2585" y="1401"/>
                  </a:lnTo>
                  <a:lnTo>
                    <a:pt x="28" y="7431"/>
                  </a:lnTo>
                  <a:cubicBezTo>
                    <a:pt x="14" y="7445"/>
                    <a:pt x="14" y="7471"/>
                    <a:pt x="1" y="7484"/>
                  </a:cubicBezTo>
                  <a:lnTo>
                    <a:pt x="1" y="7538"/>
                  </a:lnTo>
                  <a:cubicBezTo>
                    <a:pt x="1" y="9207"/>
                    <a:pt x="1347" y="10553"/>
                    <a:pt x="3002" y="10553"/>
                  </a:cubicBezTo>
                  <a:cubicBezTo>
                    <a:pt x="4658" y="10553"/>
                    <a:pt x="6004" y="9207"/>
                    <a:pt x="6004" y="7538"/>
                  </a:cubicBezTo>
                  <a:lnTo>
                    <a:pt x="6004" y="7484"/>
                  </a:lnTo>
                  <a:cubicBezTo>
                    <a:pt x="5990" y="7471"/>
                    <a:pt x="5990" y="7445"/>
                    <a:pt x="5977" y="7431"/>
                  </a:cubicBezTo>
                  <a:lnTo>
                    <a:pt x="3487" y="1549"/>
                  </a:lnTo>
                  <a:lnTo>
                    <a:pt x="6650" y="2114"/>
                  </a:lnTo>
                  <a:lnTo>
                    <a:pt x="6650" y="12909"/>
                  </a:lnTo>
                  <a:lnTo>
                    <a:pt x="4779" y="12909"/>
                  </a:lnTo>
                  <a:cubicBezTo>
                    <a:pt x="4186" y="12909"/>
                    <a:pt x="3689" y="13394"/>
                    <a:pt x="3689" y="13999"/>
                  </a:cubicBezTo>
                  <a:lnTo>
                    <a:pt x="3689" y="14793"/>
                  </a:lnTo>
                  <a:cubicBezTo>
                    <a:pt x="3689" y="14955"/>
                    <a:pt x="3824" y="15090"/>
                    <a:pt x="3985" y="15090"/>
                  </a:cubicBezTo>
                  <a:lnTo>
                    <a:pt x="11092" y="15090"/>
                  </a:lnTo>
                  <a:cubicBezTo>
                    <a:pt x="11253" y="15090"/>
                    <a:pt x="11388" y="14955"/>
                    <a:pt x="11388" y="14793"/>
                  </a:cubicBezTo>
                  <a:lnTo>
                    <a:pt x="11388" y="13999"/>
                  </a:lnTo>
                  <a:cubicBezTo>
                    <a:pt x="11388" y="13394"/>
                    <a:pt x="10889" y="12909"/>
                    <a:pt x="10297" y="12909"/>
                  </a:cubicBezTo>
                  <a:lnTo>
                    <a:pt x="7242" y="12909"/>
                  </a:lnTo>
                  <a:lnTo>
                    <a:pt x="7242" y="593"/>
                  </a:lnTo>
                  <a:lnTo>
                    <a:pt x="7835" y="593"/>
                  </a:lnTo>
                  <a:lnTo>
                    <a:pt x="7835" y="10930"/>
                  </a:lnTo>
                  <a:cubicBezTo>
                    <a:pt x="7835" y="11092"/>
                    <a:pt x="7969" y="11226"/>
                    <a:pt x="8131" y="11226"/>
                  </a:cubicBezTo>
                  <a:cubicBezTo>
                    <a:pt x="8292" y="11226"/>
                    <a:pt x="8427" y="11092"/>
                    <a:pt x="8427" y="10930"/>
                  </a:cubicBezTo>
                  <a:lnTo>
                    <a:pt x="8427" y="2424"/>
                  </a:lnTo>
                  <a:lnTo>
                    <a:pt x="11697" y="3003"/>
                  </a:lnTo>
                  <a:lnTo>
                    <a:pt x="9100" y="9113"/>
                  </a:lnTo>
                  <a:cubicBezTo>
                    <a:pt x="9086" y="9140"/>
                    <a:pt x="9086" y="9153"/>
                    <a:pt x="9073" y="9180"/>
                  </a:cubicBezTo>
                  <a:lnTo>
                    <a:pt x="9073" y="9234"/>
                  </a:lnTo>
                  <a:cubicBezTo>
                    <a:pt x="9073" y="10890"/>
                    <a:pt x="10419" y="12236"/>
                    <a:pt x="12074" y="12236"/>
                  </a:cubicBezTo>
                  <a:cubicBezTo>
                    <a:pt x="13730" y="12236"/>
                    <a:pt x="15076" y="10890"/>
                    <a:pt x="15076" y="9234"/>
                  </a:cubicBezTo>
                  <a:lnTo>
                    <a:pt x="15076" y="9180"/>
                  </a:lnTo>
                  <a:cubicBezTo>
                    <a:pt x="15076" y="9153"/>
                    <a:pt x="15062" y="9140"/>
                    <a:pt x="15062" y="9113"/>
                  </a:cubicBezTo>
                  <a:lnTo>
                    <a:pt x="12518" y="3150"/>
                  </a:lnTo>
                  <a:lnTo>
                    <a:pt x="12815" y="3204"/>
                  </a:lnTo>
                  <a:cubicBezTo>
                    <a:pt x="12842" y="3326"/>
                    <a:pt x="12881" y="3446"/>
                    <a:pt x="12962" y="3568"/>
                  </a:cubicBezTo>
                  <a:cubicBezTo>
                    <a:pt x="13097" y="3757"/>
                    <a:pt x="13299" y="3891"/>
                    <a:pt x="13541" y="3931"/>
                  </a:cubicBezTo>
                  <a:cubicBezTo>
                    <a:pt x="13581" y="3931"/>
                    <a:pt x="13635" y="3945"/>
                    <a:pt x="13689" y="3945"/>
                  </a:cubicBezTo>
                  <a:cubicBezTo>
                    <a:pt x="14107" y="3945"/>
                    <a:pt x="14484" y="3635"/>
                    <a:pt x="14564" y="3204"/>
                  </a:cubicBezTo>
                  <a:cubicBezTo>
                    <a:pt x="14645" y="2734"/>
                    <a:pt x="14322" y="2276"/>
                    <a:pt x="13838" y="2181"/>
                  </a:cubicBezTo>
                  <a:cubicBezTo>
                    <a:pt x="13788" y="2173"/>
                    <a:pt x="13739" y="2168"/>
                    <a:pt x="13689" y="2168"/>
                  </a:cubicBezTo>
                  <a:cubicBezTo>
                    <a:pt x="13511" y="2168"/>
                    <a:pt x="13336" y="2224"/>
                    <a:pt x="13177" y="2330"/>
                  </a:cubicBezTo>
                  <a:cubicBezTo>
                    <a:pt x="13070" y="2411"/>
                    <a:pt x="12989" y="2504"/>
                    <a:pt x="12922" y="2626"/>
                  </a:cubicBezTo>
                  <a:lnTo>
                    <a:pt x="8427" y="1818"/>
                  </a:lnTo>
                  <a:lnTo>
                    <a:pt x="8427" y="297"/>
                  </a:lnTo>
                  <a:cubicBezTo>
                    <a:pt x="8427" y="135"/>
                    <a:pt x="8292" y="1"/>
                    <a:pt x="8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9"/>
            <p:cNvSpPr/>
            <p:nvPr/>
          </p:nvSpPr>
          <p:spPr>
            <a:xfrm>
              <a:off x="2781663" y="3892575"/>
              <a:ext cx="47125" cy="86500"/>
            </a:xfrm>
            <a:custGeom>
              <a:avLst/>
              <a:gdLst/>
              <a:ahLst/>
              <a:cxnLst/>
              <a:rect l="l" t="t" r="r" b="b"/>
              <a:pathLst>
                <a:path w="1885" h="3460" extrusionOk="0">
                  <a:moveTo>
                    <a:pt x="943" y="1"/>
                  </a:moveTo>
                  <a:cubicBezTo>
                    <a:pt x="781" y="1"/>
                    <a:pt x="647" y="135"/>
                    <a:pt x="647" y="297"/>
                  </a:cubicBezTo>
                  <a:cubicBezTo>
                    <a:pt x="270" y="405"/>
                    <a:pt x="1" y="741"/>
                    <a:pt x="1" y="1131"/>
                  </a:cubicBezTo>
                  <a:cubicBezTo>
                    <a:pt x="1" y="1616"/>
                    <a:pt x="418" y="2020"/>
                    <a:pt x="943" y="2020"/>
                  </a:cubicBezTo>
                  <a:cubicBezTo>
                    <a:pt x="1145" y="2020"/>
                    <a:pt x="1293" y="2140"/>
                    <a:pt x="1293" y="2302"/>
                  </a:cubicBezTo>
                  <a:cubicBezTo>
                    <a:pt x="1293" y="2463"/>
                    <a:pt x="1145" y="2598"/>
                    <a:pt x="943" y="2598"/>
                  </a:cubicBezTo>
                  <a:cubicBezTo>
                    <a:pt x="754" y="2598"/>
                    <a:pt x="593" y="2463"/>
                    <a:pt x="593" y="2302"/>
                  </a:cubicBezTo>
                  <a:cubicBezTo>
                    <a:pt x="593" y="2140"/>
                    <a:pt x="458" y="2006"/>
                    <a:pt x="297" y="2006"/>
                  </a:cubicBezTo>
                  <a:cubicBezTo>
                    <a:pt x="135" y="2006"/>
                    <a:pt x="1" y="2140"/>
                    <a:pt x="1" y="2302"/>
                  </a:cubicBezTo>
                  <a:cubicBezTo>
                    <a:pt x="1" y="2693"/>
                    <a:pt x="270" y="3029"/>
                    <a:pt x="647" y="3150"/>
                  </a:cubicBezTo>
                  <a:lnTo>
                    <a:pt x="647" y="3163"/>
                  </a:lnTo>
                  <a:cubicBezTo>
                    <a:pt x="647" y="3325"/>
                    <a:pt x="781" y="3459"/>
                    <a:pt x="943" y="3459"/>
                  </a:cubicBezTo>
                  <a:cubicBezTo>
                    <a:pt x="1104" y="3459"/>
                    <a:pt x="1239" y="3325"/>
                    <a:pt x="1239" y="3163"/>
                  </a:cubicBezTo>
                  <a:lnTo>
                    <a:pt x="1239" y="3150"/>
                  </a:lnTo>
                  <a:cubicBezTo>
                    <a:pt x="1616" y="3029"/>
                    <a:pt x="1885" y="2693"/>
                    <a:pt x="1885" y="2302"/>
                  </a:cubicBezTo>
                  <a:cubicBezTo>
                    <a:pt x="1885" y="1817"/>
                    <a:pt x="1468" y="1428"/>
                    <a:pt x="943" y="1428"/>
                  </a:cubicBezTo>
                  <a:cubicBezTo>
                    <a:pt x="754" y="1428"/>
                    <a:pt x="593" y="1293"/>
                    <a:pt x="593" y="1131"/>
                  </a:cubicBezTo>
                  <a:cubicBezTo>
                    <a:pt x="593" y="970"/>
                    <a:pt x="754" y="835"/>
                    <a:pt x="943" y="835"/>
                  </a:cubicBezTo>
                  <a:cubicBezTo>
                    <a:pt x="1145" y="835"/>
                    <a:pt x="1293" y="970"/>
                    <a:pt x="1293" y="1131"/>
                  </a:cubicBezTo>
                  <a:cubicBezTo>
                    <a:pt x="1293" y="1293"/>
                    <a:pt x="1427" y="1428"/>
                    <a:pt x="1589" y="1428"/>
                  </a:cubicBezTo>
                  <a:cubicBezTo>
                    <a:pt x="1750" y="1428"/>
                    <a:pt x="1885" y="1293"/>
                    <a:pt x="1885" y="1131"/>
                  </a:cubicBezTo>
                  <a:cubicBezTo>
                    <a:pt x="1885" y="741"/>
                    <a:pt x="1616" y="405"/>
                    <a:pt x="1239" y="297"/>
                  </a:cubicBezTo>
                  <a:cubicBezTo>
                    <a:pt x="1239" y="135"/>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9"/>
          <p:cNvGrpSpPr/>
          <p:nvPr/>
        </p:nvGrpSpPr>
        <p:grpSpPr>
          <a:xfrm>
            <a:off x="1083349" y="3864500"/>
            <a:ext cx="390050" cy="377225"/>
            <a:chOff x="3254088" y="3734100"/>
            <a:chExt cx="390050" cy="377225"/>
          </a:xfrm>
        </p:grpSpPr>
        <p:sp>
          <p:nvSpPr>
            <p:cNvPr id="1565" name="Google Shape;1565;p49"/>
            <p:cNvSpPr/>
            <p:nvPr/>
          </p:nvSpPr>
          <p:spPr>
            <a:xfrm>
              <a:off x="3254088" y="3734100"/>
              <a:ext cx="390050" cy="377225"/>
            </a:xfrm>
            <a:custGeom>
              <a:avLst/>
              <a:gdLst/>
              <a:ahLst/>
              <a:cxnLst/>
              <a:rect l="l" t="t" r="r" b="b"/>
              <a:pathLst>
                <a:path w="15602" h="15089" extrusionOk="0">
                  <a:moveTo>
                    <a:pt x="5156" y="3270"/>
                  </a:moveTo>
                  <a:cubicBezTo>
                    <a:pt x="5394" y="3270"/>
                    <a:pt x="5632" y="3288"/>
                    <a:pt x="5869" y="3325"/>
                  </a:cubicBezTo>
                  <a:lnTo>
                    <a:pt x="2115" y="7094"/>
                  </a:lnTo>
                  <a:lnTo>
                    <a:pt x="728" y="5707"/>
                  </a:lnTo>
                  <a:lnTo>
                    <a:pt x="1778" y="4671"/>
                  </a:lnTo>
                  <a:cubicBezTo>
                    <a:pt x="2682" y="3767"/>
                    <a:pt x="3909" y="3270"/>
                    <a:pt x="5156" y="3270"/>
                  </a:cubicBezTo>
                  <a:close/>
                  <a:moveTo>
                    <a:pt x="12045" y="594"/>
                  </a:moveTo>
                  <a:cubicBezTo>
                    <a:pt x="12750" y="594"/>
                    <a:pt x="13461" y="712"/>
                    <a:pt x="14148" y="956"/>
                  </a:cubicBezTo>
                  <a:cubicBezTo>
                    <a:pt x="14578" y="2180"/>
                    <a:pt x="14618" y="3486"/>
                    <a:pt x="14282" y="4698"/>
                  </a:cubicBezTo>
                  <a:lnTo>
                    <a:pt x="11860" y="2275"/>
                  </a:lnTo>
                  <a:cubicBezTo>
                    <a:pt x="11806" y="2221"/>
                    <a:pt x="11732" y="2194"/>
                    <a:pt x="11656" y="2194"/>
                  </a:cubicBezTo>
                  <a:cubicBezTo>
                    <a:pt x="11580" y="2194"/>
                    <a:pt x="11503" y="2221"/>
                    <a:pt x="11442" y="2275"/>
                  </a:cubicBezTo>
                  <a:cubicBezTo>
                    <a:pt x="11334" y="2396"/>
                    <a:pt x="11334" y="2584"/>
                    <a:pt x="11442" y="2692"/>
                  </a:cubicBezTo>
                  <a:lnTo>
                    <a:pt x="14067" y="5317"/>
                  </a:lnTo>
                  <a:lnTo>
                    <a:pt x="14080" y="5330"/>
                  </a:lnTo>
                  <a:cubicBezTo>
                    <a:pt x="13771" y="6124"/>
                    <a:pt x="13299" y="6851"/>
                    <a:pt x="12680" y="7470"/>
                  </a:cubicBezTo>
                  <a:lnTo>
                    <a:pt x="11806" y="8345"/>
                  </a:lnTo>
                  <a:cubicBezTo>
                    <a:pt x="11765" y="8372"/>
                    <a:pt x="11752" y="8399"/>
                    <a:pt x="11725" y="8426"/>
                  </a:cubicBezTo>
                  <a:lnTo>
                    <a:pt x="7579" y="12571"/>
                  </a:lnTo>
                  <a:lnTo>
                    <a:pt x="7552" y="12531"/>
                  </a:lnTo>
                  <a:lnTo>
                    <a:pt x="2558" y="7537"/>
                  </a:lnTo>
                  <a:lnTo>
                    <a:pt x="2531" y="7510"/>
                  </a:lnTo>
                  <a:lnTo>
                    <a:pt x="3272" y="6771"/>
                  </a:lnTo>
                  <a:lnTo>
                    <a:pt x="6865" y="10351"/>
                  </a:lnTo>
                  <a:cubicBezTo>
                    <a:pt x="6919" y="10405"/>
                    <a:pt x="6987" y="10432"/>
                    <a:pt x="7068" y="10432"/>
                  </a:cubicBezTo>
                  <a:cubicBezTo>
                    <a:pt x="7149" y="10432"/>
                    <a:pt x="7215" y="10405"/>
                    <a:pt x="7269" y="10351"/>
                  </a:cubicBezTo>
                  <a:cubicBezTo>
                    <a:pt x="7391" y="10229"/>
                    <a:pt x="7391" y="10055"/>
                    <a:pt x="7269" y="9933"/>
                  </a:cubicBezTo>
                  <a:lnTo>
                    <a:pt x="3689" y="6353"/>
                  </a:lnTo>
                  <a:lnTo>
                    <a:pt x="7619" y="2423"/>
                  </a:lnTo>
                  <a:cubicBezTo>
                    <a:pt x="8813" y="1229"/>
                    <a:pt x="10414" y="594"/>
                    <a:pt x="12045" y="594"/>
                  </a:cubicBezTo>
                  <a:close/>
                  <a:moveTo>
                    <a:pt x="2720" y="8547"/>
                  </a:moveTo>
                  <a:lnTo>
                    <a:pt x="6569" y="12397"/>
                  </a:lnTo>
                  <a:lnTo>
                    <a:pt x="5735" y="13231"/>
                  </a:lnTo>
                  <a:lnTo>
                    <a:pt x="1885" y="9382"/>
                  </a:lnTo>
                  <a:lnTo>
                    <a:pt x="2720" y="8547"/>
                  </a:lnTo>
                  <a:close/>
                  <a:moveTo>
                    <a:pt x="2034" y="10364"/>
                  </a:moveTo>
                  <a:lnTo>
                    <a:pt x="4726" y="13056"/>
                  </a:lnTo>
                  <a:lnTo>
                    <a:pt x="769" y="14335"/>
                  </a:lnTo>
                  <a:lnTo>
                    <a:pt x="2034" y="10364"/>
                  </a:lnTo>
                  <a:close/>
                  <a:moveTo>
                    <a:pt x="11792" y="9193"/>
                  </a:moveTo>
                  <a:cubicBezTo>
                    <a:pt x="12021" y="10674"/>
                    <a:pt x="11536" y="12221"/>
                    <a:pt x="10460" y="13285"/>
                  </a:cubicBezTo>
                  <a:lnTo>
                    <a:pt x="9383" y="14362"/>
                  </a:lnTo>
                  <a:lnTo>
                    <a:pt x="7996" y="12989"/>
                  </a:lnTo>
                  <a:lnTo>
                    <a:pt x="11792" y="9193"/>
                  </a:lnTo>
                  <a:close/>
                  <a:moveTo>
                    <a:pt x="12061" y="1"/>
                  </a:moveTo>
                  <a:cubicBezTo>
                    <a:pt x="10269" y="1"/>
                    <a:pt x="8507" y="701"/>
                    <a:pt x="7202" y="2006"/>
                  </a:cubicBezTo>
                  <a:lnTo>
                    <a:pt x="6381" y="2826"/>
                  </a:lnTo>
                  <a:cubicBezTo>
                    <a:pt x="5971" y="2728"/>
                    <a:pt x="5556" y="2681"/>
                    <a:pt x="5143" y="2681"/>
                  </a:cubicBezTo>
                  <a:cubicBezTo>
                    <a:pt x="3740" y="2681"/>
                    <a:pt x="2369" y="3234"/>
                    <a:pt x="1361" y="4253"/>
                  </a:cubicBezTo>
                  <a:lnTo>
                    <a:pt x="96" y="5505"/>
                  </a:lnTo>
                  <a:cubicBezTo>
                    <a:pt x="42" y="5559"/>
                    <a:pt x="15" y="5626"/>
                    <a:pt x="15" y="5707"/>
                  </a:cubicBezTo>
                  <a:cubicBezTo>
                    <a:pt x="15" y="5787"/>
                    <a:pt x="42" y="5868"/>
                    <a:pt x="96" y="5922"/>
                  </a:cubicBezTo>
                  <a:lnTo>
                    <a:pt x="2142" y="7955"/>
                  </a:lnTo>
                  <a:lnTo>
                    <a:pt x="2316" y="8129"/>
                  </a:lnTo>
                  <a:lnTo>
                    <a:pt x="1266" y="9179"/>
                  </a:lnTo>
                  <a:cubicBezTo>
                    <a:pt x="1146" y="9287"/>
                    <a:pt x="1146" y="9475"/>
                    <a:pt x="1266" y="9597"/>
                  </a:cubicBezTo>
                  <a:lnTo>
                    <a:pt x="1562" y="9893"/>
                  </a:lnTo>
                  <a:lnTo>
                    <a:pt x="28" y="14698"/>
                  </a:lnTo>
                  <a:cubicBezTo>
                    <a:pt x="1" y="14805"/>
                    <a:pt x="28" y="14913"/>
                    <a:pt x="109" y="14994"/>
                  </a:cubicBezTo>
                  <a:cubicBezTo>
                    <a:pt x="163" y="15048"/>
                    <a:pt x="230" y="15089"/>
                    <a:pt x="311" y="15089"/>
                  </a:cubicBezTo>
                  <a:cubicBezTo>
                    <a:pt x="338" y="15089"/>
                    <a:pt x="378" y="15075"/>
                    <a:pt x="405" y="15075"/>
                  </a:cubicBezTo>
                  <a:lnTo>
                    <a:pt x="5184" y="13513"/>
                  </a:lnTo>
                  <a:lnTo>
                    <a:pt x="5519" y="13850"/>
                  </a:lnTo>
                  <a:cubicBezTo>
                    <a:pt x="5587" y="13917"/>
                    <a:pt x="5654" y="13944"/>
                    <a:pt x="5735" y="13944"/>
                  </a:cubicBezTo>
                  <a:cubicBezTo>
                    <a:pt x="5803" y="13944"/>
                    <a:pt x="5883" y="13917"/>
                    <a:pt x="5937" y="13850"/>
                  </a:cubicBezTo>
                  <a:lnTo>
                    <a:pt x="6987" y="12800"/>
                  </a:lnTo>
                  <a:lnTo>
                    <a:pt x="7377" y="13190"/>
                  </a:lnTo>
                  <a:lnTo>
                    <a:pt x="9180" y="14994"/>
                  </a:lnTo>
                  <a:cubicBezTo>
                    <a:pt x="9234" y="15048"/>
                    <a:pt x="9315" y="15075"/>
                    <a:pt x="9383" y="15075"/>
                  </a:cubicBezTo>
                  <a:cubicBezTo>
                    <a:pt x="9464" y="15075"/>
                    <a:pt x="9530" y="15048"/>
                    <a:pt x="9598" y="14994"/>
                  </a:cubicBezTo>
                  <a:lnTo>
                    <a:pt x="10876" y="13702"/>
                  </a:lnTo>
                  <a:cubicBezTo>
                    <a:pt x="11522" y="13056"/>
                    <a:pt x="12007" y="12248"/>
                    <a:pt x="12249" y="11360"/>
                  </a:cubicBezTo>
                  <a:cubicBezTo>
                    <a:pt x="12492" y="10485"/>
                    <a:pt x="12506" y="9570"/>
                    <a:pt x="12290" y="8682"/>
                  </a:cubicBezTo>
                  <a:lnTo>
                    <a:pt x="13098" y="7887"/>
                  </a:lnTo>
                  <a:cubicBezTo>
                    <a:pt x="14995" y="5990"/>
                    <a:pt x="15601" y="3136"/>
                    <a:pt x="14659" y="619"/>
                  </a:cubicBezTo>
                  <a:cubicBezTo>
                    <a:pt x="14632" y="538"/>
                    <a:pt x="14564" y="484"/>
                    <a:pt x="14484" y="445"/>
                  </a:cubicBezTo>
                  <a:cubicBezTo>
                    <a:pt x="13697" y="146"/>
                    <a:pt x="12876" y="1"/>
                    <a:pt x="120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9"/>
            <p:cNvSpPr/>
            <p:nvPr/>
          </p:nvSpPr>
          <p:spPr>
            <a:xfrm>
              <a:off x="3439838" y="3850500"/>
              <a:ext cx="77425" cy="73400"/>
            </a:xfrm>
            <a:custGeom>
              <a:avLst/>
              <a:gdLst/>
              <a:ahLst/>
              <a:cxnLst/>
              <a:rect l="l" t="t" r="r" b="b"/>
              <a:pathLst>
                <a:path w="3097" h="2936" extrusionOk="0">
                  <a:moveTo>
                    <a:pt x="1952" y="1"/>
                  </a:moveTo>
                  <a:cubicBezTo>
                    <a:pt x="1710" y="1"/>
                    <a:pt x="1474" y="90"/>
                    <a:pt x="1293" y="270"/>
                  </a:cubicBezTo>
                  <a:cubicBezTo>
                    <a:pt x="916" y="647"/>
                    <a:pt x="943" y="1280"/>
                    <a:pt x="1334" y="1670"/>
                  </a:cubicBezTo>
                  <a:cubicBezTo>
                    <a:pt x="1508" y="1845"/>
                    <a:pt x="1535" y="2101"/>
                    <a:pt x="1388" y="2249"/>
                  </a:cubicBezTo>
                  <a:cubicBezTo>
                    <a:pt x="1321" y="2315"/>
                    <a:pt x="1234" y="2346"/>
                    <a:pt x="1142" y="2346"/>
                  </a:cubicBezTo>
                  <a:cubicBezTo>
                    <a:pt x="1027" y="2346"/>
                    <a:pt x="906" y="2298"/>
                    <a:pt x="808" y="2208"/>
                  </a:cubicBezTo>
                  <a:cubicBezTo>
                    <a:pt x="647" y="2034"/>
                    <a:pt x="620" y="1777"/>
                    <a:pt x="768" y="1630"/>
                  </a:cubicBezTo>
                  <a:cubicBezTo>
                    <a:pt x="876" y="1508"/>
                    <a:pt x="876" y="1334"/>
                    <a:pt x="768" y="1212"/>
                  </a:cubicBezTo>
                  <a:cubicBezTo>
                    <a:pt x="708" y="1152"/>
                    <a:pt x="630" y="1122"/>
                    <a:pt x="554" y="1122"/>
                  </a:cubicBezTo>
                  <a:cubicBezTo>
                    <a:pt x="479" y="1122"/>
                    <a:pt x="405" y="1152"/>
                    <a:pt x="351" y="1212"/>
                  </a:cubicBezTo>
                  <a:cubicBezTo>
                    <a:pt x="42" y="1522"/>
                    <a:pt x="1" y="1993"/>
                    <a:pt x="216" y="2384"/>
                  </a:cubicBezTo>
                  <a:lnTo>
                    <a:pt x="203" y="2397"/>
                  </a:lnTo>
                  <a:cubicBezTo>
                    <a:pt x="81" y="2518"/>
                    <a:pt x="81" y="2707"/>
                    <a:pt x="203" y="2814"/>
                  </a:cubicBezTo>
                  <a:cubicBezTo>
                    <a:pt x="257" y="2868"/>
                    <a:pt x="338" y="2895"/>
                    <a:pt x="405" y="2895"/>
                  </a:cubicBezTo>
                  <a:cubicBezTo>
                    <a:pt x="485" y="2895"/>
                    <a:pt x="553" y="2868"/>
                    <a:pt x="620" y="2814"/>
                  </a:cubicBezTo>
                  <a:lnTo>
                    <a:pt x="634" y="2800"/>
                  </a:lnTo>
                  <a:cubicBezTo>
                    <a:pt x="795" y="2895"/>
                    <a:pt x="970" y="2935"/>
                    <a:pt x="1145" y="2935"/>
                  </a:cubicBezTo>
                  <a:cubicBezTo>
                    <a:pt x="1388" y="2935"/>
                    <a:pt x="1630" y="2841"/>
                    <a:pt x="1804" y="2666"/>
                  </a:cubicBezTo>
                  <a:cubicBezTo>
                    <a:pt x="2181" y="2289"/>
                    <a:pt x="2154" y="1657"/>
                    <a:pt x="1750" y="1266"/>
                  </a:cubicBezTo>
                  <a:cubicBezTo>
                    <a:pt x="1589" y="1092"/>
                    <a:pt x="1562" y="835"/>
                    <a:pt x="1711" y="688"/>
                  </a:cubicBezTo>
                  <a:cubicBezTo>
                    <a:pt x="1777" y="621"/>
                    <a:pt x="1864" y="590"/>
                    <a:pt x="1955" y="590"/>
                  </a:cubicBezTo>
                  <a:cubicBezTo>
                    <a:pt x="2068" y="590"/>
                    <a:pt x="2187" y="638"/>
                    <a:pt x="2276" y="728"/>
                  </a:cubicBezTo>
                  <a:cubicBezTo>
                    <a:pt x="2450" y="903"/>
                    <a:pt x="2477" y="1158"/>
                    <a:pt x="2330" y="1307"/>
                  </a:cubicBezTo>
                  <a:cubicBezTo>
                    <a:pt x="2208" y="1428"/>
                    <a:pt x="2208" y="1616"/>
                    <a:pt x="2330" y="1724"/>
                  </a:cubicBezTo>
                  <a:cubicBezTo>
                    <a:pt x="2384" y="1777"/>
                    <a:pt x="2464" y="1804"/>
                    <a:pt x="2531" y="1804"/>
                  </a:cubicBezTo>
                  <a:cubicBezTo>
                    <a:pt x="2612" y="1804"/>
                    <a:pt x="2693" y="1777"/>
                    <a:pt x="2747" y="1724"/>
                  </a:cubicBezTo>
                  <a:cubicBezTo>
                    <a:pt x="3057" y="1415"/>
                    <a:pt x="3096" y="943"/>
                    <a:pt x="2881" y="553"/>
                  </a:cubicBezTo>
                  <a:lnTo>
                    <a:pt x="2908" y="526"/>
                  </a:lnTo>
                  <a:cubicBezTo>
                    <a:pt x="3030" y="405"/>
                    <a:pt x="3030" y="216"/>
                    <a:pt x="2908" y="109"/>
                  </a:cubicBezTo>
                  <a:cubicBezTo>
                    <a:pt x="2854" y="48"/>
                    <a:pt x="2780" y="18"/>
                    <a:pt x="2705" y="18"/>
                  </a:cubicBezTo>
                  <a:cubicBezTo>
                    <a:pt x="2629" y="18"/>
                    <a:pt x="2552" y="48"/>
                    <a:pt x="2491" y="109"/>
                  </a:cubicBezTo>
                  <a:lnTo>
                    <a:pt x="2464" y="135"/>
                  </a:lnTo>
                  <a:cubicBezTo>
                    <a:pt x="2302" y="46"/>
                    <a:pt x="2125" y="1"/>
                    <a:pt x="1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9"/>
            <p:cNvSpPr/>
            <p:nvPr/>
          </p:nvSpPr>
          <p:spPr>
            <a:xfrm>
              <a:off x="3407538" y="3822175"/>
              <a:ext cx="142375" cy="129650"/>
            </a:xfrm>
            <a:custGeom>
              <a:avLst/>
              <a:gdLst/>
              <a:ahLst/>
              <a:cxnLst/>
              <a:rect l="l" t="t" r="r" b="b"/>
              <a:pathLst>
                <a:path w="5695" h="5186" extrusionOk="0">
                  <a:moveTo>
                    <a:pt x="2841" y="595"/>
                  </a:moveTo>
                  <a:cubicBezTo>
                    <a:pt x="3353" y="595"/>
                    <a:pt x="3877" y="784"/>
                    <a:pt x="4268" y="1175"/>
                  </a:cubicBezTo>
                  <a:cubicBezTo>
                    <a:pt x="5049" y="1955"/>
                    <a:pt x="5049" y="3234"/>
                    <a:pt x="4268" y="4014"/>
                  </a:cubicBezTo>
                  <a:cubicBezTo>
                    <a:pt x="3878" y="4405"/>
                    <a:pt x="3363" y="4600"/>
                    <a:pt x="2848" y="4600"/>
                  </a:cubicBezTo>
                  <a:cubicBezTo>
                    <a:pt x="2333" y="4600"/>
                    <a:pt x="1818" y="4405"/>
                    <a:pt x="1427" y="4014"/>
                  </a:cubicBezTo>
                  <a:cubicBezTo>
                    <a:pt x="647" y="3234"/>
                    <a:pt x="647" y="1955"/>
                    <a:pt x="1427" y="1175"/>
                  </a:cubicBezTo>
                  <a:cubicBezTo>
                    <a:pt x="1818" y="784"/>
                    <a:pt x="2330" y="595"/>
                    <a:pt x="2841" y="595"/>
                  </a:cubicBezTo>
                  <a:close/>
                  <a:moveTo>
                    <a:pt x="2842" y="0"/>
                  </a:moveTo>
                  <a:cubicBezTo>
                    <a:pt x="2178" y="0"/>
                    <a:pt x="1515" y="252"/>
                    <a:pt x="1011" y="757"/>
                  </a:cubicBezTo>
                  <a:cubicBezTo>
                    <a:pt x="1" y="1767"/>
                    <a:pt x="1" y="3422"/>
                    <a:pt x="1011" y="4432"/>
                  </a:cubicBezTo>
                  <a:cubicBezTo>
                    <a:pt x="1522" y="4929"/>
                    <a:pt x="2181" y="5186"/>
                    <a:pt x="2841" y="5186"/>
                  </a:cubicBezTo>
                  <a:cubicBezTo>
                    <a:pt x="3514" y="5186"/>
                    <a:pt x="4173" y="4929"/>
                    <a:pt x="4685" y="4432"/>
                  </a:cubicBezTo>
                  <a:cubicBezTo>
                    <a:pt x="5695" y="3422"/>
                    <a:pt x="5695" y="1767"/>
                    <a:pt x="4685" y="757"/>
                  </a:cubicBezTo>
                  <a:cubicBezTo>
                    <a:pt x="4173" y="252"/>
                    <a:pt x="3507" y="0"/>
                    <a:pt x="2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9"/>
            <p:cNvSpPr/>
            <p:nvPr/>
          </p:nvSpPr>
          <p:spPr>
            <a:xfrm>
              <a:off x="3519263" y="3770100"/>
              <a:ext cx="14500" cy="14475"/>
            </a:xfrm>
            <a:custGeom>
              <a:avLst/>
              <a:gdLst/>
              <a:ahLst/>
              <a:cxnLst/>
              <a:rect l="l" t="t" r="r" b="b"/>
              <a:pathLst>
                <a:path w="580" h="579" extrusionOk="0">
                  <a:moveTo>
                    <a:pt x="283" y="1"/>
                  </a:moveTo>
                  <a:cubicBezTo>
                    <a:pt x="216" y="1"/>
                    <a:pt x="135" y="27"/>
                    <a:pt x="81" y="81"/>
                  </a:cubicBezTo>
                  <a:cubicBezTo>
                    <a:pt x="27" y="135"/>
                    <a:pt x="0" y="216"/>
                    <a:pt x="0" y="283"/>
                  </a:cubicBezTo>
                  <a:cubicBezTo>
                    <a:pt x="0" y="363"/>
                    <a:pt x="27" y="444"/>
                    <a:pt x="81" y="498"/>
                  </a:cubicBezTo>
                  <a:cubicBezTo>
                    <a:pt x="135" y="552"/>
                    <a:pt x="216" y="579"/>
                    <a:pt x="283" y="579"/>
                  </a:cubicBezTo>
                  <a:cubicBezTo>
                    <a:pt x="364" y="579"/>
                    <a:pt x="445" y="552"/>
                    <a:pt x="499" y="498"/>
                  </a:cubicBezTo>
                  <a:cubicBezTo>
                    <a:pt x="553" y="444"/>
                    <a:pt x="580" y="363"/>
                    <a:pt x="580" y="283"/>
                  </a:cubicBezTo>
                  <a:cubicBezTo>
                    <a:pt x="580" y="216"/>
                    <a:pt x="553" y="135"/>
                    <a:pt x="499" y="81"/>
                  </a:cubicBezTo>
                  <a:cubicBezTo>
                    <a:pt x="445" y="27"/>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9"/>
            <p:cNvSpPr/>
            <p:nvPr/>
          </p:nvSpPr>
          <p:spPr>
            <a:xfrm>
              <a:off x="3441863" y="3998925"/>
              <a:ext cx="14825" cy="14825"/>
            </a:xfrm>
            <a:custGeom>
              <a:avLst/>
              <a:gdLst/>
              <a:ahLst/>
              <a:cxnLst/>
              <a:rect l="l" t="t" r="r" b="b"/>
              <a:pathLst>
                <a:path w="593" h="593" extrusionOk="0">
                  <a:moveTo>
                    <a:pt x="297" y="0"/>
                  </a:moveTo>
                  <a:cubicBezTo>
                    <a:pt x="216" y="0"/>
                    <a:pt x="149" y="27"/>
                    <a:pt x="95" y="81"/>
                  </a:cubicBezTo>
                  <a:cubicBezTo>
                    <a:pt x="41" y="135"/>
                    <a:pt x="0" y="215"/>
                    <a:pt x="0" y="296"/>
                  </a:cubicBezTo>
                  <a:cubicBezTo>
                    <a:pt x="0" y="377"/>
                    <a:pt x="41" y="444"/>
                    <a:pt x="95" y="498"/>
                  </a:cubicBezTo>
                  <a:cubicBezTo>
                    <a:pt x="149" y="551"/>
                    <a:pt x="216" y="592"/>
                    <a:pt x="297" y="592"/>
                  </a:cubicBezTo>
                  <a:cubicBezTo>
                    <a:pt x="377" y="592"/>
                    <a:pt x="458" y="551"/>
                    <a:pt x="512" y="498"/>
                  </a:cubicBezTo>
                  <a:cubicBezTo>
                    <a:pt x="566" y="444"/>
                    <a:pt x="593" y="377"/>
                    <a:pt x="593" y="296"/>
                  </a:cubicBezTo>
                  <a:cubicBezTo>
                    <a:pt x="593" y="215"/>
                    <a:pt x="566" y="135"/>
                    <a:pt x="512" y="81"/>
                  </a:cubicBezTo>
                  <a:cubicBezTo>
                    <a:pt x="458" y="27"/>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9"/>
          <p:cNvGrpSpPr/>
          <p:nvPr/>
        </p:nvGrpSpPr>
        <p:grpSpPr>
          <a:xfrm>
            <a:off x="4943174" y="3884363"/>
            <a:ext cx="377925" cy="337500"/>
            <a:chOff x="4005138" y="3753950"/>
            <a:chExt cx="377925" cy="337500"/>
          </a:xfrm>
        </p:grpSpPr>
        <p:sp>
          <p:nvSpPr>
            <p:cNvPr id="1571" name="Google Shape;1571;p49"/>
            <p:cNvSpPr/>
            <p:nvPr/>
          </p:nvSpPr>
          <p:spPr>
            <a:xfrm>
              <a:off x="4005138" y="3864325"/>
              <a:ext cx="377925" cy="227125"/>
            </a:xfrm>
            <a:custGeom>
              <a:avLst/>
              <a:gdLst/>
              <a:ahLst/>
              <a:cxnLst/>
              <a:rect l="l" t="t" r="r" b="b"/>
              <a:pathLst>
                <a:path w="15117" h="9085" extrusionOk="0">
                  <a:moveTo>
                    <a:pt x="8845" y="592"/>
                  </a:moveTo>
                  <a:cubicBezTo>
                    <a:pt x="8979" y="592"/>
                    <a:pt x="9100" y="686"/>
                    <a:pt x="9141" y="821"/>
                  </a:cubicBezTo>
                  <a:lnTo>
                    <a:pt x="9611" y="2840"/>
                  </a:lnTo>
                  <a:lnTo>
                    <a:pt x="5519" y="2840"/>
                  </a:lnTo>
                  <a:lnTo>
                    <a:pt x="5991" y="821"/>
                  </a:lnTo>
                  <a:cubicBezTo>
                    <a:pt x="6031" y="686"/>
                    <a:pt x="6139" y="592"/>
                    <a:pt x="6287" y="592"/>
                  </a:cubicBezTo>
                  <a:close/>
                  <a:moveTo>
                    <a:pt x="7861" y="3419"/>
                  </a:moveTo>
                  <a:cubicBezTo>
                    <a:pt x="7849" y="3459"/>
                    <a:pt x="7835" y="3486"/>
                    <a:pt x="7835" y="3513"/>
                  </a:cubicBezTo>
                  <a:lnTo>
                    <a:pt x="7565" y="4670"/>
                  </a:lnTo>
                  <a:lnTo>
                    <a:pt x="7283" y="3513"/>
                  </a:lnTo>
                  <a:cubicBezTo>
                    <a:pt x="7283" y="3486"/>
                    <a:pt x="7269" y="3459"/>
                    <a:pt x="7256" y="3419"/>
                  </a:cubicBezTo>
                  <a:close/>
                  <a:moveTo>
                    <a:pt x="6422" y="3419"/>
                  </a:moveTo>
                  <a:cubicBezTo>
                    <a:pt x="6569" y="3419"/>
                    <a:pt x="6677" y="3513"/>
                    <a:pt x="6718" y="3647"/>
                  </a:cubicBezTo>
                  <a:lnTo>
                    <a:pt x="7188" y="5666"/>
                  </a:lnTo>
                  <a:lnTo>
                    <a:pt x="3097" y="5666"/>
                  </a:lnTo>
                  <a:lnTo>
                    <a:pt x="3568" y="3647"/>
                  </a:lnTo>
                  <a:cubicBezTo>
                    <a:pt x="3608" y="3513"/>
                    <a:pt x="3716" y="3419"/>
                    <a:pt x="3864" y="3419"/>
                  </a:cubicBezTo>
                  <a:close/>
                  <a:moveTo>
                    <a:pt x="11267" y="3419"/>
                  </a:moveTo>
                  <a:cubicBezTo>
                    <a:pt x="11402" y="3419"/>
                    <a:pt x="11510" y="3513"/>
                    <a:pt x="11549" y="3647"/>
                  </a:cubicBezTo>
                  <a:lnTo>
                    <a:pt x="12021" y="5666"/>
                  </a:lnTo>
                  <a:lnTo>
                    <a:pt x="7929" y="5666"/>
                  </a:lnTo>
                  <a:lnTo>
                    <a:pt x="8400" y="3647"/>
                  </a:lnTo>
                  <a:cubicBezTo>
                    <a:pt x="8441" y="3513"/>
                    <a:pt x="8561" y="3419"/>
                    <a:pt x="8696" y="3419"/>
                  </a:cubicBezTo>
                  <a:close/>
                  <a:moveTo>
                    <a:pt x="10271" y="6245"/>
                  </a:moveTo>
                  <a:cubicBezTo>
                    <a:pt x="10271" y="6285"/>
                    <a:pt x="10257" y="6312"/>
                    <a:pt x="10244" y="6339"/>
                  </a:cubicBezTo>
                  <a:lnTo>
                    <a:pt x="9975" y="7497"/>
                  </a:lnTo>
                  <a:lnTo>
                    <a:pt x="9706" y="6339"/>
                  </a:lnTo>
                  <a:cubicBezTo>
                    <a:pt x="9706" y="6312"/>
                    <a:pt x="9692" y="6285"/>
                    <a:pt x="9679" y="6245"/>
                  </a:cubicBezTo>
                  <a:close/>
                  <a:moveTo>
                    <a:pt x="5453" y="6245"/>
                  </a:moveTo>
                  <a:cubicBezTo>
                    <a:pt x="5439" y="6285"/>
                    <a:pt x="5426" y="6312"/>
                    <a:pt x="5426" y="6339"/>
                  </a:cubicBezTo>
                  <a:lnTo>
                    <a:pt x="5143" y="7511"/>
                  </a:lnTo>
                  <a:lnTo>
                    <a:pt x="4873" y="6339"/>
                  </a:lnTo>
                  <a:cubicBezTo>
                    <a:pt x="4860" y="6312"/>
                    <a:pt x="4860" y="6285"/>
                    <a:pt x="4846" y="6245"/>
                  </a:cubicBezTo>
                  <a:close/>
                  <a:moveTo>
                    <a:pt x="4012" y="6245"/>
                  </a:moveTo>
                  <a:cubicBezTo>
                    <a:pt x="4147" y="6245"/>
                    <a:pt x="4268" y="6339"/>
                    <a:pt x="4295" y="6474"/>
                  </a:cubicBezTo>
                  <a:lnTo>
                    <a:pt x="4766" y="8493"/>
                  </a:lnTo>
                  <a:lnTo>
                    <a:pt x="688" y="8493"/>
                  </a:lnTo>
                  <a:lnTo>
                    <a:pt x="823" y="7900"/>
                  </a:lnTo>
                  <a:lnTo>
                    <a:pt x="2276" y="7900"/>
                  </a:lnTo>
                  <a:cubicBezTo>
                    <a:pt x="2438" y="7900"/>
                    <a:pt x="2572" y="7766"/>
                    <a:pt x="2572" y="7604"/>
                  </a:cubicBezTo>
                  <a:cubicBezTo>
                    <a:pt x="2572" y="7443"/>
                    <a:pt x="2438" y="7308"/>
                    <a:pt x="2276" y="7308"/>
                  </a:cubicBezTo>
                  <a:lnTo>
                    <a:pt x="957" y="7308"/>
                  </a:lnTo>
                  <a:lnTo>
                    <a:pt x="1159" y="6474"/>
                  </a:lnTo>
                  <a:cubicBezTo>
                    <a:pt x="1185" y="6339"/>
                    <a:pt x="1307" y="6245"/>
                    <a:pt x="1442" y="6245"/>
                  </a:cubicBezTo>
                  <a:close/>
                  <a:moveTo>
                    <a:pt x="8845" y="6245"/>
                  </a:moveTo>
                  <a:cubicBezTo>
                    <a:pt x="8979" y="6245"/>
                    <a:pt x="9100" y="6339"/>
                    <a:pt x="9127" y="6474"/>
                  </a:cubicBezTo>
                  <a:lnTo>
                    <a:pt x="9611" y="8493"/>
                  </a:lnTo>
                  <a:lnTo>
                    <a:pt x="5519" y="8493"/>
                  </a:lnTo>
                  <a:lnTo>
                    <a:pt x="5991" y="6474"/>
                  </a:lnTo>
                  <a:cubicBezTo>
                    <a:pt x="6018" y="6339"/>
                    <a:pt x="6139" y="6245"/>
                    <a:pt x="6273" y="6245"/>
                  </a:cubicBezTo>
                  <a:close/>
                  <a:moveTo>
                    <a:pt x="13676" y="6245"/>
                  </a:moveTo>
                  <a:cubicBezTo>
                    <a:pt x="13811" y="6245"/>
                    <a:pt x="13932" y="6339"/>
                    <a:pt x="13959" y="6474"/>
                  </a:cubicBezTo>
                  <a:lnTo>
                    <a:pt x="14430" y="8493"/>
                  </a:lnTo>
                  <a:lnTo>
                    <a:pt x="10352" y="8493"/>
                  </a:lnTo>
                  <a:lnTo>
                    <a:pt x="10823" y="6474"/>
                  </a:lnTo>
                  <a:cubicBezTo>
                    <a:pt x="10849" y="6339"/>
                    <a:pt x="10971" y="6245"/>
                    <a:pt x="11106" y="6245"/>
                  </a:cubicBezTo>
                  <a:close/>
                  <a:moveTo>
                    <a:pt x="6287" y="0"/>
                  </a:moveTo>
                  <a:cubicBezTo>
                    <a:pt x="5869" y="0"/>
                    <a:pt x="5519" y="282"/>
                    <a:pt x="5426" y="686"/>
                  </a:cubicBezTo>
                  <a:lnTo>
                    <a:pt x="4914" y="2840"/>
                  </a:lnTo>
                  <a:lnTo>
                    <a:pt x="3864" y="2840"/>
                  </a:lnTo>
                  <a:cubicBezTo>
                    <a:pt x="3447" y="2840"/>
                    <a:pt x="3097" y="3109"/>
                    <a:pt x="3003" y="3513"/>
                  </a:cubicBezTo>
                  <a:lnTo>
                    <a:pt x="2492" y="5666"/>
                  </a:lnTo>
                  <a:lnTo>
                    <a:pt x="1442" y="5666"/>
                  </a:lnTo>
                  <a:cubicBezTo>
                    <a:pt x="1038" y="5666"/>
                    <a:pt x="674" y="5949"/>
                    <a:pt x="580" y="6339"/>
                  </a:cubicBezTo>
                  <a:lnTo>
                    <a:pt x="28" y="8722"/>
                  </a:lnTo>
                  <a:cubicBezTo>
                    <a:pt x="1" y="8803"/>
                    <a:pt x="28" y="8896"/>
                    <a:pt x="82" y="8964"/>
                  </a:cubicBezTo>
                  <a:cubicBezTo>
                    <a:pt x="136" y="9045"/>
                    <a:pt x="230" y="9085"/>
                    <a:pt x="311" y="9085"/>
                  </a:cubicBezTo>
                  <a:lnTo>
                    <a:pt x="14807" y="9085"/>
                  </a:lnTo>
                  <a:cubicBezTo>
                    <a:pt x="14901" y="9085"/>
                    <a:pt x="14982" y="9045"/>
                    <a:pt x="15036" y="8964"/>
                  </a:cubicBezTo>
                  <a:cubicBezTo>
                    <a:pt x="15090" y="8896"/>
                    <a:pt x="15117" y="8803"/>
                    <a:pt x="15090" y="8722"/>
                  </a:cubicBezTo>
                  <a:lnTo>
                    <a:pt x="14537" y="6339"/>
                  </a:lnTo>
                  <a:cubicBezTo>
                    <a:pt x="14444" y="5949"/>
                    <a:pt x="14094" y="5666"/>
                    <a:pt x="13676" y="5666"/>
                  </a:cubicBezTo>
                  <a:lnTo>
                    <a:pt x="12626" y="5666"/>
                  </a:lnTo>
                  <a:lnTo>
                    <a:pt x="12115" y="3513"/>
                  </a:lnTo>
                  <a:cubicBezTo>
                    <a:pt x="12021" y="3109"/>
                    <a:pt x="11671" y="2840"/>
                    <a:pt x="11267" y="2840"/>
                  </a:cubicBezTo>
                  <a:lnTo>
                    <a:pt x="10217" y="2840"/>
                  </a:lnTo>
                  <a:lnTo>
                    <a:pt x="9706" y="686"/>
                  </a:lnTo>
                  <a:cubicBezTo>
                    <a:pt x="9611" y="282"/>
                    <a:pt x="9261" y="0"/>
                    <a:pt x="8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9"/>
            <p:cNvSpPr/>
            <p:nvPr/>
          </p:nvSpPr>
          <p:spPr>
            <a:xfrm>
              <a:off x="4186863" y="3780525"/>
              <a:ext cx="14500" cy="43450"/>
            </a:xfrm>
            <a:custGeom>
              <a:avLst/>
              <a:gdLst/>
              <a:ahLst/>
              <a:cxnLst/>
              <a:rect l="l" t="t" r="r" b="b"/>
              <a:pathLst>
                <a:path w="580" h="1738" extrusionOk="0">
                  <a:moveTo>
                    <a:pt x="296" y="0"/>
                  </a:moveTo>
                  <a:cubicBezTo>
                    <a:pt x="135" y="0"/>
                    <a:pt x="0" y="135"/>
                    <a:pt x="0" y="296"/>
                  </a:cubicBezTo>
                  <a:lnTo>
                    <a:pt x="0" y="1441"/>
                  </a:lnTo>
                  <a:cubicBezTo>
                    <a:pt x="0" y="1602"/>
                    <a:pt x="135" y="1737"/>
                    <a:pt x="296" y="1737"/>
                  </a:cubicBezTo>
                  <a:cubicBezTo>
                    <a:pt x="458" y="1737"/>
                    <a:pt x="580" y="1602"/>
                    <a:pt x="580" y="1441"/>
                  </a:cubicBezTo>
                  <a:lnTo>
                    <a:pt x="580" y="296"/>
                  </a:lnTo>
                  <a:cubicBezTo>
                    <a:pt x="580"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9"/>
            <p:cNvSpPr/>
            <p:nvPr/>
          </p:nvSpPr>
          <p:spPr>
            <a:xfrm>
              <a:off x="4186863" y="3753950"/>
              <a:ext cx="14500" cy="14825"/>
            </a:xfrm>
            <a:custGeom>
              <a:avLst/>
              <a:gdLst/>
              <a:ahLst/>
              <a:cxnLst/>
              <a:rect l="l" t="t" r="r" b="b"/>
              <a:pathLst>
                <a:path w="580" h="593" extrusionOk="0">
                  <a:moveTo>
                    <a:pt x="296" y="0"/>
                  </a:moveTo>
                  <a:cubicBezTo>
                    <a:pt x="216" y="0"/>
                    <a:pt x="135" y="27"/>
                    <a:pt x="81" y="94"/>
                  </a:cubicBezTo>
                  <a:cubicBezTo>
                    <a:pt x="27" y="148"/>
                    <a:pt x="0" y="216"/>
                    <a:pt x="0" y="297"/>
                  </a:cubicBezTo>
                  <a:cubicBezTo>
                    <a:pt x="0" y="377"/>
                    <a:pt x="27" y="444"/>
                    <a:pt x="81" y="498"/>
                  </a:cubicBezTo>
                  <a:cubicBezTo>
                    <a:pt x="135" y="566"/>
                    <a:pt x="216" y="593"/>
                    <a:pt x="296" y="593"/>
                  </a:cubicBezTo>
                  <a:cubicBezTo>
                    <a:pt x="364" y="593"/>
                    <a:pt x="445" y="566"/>
                    <a:pt x="499" y="498"/>
                  </a:cubicBezTo>
                  <a:cubicBezTo>
                    <a:pt x="553" y="444"/>
                    <a:pt x="580" y="377"/>
                    <a:pt x="580" y="297"/>
                  </a:cubicBezTo>
                  <a:cubicBezTo>
                    <a:pt x="580" y="216"/>
                    <a:pt x="553" y="148"/>
                    <a:pt x="499" y="94"/>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9"/>
            <p:cNvSpPr/>
            <p:nvPr/>
          </p:nvSpPr>
          <p:spPr>
            <a:xfrm>
              <a:off x="4234313" y="3791950"/>
              <a:ext cx="38700" cy="37400"/>
            </a:xfrm>
            <a:custGeom>
              <a:avLst/>
              <a:gdLst/>
              <a:ahLst/>
              <a:cxnLst/>
              <a:rect l="l" t="t" r="r" b="b"/>
              <a:pathLst>
                <a:path w="1548" h="1496" extrusionOk="0">
                  <a:moveTo>
                    <a:pt x="1227" y="1"/>
                  </a:moveTo>
                  <a:cubicBezTo>
                    <a:pt x="1151" y="1"/>
                    <a:pt x="1077" y="28"/>
                    <a:pt x="1024" y="82"/>
                  </a:cubicBezTo>
                  <a:lnTo>
                    <a:pt x="121" y="984"/>
                  </a:lnTo>
                  <a:cubicBezTo>
                    <a:pt x="1" y="1105"/>
                    <a:pt x="1" y="1293"/>
                    <a:pt x="121" y="1401"/>
                  </a:cubicBezTo>
                  <a:cubicBezTo>
                    <a:pt x="175" y="1454"/>
                    <a:pt x="256" y="1495"/>
                    <a:pt x="324" y="1495"/>
                  </a:cubicBezTo>
                  <a:cubicBezTo>
                    <a:pt x="404" y="1495"/>
                    <a:pt x="485" y="1454"/>
                    <a:pt x="539" y="1401"/>
                  </a:cubicBezTo>
                  <a:lnTo>
                    <a:pt x="1440" y="499"/>
                  </a:lnTo>
                  <a:cubicBezTo>
                    <a:pt x="1548" y="392"/>
                    <a:pt x="1548" y="203"/>
                    <a:pt x="1440" y="82"/>
                  </a:cubicBezTo>
                  <a:cubicBezTo>
                    <a:pt x="1380" y="28"/>
                    <a:pt x="1303" y="1"/>
                    <a:pt x="1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9"/>
            <p:cNvSpPr/>
            <p:nvPr/>
          </p:nvSpPr>
          <p:spPr>
            <a:xfrm>
              <a:off x="4115188" y="3791950"/>
              <a:ext cx="38725" cy="37050"/>
            </a:xfrm>
            <a:custGeom>
              <a:avLst/>
              <a:gdLst/>
              <a:ahLst/>
              <a:cxnLst/>
              <a:rect l="l" t="t" r="r" b="b"/>
              <a:pathLst>
                <a:path w="1549" h="1482" extrusionOk="0">
                  <a:moveTo>
                    <a:pt x="325" y="1"/>
                  </a:moveTo>
                  <a:cubicBezTo>
                    <a:pt x="249" y="1"/>
                    <a:pt x="175" y="28"/>
                    <a:pt x="121" y="82"/>
                  </a:cubicBezTo>
                  <a:cubicBezTo>
                    <a:pt x="1" y="203"/>
                    <a:pt x="1" y="392"/>
                    <a:pt x="121" y="499"/>
                  </a:cubicBezTo>
                  <a:lnTo>
                    <a:pt x="1010" y="1401"/>
                  </a:lnTo>
                  <a:cubicBezTo>
                    <a:pt x="1078" y="1454"/>
                    <a:pt x="1144" y="1481"/>
                    <a:pt x="1225" y="1481"/>
                  </a:cubicBezTo>
                  <a:cubicBezTo>
                    <a:pt x="1293" y="1481"/>
                    <a:pt x="1374" y="1454"/>
                    <a:pt x="1428" y="1401"/>
                  </a:cubicBezTo>
                  <a:cubicBezTo>
                    <a:pt x="1548" y="1280"/>
                    <a:pt x="1548" y="1105"/>
                    <a:pt x="1428" y="984"/>
                  </a:cubicBezTo>
                  <a:lnTo>
                    <a:pt x="539" y="82"/>
                  </a:lnTo>
                  <a:cubicBezTo>
                    <a:pt x="478" y="28"/>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9"/>
            <p:cNvSpPr/>
            <p:nvPr/>
          </p:nvSpPr>
          <p:spPr>
            <a:xfrm>
              <a:off x="4085913" y="4047025"/>
              <a:ext cx="14500" cy="14825"/>
            </a:xfrm>
            <a:custGeom>
              <a:avLst/>
              <a:gdLst/>
              <a:ahLst/>
              <a:cxnLst/>
              <a:rect l="l" t="t" r="r" b="b"/>
              <a:pathLst>
                <a:path w="580" h="593" extrusionOk="0">
                  <a:moveTo>
                    <a:pt x="284" y="0"/>
                  </a:moveTo>
                  <a:cubicBezTo>
                    <a:pt x="216" y="0"/>
                    <a:pt x="135" y="41"/>
                    <a:pt x="81" y="95"/>
                  </a:cubicBezTo>
                  <a:cubicBezTo>
                    <a:pt x="27" y="149"/>
                    <a:pt x="0" y="216"/>
                    <a:pt x="0" y="296"/>
                  </a:cubicBezTo>
                  <a:cubicBezTo>
                    <a:pt x="0" y="377"/>
                    <a:pt x="27" y="458"/>
                    <a:pt x="81" y="512"/>
                  </a:cubicBezTo>
                  <a:cubicBezTo>
                    <a:pt x="135" y="566"/>
                    <a:pt x="216" y="592"/>
                    <a:pt x="284" y="592"/>
                  </a:cubicBezTo>
                  <a:cubicBezTo>
                    <a:pt x="364" y="592"/>
                    <a:pt x="445" y="566"/>
                    <a:pt x="499" y="512"/>
                  </a:cubicBezTo>
                  <a:cubicBezTo>
                    <a:pt x="553" y="458"/>
                    <a:pt x="580" y="377"/>
                    <a:pt x="580" y="296"/>
                  </a:cubicBezTo>
                  <a:cubicBezTo>
                    <a:pt x="580" y="216"/>
                    <a:pt x="553" y="149"/>
                    <a:pt x="499" y="95"/>
                  </a:cubicBezTo>
                  <a:cubicBezTo>
                    <a:pt x="445" y="41"/>
                    <a:pt x="364"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 name="Google Shape;1577;p49"/>
          <p:cNvSpPr/>
          <p:nvPr/>
        </p:nvSpPr>
        <p:spPr>
          <a:xfrm>
            <a:off x="863024" y="2530113"/>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9"/>
          <p:cNvSpPr/>
          <p:nvPr/>
        </p:nvSpPr>
        <p:spPr>
          <a:xfrm>
            <a:off x="863024" y="3637763"/>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9"/>
          <p:cNvSpPr/>
          <p:nvPr/>
        </p:nvSpPr>
        <p:spPr>
          <a:xfrm>
            <a:off x="4716787" y="1471938"/>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9"/>
          <p:cNvSpPr/>
          <p:nvPr/>
        </p:nvSpPr>
        <p:spPr>
          <a:xfrm>
            <a:off x="4716787" y="2530113"/>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9"/>
          <p:cNvSpPr/>
          <p:nvPr/>
        </p:nvSpPr>
        <p:spPr>
          <a:xfrm>
            <a:off x="4716787" y="3637763"/>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9"/>
          <p:cNvSpPr txBox="1">
            <a:spLocks noGrp="1"/>
          </p:cNvSpPr>
          <p:nvPr>
            <p:ph type="subTitle" idx="4294967295"/>
          </p:nvPr>
        </p:nvSpPr>
        <p:spPr>
          <a:xfrm>
            <a:off x="1797388" y="1473550"/>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Mars is cold</a:t>
            </a:r>
            <a:endParaRPr/>
          </a:p>
        </p:txBody>
      </p:sp>
      <p:sp>
        <p:nvSpPr>
          <p:cNvPr id="1583" name="Google Shape;1583;p49"/>
          <p:cNvSpPr txBox="1">
            <a:spLocks noGrp="1"/>
          </p:cNvSpPr>
          <p:nvPr>
            <p:ph type="subTitle" idx="4294967295"/>
          </p:nvPr>
        </p:nvSpPr>
        <p:spPr>
          <a:xfrm>
            <a:off x="3504213" y="1471938"/>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4/5</a:t>
            </a:r>
            <a:endParaRPr sz="2000">
              <a:solidFill>
                <a:schemeClr val="accent6"/>
              </a:solidFill>
              <a:latin typeface="Bungee"/>
              <a:ea typeface="Bungee"/>
              <a:cs typeface="Bungee"/>
              <a:sym typeface="Bungee"/>
            </a:endParaRPr>
          </a:p>
        </p:txBody>
      </p:sp>
      <p:sp>
        <p:nvSpPr>
          <p:cNvPr id="1584" name="Google Shape;1584;p49"/>
          <p:cNvSpPr/>
          <p:nvPr/>
        </p:nvSpPr>
        <p:spPr>
          <a:xfrm>
            <a:off x="1912550"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9"/>
          <p:cNvSpPr/>
          <p:nvPr/>
        </p:nvSpPr>
        <p:spPr>
          <a:xfrm>
            <a:off x="2389375"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a:off x="2866200"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9"/>
          <p:cNvSpPr/>
          <p:nvPr/>
        </p:nvSpPr>
        <p:spPr>
          <a:xfrm>
            <a:off x="3343025"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9"/>
          <p:cNvSpPr/>
          <p:nvPr/>
        </p:nvSpPr>
        <p:spPr>
          <a:xfrm>
            <a:off x="3819850"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9"/>
          <p:cNvSpPr/>
          <p:nvPr/>
        </p:nvSpPr>
        <p:spPr>
          <a:xfrm>
            <a:off x="1912550"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9"/>
          <p:cNvSpPr/>
          <p:nvPr/>
        </p:nvSpPr>
        <p:spPr>
          <a:xfrm>
            <a:off x="2389375"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9"/>
          <p:cNvSpPr/>
          <p:nvPr/>
        </p:nvSpPr>
        <p:spPr>
          <a:xfrm>
            <a:off x="2866200"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9"/>
          <p:cNvSpPr/>
          <p:nvPr/>
        </p:nvSpPr>
        <p:spPr>
          <a:xfrm>
            <a:off x="3343025"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9"/>
          <p:cNvSpPr/>
          <p:nvPr/>
        </p:nvSpPr>
        <p:spPr>
          <a:xfrm>
            <a:off x="3819850"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9"/>
          <p:cNvSpPr/>
          <p:nvPr/>
        </p:nvSpPr>
        <p:spPr>
          <a:xfrm>
            <a:off x="1912550"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9"/>
          <p:cNvSpPr/>
          <p:nvPr/>
        </p:nvSpPr>
        <p:spPr>
          <a:xfrm>
            <a:off x="2389375"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9"/>
          <p:cNvSpPr/>
          <p:nvPr/>
        </p:nvSpPr>
        <p:spPr>
          <a:xfrm>
            <a:off x="2866200"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9"/>
          <p:cNvSpPr/>
          <p:nvPr/>
        </p:nvSpPr>
        <p:spPr>
          <a:xfrm>
            <a:off x="3343025"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9"/>
          <p:cNvSpPr/>
          <p:nvPr/>
        </p:nvSpPr>
        <p:spPr>
          <a:xfrm>
            <a:off x="3819850"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9"/>
          <p:cNvSpPr/>
          <p:nvPr/>
        </p:nvSpPr>
        <p:spPr>
          <a:xfrm>
            <a:off x="5758375"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a:off x="6235200"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9"/>
          <p:cNvSpPr/>
          <p:nvPr/>
        </p:nvSpPr>
        <p:spPr>
          <a:xfrm>
            <a:off x="6712025"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9"/>
          <p:cNvSpPr/>
          <p:nvPr/>
        </p:nvSpPr>
        <p:spPr>
          <a:xfrm>
            <a:off x="7188850"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9"/>
          <p:cNvSpPr/>
          <p:nvPr/>
        </p:nvSpPr>
        <p:spPr>
          <a:xfrm>
            <a:off x="7665675" y="1925850"/>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9"/>
          <p:cNvSpPr/>
          <p:nvPr/>
        </p:nvSpPr>
        <p:spPr>
          <a:xfrm>
            <a:off x="5758375"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9"/>
          <p:cNvSpPr/>
          <p:nvPr/>
        </p:nvSpPr>
        <p:spPr>
          <a:xfrm>
            <a:off x="6235200"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9"/>
          <p:cNvSpPr/>
          <p:nvPr/>
        </p:nvSpPr>
        <p:spPr>
          <a:xfrm>
            <a:off x="6712025"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9"/>
          <p:cNvSpPr/>
          <p:nvPr/>
        </p:nvSpPr>
        <p:spPr>
          <a:xfrm>
            <a:off x="7188850"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9"/>
          <p:cNvSpPr/>
          <p:nvPr/>
        </p:nvSpPr>
        <p:spPr>
          <a:xfrm>
            <a:off x="7665675" y="298402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9"/>
          <p:cNvSpPr/>
          <p:nvPr/>
        </p:nvSpPr>
        <p:spPr>
          <a:xfrm>
            <a:off x="5758375"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9"/>
          <p:cNvSpPr/>
          <p:nvPr/>
        </p:nvSpPr>
        <p:spPr>
          <a:xfrm>
            <a:off x="6235200"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9"/>
          <p:cNvSpPr/>
          <p:nvPr/>
        </p:nvSpPr>
        <p:spPr>
          <a:xfrm>
            <a:off x="6712025"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9"/>
          <p:cNvSpPr/>
          <p:nvPr/>
        </p:nvSpPr>
        <p:spPr>
          <a:xfrm>
            <a:off x="7188850"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9"/>
          <p:cNvSpPr/>
          <p:nvPr/>
        </p:nvSpPr>
        <p:spPr>
          <a:xfrm>
            <a:off x="7665675" y="4091675"/>
            <a:ext cx="376800" cy="3768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9"/>
          <p:cNvSpPr txBox="1">
            <a:spLocks noGrp="1"/>
          </p:cNvSpPr>
          <p:nvPr>
            <p:ph type="subTitle" idx="4294967295"/>
          </p:nvPr>
        </p:nvSpPr>
        <p:spPr>
          <a:xfrm>
            <a:off x="5643213" y="1473550"/>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Earth is beautiful</a:t>
            </a:r>
            <a:endParaRPr/>
          </a:p>
        </p:txBody>
      </p:sp>
      <p:sp>
        <p:nvSpPr>
          <p:cNvPr id="1615" name="Google Shape;1615;p49"/>
          <p:cNvSpPr txBox="1">
            <a:spLocks noGrp="1"/>
          </p:cNvSpPr>
          <p:nvPr>
            <p:ph type="subTitle" idx="4294967295"/>
          </p:nvPr>
        </p:nvSpPr>
        <p:spPr>
          <a:xfrm>
            <a:off x="7350038" y="1471938"/>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5/5</a:t>
            </a:r>
            <a:endParaRPr sz="2000">
              <a:solidFill>
                <a:schemeClr val="accent6"/>
              </a:solidFill>
              <a:latin typeface="Bungee"/>
              <a:ea typeface="Bungee"/>
              <a:cs typeface="Bungee"/>
              <a:sym typeface="Bungee"/>
            </a:endParaRPr>
          </a:p>
        </p:txBody>
      </p:sp>
      <p:sp>
        <p:nvSpPr>
          <p:cNvPr id="1616" name="Google Shape;1616;p49"/>
          <p:cNvSpPr txBox="1">
            <a:spLocks noGrp="1"/>
          </p:cNvSpPr>
          <p:nvPr>
            <p:ph type="subTitle" idx="4294967295"/>
          </p:nvPr>
        </p:nvSpPr>
        <p:spPr>
          <a:xfrm>
            <a:off x="1797388" y="2531738"/>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Venus is hot</a:t>
            </a:r>
            <a:endParaRPr/>
          </a:p>
        </p:txBody>
      </p:sp>
      <p:sp>
        <p:nvSpPr>
          <p:cNvPr id="1617" name="Google Shape;1617;p49"/>
          <p:cNvSpPr txBox="1">
            <a:spLocks noGrp="1"/>
          </p:cNvSpPr>
          <p:nvPr>
            <p:ph type="subTitle" idx="4294967295"/>
          </p:nvPr>
        </p:nvSpPr>
        <p:spPr>
          <a:xfrm>
            <a:off x="3504213" y="2530125"/>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2/5</a:t>
            </a:r>
            <a:endParaRPr sz="2000">
              <a:solidFill>
                <a:schemeClr val="accent6"/>
              </a:solidFill>
              <a:latin typeface="Bungee"/>
              <a:ea typeface="Bungee"/>
              <a:cs typeface="Bungee"/>
              <a:sym typeface="Bungee"/>
            </a:endParaRPr>
          </a:p>
        </p:txBody>
      </p:sp>
      <p:sp>
        <p:nvSpPr>
          <p:cNvPr id="1618" name="Google Shape;1618;p49"/>
          <p:cNvSpPr txBox="1">
            <a:spLocks noGrp="1"/>
          </p:cNvSpPr>
          <p:nvPr>
            <p:ph type="subTitle" idx="4294967295"/>
          </p:nvPr>
        </p:nvSpPr>
        <p:spPr>
          <a:xfrm>
            <a:off x="5643213" y="2531738"/>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Mercury is small</a:t>
            </a:r>
            <a:endParaRPr/>
          </a:p>
        </p:txBody>
      </p:sp>
      <p:sp>
        <p:nvSpPr>
          <p:cNvPr id="1619" name="Google Shape;1619;p49"/>
          <p:cNvSpPr txBox="1">
            <a:spLocks noGrp="1"/>
          </p:cNvSpPr>
          <p:nvPr>
            <p:ph type="subTitle" idx="4294967295"/>
          </p:nvPr>
        </p:nvSpPr>
        <p:spPr>
          <a:xfrm>
            <a:off x="7350038" y="2530125"/>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3/5</a:t>
            </a:r>
            <a:endParaRPr sz="2000">
              <a:solidFill>
                <a:schemeClr val="accent6"/>
              </a:solidFill>
              <a:latin typeface="Bungee"/>
              <a:ea typeface="Bungee"/>
              <a:cs typeface="Bungee"/>
              <a:sym typeface="Bungee"/>
            </a:endParaRPr>
          </a:p>
        </p:txBody>
      </p:sp>
      <p:sp>
        <p:nvSpPr>
          <p:cNvPr id="1620" name="Google Shape;1620;p49"/>
          <p:cNvSpPr txBox="1">
            <a:spLocks noGrp="1"/>
          </p:cNvSpPr>
          <p:nvPr>
            <p:ph type="subTitle" idx="4294967295"/>
          </p:nvPr>
        </p:nvSpPr>
        <p:spPr>
          <a:xfrm>
            <a:off x="1797388" y="3639388"/>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Jupiter is big</a:t>
            </a:r>
            <a:endParaRPr/>
          </a:p>
        </p:txBody>
      </p:sp>
      <p:sp>
        <p:nvSpPr>
          <p:cNvPr id="1621" name="Google Shape;1621;p49"/>
          <p:cNvSpPr txBox="1">
            <a:spLocks noGrp="1"/>
          </p:cNvSpPr>
          <p:nvPr>
            <p:ph type="subTitle" idx="4294967295"/>
          </p:nvPr>
        </p:nvSpPr>
        <p:spPr>
          <a:xfrm>
            <a:off x="3504213" y="3637775"/>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3/5</a:t>
            </a:r>
            <a:endParaRPr sz="2000">
              <a:solidFill>
                <a:schemeClr val="accent6"/>
              </a:solidFill>
              <a:latin typeface="Bungee"/>
              <a:ea typeface="Bungee"/>
              <a:cs typeface="Bungee"/>
              <a:sym typeface="Bungee"/>
            </a:endParaRPr>
          </a:p>
        </p:txBody>
      </p:sp>
      <p:sp>
        <p:nvSpPr>
          <p:cNvPr id="1622" name="Google Shape;1622;p49"/>
          <p:cNvSpPr txBox="1">
            <a:spLocks noGrp="1"/>
          </p:cNvSpPr>
          <p:nvPr>
            <p:ph type="subTitle" idx="4294967295"/>
          </p:nvPr>
        </p:nvSpPr>
        <p:spPr>
          <a:xfrm>
            <a:off x="5643213" y="3639388"/>
            <a:ext cx="18804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Neptune is far</a:t>
            </a:r>
            <a:endParaRPr/>
          </a:p>
        </p:txBody>
      </p:sp>
      <p:sp>
        <p:nvSpPr>
          <p:cNvPr id="1623" name="Google Shape;1623;p49"/>
          <p:cNvSpPr txBox="1">
            <a:spLocks noGrp="1"/>
          </p:cNvSpPr>
          <p:nvPr>
            <p:ph type="subTitle" idx="4294967295"/>
          </p:nvPr>
        </p:nvSpPr>
        <p:spPr>
          <a:xfrm>
            <a:off x="7350038" y="3637775"/>
            <a:ext cx="8472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1200"/>
              </a:spcAft>
              <a:buNone/>
            </a:pPr>
            <a:r>
              <a:rPr lang="en" sz="2000">
                <a:solidFill>
                  <a:schemeClr val="accent6"/>
                </a:solidFill>
                <a:latin typeface="Bungee"/>
                <a:ea typeface="Bungee"/>
                <a:cs typeface="Bungee"/>
                <a:sym typeface="Bungee"/>
              </a:rPr>
              <a:t>1/5</a:t>
            </a:r>
            <a:endParaRPr sz="2000">
              <a:solidFill>
                <a:schemeClr val="accent6"/>
              </a:solidFill>
              <a:latin typeface="Bungee"/>
              <a:ea typeface="Bungee"/>
              <a:cs typeface="Bungee"/>
              <a:sym typeface="Bungee"/>
            </a:endParaRPr>
          </a:p>
        </p:txBody>
      </p:sp>
      <p:sp>
        <p:nvSpPr>
          <p:cNvPr id="1624" name="Google Shape;1624;p49"/>
          <p:cNvSpPr/>
          <p:nvPr/>
        </p:nvSpPr>
        <p:spPr>
          <a:xfrm>
            <a:off x="1999250"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9"/>
          <p:cNvSpPr/>
          <p:nvPr/>
        </p:nvSpPr>
        <p:spPr>
          <a:xfrm>
            <a:off x="2476075"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9"/>
          <p:cNvSpPr/>
          <p:nvPr/>
        </p:nvSpPr>
        <p:spPr>
          <a:xfrm>
            <a:off x="2952900"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9"/>
          <p:cNvSpPr/>
          <p:nvPr/>
        </p:nvSpPr>
        <p:spPr>
          <a:xfrm>
            <a:off x="3429725"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9"/>
          <p:cNvSpPr/>
          <p:nvPr/>
        </p:nvSpPr>
        <p:spPr>
          <a:xfrm>
            <a:off x="1999250" y="307072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9"/>
          <p:cNvSpPr/>
          <p:nvPr/>
        </p:nvSpPr>
        <p:spPr>
          <a:xfrm>
            <a:off x="2476075" y="307072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9"/>
          <p:cNvSpPr/>
          <p:nvPr/>
        </p:nvSpPr>
        <p:spPr>
          <a:xfrm>
            <a:off x="1999250" y="417837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9"/>
          <p:cNvSpPr/>
          <p:nvPr/>
        </p:nvSpPr>
        <p:spPr>
          <a:xfrm>
            <a:off x="2476075" y="417837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9"/>
          <p:cNvSpPr/>
          <p:nvPr/>
        </p:nvSpPr>
        <p:spPr>
          <a:xfrm>
            <a:off x="2952900" y="417837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9"/>
          <p:cNvSpPr/>
          <p:nvPr/>
        </p:nvSpPr>
        <p:spPr>
          <a:xfrm>
            <a:off x="5845075"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9"/>
          <p:cNvSpPr/>
          <p:nvPr/>
        </p:nvSpPr>
        <p:spPr>
          <a:xfrm>
            <a:off x="6321900"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9"/>
          <p:cNvSpPr/>
          <p:nvPr/>
        </p:nvSpPr>
        <p:spPr>
          <a:xfrm>
            <a:off x="6798725"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9"/>
          <p:cNvSpPr/>
          <p:nvPr/>
        </p:nvSpPr>
        <p:spPr>
          <a:xfrm>
            <a:off x="7275550"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9"/>
          <p:cNvSpPr/>
          <p:nvPr/>
        </p:nvSpPr>
        <p:spPr>
          <a:xfrm>
            <a:off x="7752375" y="2012550"/>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9"/>
          <p:cNvSpPr/>
          <p:nvPr/>
        </p:nvSpPr>
        <p:spPr>
          <a:xfrm>
            <a:off x="5845075" y="307072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a:off x="6321900" y="307072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a:off x="6798725" y="307072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a:off x="5845075" y="4178375"/>
            <a:ext cx="203400" cy="20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45"/>
        <p:cNvGrpSpPr/>
        <p:nvPr/>
      </p:nvGrpSpPr>
      <p:grpSpPr>
        <a:xfrm>
          <a:off x="0" y="0"/>
          <a:ext cx="0" cy="0"/>
          <a:chOff x="0" y="0"/>
          <a:chExt cx="0" cy="0"/>
        </a:xfrm>
      </p:grpSpPr>
      <p:sp>
        <p:nvSpPr>
          <p:cNvPr id="1646" name="Google Shape;1646;p50"/>
          <p:cNvSpPr/>
          <p:nvPr/>
        </p:nvSpPr>
        <p:spPr>
          <a:xfrm>
            <a:off x="2646000" y="1426725"/>
            <a:ext cx="5778000" cy="28746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0"/>
          <p:cNvSpPr/>
          <p:nvPr/>
        </p:nvSpPr>
        <p:spPr>
          <a:xfrm>
            <a:off x="716575" y="2143975"/>
            <a:ext cx="7704000" cy="21573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0"/>
          <p:cNvSpPr/>
          <p:nvPr/>
        </p:nvSpPr>
        <p:spPr>
          <a:xfrm>
            <a:off x="1347750" y="1432650"/>
            <a:ext cx="625200" cy="6252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table</a:t>
            </a:r>
            <a:endParaRPr/>
          </a:p>
        </p:txBody>
      </p:sp>
      <p:graphicFrame>
        <p:nvGraphicFramePr>
          <p:cNvPr id="1650" name="Google Shape;1650;p50"/>
          <p:cNvGraphicFramePr/>
          <p:nvPr/>
        </p:nvGraphicFramePr>
        <p:xfrm>
          <a:off x="720000" y="1426725"/>
          <a:ext cx="7704000" cy="2874600"/>
        </p:xfrm>
        <a:graphic>
          <a:graphicData uri="http://schemas.openxmlformats.org/drawingml/2006/table">
            <a:tbl>
              <a:tblPr>
                <a:noFill/>
                <a:tableStyleId>{CDE3FB9F-3329-4430-BC92-735AD23BFC0C}</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718650">
                <a:tc>
                  <a:txBody>
                    <a:bodyPr/>
                    <a:lstStyle/>
                    <a:p>
                      <a:pPr marL="0" lvl="0" indent="0" algn="ctr" rtl="0">
                        <a:spcBef>
                          <a:spcPts val="0"/>
                        </a:spcBef>
                        <a:spcAft>
                          <a:spcPts val="0"/>
                        </a:spcAft>
                        <a:buNone/>
                      </a:pP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stock 1</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stock 2</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stock 3</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718650">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2019</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+1.34</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+3.54</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+1.0</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718650">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2020</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-0.90</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+2.22</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718650">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2021</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+1.21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+2.66</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-1.14</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651" name="Google Shape;1651;p50"/>
          <p:cNvGrpSpPr/>
          <p:nvPr/>
        </p:nvGrpSpPr>
        <p:grpSpPr>
          <a:xfrm>
            <a:off x="1471563" y="1556625"/>
            <a:ext cx="377550" cy="377250"/>
            <a:chOff x="3253788" y="2305350"/>
            <a:chExt cx="377550" cy="377250"/>
          </a:xfrm>
        </p:grpSpPr>
        <p:sp>
          <p:nvSpPr>
            <p:cNvPr id="1652" name="Google Shape;1652;p50"/>
            <p:cNvSpPr/>
            <p:nvPr/>
          </p:nvSpPr>
          <p:spPr>
            <a:xfrm>
              <a:off x="3488288" y="2357900"/>
              <a:ext cx="17200" cy="14775"/>
            </a:xfrm>
            <a:custGeom>
              <a:avLst/>
              <a:gdLst/>
              <a:ahLst/>
              <a:cxnLst/>
              <a:rect l="l" t="t" r="r" b="b"/>
              <a:pathLst>
                <a:path w="688" h="591" extrusionOk="0">
                  <a:moveTo>
                    <a:pt x="336" y="0"/>
                  </a:moveTo>
                  <a:cubicBezTo>
                    <a:pt x="258" y="0"/>
                    <a:pt x="184" y="31"/>
                    <a:pt x="136" y="79"/>
                  </a:cubicBezTo>
                  <a:cubicBezTo>
                    <a:pt x="28" y="174"/>
                    <a:pt x="1" y="362"/>
                    <a:pt x="136" y="497"/>
                  </a:cubicBezTo>
                  <a:cubicBezTo>
                    <a:pt x="203" y="563"/>
                    <a:pt x="270" y="590"/>
                    <a:pt x="338" y="590"/>
                  </a:cubicBezTo>
                  <a:cubicBezTo>
                    <a:pt x="419" y="590"/>
                    <a:pt x="499" y="563"/>
                    <a:pt x="553" y="509"/>
                  </a:cubicBezTo>
                  <a:cubicBezTo>
                    <a:pt x="661" y="402"/>
                    <a:pt x="688" y="227"/>
                    <a:pt x="553" y="93"/>
                  </a:cubicBezTo>
                  <a:cubicBezTo>
                    <a:pt x="488" y="27"/>
                    <a:pt x="410" y="0"/>
                    <a:pt x="3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0"/>
            <p:cNvSpPr/>
            <p:nvPr/>
          </p:nvSpPr>
          <p:spPr>
            <a:xfrm>
              <a:off x="3352363" y="2334850"/>
              <a:ext cx="174000" cy="165000"/>
            </a:xfrm>
            <a:custGeom>
              <a:avLst/>
              <a:gdLst/>
              <a:ahLst/>
              <a:cxnLst/>
              <a:rect l="l" t="t" r="r" b="b"/>
              <a:pathLst>
                <a:path w="6960" h="6600" extrusionOk="0">
                  <a:moveTo>
                    <a:pt x="3617" y="0"/>
                  </a:moveTo>
                  <a:cubicBezTo>
                    <a:pt x="2751" y="0"/>
                    <a:pt x="1911" y="343"/>
                    <a:pt x="1279" y="974"/>
                  </a:cubicBezTo>
                  <a:cubicBezTo>
                    <a:pt x="0" y="2253"/>
                    <a:pt x="0" y="4353"/>
                    <a:pt x="1279" y="5631"/>
                  </a:cubicBezTo>
                  <a:cubicBezTo>
                    <a:pt x="1925" y="6277"/>
                    <a:pt x="2773" y="6600"/>
                    <a:pt x="3621" y="6600"/>
                  </a:cubicBezTo>
                  <a:cubicBezTo>
                    <a:pt x="4469" y="6600"/>
                    <a:pt x="5303" y="6277"/>
                    <a:pt x="5949" y="5631"/>
                  </a:cubicBezTo>
                  <a:cubicBezTo>
                    <a:pt x="6367" y="5227"/>
                    <a:pt x="6663" y="4716"/>
                    <a:pt x="6811" y="4150"/>
                  </a:cubicBezTo>
                  <a:cubicBezTo>
                    <a:pt x="6945" y="3612"/>
                    <a:pt x="6959" y="3047"/>
                    <a:pt x="6811" y="2495"/>
                  </a:cubicBezTo>
                  <a:cubicBezTo>
                    <a:pt x="6788" y="2359"/>
                    <a:pt x="6670" y="2270"/>
                    <a:pt x="6536" y="2270"/>
                  </a:cubicBezTo>
                  <a:cubicBezTo>
                    <a:pt x="6512" y="2270"/>
                    <a:pt x="6486" y="2274"/>
                    <a:pt x="6461" y="2280"/>
                  </a:cubicBezTo>
                  <a:cubicBezTo>
                    <a:pt x="6299" y="2320"/>
                    <a:pt x="6206" y="2481"/>
                    <a:pt x="6246" y="2643"/>
                  </a:cubicBezTo>
                  <a:cubicBezTo>
                    <a:pt x="6475" y="3558"/>
                    <a:pt x="6206" y="4554"/>
                    <a:pt x="5533" y="5214"/>
                  </a:cubicBezTo>
                  <a:cubicBezTo>
                    <a:pt x="5007" y="5753"/>
                    <a:pt x="4307" y="6008"/>
                    <a:pt x="3621" y="6008"/>
                  </a:cubicBezTo>
                  <a:cubicBezTo>
                    <a:pt x="2922" y="6008"/>
                    <a:pt x="2235" y="5753"/>
                    <a:pt x="1696" y="5214"/>
                  </a:cubicBezTo>
                  <a:cubicBezTo>
                    <a:pt x="646" y="4164"/>
                    <a:pt x="646" y="2441"/>
                    <a:pt x="1696" y="1392"/>
                  </a:cubicBezTo>
                  <a:cubicBezTo>
                    <a:pt x="2219" y="869"/>
                    <a:pt x="2907" y="592"/>
                    <a:pt x="3613" y="592"/>
                  </a:cubicBezTo>
                  <a:cubicBezTo>
                    <a:pt x="3872" y="592"/>
                    <a:pt x="4132" y="629"/>
                    <a:pt x="4388" y="705"/>
                  </a:cubicBezTo>
                  <a:cubicBezTo>
                    <a:pt x="4416" y="712"/>
                    <a:pt x="4444" y="715"/>
                    <a:pt x="4471" y="715"/>
                  </a:cubicBezTo>
                  <a:cubicBezTo>
                    <a:pt x="4602" y="715"/>
                    <a:pt x="4718" y="637"/>
                    <a:pt x="4752" y="503"/>
                  </a:cubicBezTo>
                  <a:cubicBezTo>
                    <a:pt x="4806" y="355"/>
                    <a:pt x="4711" y="193"/>
                    <a:pt x="4564" y="139"/>
                  </a:cubicBezTo>
                  <a:cubicBezTo>
                    <a:pt x="4251" y="46"/>
                    <a:pt x="3932" y="0"/>
                    <a:pt x="36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0"/>
            <p:cNvSpPr/>
            <p:nvPr/>
          </p:nvSpPr>
          <p:spPr>
            <a:xfrm>
              <a:off x="3330813" y="2305350"/>
              <a:ext cx="223825" cy="377250"/>
            </a:xfrm>
            <a:custGeom>
              <a:avLst/>
              <a:gdLst/>
              <a:ahLst/>
              <a:cxnLst/>
              <a:rect l="l" t="t" r="r" b="b"/>
              <a:pathLst>
                <a:path w="8953" h="15090" extrusionOk="0">
                  <a:moveTo>
                    <a:pt x="4483" y="593"/>
                  </a:moveTo>
                  <a:cubicBezTo>
                    <a:pt x="6623" y="593"/>
                    <a:pt x="8373" y="2342"/>
                    <a:pt x="8373" y="4483"/>
                  </a:cubicBezTo>
                  <a:cubicBezTo>
                    <a:pt x="8373" y="6622"/>
                    <a:pt x="6623" y="8372"/>
                    <a:pt x="4483" y="8372"/>
                  </a:cubicBezTo>
                  <a:cubicBezTo>
                    <a:pt x="2330" y="8372"/>
                    <a:pt x="593" y="6622"/>
                    <a:pt x="593" y="4483"/>
                  </a:cubicBezTo>
                  <a:cubicBezTo>
                    <a:pt x="593" y="2342"/>
                    <a:pt x="2330" y="593"/>
                    <a:pt x="4483" y="593"/>
                  </a:cubicBezTo>
                  <a:close/>
                  <a:moveTo>
                    <a:pt x="5008" y="10405"/>
                  </a:moveTo>
                  <a:lnTo>
                    <a:pt x="5008" y="13971"/>
                  </a:lnTo>
                  <a:cubicBezTo>
                    <a:pt x="5008" y="14255"/>
                    <a:pt x="4766" y="14497"/>
                    <a:pt x="4483" y="14497"/>
                  </a:cubicBezTo>
                  <a:cubicBezTo>
                    <a:pt x="4187" y="14497"/>
                    <a:pt x="3945" y="14255"/>
                    <a:pt x="3945" y="13971"/>
                  </a:cubicBezTo>
                  <a:lnTo>
                    <a:pt x="3945" y="10405"/>
                  </a:lnTo>
                  <a:close/>
                  <a:moveTo>
                    <a:pt x="4483" y="0"/>
                  </a:moveTo>
                  <a:cubicBezTo>
                    <a:pt x="2007" y="0"/>
                    <a:pt x="1" y="2019"/>
                    <a:pt x="1" y="4483"/>
                  </a:cubicBezTo>
                  <a:cubicBezTo>
                    <a:pt x="1" y="6852"/>
                    <a:pt x="1858" y="8803"/>
                    <a:pt x="4187" y="8951"/>
                  </a:cubicBezTo>
                  <a:lnTo>
                    <a:pt x="4187" y="9813"/>
                  </a:lnTo>
                  <a:lnTo>
                    <a:pt x="3649" y="9813"/>
                  </a:lnTo>
                  <a:cubicBezTo>
                    <a:pt x="3487" y="9813"/>
                    <a:pt x="3366" y="9947"/>
                    <a:pt x="3366" y="10109"/>
                  </a:cubicBezTo>
                  <a:lnTo>
                    <a:pt x="3366" y="13971"/>
                  </a:lnTo>
                  <a:cubicBezTo>
                    <a:pt x="3366" y="14591"/>
                    <a:pt x="3864" y="15089"/>
                    <a:pt x="4483" y="15089"/>
                  </a:cubicBezTo>
                  <a:cubicBezTo>
                    <a:pt x="5103" y="15089"/>
                    <a:pt x="5600" y="14591"/>
                    <a:pt x="5600" y="13971"/>
                  </a:cubicBezTo>
                  <a:lnTo>
                    <a:pt x="5600" y="10109"/>
                  </a:lnTo>
                  <a:cubicBezTo>
                    <a:pt x="5600" y="9947"/>
                    <a:pt x="5465" y="9813"/>
                    <a:pt x="5304" y="9813"/>
                  </a:cubicBezTo>
                  <a:lnTo>
                    <a:pt x="4780" y="9813"/>
                  </a:lnTo>
                  <a:lnTo>
                    <a:pt x="4780" y="8951"/>
                  </a:lnTo>
                  <a:cubicBezTo>
                    <a:pt x="7108" y="8803"/>
                    <a:pt x="8952" y="6852"/>
                    <a:pt x="8952" y="4483"/>
                  </a:cubicBezTo>
                  <a:cubicBezTo>
                    <a:pt x="8952" y="2019"/>
                    <a:pt x="6946"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0"/>
            <p:cNvSpPr/>
            <p:nvPr/>
          </p:nvSpPr>
          <p:spPr>
            <a:xfrm>
              <a:off x="3417638" y="2370625"/>
              <a:ext cx="50500" cy="93925"/>
            </a:xfrm>
            <a:custGeom>
              <a:avLst/>
              <a:gdLst/>
              <a:ahLst/>
              <a:cxnLst/>
              <a:rect l="l" t="t" r="r" b="b"/>
              <a:pathLst>
                <a:path w="2020" h="3757" extrusionOk="0">
                  <a:moveTo>
                    <a:pt x="1010" y="0"/>
                  </a:moveTo>
                  <a:cubicBezTo>
                    <a:pt x="849" y="0"/>
                    <a:pt x="714" y="122"/>
                    <a:pt x="714" y="284"/>
                  </a:cubicBezTo>
                  <a:lnTo>
                    <a:pt x="714" y="337"/>
                  </a:lnTo>
                  <a:cubicBezTo>
                    <a:pt x="297" y="445"/>
                    <a:pt x="0" y="808"/>
                    <a:pt x="0" y="1239"/>
                  </a:cubicBezTo>
                  <a:cubicBezTo>
                    <a:pt x="0" y="1750"/>
                    <a:pt x="445" y="2181"/>
                    <a:pt x="1010" y="2181"/>
                  </a:cubicBezTo>
                  <a:cubicBezTo>
                    <a:pt x="1239" y="2181"/>
                    <a:pt x="1427" y="2342"/>
                    <a:pt x="1427" y="2531"/>
                  </a:cubicBezTo>
                  <a:cubicBezTo>
                    <a:pt x="1427" y="2733"/>
                    <a:pt x="1239" y="2895"/>
                    <a:pt x="1010" y="2895"/>
                  </a:cubicBezTo>
                  <a:cubicBezTo>
                    <a:pt x="768" y="2895"/>
                    <a:pt x="580" y="2733"/>
                    <a:pt x="580" y="2531"/>
                  </a:cubicBezTo>
                  <a:cubicBezTo>
                    <a:pt x="580" y="2369"/>
                    <a:pt x="458" y="2235"/>
                    <a:pt x="297" y="2235"/>
                  </a:cubicBezTo>
                  <a:cubicBezTo>
                    <a:pt x="122" y="2235"/>
                    <a:pt x="0" y="2369"/>
                    <a:pt x="0" y="2531"/>
                  </a:cubicBezTo>
                  <a:cubicBezTo>
                    <a:pt x="0" y="2962"/>
                    <a:pt x="297" y="3326"/>
                    <a:pt x="714" y="3433"/>
                  </a:cubicBezTo>
                  <a:lnTo>
                    <a:pt x="714" y="3460"/>
                  </a:lnTo>
                  <a:cubicBezTo>
                    <a:pt x="714" y="3622"/>
                    <a:pt x="849" y="3756"/>
                    <a:pt x="1010" y="3756"/>
                  </a:cubicBezTo>
                  <a:cubicBezTo>
                    <a:pt x="1172" y="3756"/>
                    <a:pt x="1307" y="3622"/>
                    <a:pt x="1307" y="3460"/>
                  </a:cubicBezTo>
                  <a:lnTo>
                    <a:pt x="1307" y="3433"/>
                  </a:lnTo>
                  <a:cubicBezTo>
                    <a:pt x="1710" y="3326"/>
                    <a:pt x="2019" y="2962"/>
                    <a:pt x="2019" y="2531"/>
                  </a:cubicBezTo>
                  <a:cubicBezTo>
                    <a:pt x="2019" y="2019"/>
                    <a:pt x="1562" y="1589"/>
                    <a:pt x="1010" y="1589"/>
                  </a:cubicBezTo>
                  <a:cubicBezTo>
                    <a:pt x="768" y="1589"/>
                    <a:pt x="580" y="1427"/>
                    <a:pt x="580" y="1239"/>
                  </a:cubicBezTo>
                  <a:cubicBezTo>
                    <a:pt x="580" y="1037"/>
                    <a:pt x="768" y="876"/>
                    <a:pt x="1010" y="876"/>
                  </a:cubicBezTo>
                  <a:cubicBezTo>
                    <a:pt x="1239" y="876"/>
                    <a:pt x="1427" y="1037"/>
                    <a:pt x="1427" y="1239"/>
                  </a:cubicBezTo>
                  <a:cubicBezTo>
                    <a:pt x="1427" y="1400"/>
                    <a:pt x="1562" y="1535"/>
                    <a:pt x="1723" y="1535"/>
                  </a:cubicBezTo>
                  <a:cubicBezTo>
                    <a:pt x="1885" y="1535"/>
                    <a:pt x="2019" y="1400"/>
                    <a:pt x="2019" y="1239"/>
                  </a:cubicBezTo>
                  <a:cubicBezTo>
                    <a:pt x="2019" y="808"/>
                    <a:pt x="1710" y="445"/>
                    <a:pt x="1307" y="337"/>
                  </a:cubicBezTo>
                  <a:lnTo>
                    <a:pt x="1307" y="284"/>
                  </a:lnTo>
                  <a:cubicBezTo>
                    <a:pt x="1307" y="122"/>
                    <a:pt x="1172" y="0"/>
                    <a:pt x="10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0"/>
            <p:cNvSpPr/>
            <p:nvPr/>
          </p:nvSpPr>
          <p:spPr>
            <a:xfrm>
              <a:off x="3318388" y="2480675"/>
              <a:ext cx="14825" cy="14825"/>
            </a:xfrm>
            <a:custGeom>
              <a:avLst/>
              <a:gdLst/>
              <a:ahLst/>
              <a:cxnLst/>
              <a:rect l="l" t="t" r="r" b="b"/>
              <a:pathLst>
                <a:path w="593" h="593" extrusionOk="0">
                  <a:moveTo>
                    <a:pt x="296" y="0"/>
                  </a:moveTo>
                  <a:cubicBezTo>
                    <a:pt x="216" y="0"/>
                    <a:pt x="135" y="40"/>
                    <a:pt x="81" y="94"/>
                  </a:cubicBezTo>
                  <a:cubicBezTo>
                    <a:pt x="27" y="148"/>
                    <a:pt x="0" y="216"/>
                    <a:pt x="0" y="296"/>
                  </a:cubicBezTo>
                  <a:cubicBezTo>
                    <a:pt x="0" y="377"/>
                    <a:pt x="27" y="458"/>
                    <a:pt x="81" y="512"/>
                  </a:cubicBezTo>
                  <a:cubicBezTo>
                    <a:pt x="135" y="566"/>
                    <a:pt x="216" y="593"/>
                    <a:pt x="296" y="593"/>
                  </a:cubicBezTo>
                  <a:cubicBezTo>
                    <a:pt x="377" y="593"/>
                    <a:pt x="444" y="566"/>
                    <a:pt x="498" y="512"/>
                  </a:cubicBezTo>
                  <a:cubicBezTo>
                    <a:pt x="552" y="458"/>
                    <a:pt x="593" y="377"/>
                    <a:pt x="593" y="296"/>
                  </a:cubicBezTo>
                  <a:cubicBezTo>
                    <a:pt x="593" y="216"/>
                    <a:pt x="552" y="148"/>
                    <a:pt x="498" y="94"/>
                  </a:cubicBezTo>
                  <a:cubicBezTo>
                    <a:pt x="444"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0"/>
            <p:cNvSpPr/>
            <p:nvPr/>
          </p:nvSpPr>
          <p:spPr>
            <a:xfrm>
              <a:off x="3253788" y="2500850"/>
              <a:ext cx="59900" cy="58225"/>
            </a:xfrm>
            <a:custGeom>
              <a:avLst/>
              <a:gdLst/>
              <a:ahLst/>
              <a:cxnLst/>
              <a:rect l="l" t="t" r="r" b="b"/>
              <a:pathLst>
                <a:path w="2396" h="2329" extrusionOk="0">
                  <a:moveTo>
                    <a:pt x="2074" y="1"/>
                  </a:moveTo>
                  <a:cubicBezTo>
                    <a:pt x="1998" y="1"/>
                    <a:pt x="1924" y="28"/>
                    <a:pt x="1870" y="82"/>
                  </a:cubicBezTo>
                  <a:lnTo>
                    <a:pt x="121" y="1831"/>
                  </a:lnTo>
                  <a:cubicBezTo>
                    <a:pt x="0" y="1952"/>
                    <a:pt x="0" y="2127"/>
                    <a:pt x="121" y="2248"/>
                  </a:cubicBezTo>
                  <a:cubicBezTo>
                    <a:pt x="175" y="2302"/>
                    <a:pt x="255" y="2329"/>
                    <a:pt x="323" y="2329"/>
                  </a:cubicBezTo>
                  <a:cubicBezTo>
                    <a:pt x="404" y="2329"/>
                    <a:pt x="485" y="2302"/>
                    <a:pt x="538" y="2248"/>
                  </a:cubicBezTo>
                  <a:lnTo>
                    <a:pt x="2288" y="498"/>
                  </a:lnTo>
                  <a:cubicBezTo>
                    <a:pt x="2396" y="391"/>
                    <a:pt x="2396" y="202"/>
                    <a:pt x="2288" y="82"/>
                  </a:cubicBezTo>
                  <a:cubicBezTo>
                    <a:pt x="2227" y="28"/>
                    <a:pt x="2150" y="1"/>
                    <a:pt x="2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0"/>
            <p:cNvSpPr/>
            <p:nvPr/>
          </p:nvSpPr>
          <p:spPr>
            <a:xfrm>
              <a:off x="3482588" y="2440625"/>
              <a:ext cx="148750" cy="128550"/>
            </a:xfrm>
            <a:custGeom>
              <a:avLst/>
              <a:gdLst/>
              <a:ahLst/>
              <a:cxnLst/>
              <a:rect l="l" t="t" r="r" b="b"/>
              <a:pathLst>
                <a:path w="5950" h="5142" extrusionOk="0">
                  <a:moveTo>
                    <a:pt x="4550" y="0"/>
                  </a:moveTo>
                  <a:cubicBezTo>
                    <a:pt x="4389" y="0"/>
                    <a:pt x="4254" y="135"/>
                    <a:pt x="4254" y="296"/>
                  </a:cubicBezTo>
                  <a:cubicBezTo>
                    <a:pt x="4254" y="458"/>
                    <a:pt x="4389" y="592"/>
                    <a:pt x="4550" y="592"/>
                  </a:cubicBezTo>
                  <a:lnTo>
                    <a:pt x="4954" y="592"/>
                  </a:lnTo>
                  <a:lnTo>
                    <a:pt x="1117" y="4429"/>
                  </a:lnTo>
                  <a:lnTo>
                    <a:pt x="525" y="3837"/>
                  </a:lnTo>
                  <a:cubicBezTo>
                    <a:pt x="471" y="3783"/>
                    <a:pt x="397" y="3756"/>
                    <a:pt x="323" y="3756"/>
                  </a:cubicBezTo>
                  <a:cubicBezTo>
                    <a:pt x="249" y="3756"/>
                    <a:pt x="175" y="3783"/>
                    <a:pt x="121" y="3837"/>
                  </a:cubicBezTo>
                  <a:cubicBezTo>
                    <a:pt x="1" y="3957"/>
                    <a:pt x="1" y="4146"/>
                    <a:pt x="121" y="4253"/>
                  </a:cubicBezTo>
                  <a:lnTo>
                    <a:pt x="902" y="5048"/>
                  </a:lnTo>
                  <a:cubicBezTo>
                    <a:pt x="970" y="5102"/>
                    <a:pt x="1037" y="5142"/>
                    <a:pt x="1117" y="5142"/>
                  </a:cubicBezTo>
                  <a:cubicBezTo>
                    <a:pt x="1185" y="5142"/>
                    <a:pt x="1266" y="5102"/>
                    <a:pt x="1320" y="5048"/>
                  </a:cubicBezTo>
                  <a:lnTo>
                    <a:pt x="5358" y="1010"/>
                  </a:lnTo>
                  <a:lnTo>
                    <a:pt x="5358" y="1400"/>
                  </a:lnTo>
                  <a:cubicBezTo>
                    <a:pt x="5358" y="1561"/>
                    <a:pt x="5492" y="1696"/>
                    <a:pt x="5654" y="1696"/>
                  </a:cubicBezTo>
                  <a:cubicBezTo>
                    <a:pt x="5815" y="1696"/>
                    <a:pt x="5950" y="1561"/>
                    <a:pt x="5950" y="1400"/>
                  </a:cubicBezTo>
                  <a:lnTo>
                    <a:pt x="5950" y="296"/>
                  </a:lnTo>
                  <a:cubicBezTo>
                    <a:pt x="5950" y="135"/>
                    <a:pt x="5815" y="0"/>
                    <a:pt x="56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0"/>
            <p:cNvSpPr/>
            <p:nvPr/>
          </p:nvSpPr>
          <p:spPr>
            <a:xfrm>
              <a:off x="3568738" y="2580950"/>
              <a:ext cx="14825" cy="22550"/>
            </a:xfrm>
            <a:custGeom>
              <a:avLst/>
              <a:gdLst/>
              <a:ahLst/>
              <a:cxnLst/>
              <a:rect l="l" t="t" r="r" b="b"/>
              <a:pathLst>
                <a:path w="593" h="902" extrusionOk="0">
                  <a:moveTo>
                    <a:pt x="296" y="0"/>
                  </a:moveTo>
                  <a:cubicBezTo>
                    <a:pt x="135" y="0"/>
                    <a:pt x="0" y="135"/>
                    <a:pt x="0" y="296"/>
                  </a:cubicBezTo>
                  <a:lnTo>
                    <a:pt x="0" y="605"/>
                  </a:lnTo>
                  <a:cubicBezTo>
                    <a:pt x="0" y="767"/>
                    <a:pt x="135" y="902"/>
                    <a:pt x="296" y="902"/>
                  </a:cubicBezTo>
                  <a:cubicBezTo>
                    <a:pt x="458" y="902"/>
                    <a:pt x="593" y="767"/>
                    <a:pt x="593" y="605"/>
                  </a:cubicBezTo>
                  <a:lnTo>
                    <a:pt x="593" y="296"/>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0"/>
            <p:cNvSpPr/>
            <p:nvPr/>
          </p:nvSpPr>
          <p:spPr>
            <a:xfrm>
              <a:off x="3568738" y="2616600"/>
              <a:ext cx="14825" cy="22575"/>
            </a:xfrm>
            <a:custGeom>
              <a:avLst/>
              <a:gdLst/>
              <a:ahLst/>
              <a:cxnLst/>
              <a:rect l="l" t="t" r="r" b="b"/>
              <a:pathLst>
                <a:path w="593" h="903" extrusionOk="0">
                  <a:moveTo>
                    <a:pt x="296" y="1"/>
                  </a:moveTo>
                  <a:cubicBezTo>
                    <a:pt x="135" y="1"/>
                    <a:pt x="0" y="136"/>
                    <a:pt x="0" y="297"/>
                  </a:cubicBezTo>
                  <a:lnTo>
                    <a:pt x="0" y="606"/>
                  </a:lnTo>
                  <a:cubicBezTo>
                    <a:pt x="0" y="768"/>
                    <a:pt x="135" y="902"/>
                    <a:pt x="296" y="902"/>
                  </a:cubicBezTo>
                  <a:cubicBezTo>
                    <a:pt x="458" y="902"/>
                    <a:pt x="593" y="768"/>
                    <a:pt x="593" y="606"/>
                  </a:cubicBezTo>
                  <a:lnTo>
                    <a:pt x="593" y="297"/>
                  </a:lnTo>
                  <a:cubicBezTo>
                    <a:pt x="593"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0"/>
            <p:cNvSpPr/>
            <p:nvPr/>
          </p:nvSpPr>
          <p:spPr>
            <a:xfrm>
              <a:off x="3582863" y="2602800"/>
              <a:ext cx="22550" cy="14500"/>
            </a:xfrm>
            <a:custGeom>
              <a:avLst/>
              <a:gdLst/>
              <a:ahLst/>
              <a:cxnLst/>
              <a:rect l="l" t="t" r="r" b="b"/>
              <a:pathLst>
                <a:path w="902" h="580" extrusionOk="0">
                  <a:moveTo>
                    <a:pt x="283" y="1"/>
                  </a:moveTo>
                  <a:cubicBezTo>
                    <a:pt x="121" y="1"/>
                    <a:pt x="1" y="122"/>
                    <a:pt x="1" y="297"/>
                  </a:cubicBezTo>
                  <a:cubicBezTo>
                    <a:pt x="1" y="458"/>
                    <a:pt x="121" y="580"/>
                    <a:pt x="283" y="580"/>
                  </a:cubicBezTo>
                  <a:lnTo>
                    <a:pt x="606" y="580"/>
                  </a:lnTo>
                  <a:cubicBezTo>
                    <a:pt x="767" y="580"/>
                    <a:pt x="902" y="458"/>
                    <a:pt x="902" y="297"/>
                  </a:cubicBezTo>
                  <a:cubicBezTo>
                    <a:pt x="902" y="122"/>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0"/>
            <p:cNvSpPr/>
            <p:nvPr/>
          </p:nvSpPr>
          <p:spPr>
            <a:xfrm>
              <a:off x="3546838" y="2602800"/>
              <a:ext cx="22925" cy="14500"/>
            </a:xfrm>
            <a:custGeom>
              <a:avLst/>
              <a:gdLst/>
              <a:ahLst/>
              <a:cxnLst/>
              <a:rect l="l" t="t" r="r" b="b"/>
              <a:pathLst>
                <a:path w="917" h="580" extrusionOk="0">
                  <a:moveTo>
                    <a:pt x="297" y="1"/>
                  </a:moveTo>
                  <a:cubicBezTo>
                    <a:pt x="136" y="1"/>
                    <a:pt x="1" y="122"/>
                    <a:pt x="1" y="297"/>
                  </a:cubicBezTo>
                  <a:cubicBezTo>
                    <a:pt x="1" y="458"/>
                    <a:pt x="136" y="580"/>
                    <a:pt x="297" y="580"/>
                  </a:cubicBezTo>
                  <a:lnTo>
                    <a:pt x="620" y="580"/>
                  </a:lnTo>
                  <a:cubicBezTo>
                    <a:pt x="782" y="580"/>
                    <a:pt x="916" y="458"/>
                    <a:pt x="916" y="297"/>
                  </a:cubicBezTo>
                  <a:cubicBezTo>
                    <a:pt x="916" y="122"/>
                    <a:pt x="782"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0"/>
            <p:cNvSpPr/>
            <p:nvPr/>
          </p:nvSpPr>
          <p:spPr>
            <a:xfrm>
              <a:off x="3280338" y="2345400"/>
              <a:ext cx="14850" cy="22550"/>
            </a:xfrm>
            <a:custGeom>
              <a:avLst/>
              <a:gdLst/>
              <a:ahLst/>
              <a:cxnLst/>
              <a:rect l="l" t="t" r="r" b="b"/>
              <a:pathLst>
                <a:path w="594" h="902" extrusionOk="0">
                  <a:moveTo>
                    <a:pt x="297" y="1"/>
                  </a:moveTo>
                  <a:cubicBezTo>
                    <a:pt x="135" y="1"/>
                    <a:pt x="1" y="121"/>
                    <a:pt x="1" y="283"/>
                  </a:cubicBezTo>
                  <a:lnTo>
                    <a:pt x="1" y="606"/>
                  </a:lnTo>
                  <a:cubicBezTo>
                    <a:pt x="1" y="767"/>
                    <a:pt x="135" y="902"/>
                    <a:pt x="297" y="902"/>
                  </a:cubicBezTo>
                  <a:cubicBezTo>
                    <a:pt x="458" y="902"/>
                    <a:pt x="593" y="767"/>
                    <a:pt x="593" y="606"/>
                  </a:cubicBezTo>
                  <a:lnTo>
                    <a:pt x="593" y="283"/>
                  </a:lnTo>
                  <a:cubicBezTo>
                    <a:pt x="593" y="121"/>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0"/>
            <p:cNvSpPr/>
            <p:nvPr/>
          </p:nvSpPr>
          <p:spPr>
            <a:xfrm>
              <a:off x="3280338" y="2381075"/>
              <a:ext cx="14850" cy="22550"/>
            </a:xfrm>
            <a:custGeom>
              <a:avLst/>
              <a:gdLst/>
              <a:ahLst/>
              <a:cxnLst/>
              <a:rect l="l" t="t" r="r" b="b"/>
              <a:pathLst>
                <a:path w="594" h="902" extrusionOk="0">
                  <a:moveTo>
                    <a:pt x="297" y="0"/>
                  </a:moveTo>
                  <a:cubicBezTo>
                    <a:pt x="135" y="0"/>
                    <a:pt x="1" y="135"/>
                    <a:pt x="1" y="296"/>
                  </a:cubicBezTo>
                  <a:lnTo>
                    <a:pt x="1" y="605"/>
                  </a:lnTo>
                  <a:cubicBezTo>
                    <a:pt x="1" y="767"/>
                    <a:pt x="135" y="902"/>
                    <a:pt x="297" y="902"/>
                  </a:cubicBezTo>
                  <a:cubicBezTo>
                    <a:pt x="458" y="902"/>
                    <a:pt x="593" y="767"/>
                    <a:pt x="593" y="605"/>
                  </a:cubicBezTo>
                  <a:lnTo>
                    <a:pt x="593" y="296"/>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0"/>
            <p:cNvSpPr/>
            <p:nvPr/>
          </p:nvSpPr>
          <p:spPr>
            <a:xfrm>
              <a:off x="3294488" y="2366925"/>
              <a:ext cx="22575" cy="14850"/>
            </a:xfrm>
            <a:custGeom>
              <a:avLst/>
              <a:gdLst/>
              <a:ahLst/>
              <a:cxnLst/>
              <a:rect l="l" t="t" r="r" b="b"/>
              <a:pathLst>
                <a:path w="903" h="594" extrusionOk="0">
                  <a:moveTo>
                    <a:pt x="296" y="1"/>
                  </a:moveTo>
                  <a:cubicBezTo>
                    <a:pt x="135" y="1"/>
                    <a:pt x="0" y="136"/>
                    <a:pt x="0" y="297"/>
                  </a:cubicBezTo>
                  <a:cubicBezTo>
                    <a:pt x="0" y="459"/>
                    <a:pt x="135" y="593"/>
                    <a:pt x="296" y="593"/>
                  </a:cubicBezTo>
                  <a:lnTo>
                    <a:pt x="606" y="593"/>
                  </a:lnTo>
                  <a:cubicBezTo>
                    <a:pt x="768" y="593"/>
                    <a:pt x="902" y="459"/>
                    <a:pt x="902" y="297"/>
                  </a:cubicBezTo>
                  <a:cubicBezTo>
                    <a:pt x="902" y="136"/>
                    <a:pt x="768"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a:off x="3258813" y="2366925"/>
              <a:ext cx="22575" cy="14850"/>
            </a:xfrm>
            <a:custGeom>
              <a:avLst/>
              <a:gdLst/>
              <a:ahLst/>
              <a:cxnLst/>
              <a:rect l="l" t="t" r="r" b="b"/>
              <a:pathLst>
                <a:path w="903" h="594" extrusionOk="0">
                  <a:moveTo>
                    <a:pt x="297" y="1"/>
                  </a:moveTo>
                  <a:cubicBezTo>
                    <a:pt x="122" y="1"/>
                    <a:pt x="0" y="136"/>
                    <a:pt x="0" y="297"/>
                  </a:cubicBezTo>
                  <a:cubicBezTo>
                    <a:pt x="0" y="459"/>
                    <a:pt x="122" y="593"/>
                    <a:pt x="297" y="593"/>
                  </a:cubicBezTo>
                  <a:lnTo>
                    <a:pt x="607" y="593"/>
                  </a:lnTo>
                  <a:cubicBezTo>
                    <a:pt x="768" y="593"/>
                    <a:pt x="903" y="459"/>
                    <a:pt x="903" y="297"/>
                  </a:cubicBezTo>
                  <a:cubicBezTo>
                    <a:pt x="903" y="136"/>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sp>
        <p:nvSpPr>
          <p:cNvPr id="1671" name="Google Shape;1671;p51"/>
          <p:cNvSpPr/>
          <p:nvPr/>
        </p:nvSpPr>
        <p:spPr>
          <a:xfrm>
            <a:off x="716575" y="1520525"/>
            <a:ext cx="7704000" cy="29118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1"/>
          <p:cNvSpPr/>
          <p:nvPr/>
        </p:nvSpPr>
        <p:spPr>
          <a:xfrm>
            <a:off x="716575" y="1525375"/>
            <a:ext cx="1929300" cy="7254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1"/>
          <p:cNvSpPr/>
          <p:nvPr/>
        </p:nvSpPr>
        <p:spPr>
          <a:xfrm>
            <a:off x="2646000" y="1525375"/>
            <a:ext cx="1929300" cy="7254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1"/>
          <p:cNvSpPr/>
          <p:nvPr/>
        </p:nvSpPr>
        <p:spPr>
          <a:xfrm>
            <a:off x="4572000" y="1525375"/>
            <a:ext cx="1929300" cy="725400"/>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another table</a:t>
            </a:r>
            <a:endParaRPr/>
          </a:p>
        </p:txBody>
      </p:sp>
      <p:graphicFrame>
        <p:nvGraphicFramePr>
          <p:cNvPr id="1676" name="Google Shape;1676;p51"/>
          <p:cNvGraphicFramePr/>
          <p:nvPr/>
        </p:nvGraphicFramePr>
        <p:xfrm>
          <a:off x="720000" y="1520525"/>
          <a:ext cx="7704000" cy="2921500"/>
        </p:xfrm>
        <a:graphic>
          <a:graphicData uri="http://schemas.openxmlformats.org/drawingml/2006/table">
            <a:tbl>
              <a:tblPr>
                <a:noFill/>
                <a:tableStyleId>{CDE3FB9F-3329-4430-BC92-735AD23BFC0C}</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730375">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Company a</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company b</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company c</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6"/>
                          </a:solidFill>
                          <a:latin typeface="Bungee"/>
                          <a:ea typeface="Bungee"/>
                          <a:cs typeface="Bungee"/>
                          <a:sym typeface="Bungee"/>
                        </a:rPr>
                        <a:t>company d</a:t>
                      </a:r>
                      <a:endParaRPr sz="1600">
                        <a:solidFill>
                          <a:schemeClr val="accent6"/>
                        </a:solidFill>
                        <a:latin typeface="Bungee"/>
                        <a:ea typeface="Bungee"/>
                        <a:cs typeface="Bungee"/>
                        <a:sym typeface="Bunge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730375">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+1.23</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+3.32</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+2.11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-1.21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730375">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+1.11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+1.32</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-3.41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+3.21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730375">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-3.22</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+1.73</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+1.65</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+4.11</a:t>
                      </a:r>
                      <a:endParaRPr sz="1600">
                        <a:solidFill>
                          <a:schemeClr val="dk1"/>
                        </a:solidFill>
                        <a:latin typeface="Inter"/>
                        <a:ea typeface="Inter"/>
                        <a:cs typeface="Inter"/>
                        <a:sym typeface="Inter"/>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sp>
        <p:nvSpPr>
          <p:cNvPr id="1681" name="Google Shape;168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1682" name="Google Shape;1682;p52"/>
          <p:cNvGrpSpPr/>
          <p:nvPr/>
        </p:nvGrpSpPr>
        <p:grpSpPr>
          <a:xfrm>
            <a:off x="720006" y="1247500"/>
            <a:ext cx="3833960" cy="3108244"/>
            <a:chOff x="4298792" y="1293692"/>
            <a:chExt cx="4125199" cy="3344356"/>
          </a:xfrm>
        </p:grpSpPr>
        <p:sp>
          <p:nvSpPr>
            <p:cNvPr id="1683" name="Google Shape;1683;p52"/>
            <p:cNvSpPr/>
            <p:nvPr/>
          </p:nvSpPr>
          <p:spPr>
            <a:xfrm>
              <a:off x="5477411" y="3319737"/>
              <a:ext cx="7668" cy="21830"/>
            </a:xfrm>
            <a:custGeom>
              <a:avLst/>
              <a:gdLst/>
              <a:ahLst/>
              <a:cxnLst/>
              <a:rect l="l" t="t" r="r" b="b"/>
              <a:pathLst>
                <a:path w="477" h="1358" extrusionOk="0">
                  <a:moveTo>
                    <a:pt x="477" y="917"/>
                  </a:moveTo>
                  <a:lnTo>
                    <a:pt x="477" y="441"/>
                  </a:lnTo>
                  <a:lnTo>
                    <a:pt x="0" y="1"/>
                  </a:lnTo>
                  <a:lnTo>
                    <a:pt x="0" y="1"/>
                  </a:lnTo>
                  <a:lnTo>
                    <a:pt x="477" y="441"/>
                  </a:lnTo>
                  <a:lnTo>
                    <a:pt x="477" y="917"/>
                  </a:lnTo>
                  <a:lnTo>
                    <a:pt x="477" y="1357"/>
                  </a:lnTo>
                  <a:lnTo>
                    <a:pt x="477" y="135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4" name="Google Shape;1684;p52"/>
            <p:cNvSpPr/>
            <p:nvPr/>
          </p:nvSpPr>
          <p:spPr>
            <a:xfrm>
              <a:off x="5492136" y="3305012"/>
              <a:ext cx="7684" cy="7089"/>
            </a:xfrm>
            <a:custGeom>
              <a:avLst/>
              <a:gdLst/>
              <a:ahLst/>
              <a:cxnLst/>
              <a:rect l="l" t="t" r="r" b="b"/>
              <a:pathLst>
                <a:path w="478" h="441" extrusionOk="0">
                  <a:moveTo>
                    <a:pt x="1" y="0"/>
                  </a:moveTo>
                  <a:lnTo>
                    <a:pt x="1" y="440"/>
                  </a:lnTo>
                  <a:lnTo>
                    <a:pt x="477" y="44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5" name="Google Shape;1685;p52"/>
            <p:cNvSpPr/>
            <p:nvPr/>
          </p:nvSpPr>
          <p:spPr>
            <a:xfrm>
              <a:off x="5477411" y="3356275"/>
              <a:ext cx="7668" cy="7684"/>
            </a:xfrm>
            <a:custGeom>
              <a:avLst/>
              <a:gdLst/>
              <a:ahLst/>
              <a:cxnLst/>
              <a:rect l="l" t="t" r="r" b="b"/>
              <a:pathLst>
                <a:path w="477" h="478" extrusionOk="0">
                  <a:moveTo>
                    <a:pt x="0" y="1"/>
                  </a:moveTo>
                  <a:lnTo>
                    <a:pt x="0" y="477"/>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6" name="Google Shape;1686;p52"/>
            <p:cNvSpPr/>
            <p:nvPr/>
          </p:nvSpPr>
          <p:spPr>
            <a:xfrm>
              <a:off x="5477411" y="3378668"/>
              <a:ext cx="16" cy="7089"/>
            </a:xfrm>
            <a:custGeom>
              <a:avLst/>
              <a:gdLst/>
              <a:ahLst/>
              <a:cxnLst/>
              <a:rect l="l" t="t" r="r" b="b"/>
              <a:pathLst>
                <a:path w="1" h="441" extrusionOk="0">
                  <a:moveTo>
                    <a:pt x="0" y="1"/>
                  </a:moveTo>
                  <a:lnTo>
                    <a:pt x="0" y="1"/>
                  </a:lnTo>
                  <a:lnTo>
                    <a:pt x="0" y="441"/>
                  </a:ln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7" name="Google Shape;1687;p52"/>
            <p:cNvSpPr/>
            <p:nvPr/>
          </p:nvSpPr>
          <p:spPr>
            <a:xfrm>
              <a:off x="5565808" y="3216616"/>
              <a:ext cx="14741" cy="44206"/>
            </a:xfrm>
            <a:custGeom>
              <a:avLst/>
              <a:gdLst/>
              <a:ahLst/>
              <a:cxnLst/>
              <a:rect l="l" t="t" r="r" b="b"/>
              <a:pathLst>
                <a:path w="917" h="2750" extrusionOk="0">
                  <a:moveTo>
                    <a:pt x="0" y="0"/>
                  </a:moveTo>
                  <a:lnTo>
                    <a:pt x="477" y="917"/>
                  </a:lnTo>
                  <a:lnTo>
                    <a:pt x="832" y="1272"/>
                  </a:lnTo>
                  <a:lnTo>
                    <a:pt x="832" y="1272"/>
                  </a:lnTo>
                  <a:lnTo>
                    <a:pt x="917" y="917"/>
                  </a:lnTo>
                  <a:lnTo>
                    <a:pt x="917" y="440"/>
                  </a:lnTo>
                  <a:lnTo>
                    <a:pt x="0" y="0"/>
                  </a:lnTo>
                  <a:close/>
                  <a:moveTo>
                    <a:pt x="832" y="1272"/>
                  </a:moveTo>
                  <a:lnTo>
                    <a:pt x="477" y="2750"/>
                  </a:lnTo>
                  <a:lnTo>
                    <a:pt x="477" y="2750"/>
                  </a:lnTo>
                  <a:lnTo>
                    <a:pt x="917" y="1357"/>
                  </a:lnTo>
                  <a:lnTo>
                    <a:pt x="832" y="1272"/>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8" name="Google Shape;1688;p52"/>
            <p:cNvSpPr/>
            <p:nvPr/>
          </p:nvSpPr>
          <p:spPr>
            <a:xfrm>
              <a:off x="5433205" y="3282620"/>
              <a:ext cx="7684" cy="7668"/>
            </a:xfrm>
            <a:custGeom>
              <a:avLst/>
              <a:gdLst/>
              <a:ahLst/>
              <a:cxnLst/>
              <a:rect l="l" t="t" r="r" b="b"/>
              <a:pathLst>
                <a:path w="478" h="477" extrusionOk="0">
                  <a:moveTo>
                    <a:pt x="1" y="477"/>
                  </a:moveTo>
                  <a:lnTo>
                    <a:pt x="1" y="477"/>
                  </a:lnTo>
                  <a:lnTo>
                    <a:pt x="477" y="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89" name="Google Shape;1689;p52"/>
            <p:cNvSpPr/>
            <p:nvPr/>
          </p:nvSpPr>
          <p:spPr>
            <a:xfrm>
              <a:off x="5418480" y="3429947"/>
              <a:ext cx="16" cy="7668"/>
            </a:xfrm>
            <a:custGeom>
              <a:avLst/>
              <a:gdLst/>
              <a:ahLst/>
              <a:cxnLst/>
              <a:rect l="l" t="t" r="r" b="b"/>
              <a:pathLst>
                <a:path w="1" h="477" extrusionOk="0">
                  <a:moveTo>
                    <a:pt x="0" y="0"/>
                  </a:move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0" name="Google Shape;1690;p52"/>
            <p:cNvSpPr/>
            <p:nvPr/>
          </p:nvSpPr>
          <p:spPr>
            <a:xfrm>
              <a:off x="5573459" y="3179482"/>
              <a:ext cx="16" cy="29482"/>
            </a:xfrm>
            <a:custGeom>
              <a:avLst/>
              <a:gdLst/>
              <a:ahLst/>
              <a:cxnLst/>
              <a:rect l="l" t="t" r="r" b="b"/>
              <a:pathLst>
                <a:path w="1" h="1834" extrusionOk="0">
                  <a:moveTo>
                    <a:pt x="1" y="1394"/>
                  </a:moveTo>
                  <a:lnTo>
                    <a:pt x="1" y="477"/>
                  </a:lnTo>
                  <a:lnTo>
                    <a:pt x="1" y="1"/>
                  </a:lnTo>
                  <a:lnTo>
                    <a:pt x="1" y="1"/>
                  </a:lnTo>
                  <a:lnTo>
                    <a:pt x="1" y="477"/>
                  </a:lnTo>
                  <a:lnTo>
                    <a:pt x="1" y="1394"/>
                  </a:lnTo>
                  <a:lnTo>
                    <a:pt x="1" y="1834"/>
                  </a:lnTo>
                  <a:lnTo>
                    <a:pt x="1" y="183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1" name="Google Shape;1691;p52"/>
            <p:cNvSpPr/>
            <p:nvPr/>
          </p:nvSpPr>
          <p:spPr>
            <a:xfrm>
              <a:off x="5580532" y="3157685"/>
              <a:ext cx="16" cy="21814"/>
            </a:xfrm>
            <a:custGeom>
              <a:avLst/>
              <a:gdLst/>
              <a:ahLst/>
              <a:cxnLst/>
              <a:rect l="l" t="t" r="r" b="b"/>
              <a:pathLst>
                <a:path w="1" h="1357" extrusionOk="0">
                  <a:moveTo>
                    <a:pt x="1" y="917"/>
                  </a:moveTo>
                  <a:lnTo>
                    <a:pt x="1" y="440"/>
                  </a:lnTo>
                  <a:lnTo>
                    <a:pt x="1" y="0"/>
                  </a:lnTo>
                  <a:lnTo>
                    <a:pt x="1" y="0"/>
                  </a:lnTo>
                  <a:lnTo>
                    <a:pt x="1" y="440"/>
                  </a:lnTo>
                  <a:lnTo>
                    <a:pt x="1" y="917"/>
                  </a:lnTo>
                  <a:lnTo>
                    <a:pt x="1" y="1357"/>
                  </a:lnTo>
                  <a:lnTo>
                    <a:pt x="1" y="135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2" name="Google Shape;1692;p52"/>
            <p:cNvSpPr/>
            <p:nvPr/>
          </p:nvSpPr>
          <p:spPr>
            <a:xfrm>
              <a:off x="6405582" y="4159511"/>
              <a:ext cx="7668" cy="7089"/>
            </a:xfrm>
            <a:custGeom>
              <a:avLst/>
              <a:gdLst/>
              <a:ahLst/>
              <a:cxnLst/>
              <a:rect l="l" t="t" r="r" b="b"/>
              <a:pathLst>
                <a:path w="477" h="441" extrusionOk="0">
                  <a:moveTo>
                    <a:pt x="0" y="1"/>
                  </a:moveTo>
                  <a:lnTo>
                    <a:pt x="0" y="441"/>
                  </a:lnTo>
                  <a:lnTo>
                    <a:pt x="477" y="44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3" name="Google Shape;1693;p52"/>
            <p:cNvSpPr/>
            <p:nvPr/>
          </p:nvSpPr>
          <p:spPr>
            <a:xfrm>
              <a:off x="5543994" y="3614408"/>
              <a:ext cx="16" cy="7073"/>
            </a:xfrm>
            <a:custGeom>
              <a:avLst/>
              <a:gdLst/>
              <a:ahLst/>
              <a:cxnLst/>
              <a:rect l="l" t="t" r="r" b="b"/>
              <a:pathLst>
                <a:path w="1" h="440" extrusionOk="0">
                  <a:moveTo>
                    <a:pt x="1" y="0"/>
                  </a:move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4" name="Google Shape;1694;p52"/>
            <p:cNvSpPr/>
            <p:nvPr/>
          </p:nvSpPr>
          <p:spPr>
            <a:xfrm>
              <a:off x="5830997" y="3400482"/>
              <a:ext cx="14741" cy="7668"/>
            </a:xfrm>
            <a:custGeom>
              <a:avLst/>
              <a:gdLst/>
              <a:ahLst/>
              <a:cxnLst/>
              <a:rect l="l" t="t" r="r" b="b"/>
              <a:pathLst>
                <a:path w="917" h="477" extrusionOk="0">
                  <a:moveTo>
                    <a:pt x="917" y="0"/>
                  </a:move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5" name="Google Shape;1695;p52"/>
            <p:cNvSpPr/>
            <p:nvPr/>
          </p:nvSpPr>
          <p:spPr>
            <a:xfrm>
              <a:off x="5411407" y="3415206"/>
              <a:ext cx="16" cy="7684"/>
            </a:xfrm>
            <a:custGeom>
              <a:avLst/>
              <a:gdLst/>
              <a:ahLst/>
              <a:cxnLst/>
              <a:rect l="l" t="t" r="r" b="b"/>
              <a:pathLst>
                <a:path w="1" h="478" extrusionOk="0">
                  <a:moveTo>
                    <a:pt x="0" y="1"/>
                  </a:move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6" name="Google Shape;1696;p52"/>
            <p:cNvSpPr/>
            <p:nvPr/>
          </p:nvSpPr>
          <p:spPr>
            <a:xfrm>
              <a:off x="5706062" y="3650946"/>
              <a:ext cx="16" cy="7668"/>
            </a:xfrm>
            <a:custGeom>
              <a:avLst/>
              <a:gdLst/>
              <a:ahLst/>
              <a:cxnLst/>
              <a:rect l="l" t="t" r="r" b="b"/>
              <a:pathLst>
                <a:path w="1" h="477" extrusionOk="0">
                  <a:moveTo>
                    <a:pt x="1" y="0"/>
                  </a:moveTo>
                  <a:lnTo>
                    <a:pt x="1" y="0"/>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7" name="Google Shape;1697;p52"/>
            <p:cNvSpPr/>
            <p:nvPr/>
          </p:nvSpPr>
          <p:spPr>
            <a:xfrm>
              <a:off x="5477411" y="3408133"/>
              <a:ext cx="22409" cy="14757"/>
            </a:xfrm>
            <a:custGeom>
              <a:avLst/>
              <a:gdLst/>
              <a:ahLst/>
              <a:cxnLst/>
              <a:rect l="l" t="t" r="r" b="b"/>
              <a:pathLst>
                <a:path w="1394" h="918" extrusionOk="0">
                  <a:moveTo>
                    <a:pt x="477" y="441"/>
                  </a:moveTo>
                  <a:lnTo>
                    <a:pt x="1393" y="917"/>
                  </a:lnTo>
                  <a:lnTo>
                    <a:pt x="1393" y="917"/>
                  </a:lnTo>
                  <a:lnTo>
                    <a:pt x="1393" y="917"/>
                  </a:lnTo>
                  <a:lnTo>
                    <a:pt x="477" y="44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8" name="Google Shape;1698;p52"/>
            <p:cNvSpPr/>
            <p:nvPr/>
          </p:nvSpPr>
          <p:spPr>
            <a:xfrm>
              <a:off x="5499804" y="3429947"/>
              <a:ext cx="16" cy="14741"/>
            </a:xfrm>
            <a:custGeom>
              <a:avLst/>
              <a:gdLst/>
              <a:ahLst/>
              <a:cxnLst/>
              <a:rect l="l" t="t" r="r" b="b"/>
              <a:pathLst>
                <a:path w="1" h="917" extrusionOk="0">
                  <a:moveTo>
                    <a:pt x="0" y="917"/>
                  </a:moveTo>
                  <a:lnTo>
                    <a:pt x="0" y="477"/>
                  </a:lnTo>
                  <a:lnTo>
                    <a:pt x="0" y="0"/>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699" name="Google Shape;1699;p52"/>
            <p:cNvSpPr/>
            <p:nvPr/>
          </p:nvSpPr>
          <p:spPr>
            <a:xfrm>
              <a:off x="5470338" y="3393409"/>
              <a:ext cx="7089" cy="7089"/>
            </a:xfrm>
            <a:custGeom>
              <a:avLst/>
              <a:gdLst/>
              <a:ahLst/>
              <a:cxnLst/>
              <a:rect l="l" t="t" r="r" b="b"/>
              <a:pathLst>
                <a:path w="441" h="441" extrusionOk="0">
                  <a:moveTo>
                    <a:pt x="0" y="0"/>
                  </a:moveTo>
                  <a:lnTo>
                    <a:pt x="440" y="440"/>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0" name="Google Shape;1700;p52"/>
            <p:cNvSpPr/>
            <p:nvPr/>
          </p:nvSpPr>
          <p:spPr>
            <a:xfrm>
              <a:off x="6361376" y="4092928"/>
              <a:ext cx="7684" cy="7668"/>
            </a:xfrm>
            <a:custGeom>
              <a:avLst/>
              <a:gdLst/>
              <a:ahLst/>
              <a:cxnLst/>
              <a:rect l="l" t="t" r="r" b="b"/>
              <a:pathLst>
                <a:path w="478" h="477" extrusionOk="0">
                  <a:moveTo>
                    <a:pt x="1" y="477"/>
                  </a:moveTo>
                  <a:lnTo>
                    <a:pt x="1" y="477"/>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1" name="Google Shape;1701;p52"/>
            <p:cNvSpPr/>
            <p:nvPr/>
          </p:nvSpPr>
          <p:spPr>
            <a:xfrm>
              <a:off x="5492136" y="3459413"/>
              <a:ext cx="14757" cy="22409"/>
            </a:xfrm>
            <a:custGeom>
              <a:avLst/>
              <a:gdLst/>
              <a:ahLst/>
              <a:cxnLst/>
              <a:rect l="l" t="t" r="r" b="b"/>
              <a:pathLst>
                <a:path w="918" h="1394" extrusionOk="0">
                  <a:moveTo>
                    <a:pt x="1" y="0"/>
                  </a:moveTo>
                  <a:lnTo>
                    <a:pt x="477" y="477"/>
                  </a:lnTo>
                  <a:lnTo>
                    <a:pt x="917" y="1394"/>
                  </a:lnTo>
                  <a:lnTo>
                    <a:pt x="917" y="1394"/>
                  </a:lnTo>
                  <a:lnTo>
                    <a:pt x="477"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2" name="Google Shape;1702;p52"/>
            <p:cNvSpPr/>
            <p:nvPr/>
          </p:nvSpPr>
          <p:spPr>
            <a:xfrm>
              <a:off x="5543994" y="3533068"/>
              <a:ext cx="14757" cy="66615"/>
            </a:xfrm>
            <a:custGeom>
              <a:avLst/>
              <a:gdLst/>
              <a:ahLst/>
              <a:cxnLst/>
              <a:rect l="l" t="t" r="r" b="b"/>
              <a:pathLst>
                <a:path w="918" h="4144" extrusionOk="0">
                  <a:moveTo>
                    <a:pt x="917" y="1"/>
                  </a:moveTo>
                  <a:lnTo>
                    <a:pt x="441" y="917"/>
                  </a:lnTo>
                  <a:lnTo>
                    <a:pt x="441" y="1394"/>
                  </a:lnTo>
                  <a:lnTo>
                    <a:pt x="917" y="1"/>
                  </a:lnTo>
                  <a:close/>
                  <a:moveTo>
                    <a:pt x="441" y="1394"/>
                  </a:moveTo>
                  <a:lnTo>
                    <a:pt x="1" y="2311"/>
                  </a:lnTo>
                  <a:lnTo>
                    <a:pt x="441" y="1834"/>
                  </a:lnTo>
                  <a:lnTo>
                    <a:pt x="441" y="1394"/>
                  </a:lnTo>
                  <a:close/>
                  <a:moveTo>
                    <a:pt x="1" y="2750"/>
                  </a:moveTo>
                  <a:lnTo>
                    <a:pt x="1" y="3667"/>
                  </a:lnTo>
                  <a:lnTo>
                    <a:pt x="441" y="4144"/>
                  </a:lnTo>
                  <a:lnTo>
                    <a:pt x="441" y="3667"/>
                  </a:lnTo>
                  <a:lnTo>
                    <a:pt x="1" y="275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3" name="Google Shape;1703;p52"/>
            <p:cNvSpPr/>
            <p:nvPr/>
          </p:nvSpPr>
          <p:spPr>
            <a:xfrm>
              <a:off x="5485063" y="3916135"/>
              <a:ext cx="7089" cy="7668"/>
            </a:xfrm>
            <a:custGeom>
              <a:avLst/>
              <a:gdLst/>
              <a:ahLst/>
              <a:cxnLst/>
              <a:rect l="l" t="t" r="r" b="b"/>
              <a:pathLst>
                <a:path w="441" h="477" extrusionOk="0">
                  <a:moveTo>
                    <a:pt x="1" y="0"/>
                  </a:moveTo>
                  <a:lnTo>
                    <a:pt x="1" y="477"/>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4" name="Google Shape;1704;p52"/>
            <p:cNvSpPr/>
            <p:nvPr/>
          </p:nvSpPr>
          <p:spPr>
            <a:xfrm>
              <a:off x="6022531" y="3717529"/>
              <a:ext cx="7668" cy="16"/>
            </a:xfrm>
            <a:custGeom>
              <a:avLst/>
              <a:gdLst/>
              <a:ahLst/>
              <a:cxnLst/>
              <a:rect l="l" t="t" r="r" b="b"/>
              <a:pathLst>
                <a:path w="477" h="1" extrusionOk="0">
                  <a:moveTo>
                    <a:pt x="477" y="1"/>
                  </a:moveTo>
                  <a:lnTo>
                    <a:pt x="477"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5" name="Google Shape;1705;p52"/>
            <p:cNvSpPr/>
            <p:nvPr/>
          </p:nvSpPr>
          <p:spPr>
            <a:xfrm>
              <a:off x="6361376" y="3805925"/>
              <a:ext cx="14757" cy="7089"/>
            </a:xfrm>
            <a:custGeom>
              <a:avLst/>
              <a:gdLst/>
              <a:ahLst/>
              <a:cxnLst/>
              <a:rect l="l" t="t" r="r" b="b"/>
              <a:pathLst>
                <a:path w="918" h="441" extrusionOk="0">
                  <a:moveTo>
                    <a:pt x="917" y="1"/>
                  </a:moveTo>
                  <a:lnTo>
                    <a:pt x="1" y="441"/>
                  </a:lnTo>
                  <a:lnTo>
                    <a:pt x="477" y="44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6" name="Google Shape;1706;p52"/>
            <p:cNvSpPr/>
            <p:nvPr/>
          </p:nvSpPr>
          <p:spPr>
            <a:xfrm>
              <a:off x="5845722" y="3724602"/>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7" name="Google Shape;1707;p52"/>
            <p:cNvSpPr/>
            <p:nvPr/>
          </p:nvSpPr>
          <p:spPr>
            <a:xfrm>
              <a:off x="6413233" y="3850131"/>
              <a:ext cx="16" cy="7089"/>
            </a:xfrm>
            <a:custGeom>
              <a:avLst/>
              <a:gdLst/>
              <a:ahLst/>
              <a:cxnLst/>
              <a:rect l="l" t="t" r="r" b="b"/>
              <a:pathLst>
                <a:path w="1" h="441" extrusionOk="0">
                  <a:moveTo>
                    <a:pt x="1" y="0"/>
                  </a:moveTo>
                  <a:lnTo>
                    <a:pt x="1" y="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8" name="Google Shape;1708;p52"/>
            <p:cNvSpPr/>
            <p:nvPr/>
          </p:nvSpPr>
          <p:spPr>
            <a:xfrm>
              <a:off x="6479237" y="4144786"/>
              <a:ext cx="7684" cy="7089"/>
            </a:xfrm>
            <a:custGeom>
              <a:avLst/>
              <a:gdLst/>
              <a:ahLst/>
              <a:cxnLst/>
              <a:rect l="l" t="t" r="r" b="b"/>
              <a:pathLst>
                <a:path w="478" h="441" extrusionOk="0">
                  <a:moveTo>
                    <a:pt x="1" y="0"/>
                  </a:moveTo>
                  <a:lnTo>
                    <a:pt x="477" y="440"/>
                  </a:lnTo>
                  <a:lnTo>
                    <a:pt x="477"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09" name="Google Shape;1709;p52"/>
            <p:cNvSpPr/>
            <p:nvPr/>
          </p:nvSpPr>
          <p:spPr>
            <a:xfrm>
              <a:off x="6449772" y="3850131"/>
              <a:ext cx="22409" cy="14741"/>
            </a:xfrm>
            <a:custGeom>
              <a:avLst/>
              <a:gdLst/>
              <a:ahLst/>
              <a:cxnLst/>
              <a:rect l="l" t="t" r="r" b="b"/>
              <a:pathLst>
                <a:path w="1394" h="917" extrusionOk="0">
                  <a:moveTo>
                    <a:pt x="1394" y="0"/>
                  </a:moveTo>
                  <a:lnTo>
                    <a:pt x="1" y="440"/>
                  </a:lnTo>
                  <a:lnTo>
                    <a:pt x="1" y="917"/>
                  </a:lnTo>
                  <a:lnTo>
                    <a:pt x="477" y="440"/>
                  </a:lnTo>
                  <a:lnTo>
                    <a:pt x="1394"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0" name="Google Shape;1710;p52"/>
            <p:cNvSpPr/>
            <p:nvPr/>
          </p:nvSpPr>
          <p:spPr>
            <a:xfrm>
              <a:off x="6472164" y="4012184"/>
              <a:ext cx="7089" cy="7089"/>
            </a:xfrm>
            <a:custGeom>
              <a:avLst/>
              <a:gdLst/>
              <a:ahLst/>
              <a:cxnLst/>
              <a:rect l="l" t="t" r="r" b="b"/>
              <a:pathLst>
                <a:path w="441" h="441" extrusionOk="0">
                  <a:moveTo>
                    <a:pt x="441" y="1"/>
                  </a:moveTo>
                  <a:lnTo>
                    <a:pt x="1" y="441"/>
                  </a:lnTo>
                  <a:lnTo>
                    <a:pt x="441" y="441"/>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1" name="Google Shape;1711;p52"/>
            <p:cNvSpPr/>
            <p:nvPr/>
          </p:nvSpPr>
          <p:spPr>
            <a:xfrm>
              <a:off x="5367201" y="3371016"/>
              <a:ext cx="7089" cy="29482"/>
            </a:xfrm>
            <a:custGeom>
              <a:avLst/>
              <a:gdLst/>
              <a:ahLst/>
              <a:cxnLst/>
              <a:rect l="l" t="t" r="r" b="b"/>
              <a:pathLst>
                <a:path w="441" h="1834" extrusionOk="0">
                  <a:moveTo>
                    <a:pt x="441" y="917"/>
                  </a:moveTo>
                  <a:lnTo>
                    <a:pt x="441" y="0"/>
                  </a:lnTo>
                  <a:lnTo>
                    <a:pt x="441" y="0"/>
                  </a:lnTo>
                  <a:lnTo>
                    <a:pt x="441" y="477"/>
                  </a:lnTo>
                  <a:lnTo>
                    <a:pt x="441" y="1393"/>
                  </a:lnTo>
                  <a:lnTo>
                    <a:pt x="1" y="1833"/>
                  </a:lnTo>
                  <a:lnTo>
                    <a:pt x="1" y="1833"/>
                  </a:lnTo>
                  <a:lnTo>
                    <a:pt x="441" y="1393"/>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2" name="Google Shape;1712;p52"/>
            <p:cNvSpPr/>
            <p:nvPr/>
          </p:nvSpPr>
          <p:spPr>
            <a:xfrm>
              <a:off x="6457440" y="3916135"/>
              <a:ext cx="7089" cy="16"/>
            </a:xfrm>
            <a:custGeom>
              <a:avLst/>
              <a:gdLst/>
              <a:ahLst/>
              <a:cxnLst/>
              <a:rect l="l" t="t" r="r" b="b"/>
              <a:pathLst>
                <a:path w="441" h="1" extrusionOk="0">
                  <a:moveTo>
                    <a:pt x="0" y="0"/>
                  </a:moveTo>
                  <a:lnTo>
                    <a:pt x="440" y="0"/>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3" name="Google Shape;1713;p52"/>
            <p:cNvSpPr/>
            <p:nvPr/>
          </p:nvSpPr>
          <p:spPr>
            <a:xfrm>
              <a:off x="5462670" y="3842464"/>
              <a:ext cx="7684" cy="16"/>
            </a:xfrm>
            <a:custGeom>
              <a:avLst/>
              <a:gdLst/>
              <a:ahLst/>
              <a:cxnLst/>
              <a:rect l="l" t="t" r="r" b="b"/>
              <a:pathLst>
                <a:path w="478" h="1" extrusionOk="0">
                  <a:moveTo>
                    <a:pt x="477" y="1"/>
                  </a:moveTo>
                  <a:lnTo>
                    <a:pt x="477" y="1"/>
                  </a:ln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4" name="Google Shape;1714;p52"/>
            <p:cNvSpPr/>
            <p:nvPr/>
          </p:nvSpPr>
          <p:spPr>
            <a:xfrm>
              <a:off x="5308270" y="3326810"/>
              <a:ext cx="16" cy="7684"/>
            </a:xfrm>
            <a:custGeom>
              <a:avLst/>
              <a:gdLst/>
              <a:ahLst/>
              <a:cxnLst/>
              <a:rect l="l" t="t" r="r" b="b"/>
              <a:pathLst>
                <a:path w="1" h="478" extrusionOk="0">
                  <a:moveTo>
                    <a:pt x="1" y="1"/>
                  </a:move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5" name="Google Shape;1715;p52"/>
            <p:cNvSpPr/>
            <p:nvPr/>
          </p:nvSpPr>
          <p:spPr>
            <a:xfrm>
              <a:off x="5323011" y="3334478"/>
              <a:ext cx="16" cy="14741"/>
            </a:xfrm>
            <a:custGeom>
              <a:avLst/>
              <a:gdLst/>
              <a:ahLst/>
              <a:cxnLst/>
              <a:rect l="l" t="t" r="r" b="b"/>
              <a:pathLst>
                <a:path w="1" h="917" extrusionOk="0">
                  <a:moveTo>
                    <a:pt x="0" y="0"/>
                  </a:moveTo>
                  <a:lnTo>
                    <a:pt x="0" y="0"/>
                  </a:lnTo>
                  <a:lnTo>
                    <a:pt x="0" y="440"/>
                  </a:lnTo>
                  <a:lnTo>
                    <a:pt x="0" y="917"/>
                  </a:lnTo>
                  <a:lnTo>
                    <a:pt x="0" y="917"/>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6" name="Google Shape;1716;p52"/>
            <p:cNvSpPr/>
            <p:nvPr/>
          </p:nvSpPr>
          <p:spPr>
            <a:xfrm>
              <a:off x="5337736" y="3349202"/>
              <a:ext cx="16" cy="7089"/>
            </a:xfrm>
            <a:custGeom>
              <a:avLst/>
              <a:gdLst/>
              <a:ahLst/>
              <a:cxnLst/>
              <a:rect l="l" t="t" r="r" b="b"/>
              <a:pathLst>
                <a:path w="1" h="441" extrusionOk="0">
                  <a:moveTo>
                    <a:pt x="1" y="1"/>
                  </a:moveTo>
                  <a:lnTo>
                    <a:pt x="1" y="441"/>
                  </a:ln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7" name="Google Shape;1717;p52"/>
            <p:cNvSpPr/>
            <p:nvPr/>
          </p:nvSpPr>
          <p:spPr>
            <a:xfrm>
              <a:off x="5470338" y="3452340"/>
              <a:ext cx="14741" cy="16"/>
            </a:xfrm>
            <a:custGeom>
              <a:avLst/>
              <a:gdLst/>
              <a:ahLst/>
              <a:cxnLst/>
              <a:rect l="l" t="t" r="r" b="b"/>
              <a:pathLst>
                <a:path w="917" h="1" extrusionOk="0">
                  <a:moveTo>
                    <a:pt x="440" y="1"/>
                  </a:moveTo>
                  <a:lnTo>
                    <a:pt x="917"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8" name="Google Shape;1718;p52"/>
            <p:cNvSpPr/>
            <p:nvPr/>
          </p:nvSpPr>
          <p:spPr>
            <a:xfrm>
              <a:off x="5477411" y="3724602"/>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19" name="Google Shape;1719;p52"/>
            <p:cNvSpPr/>
            <p:nvPr/>
          </p:nvSpPr>
          <p:spPr>
            <a:xfrm>
              <a:off x="5455597" y="3835391"/>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0" name="Google Shape;1720;p52"/>
            <p:cNvSpPr/>
            <p:nvPr/>
          </p:nvSpPr>
          <p:spPr>
            <a:xfrm>
              <a:off x="5485063" y="3754067"/>
              <a:ext cx="7089" cy="7684"/>
            </a:xfrm>
            <a:custGeom>
              <a:avLst/>
              <a:gdLst/>
              <a:ahLst/>
              <a:cxnLst/>
              <a:rect l="l" t="t" r="r" b="b"/>
              <a:pathLst>
                <a:path w="441" h="478" extrusionOk="0">
                  <a:moveTo>
                    <a:pt x="1" y="1"/>
                  </a:moveTo>
                  <a:lnTo>
                    <a:pt x="1" y="477"/>
                  </a:lnTo>
                  <a:lnTo>
                    <a:pt x="441" y="477"/>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1" name="Google Shape;1721;p52"/>
            <p:cNvSpPr/>
            <p:nvPr/>
          </p:nvSpPr>
          <p:spPr>
            <a:xfrm>
              <a:off x="5573459" y="3503603"/>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2" name="Google Shape;1722;p52"/>
            <p:cNvSpPr/>
            <p:nvPr/>
          </p:nvSpPr>
          <p:spPr>
            <a:xfrm>
              <a:off x="6103854" y="3629132"/>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3" name="Google Shape;1723;p52"/>
            <p:cNvSpPr/>
            <p:nvPr/>
          </p:nvSpPr>
          <p:spPr>
            <a:xfrm>
              <a:off x="6081462" y="3658598"/>
              <a:ext cx="7668" cy="16"/>
            </a:xfrm>
            <a:custGeom>
              <a:avLst/>
              <a:gdLst/>
              <a:ahLst/>
              <a:cxnLst/>
              <a:rect l="l" t="t" r="r" b="b"/>
              <a:pathLst>
                <a:path w="477" h="1" extrusionOk="0">
                  <a:moveTo>
                    <a:pt x="0" y="1"/>
                  </a:move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4" name="Google Shape;1724;p52"/>
            <p:cNvSpPr/>
            <p:nvPr/>
          </p:nvSpPr>
          <p:spPr>
            <a:xfrm>
              <a:off x="6096186" y="3621481"/>
              <a:ext cx="16" cy="7668"/>
            </a:xfrm>
            <a:custGeom>
              <a:avLst/>
              <a:gdLst/>
              <a:ahLst/>
              <a:cxnLst/>
              <a:rect l="l" t="t" r="r" b="b"/>
              <a:pathLst>
                <a:path w="1" h="477" extrusionOk="0">
                  <a:moveTo>
                    <a:pt x="1" y="0"/>
                  </a:move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5" name="Google Shape;1725;p52"/>
            <p:cNvSpPr/>
            <p:nvPr/>
          </p:nvSpPr>
          <p:spPr>
            <a:xfrm>
              <a:off x="5963600" y="3223689"/>
              <a:ext cx="14741" cy="16"/>
            </a:xfrm>
            <a:custGeom>
              <a:avLst/>
              <a:gdLst/>
              <a:ahLst/>
              <a:cxnLst/>
              <a:rect l="l" t="t" r="r" b="b"/>
              <a:pathLst>
                <a:path w="917" h="1" extrusionOk="0">
                  <a:moveTo>
                    <a:pt x="0" y="0"/>
                  </a:moveTo>
                  <a:lnTo>
                    <a:pt x="0" y="0"/>
                  </a:lnTo>
                  <a:lnTo>
                    <a:pt x="917"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6" name="Google Shape;1726;p52"/>
            <p:cNvSpPr/>
            <p:nvPr/>
          </p:nvSpPr>
          <p:spPr>
            <a:xfrm>
              <a:off x="6066721" y="3688063"/>
              <a:ext cx="7684" cy="16"/>
            </a:xfrm>
            <a:custGeom>
              <a:avLst/>
              <a:gdLst/>
              <a:ahLst/>
              <a:cxnLst/>
              <a:rect l="l" t="t" r="r" b="b"/>
              <a:pathLst>
                <a:path w="478" h="1" extrusionOk="0">
                  <a:moveTo>
                    <a:pt x="1" y="1"/>
                  </a:move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7" name="Google Shape;1727;p52"/>
            <p:cNvSpPr/>
            <p:nvPr/>
          </p:nvSpPr>
          <p:spPr>
            <a:xfrm>
              <a:off x="6376116" y="3533068"/>
              <a:ext cx="7668" cy="7684"/>
            </a:xfrm>
            <a:custGeom>
              <a:avLst/>
              <a:gdLst/>
              <a:ahLst/>
              <a:cxnLst/>
              <a:rect l="l" t="t" r="r" b="b"/>
              <a:pathLst>
                <a:path w="477" h="478" extrusionOk="0">
                  <a:moveTo>
                    <a:pt x="477" y="478"/>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8" name="Google Shape;1728;p52"/>
            <p:cNvSpPr/>
            <p:nvPr/>
          </p:nvSpPr>
          <p:spPr>
            <a:xfrm>
              <a:off x="6118579" y="3599667"/>
              <a:ext cx="14757" cy="7089"/>
            </a:xfrm>
            <a:custGeom>
              <a:avLst/>
              <a:gdLst/>
              <a:ahLst/>
              <a:cxnLst/>
              <a:rect l="l" t="t" r="r" b="b"/>
              <a:pathLst>
                <a:path w="918" h="441" extrusionOk="0">
                  <a:moveTo>
                    <a:pt x="1" y="1"/>
                  </a:moveTo>
                  <a:lnTo>
                    <a:pt x="441" y="440"/>
                  </a:lnTo>
                  <a:lnTo>
                    <a:pt x="917" y="440"/>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29" name="Google Shape;1729;p52"/>
            <p:cNvSpPr/>
            <p:nvPr/>
          </p:nvSpPr>
          <p:spPr>
            <a:xfrm>
              <a:off x="6398509" y="3533068"/>
              <a:ext cx="7089" cy="16"/>
            </a:xfrm>
            <a:custGeom>
              <a:avLst/>
              <a:gdLst/>
              <a:ahLst/>
              <a:cxnLst/>
              <a:rect l="l" t="t" r="r" b="b"/>
              <a:pathLst>
                <a:path w="441" h="1" extrusionOk="0">
                  <a:moveTo>
                    <a:pt x="44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0" name="Google Shape;1730;p52"/>
            <p:cNvSpPr/>
            <p:nvPr/>
          </p:nvSpPr>
          <p:spPr>
            <a:xfrm>
              <a:off x="6110927" y="3577274"/>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1" name="Google Shape;1731;p52"/>
            <p:cNvSpPr/>
            <p:nvPr/>
          </p:nvSpPr>
          <p:spPr>
            <a:xfrm>
              <a:off x="6148044" y="3621481"/>
              <a:ext cx="7089" cy="0"/>
            </a:xfrm>
            <a:custGeom>
              <a:avLst/>
              <a:gdLst/>
              <a:ahLst/>
              <a:cxnLst/>
              <a:rect l="l" t="t" r="r" b="b"/>
              <a:pathLst>
                <a:path w="441" extrusionOk="0">
                  <a:moveTo>
                    <a:pt x="441" y="0"/>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2" name="Google Shape;1732;p52"/>
            <p:cNvSpPr/>
            <p:nvPr/>
          </p:nvSpPr>
          <p:spPr>
            <a:xfrm>
              <a:off x="5875187" y="3658598"/>
              <a:ext cx="16" cy="7089"/>
            </a:xfrm>
            <a:custGeom>
              <a:avLst/>
              <a:gdLst/>
              <a:ahLst/>
              <a:cxnLst/>
              <a:rect l="l" t="t" r="r" b="b"/>
              <a:pathLst>
                <a:path w="1" h="441" extrusionOk="0">
                  <a:moveTo>
                    <a:pt x="1" y="44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3" name="Google Shape;1733;p52"/>
            <p:cNvSpPr/>
            <p:nvPr/>
          </p:nvSpPr>
          <p:spPr>
            <a:xfrm>
              <a:off x="5868130" y="3643873"/>
              <a:ext cx="16" cy="14741"/>
            </a:xfrm>
            <a:custGeom>
              <a:avLst/>
              <a:gdLst/>
              <a:ahLst/>
              <a:cxnLst/>
              <a:rect l="l" t="t" r="r" b="b"/>
              <a:pathLst>
                <a:path w="1" h="917" extrusionOk="0">
                  <a:moveTo>
                    <a:pt x="0" y="917"/>
                  </a:moveTo>
                  <a:lnTo>
                    <a:pt x="0" y="917"/>
                  </a:lnTo>
                  <a:lnTo>
                    <a:pt x="0" y="440"/>
                  </a:lnTo>
                  <a:lnTo>
                    <a:pt x="0" y="0"/>
                  </a:ln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4" name="Google Shape;1734;p52"/>
            <p:cNvSpPr/>
            <p:nvPr/>
          </p:nvSpPr>
          <p:spPr>
            <a:xfrm>
              <a:off x="5750268" y="3643873"/>
              <a:ext cx="16" cy="16"/>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5" name="Google Shape;1735;p52"/>
            <p:cNvSpPr/>
            <p:nvPr/>
          </p:nvSpPr>
          <p:spPr>
            <a:xfrm>
              <a:off x="5875187" y="3629132"/>
              <a:ext cx="7684" cy="7089"/>
            </a:xfrm>
            <a:custGeom>
              <a:avLst/>
              <a:gdLst/>
              <a:ahLst/>
              <a:cxnLst/>
              <a:rect l="l" t="t" r="r" b="b"/>
              <a:pathLst>
                <a:path w="478" h="441" extrusionOk="0">
                  <a:moveTo>
                    <a:pt x="1" y="1"/>
                  </a:moveTo>
                  <a:lnTo>
                    <a:pt x="478" y="441"/>
                  </a:lnTo>
                  <a:lnTo>
                    <a:pt x="478"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6" name="Google Shape;1736;p52"/>
            <p:cNvSpPr/>
            <p:nvPr/>
          </p:nvSpPr>
          <p:spPr>
            <a:xfrm>
              <a:off x="6103854" y="3584942"/>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7" name="Google Shape;1737;p52"/>
            <p:cNvSpPr/>
            <p:nvPr/>
          </p:nvSpPr>
          <p:spPr>
            <a:xfrm>
              <a:off x="6022531" y="3526011"/>
              <a:ext cx="7668" cy="7073"/>
            </a:xfrm>
            <a:custGeom>
              <a:avLst/>
              <a:gdLst/>
              <a:ahLst/>
              <a:cxnLst/>
              <a:rect l="l" t="t" r="r" b="b"/>
              <a:pathLst>
                <a:path w="477" h="440" extrusionOk="0">
                  <a:moveTo>
                    <a:pt x="477" y="440"/>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8" name="Google Shape;1738;p52"/>
            <p:cNvSpPr/>
            <p:nvPr/>
          </p:nvSpPr>
          <p:spPr>
            <a:xfrm>
              <a:off x="6103854" y="3614408"/>
              <a:ext cx="7089" cy="7073"/>
            </a:xfrm>
            <a:custGeom>
              <a:avLst/>
              <a:gdLst/>
              <a:ahLst/>
              <a:cxnLst/>
              <a:rect l="l" t="t" r="r" b="b"/>
              <a:pathLst>
                <a:path w="441" h="440" extrusionOk="0">
                  <a:moveTo>
                    <a:pt x="0" y="440"/>
                  </a:moveTo>
                  <a:lnTo>
                    <a:pt x="440" y="0"/>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39" name="Google Shape;1739;p52"/>
            <p:cNvSpPr/>
            <p:nvPr/>
          </p:nvSpPr>
          <p:spPr>
            <a:xfrm>
              <a:off x="5691337" y="3650946"/>
              <a:ext cx="0" cy="0"/>
            </a:xfrm>
            <a:custGeom>
              <a:avLst/>
              <a:gdLst/>
              <a:ahLst/>
              <a:cxnLst/>
              <a:rect l="l" t="t" r="r" b="b"/>
              <a:pathLst>
                <a:path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0" name="Google Shape;1740;p52"/>
            <p:cNvSpPr/>
            <p:nvPr/>
          </p:nvSpPr>
          <p:spPr>
            <a:xfrm>
              <a:off x="5868130" y="3606740"/>
              <a:ext cx="7073" cy="7684"/>
            </a:xfrm>
            <a:custGeom>
              <a:avLst/>
              <a:gdLst/>
              <a:ahLst/>
              <a:cxnLst/>
              <a:rect l="l" t="t" r="r" b="b"/>
              <a:pathLst>
                <a:path w="440" h="478" extrusionOk="0">
                  <a:moveTo>
                    <a:pt x="0" y="0"/>
                  </a:moveTo>
                  <a:lnTo>
                    <a:pt x="0" y="0"/>
                  </a:lnTo>
                  <a:lnTo>
                    <a:pt x="440" y="477"/>
                  </a:lnTo>
                  <a:lnTo>
                    <a:pt x="44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1" name="Google Shape;1741;p52"/>
            <p:cNvSpPr/>
            <p:nvPr/>
          </p:nvSpPr>
          <p:spPr>
            <a:xfrm>
              <a:off x="6081462" y="3621481"/>
              <a:ext cx="7668" cy="0"/>
            </a:xfrm>
            <a:custGeom>
              <a:avLst/>
              <a:gdLst/>
              <a:ahLst/>
              <a:cxnLst/>
              <a:rect l="l" t="t" r="r" b="b"/>
              <a:pathLst>
                <a:path w="477" extrusionOk="0">
                  <a:moveTo>
                    <a:pt x="0" y="0"/>
                  </a:moveTo>
                  <a:lnTo>
                    <a:pt x="0" y="0"/>
                  </a:lnTo>
                  <a:lnTo>
                    <a:pt x="477" y="0"/>
                  </a:lnTo>
                  <a:lnTo>
                    <a:pt x="477" y="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2" name="Google Shape;1742;p52"/>
            <p:cNvSpPr/>
            <p:nvPr/>
          </p:nvSpPr>
          <p:spPr>
            <a:xfrm>
              <a:off x="6051996" y="3533068"/>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3" name="Google Shape;1743;p52"/>
            <p:cNvSpPr/>
            <p:nvPr/>
          </p:nvSpPr>
          <p:spPr>
            <a:xfrm>
              <a:off x="6221716" y="3459413"/>
              <a:ext cx="14741" cy="16"/>
            </a:xfrm>
            <a:custGeom>
              <a:avLst/>
              <a:gdLst/>
              <a:ahLst/>
              <a:cxnLst/>
              <a:rect l="l" t="t" r="r" b="b"/>
              <a:pathLst>
                <a:path w="917" h="1" extrusionOk="0">
                  <a:moveTo>
                    <a:pt x="917" y="0"/>
                  </a:moveTo>
                  <a:lnTo>
                    <a:pt x="917" y="0"/>
                  </a:ln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4" name="Google Shape;1744;p52"/>
            <p:cNvSpPr/>
            <p:nvPr/>
          </p:nvSpPr>
          <p:spPr>
            <a:xfrm>
              <a:off x="6133319" y="3400482"/>
              <a:ext cx="7089" cy="7668"/>
            </a:xfrm>
            <a:custGeom>
              <a:avLst/>
              <a:gdLst/>
              <a:ahLst/>
              <a:cxnLst/>
              <a:rect l="l" t="t" r="r" b="b"/>
              <a:pathLst>
                <a:path w="441" h="477" extrusionOk="0">
                  <a:moveTo>
                    <a:pt x="440" y="0"/>
                  </a:moveTo>
                  <a:lnTo>
                    <a:pt x="440" y="0"/>
                  </a:ln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5" name="Google Shape;1745;p52"/>
            <p:cNvSpPr/>
            <p:nvPr/>
          </p:nvSpPr>
          <p:spPr>
            <a:xfrm>
              <a:off x="6280647" y="3444672"/>
              <a:ext cx="21814" cy="22425"/>
            </a:xfrm>
            <a:custGeom>
              <a:avLst/>
              <a:gdLst/>
              <a:ahLst/>
              <a:cxnLst/>
              <a:rect l="l" t="t" r="r" b="b"/>
              <a:pathLst>
                <a:path w="1357" h="1395" extrusionOk="0">
                  <a:moveTo>
                    <a:pt x="440" y="917"/>
                  </a:moveTo>
                  <a:lnTo>
                    <a:pt x="440" y="478"/>
                  </a:lnTo>
                  <a:lnTo>
                    <a:pt x="1357" y="1"/>
                  </a:lnTo>
                  <a:lnTo>
                    <a:pt x="1357" y="1"/>
                  </a:lnTo>
                  <a:lnTo>
                    <a:pt x="440" y="478"/>
                  </a:lnTo>
                  <a:lnTo>
                    <a:pt x="440" y="917"/>
                  </a:lnTo>
                  <a:lnTo>
                    <a:pt x="0" y="1394"/>
                  </a:lnTo>
                  <a:lnTo>
                    <a:pt x="0" y="139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6" name="Google Shape;1746;p52"/>
            <p:cNvSpPr/>
            <p:nvPr/>
          </p:nvSpPr>
          <p:spPr>
            <a:xfrm>
              <a:off x="6096186" y="3400482"/>
              <a:ext cx="14757" cy="7668"/>
            </a:xfrm>
            <a:custGeom>
              <a:avLst/>
              <a:gdLst/>
              <a:ahLst/>
              <a:cxnLst/>
              <a:rect l="l" t="t" r="r" b="b"/>
              <a:pathLst>
                <a:path w="918" h="477" extrusionOk="0">
                  <a:moveTo>
                    <a:pt x="1" y="0"/>
                  </a:moveTo>
                  <a:lnTo>
                    <a:pt x="477" y="477"/>
                  </a:lnTo>
                  <a:lnTo>
                    <a:pt x="917" y="477"/>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7" name="Google Shape;1747;p52"/>
            <p:cNvSpPr/>
            <p:nvPr/>
          </p:nvSpPr>
          <p:spPr>
            <a:xfrm>
              <a:off x="6405582" y="3474137"/>
              <a:ext cx="7668" cy="16"/>
            </a:xfrm>
            <a:custGeom>
              <a:avLst/>
              <a:gdLst/>
              <a:ahLst/>
              <a:cxnLst/>
              <a:rect l="l" t="t" r="r" b="b"/>
              <a:pathLst>
                <a:path w="477" h="1" extrusionOk="0">
                  <a:moveTo>
                    <a:pt x="477" y="1"/>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8" name="Google Shape;1748;p52"/>
            <p:cNvSpPr/>
            <p:nvPr/>
          </p:nvSpPr>
          <p:spPr>
            <a:xfrm>
              <a:off x="6000717" y="3341551"/>
              <a:ext cx="16" cy="16"/>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49" name="Google Shape;1749;p52"/>
            <p:cNvSpPr/>
            <p:nvPr/>
          </p:nvSpPr>
          <p:spPr>
            <a:xfrm>
              <a:off x="6324837" y="3452340"/>
              <a:ext cx="29482" cy="14757"/>
            </a:xfrm>
            <a:custGeom>
              <a:avLst/>
              <a:gdLst/>
              <a:ahLst/>
              <a:cxnLst/>
              <a:rect l="l" t="t" r="r" b="b"/>
              <a:pathLst>
                <a:path w="1834" h="918" extrusionOk="0">
                  <a:moveTo>
                    <a:pt x="1357" y="440"/>
                  </a:moveTo>
                  <a:lnTo>
                    <a:pt x="1834" y="1"/>
                  </a:lnTo>
                  <a:lnTo>
                    <a:pt x="1357" y="440"/>
                  </a:lnTo>
                  <a:lnTo>
                    <a:pt x="1" y="917"/>
                  </a:lnTo>
                  <a:lnTo>
                    <a:pt x="1"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0" name="Google Shape;1750;p52"/>
            <p:cNvSpPr/>
            <p:nvPr/>
          </p:nvSpPr>
          <p:spPr>
            <a:xfrm>
              <a:off x="6376116" y="3452340"/>
              <a:ext cx="7668" cy="16"/>
            </a:xfrm>
            <a:custGeom>
              <a:avLst/>
              <a:gdLst/>
              <a:ahLst/>
              <a:cxnLst/>
              <a:rect l="l" t="t" r="r" b="b"/>
              <a:pathLst>
                <a:path w="477" h="1" extrusionOk="0">
                  <a:moveTo>
                    <a:pt x="477" y="1"/>
                  </a:moveTo>
                  <a:lnTo>
                    <a:pt x="477" y="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1" name="Google Shape;1751;p52"/>
            <p:cNvSpPr/>
            <p:nvPr/>
          </p:nvSpPr>
          <p:spPr>
            <a:xfrm>
              <a:off x="6243514" y="3444672"/>
              <a:ext cx="29482" cy="22425"/>
            </a:xfrm>
            <a:custGeom>
              <a:avLst/>
              <a:gdLst/>
              <a:ahLst/>
              <a:cxnLst/>
              <a:rect l="l" t="t" r="r" b="b"/>
              <a:pathLst>
                <a:path w="1834" h="1395" extrusionOk="0">
                  <a:moveTo>
                    <a:pt x="1394" y="1"/>
                  </a:moveTo>
                  <a:lnTo>
                    <a:pt x="917" y="478"/>
                  </a:lnTo>
                  <a:lnTo>
                    <a:pt x="1394" y="478"/>
                  </a:lnTo>
                  <a:lnTo>
                    <a:pt x="1834" y="1"/>
                  </a:lnTo>
                  <a:close/>
                  <a:moveTo>
                    <a:pt x="477" y="478"/>
                  </a:moveTo>
                  <a:lnTo>
                    <a:pt x="1" y="1394"/>
                  </a:lnTo>
                  <a:lnTo>
                    <a:pt x="477" y="1394"/>
                  </a:lnTo>
                  <a:lnTo>
                    <a:pt x="917" y="478"/>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2" name="Google Shape;1752;p52"/>
            <p:cNvSpPr/>
            <p:nvPr/>
          </p:nvSpPr>
          <p:spPr>
            <a:xfrm>
              <a:off x="5868130" y="3393409"/>
              <a:ext cx="14741" cy="7089"/>
            </a:xfrm>
            <a:custGeom>
              <a:avLst/>
              <a:gdLst/>
              <a:ahLst/>
              <a:cxnLst/>
              <a:rect l="l" t="t" r="r" b="b"/>
              <a:pathLst>
                <a:path w="917" h="441" extrusionOk="0">
                  <a:moveTo>
                    <a:pt x="917" y="0"/>
                  </a:moveTo>
                  <a:lnTo>
                    <a:pt x="917" y="0"/>
                  </a:lnTo>
                  <a:lnTo>
                    <a:pt x="0" y="440"/>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3" name="Google Shape;1753;p52"/>
            <p:cNvSpPr/>
            <p:nvPr/>
          </p:nvSpPr>
          <p:spPr>
            <a:xfrm>
              <a:off x="6089113" y="3408133"/>
              <a:ext cx="14757" cy="14757"/>
            </a:xfrm>
            <a:custGeom>
              <a:avLst/>
              <a:gdLst/>
              <a:ahLst/>
              <a:cxnLst/>
              <a:rect l="l" t="t" r="r" b="b"/>
              <a:pathLst>
                <a:path w="918" h="918" extrusionOk="0">
                  <a:moveTo>
                    <a:pt x="441" y="1"/>
                  </a:moveTo>
                  <a:lnTo>
                    <a:pt x="1" y="917"/>
                  </a:lnTo>
                  <a:lnTo>
                    <a:pt x="441" y="917"/>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4" name="Google Shape;1754;p52"/>
            <p:cNvSpPr/>
            <p:nvPr/>
          </p:nvSpPr>
          <p:spPr>
            <a:xfrm>
              <a:off x="5904653" y="3341551"/>
              <a:ext cx="58963" cy="44206"/>
            </a:xfrm>
            <a:custGeom>
              <a:avLst/>
              <a:gdLst/>
              <a:ahLst/>
              <a:cxnLst/>
              <a:rect l="l" t="t" r="r" b="b"/>
              <a:pathLst>
                <a:path w="3668" h="2750" extrusionOk="0">
                  <a:moveTo>
                    <a:pt x="3227" y="0"/>
                  </a:moveTo>
                  <a:lnTo>
                    <a:pt x="2311" y="477"/>
                  </a:lnTo>
                  <a:lnTo>
                    <a:pt x="3667" y="0"/>
                  </a:lnTo>
                  <a:close/>
                  <a:moveTo>
                    <a:pt x="1834" y="917"/>
                  </a:moveTo>
                  <a:lnTo>
                    <a:pt x="1394" y="1393"/>
                  </a:lnTo>
                  <a:lnTo>
                    <a:pt x="1" y="2750"/>
                  </a:lnTo>
                  <a:lnTo>
                    <a:pt x="1834" y="1393"/>
                  </a:lnTo>
                  <a:lnTo>
                    <a:pt x="1834"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5" name="Google Shape;1755;p52"/>
            <p:cNvSpPr/>
            <p:nvPr/>
          </p:nvSpPr>
          <p:spPr>
            <a:xfrm>
              <a:off x="5830997" y="3422874"/>
              <a:ext cx="73672" cy="95486"/>
            </a:xfrm>
            <a:custGeom>
              <a:avLst/>
              <a:gdLst/>
              <a:ahLst/>
              <a:cxnLst/>
              <a:rect l="l" t="t" r="r" b="b"/>
              <a:pathLst>
                <a:path w="4583" h="5940" extrusionOk="0">
                  <a:moveTo>
                    <a:pt x="3666" y="5939"/>
                  </a:moveTo>
                  <a:lnTo>
                    <a:pt x="3227" y="5500"/>
                  </a:lnTo>
                  <a:lnTo>
                    <a:pt x="2750" y="4583"/>
                  </a:lnTo>
                  <a:lnTo>
                    <a:pt x="2310" y="3667"/>
                  </a:lnTo>
                  <a:lnTo>
                    <a:pt x="1833" y="3190"/>
                  </a:lnTo>
                  <a:lnTo>
                    <a:pt x="1833" y="2750"/>
                  </a:lnTo>
                  <a:lnTo>
                    <a:pt x="1394" y="1834"/>
                  </a:lnTo>
                  <a:lnTo>
                    <a:pt x="917" y="1357"/>
                  </a:lnTo>
                  <a:lnTo>
                    <a:pt x="477" y="917"/>
                  </a:lnTo>
                  <a:lnTo>
                    <a:pt x="477" y="0"/>
                  </a:lnTo>
                  <a:lnTo>
                    <a:pt x="0" y="0"/>
                  </a:lnTo>
                  <a:lnTo>
                    <a:pt x="477" y="0"/>
                  </a:lnTo>
                  <a:lnTo>
                    <a:pt x="477" y="917"/>
                  </a:lnTo>
                  <a:lnTo>
                    <a:pt x="917" y="1357"/>
                  </a:lnTo>
                  <a:lnTo>
                    <a:pt x="1394" y="1834"/>
                  </a:lnTo>
                  <a:lnTo>
                    <a:pt x="1833" y="2750"/>
                  </a:lnTo>
                  <a:lnTo>
                    <a:pt x="1833" y="3190"/>
                  </a:lnTo>
                  <a:lnTo>
                    <a:pt x="2310" y="3667"/>
                  </a:lnTo>
                  <a:lnTo>
                    <a:pt x="2750" y="4583"/>
                  </a:lnTo>
                  <a:lnTo>
                    <a:pt x="3227" y="5500"/>
                  </a:lnTo>
                  <a:lnTo>
                    <a:pt x="3666" y="5939"/>
                  </a:lnTo>
                  <a:lnTo>
                    <a:pt x="4143" y="5939"/>
                  </a:lnTo>
                  <a:lnTo>
                    <a:pt x="4583" y="5939"/>
                  </a:lnTo>
                  <a:lnTo>
                    <a:pt x="4143" y="5939"/>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6" name="Google Shape;1756;p52"/>
            <p:cNvSpPr/>
            <p:nvPr/>
          </p:nvSpPr>
          <p:spPr>
            <a:xfrm>
              <a:off x="5816256" y="3393409"/>
              <a:ext cx="7684" cy="14741"/>
            </a:xfrm>
            <a:custGeom>
              <a:avLst/>
              <a:gdLst/>
              <a:ahLst/>
              <a:cxnLst/>
              <a:rect l="l" t="t" r="r" b="b"/>
              <a:pathLst>
                <a:path w="478" h="917" extrusionOk="0">
                  <a:moveTo>
                    <a:pt x="1" y="0"/>
                  </a:moveTo>
                  <a:lnTo>
                    <a:pt x="478" y="917"/>
                  </a:lnTo>
                  <a:lnTo>
                    <a:pt x="478"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7" name="Google Shape;1757;p52"/>
            <p:cNvSpPr/>
            <p:nvPr/>
          </p:nvSpPr>
          <p:spPr>
            <a:xfrm>
              <a:off x="6059648" y="3408133"/>
              <a:ext cx="14757" cy="16"/>
            </a:xfrm>
            <a:custGeom>
              <a:avLst/>
              <a:gdLst/>
              <a:ahLst/>
              <a:cxnLst/>
              <a:rect l="l" t="t" r="r" b="b"/>
              <a:pathLst>
                <a:path w="918" h="1" extrusionOk="0">
                  <a:moveTo>
                    <a:pt x="917" y="1"/>
                  </a:move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8" name="Google Shape;1758;p52"/>
            <p:cNvSpPr/>
            <p:nvPr/>
          </p:nvSpPr>
          <p:spPr>
            <a:xfrm>
              <a:off x="6051996" y="3378668"/>
              <a:ext cx="14741" cy="7089"/>
            </a:xfrm>
            <a:custGeom>
              <a:avLst/>
              <a:gdLst/>
              <a:ahLst/>
              <a:cxnLst/>
              <a:rect l="l" t="t" r="r" b="b"/>
              <a:pathLst>
                <a:path w="917" h="441" extrusionOk="0">
                  <a:moveTo>
                    <a:pt x="917" y="1"/>
                  </a:moveTo>
                  <a:lnTo>
                    <a:pt x="917" y="1"/>
                  </a:lnTo>
                  <a:lnTo>
                    <a:pt x="0" y="441"/>
                  </a:ln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59" name="Google Shape;1759;p52"/>
            <p:cNvSpPr/>
            <p:nvPr/>
          </p:nvSpPr>
          <p:spPr>
            <a:xfrm>
              <a:off x="5978324" y="3349202"/>
              <a:ext cx="7684" cy="7089"/>
            </a:xfrm>
            <a:custGeom>
              <a:avLst/>
              <a:gdLst/>
              <a:ahLst/>
              <a:cxnLst/>
              <a:rect l="l" t="t" r="r" b="b"/>
              <a:pathLst>
                <a:path w="478" h="441" extrusionOk="0">
                  <a:moveTo>
                    <a:pt x="477" y="1"/>
                  </a:moveTo>
                  <a:lnTo>
                    <a:pt x="477" y="1"/>
                  </a:lnTo>
                  <a:lnTo>
                    <a:pt x="477" y="1"/>
                  </a:lnTo>
                  <a:lnTo>
                    <a:pt x="477" y="1"/>
                  </a:lnTo>
                  <a:lnTo>
                    <a:pt x="1" y="441"/>
                  </a:ln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0" name="Google Shape;1760;p52"/>
            <p:cNvSpPr/>
            <p:nvPr/>
          </p:nvSpPr>
          <p:spPr>
            <a:xfrm>
              <a:off x="5934134" y="3547809"/>
              <a:ext cx="7668" cy="7684"/>
            </a:xfrm>
            <a:custGeom>
              <a:avLst/>
              <a:gdLst/>
              <a:ahLst/>
              <a:cxnLst/>
              <a:rect l="l" t="t" r="r" b="b"/>
              <a:pathLst>
                <a:path w="477" h="478" extrusionOk="0">
                  <a:moveTo>
                    <a:pt x="477" y="477"/>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1" name="Google Shape;1761;p52"/>
            <p:cNvSpPr/>
            <p:nvPr/>
          </p:nvSpPr>
          <p:spPr>
            <a:xfrm>
              <a:off x="6177510" y="1816998"/>
              <a:ext cx="21830" cy="7089"/>
            </a:xfrm>
            <a:custGeom>
              <a:avLst/>
              <a:gdLst/>
              <a:ahLst/>
              <a:cxnLst/>
              <a:rect l="l" t="t" r="r" b="b"/>
              <a:pathLst>
                <a:path w="1358" h="441" extrusionOk="0">
                  <a:moveTo>
                    <a:pt x="1" y="0"/>
                  </a:moveTo>
                  <a:lnTo>
                    <a:pt x="1357" y="440"/>
                  </a:lnTo>
                  <a:lnTo>
                    <a:pt x="1357" y="440"/>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2" name="Google Shape;1762;p52"/>
            <p:cNvSpPr/>
            <p:nvPr/>
          </p:nvSpPr>
          <p:spPr>
            <a:xfrm>
              <a:off x="6148044" y="1846463"/>
              <a:ext cx="21830" cy="7089"/>
            </a:xfrm>
            <a:custGeom>
              <a:avLst/>
              <a:gdLst/>
              <a:ahLst/>
              <a:cxnLst/>
              <a:rect l="l" t="t" r="r" b="b"/>
              <a:pathLst>
                <a:path w="1358" h="441" extrusionOk="0">
                  <a:moveTo>
                    <a:pt x="1" y="0"/>
                  </a:moveTo>
                  <a:lnTo>
                    <a:pt x="1357" y="440"/>
                  </a:lnTo>
                  <a:lnTo>
                    <a:pt x="1357"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3" name="Google Shape;1763;p52"/>
            <p:cNvSpPr/>
            <p:nvPr/>
          </p:nvSpPr>
          <p:spPr>
            <a:xfrm>
              <a:off x="6184583" y="1787532"/>
              <a:ext cx="7684" cy="16"/>
            </a:xfrm>
            <a:custGeom>
              <a:avLst/>
              <a:gdLst/>
              <a:ahLst/>
              <a:cxnLst/>
              <a:rect l="l" t="t" r="r" b="b"/>
              <a:pathLst>
                <a:path w="478" h="1" extrusionOk="0">
                  <a:moveTo>
                    <a:pt x="1" y="0"/>
                  </a:move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4" name="Google Shape;1764;p52"/>
            <p:cNvSpPr/>
            <p:nvPr/>
          </p:nvSpPr>
          <p:spPr>
            <a:xfrm>
              <a:off x="6192250" y="1787532"/>
              <a:ext cx="29482" cy="14741"/>
            </a:xfrm>
            <a:custGeom>
              <a:avLst/>
              <a:gdLst/>
              <a:ahLst/>
              <a:cxnLst/>
              <a:rect l="l" t="t" r="r" b="b"/>
              <a:pathLst>
                <a:path w="1834" h="917" extrusionOk="0">
                  <a:moveTo>
                    <a:pt x="0" y="0"/>
                  </a:moveTo>
                  <a:lnTo>
                    <a:pt x="440" y="440"/>
                  </a:lnTo>
                  <a:lnTo>
                    <a:pt x="1833" y="917"/>
                  </a:lnTo>
                  <a:lnTo>
                    <a:pt x="917" y="44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5" name="Google Shape;1765;p52"/>
            <p:cNvSpPr/>
            <p:nvPr/>
          </p:nvSpPr>
          <p:spPr>
            <a:xfrm>
              <a:off x="5875187" y="2583100"/>
              <a:ext cx="7684" cy="16"/>
            </a:xfrm>
            <a:custGeom>
              <a:avLst/>
              <a:gdLst/>
              <a:ahLst/>
              <a:cxnLst/>
              <a:rect l="l" t="t" r="r" b="b"/>
              <a:pathLst>
                <a:path w="478" h="1" extrusionOk="0">
                  <a:moveTo>
                    <a:pt x="478" y="1"/>
                  </a:moveTo>
                  <a:lnTo>
                    <a:pt x="478"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6" name="Google Shape;1766;p52"/>
            <p:cNvSpPr/>
            <p:nvPr/>
          </p:nvSpPr>
          <p:spPr>
            <a:xfrm>
              <a:off x="6243514" y="1824071"/>
              <a:ext cx="7684" cy="7668"/>
            </a:xfrm>
            <a:custGeom>
              <a:avLst/>
              <a:gdLst/>
              <a:ahLst/>
              <a:cxnLst/>
              <a:rect l="l" t="t" r="r" b="b"/>
              <a:pathLst>
                <a:path w="478" h="477" extrusionOk="0">
                  <a:moveTo>
                    <a:pt x="1" y="0"/>
                  </a:moveTo>
                  <a:lnTo>
                    <a:pt x="1" y="0"/>
                  </a:lnTo>
                  <a:lnTo>
                    <a:pt x="477" y="477"/>
                  </a:lnTo>
                  <a:lnTo>
                    <a:pt x="477"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7" name="Google Shape;1767;p52"/>
            <p:cNvSpPr/>
            <p:nvPr/>
          </p:nvSpPr>
          <p:spPr>
            <a:xfrm>
              <a:off x="6125652" y="1868261"/>
              <a:ext cx="14757" cy="7684"/>
            </a:xfrm>
            <a:custGeom>
              <a:avLst/>
              <a:gdLst/>
              <a:ahLst/>
              <a:cxnLst/>
              <a:rect l="l" t="t" r="r" b="b"/>
              <a:pathLst>
                <a:path w="918" h="478" extrusionOk="0">
                  <a:moveTo>
                    <a:pt x="1" y="1"/>
                  </a:moveTo>
                  <a:lnTo>
                    <a:pt x="917" y="477"/>
                  </a:lnTo>
                  <a:lnTo>
                    <a:pt x="917" y="477"/>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8" name="Google Shape;1768;p52"/>
            <p:cNvSpPr/>
            <p:nvPr/>
          </p:nvSpPr>
          <p:spPr>
            <a:xfrm>
              <a:off x="5912320" y="2258980"/>
              <a:ext cx="7089" cy="7089"/>
            </a:xfrm>
            <a:custGeom>
              <a:avLst/>
              <a:gdLst/>
              <a:ahLst/>
              <a:cxnLst/>
              <a:rect l="l" t="t" r="r" b="b"/>
              <a:pathLst>
                <a:path w="441" h="441" extrusionOk="0">
                  <a:moveTo>
                    <a:pt x="1" y="0"/>
                  </a:moveTo>
                  <a:lnTo>
                    <a:pt x="1" y="0"/>
                  </a:lnTo>
                  <a:lnTo>
                    <a:pt x="1" y="440"/>
                  </a:lnTo>
                  <a:lnTo>
                    <a:pt x="440" y="440"/>
                  </a:lnTo>
                  <a:lnTo>
                    <a:pt x="440"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69" name="Google Shape;1769;p52"/>
            <p:cNvSpPr/>
            <p:nvPr/>
          </p:nvSpPr>
          <p:spPr>
            <a:xfrm>
              <a:off x="6089113" y="1897726"/>
              <a:ext cx="21830" cy="7684"/>
            </a:xfrm>
            <a:custGeom>
              <a:avLst/>
              <a:gdLst/>
              <a:ahLst/>
              <a:cxnLst/>
              <a:rect l="l" t="t" r="r" b="b"/>
              <a:pathLst>
                <a:path w="1358" h="478" extrusionOk="0">
                  <a:moveTo>
                    <a:pt x="1" y="1"/>
                  </a:moveTo>
                  <a:lnTo>
                    <a:pt x="917" y="477"/>
                  </a:lnTo>
                  <a:lnTo>
                    <a:pt x="1357" y="477"/>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0" name="Google Shape;1770;p52"/>
            <p:cNvSpPr/>
            <p:nvPr/>
          </p:nvSpPr>
          <p:spPr>
            <a:xfrm>
              <a:off x="6287720" y="1816998"/>
              <a:ext cx="14741" cy="14741"/>
            </a:xfrm>
            <a:custGeom>
              <a:avLst/>
              <a:gdLst/>
              <a:ahLst/>
              <a:cxnLst/>
              <a:rect l="l" t="t" r="r" b="b"/>
              <a:pathLst>
                <a:path w="917" h="917" extrusionOk="0">
                  <a:moveTo>
                    <a:pt x="0" y="0"/>
                  </a:moveTo>
                  <a:lnTo>
                    <a:pt x="0" y="0"/>
                  </a:lnTo>
                  <a:lnTo>
                    <a:pt x="477" y="0"/>
                  </a:lnTo>
                  <a:lnTo>
                    <a:pt x="917" y="917"/>
                  </a:lnTo>
                  <a:lnTo>
                    <a:pt x="917" y="917"/>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1" name="Google Shape;1771;p52"/>
            <p:cNvSpPr/>
            <p:nvPr/>
          </p:nvSpPr>
          <p:spPr>
            <a:xfrm>
              <a:off x="6656030" y="2833565"/>
              <a:ext cx="7684" cy="16"/>
            </a:xfrm>
            <a:custGeom>
              <a:avLst/>
              <a:gdLst/>
              <a:ahLst/>
              <a:cxnLst/>
              <a:rect l="l" t="t" r="r" b="b"/>
              <a:pathLst>
                <a:path w="478" h="1" extrusionOk="0">
                  <a:moveTo>
                    <a:pt x="477"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2" name="Google Shape;1772;p52"/>
            <p:cNvSpPr/>
            <p:nvPr/>
          </p:nvSpPr>
          <p:spPr>
            <a:xfrm>
              <a:off x="6722629" y="2840638"/>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3" name="Google Shape;1773;p52"/>
            <p:cNvSpPr/>
            <p:nvPr/>
          </p:nvSpPr>
          <p:spPr>
            <a:xfrm>
              <a:off x="6921220" y="2995617"/>
              <a:ext cx="14757" cy="16"/>
            </a:xfrm>
            <a:custGeom>
              <a:avLst/>
              <a:gdLst/>
              <a:ahLst/>
              <a:cxnLst/>
              <a:rect l="l" t="t" r="r" b="b"/>
              <a:pathLst>
                <a:path w="918" h="1" extrusionOk="0">
                  <a:moveTo>
                    <a:pt x="917"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4" name="Google Shape;1774;p52"/>
            <p:cNvSpPr/>
            <p:nvPr/>
          </p:nvSpPr>
          <p:spPr>
            <a:xfrm>
              <a:off x="5830997" y="2649104"/>
              <a:ext cx="14741" cy="14757"/>
            </a:xfrm>
            <a:custGeom>
              <a:avLst/>
              <a:gdLst/>
              <a:ahLst/>
              <a:cxnLst/>
              <a:rect l="l" t="t" r="r" b="b"/>
              <a:pathLst>
                <a:path w="917" h="918" extrusionOk="0">
                  <a:moveTo>
                    <a:pt x="0" y="1"/>
                  </a:moveTo>
                  <a:lnTo>
                    <a:pt x="0" y="477"/>
                  </a:lnTo>
                  <a:lnTo>
                    <a:pt x="917" y="917"/>
                  </a:lnTo>
                  <a:lnTo>
                    <a:pt x="477" y="477"/>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5" name="Google Shape;1775;p52"/>
            <p:cNvSpPr/>
            <p:nvPr/>
          </p:nvSpPr>
          <p:spPr>
            <a:xfrm>
              <a:off x="6236441" y="1853536"/>
              <a:ext cx="58947" cy="81340"/>
            </a:xfrm>
            <a:custGeom>
              <a:avLst/>
              <a:gdLst/>
              <a:ahLst/>
              <a:cxnLst/>
              <a:rect l="l" t="t" r="r" b="b"/>
              <a:pathLst>
                <a:path w="3667" h="5060" extrusionOk="0">
                  <a:moveTo>
                    <a:pt x="1" y="0"/>
                  </a:moveTo>
                  <a:lnTo>
                    <a:pt x="917" y="477"/>
                  </a:lnTo>
                  <a:lnTo>
                    <a:pt x="2274" y="917"/>
                  </a:lnTo>
                  <a:lnTo>
                    <a:pt x="1357" y="477"/>
                  </a:lnTo>
                  <a:lnTo>
                    <a:pt x="1" y="0"/>
                  </a:lnTo>
                  <a:close/>
                  <a:moveTo>
                    <a:pt x="3190" y="3666"/>
                  </a:moveTo>
                  <a:lnTo>
                    <a:pt x="3190" y="4143"/>
                  </a:lnTo>
                  <a:lnTo>
                    <a:pt x="2750" y="5059"/>
                  </a:lnTo>
                  <a:lnTo>
                    <a:pt x="3190" y="5059"/>
                  </a:lnTo>
                  <a:lnTo>
                    <a:pt x="3667" y="4143"/>
                  </a:lnTo>
                  <a:lnTo>
                    <a:pt x="3190" y="3666"/>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6" name="Google Shape;1776;p52"/>
            <p:cNvSpPr/>
            <p:nvPr/>
          </p:nvSpPr>
          <p:spPr>
            <a:xfrm>
              <a:off x="6390841" y="1691468"/>
              <a:ext cx="22409" cy="22409"/>
            </a:xfrm>
            <a:custGeom>
              <a:avLst/>
              <a:gdLst/>
              <a:ahLst/>
              <a:cxnLst/>
              <a:rect l="l" t="t" r="r" b="b"/>
              <a:pathLst>
                <a:path w="1394" h="1394" extrusionOk="0">
                  <a:moveTo>
                    <a:pt x="477" y="1"/>
                  </a:moveTo>
                  <a:lnTo>
                    <a:pt x="1" y="1"/>
                  </a:lnTo>
                  <a:lnTo>
                    <a:pt x="477" y="1"/>
                  </a:lnTo>
                  <a:lnTo>
                    <a:pt x="1" y="1394"/>
                  </a:lnTo>
                  <a:lnTo>
                    <a:pt x="1394" y="1394"/>
                  </a:lnTo>
                  <a:lnTo>
                    <a:pt x="1394" y="1394"/>
                  </a:lnTo>
                  <a:lnTo>
                    <a:pt x="1" y="139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7" name="Google Shape;1777;p52"/>
            <p:cNvSpPr/>
            <p:nvPr/>
          </p:nvSpPr>
          <p:spPr>
            <a:xfrm>
              <a:off x="6346651" y="1713860"/>
              <a:ext cx="7668" cy="16"/>
            </a:xfrm>
            <a:custGeom>
              <a:avLst/>
              <a:gdLst/>
              <a:ahLst/>
              <a:cxnLst/>
              <a:rect l="l" t="t" r="r" b="b"/>
              <a:pathLst>
                <a:path w="477" h="1" extrusionOk="0">
                  <a:moveTo>
                    <a:pt x="0" y="1"/>
                  </a:move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8" name="Google Shape;1778;p52"/>
            <p:cNvSpPr/>
            <p:nvPr/>
          </p:nvSpPr>
          <p:spPr>
            <a:xfrm>
              <a:off x="6427974" y="1750399"/>
              <a:ext cx="7089" cy="22409"/>
            </a:xfrm>
            <a:custGeom>
              <a:avLst/>
              <a:gdLst/>
              <a:ahLst/>
              <a:cxnLst/>
              <a:rect l="l" t="t" r="r" b="b"/>
              <a:pathLst>
                <a:path w="441" h="1394" extrusionOk="0">
                  <a:moveTo>
                    <a:pt x="0" y="1"/>
                  </a:moveTo>
                  <a:lnTo>
                    <a:pt x="0" y="917"/>
                  </a:lnTo>
                  <a:lnTo>
                    <a:pt x="440" y="1394"/>
                  </a:lnTo>
                  <a:lnTo>
                    <a:pt x="440" y="917"/>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79" name="Google Shape;1779;p52"/>
            <p:cNvSpPr/>
            <p:nvPr/>
          </p:nvSpPr>
          <p:spPr>
            <a:xfrm>
              <a:off x="6302445" y="1617812"/>
              <a:ext cx="22409" cy="66599"/>
            </a:xfrm>
            <a:custGeom>
              <a:avLst/>
              <a:gdLst/>
              <a:ahLst/>
              <a:cxnLst/>
              <a:rect l="l" t="t" r="r" b="b"/>
              <a:pathLst>
                <a:path w="1394" h="4143" extrusionOk="0">
                  <a:moveTo>
                    <a:pt x="1394" y="0"/>
                  </a:moveTo>
                  <a:lnTo>
                    <a:pt x="917" y="917"/>
                  </a:lnTo>
                  <a:lnTo>
                    <a:pt x="917" y="1393"/>
                  </a:lnTo>
                  <a:lnTo>
                    <a:pt x="1" y="2310"/>
                  </a:lnTo>
                  <a:lnTo>
                    <a:pt x="1" y="3226"/>
                  </a:lnTo>
                  <a:lnTo>
                    <a:pt x="1" y="3666"/>
                  </a:lnTo>
                  <a:lnTo>
                    <a:pt x="477" y="4143"/>
                  </a:lnTo>
                  <a:lnTo>
                    <a:pt x="477" y="3226"/>
                  </a:lnTo>
                  <a:lnTo>
                    <a:pt x="917" y="2310"/>
                  </a:lnTo>
                  <a:lnTo>
                    <a:pt x="1394" y="917"/>
                  </a:lnTo>
                  <a:lnTo>
                    <a:pt x="1394" y="477"/>
                  </a:lnTo>
                  <a:lnTo>
                    <a:pt x="1394"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0" name="Google Shape;1780;p52"/>
            <p:cNvSpPr/>
            <p:nvPr/>
          </p:nvSpPr>
          <p:spPr>
            <a:xfrm>
              <a:off x="5131477" y="2877755"/>
              <a:ext cx="16" cy="7089"/>
            </a:xfrm>
            <a:custGeom>
              <a:avLst/>
              <a:gdLst/>
              <a:ahLst/>
              <a:cxnLst/>
              <a:rect l="l" t="t" r="r" b="b"/>
              <a:pathLst>
                <a:path w="1" h="441" extrusionOk="0">
                  <a:moveTo>
                    <a:pt x="1" y="441"/>
                  </a:moveTo>
                  <a:lnTo>
                    <a:pt x="1" y="441"/>
                  </a:ln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1" name="Google Shape;1781;p52"/>
            <p:cNvSpPr/>
            <p:nvPr/>
          </p:nvSpPr>
          <p:spPr>
            <a:xfrm>
              <a:off x="4843896" y="2914293"/>
              <a:ext cx="14757" cy="7684"/>
            </a:xfrm>
            <a:custGeom>
              <a:avLst/>
              <a:gdLst/>
              <a:ahLst/>
              <a:cxnLst/>
              <a:rect l="l" t="t" r="r" b="b"/>
              <a:pathLst>
                <a:path w="918" h="478" extrusionOk="0">
                  <a:moveTo>
                    <a:pt x="477" y="1"/>
                  </a:moveTo>
                  <a:lnTo>
                    <a:pt x="1" y="477"/>
                  </a:lnTo>
                  <a:lnTo>
                    <a:pt x="477" y="477"/>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2" name="Google Shape;1782;p52"/>
            <p:cNvSpPr/>
            <p:nvPr/>
          </p:nvSpPr>
          <p:spPr>
            <a:xfrm>
              <a:off x="5146218" y="2870103"/>
              <a:ext cx="7089" cy="7668"/>
            </a:xfrm>
            <a:custGeom>
              <a:avLst/>
              <a:gdLst/>
              <a:ahLst/>
              <a:cxnLst/>
              <a:rect l="l" t="t" r="r" b="b"/>
              <a:pathLst>
                <a:path w="441" h="477" extrusionOk="0">
                  <a:moveTo>
                    <a:pt x="440" y="477"/>
                  </a:moveTo>
                  <a:lnTo>
                    <a:pt x="440" y="477"/>
                  </a:ln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3" name="Google Shape;1783;p52"/>
            <p:cNvSpPr/>
            <p:nvPr/>
          </p:nvSpPr>
          <p:spPr>
            <a:xfrm>
              <a:off x="4822098" y="2877755"/>
              <a:ext cx="14741" cy="7089"/>
            </a:xfrm>
            <a:custGeom>
              <a:avLst/>
              <a:gdLst/>
              <a:ahLst/>
              <a:cxnLst/>
              <a:rect l="l" t="t" r="r" b="b"/>
              <a:pathLst>
                <a:path w="917" h="441" extrusionOk="0">
                  <a:moveTo>
                    <a:pt x="0" y="1"/>
                  </a:moveTo>
                  <a:lnTo>
                    <a:pt x="0" y="1"/>
                  </a:lnTo>
                  <a:lnTo>
                    <a:pt x="440" y="1"/>
                  </a:lnTo>
                  <a:lnTo>
                    <a:pt x="917" y="441"/>
                  </a:lnTo>
                  <a:lnTo>
                    <a:pt x="917" y="44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4" name="Google Shape;1784;p52"/>
            <p:cNvSpPr/>
            <p:nvPr/>
          </p:nvSpPr>
          <p:spPr>
            <a:xfrm>
              <a:off x="6221716" y="1846463"/>
              <a:ext cx="7089" cy="7089"/>
            </a:xfrm>
            <a:custGeom>
              <a:avLst/>
              <a:gdLst/>
              <a:ahLst/>
              <a:cxnLst/>
              <a:rect l="l" t="t" r="r" b="b"/>
              <a:pathLst>
                <a:path w="441" h="441" extrusionOk="0">
                  <a:moveTo>
                    <a:pt x="0" y="0"/>
                  </a:moveTo>
                  <a:lnTo>
                    <a:pt x="0" y="0"/>
                  </a:lnTo>
                  <a:lnTo>
                    <a:pt x="44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5" name="Google Shape;1785;p52"/>
            <p:cNvSpPr/>
            <p:nvPr/>
          </p:nvSpPr>
          <p:spPr>
            <a:xfrm>
              <a:off x="7385610" y="3216616"/>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6" name="Google Shape;1786;p52"/>
            <p:cNvSpPr/>
            <p:nvPr/>
          </p:nvSpPr>
          <p:spPr>
            <a:xfrm>
              <a:off x="5028356" y="3164758"/>
              <a:ext cx="16" cy="16"/>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7" name="Google Shape;1787;p52"/>
            <p:cNvSpPr/>
            <p:nvPr/>
          </p:nvSpPr>
          <p:spPr>
            <a:xfrm>
              <a:off x="4681843" y="3002690"/>
              <a:ext cx="37133" cy="14757"/>
            </a:xfrm>
            <a:custGeom>
              <a:avLst/>
              <a:gdLst/>
              <a:ahLst/>
              <a:cxnLst/>
              <a:rect l="l" t="t" r="r" b="b"/>
              <a:pathLst>
                <a:path w="2310" h="918" extrusionOk="0">
                  <a:moveTo>
                    <a:pt x="477" y="1"/>
                  </a:moveTo>
                  <a:lnTo>
                    <a:pt x="0" y="477"/>
                  </a:lnTo>
                  <a:lnTo>
                    <a:pt x="477" y="477"/>
                  </a:lnTo>
                  <a:lnTo>
                    <a:pt x="917" y="917"/>
                  </a:lnTo>
                  <a:lnTo>
                    <a:pt x="2310" y="917"/>
                  </a:lnTo>
                  <a:lnTo>
                    <a:pt x="1833" y="477"/>
                  </a:lnTo>
                  <a:lnTo>
                    <a:pt x="917" y="477"/>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8" name="Google Shape;1788;p52"/>
            <p:cNvSpPr/>
            <p:nvPr/>
          </p:nvSpPr>
          <p:spPr>
            <a:xfrm>
              <a:off x="5123826" y="2884828"/>
              <a:ext cx="16" cy="7684"/>
            </a:xfrm>
            <a:custGeom>
              <a:avLst/>
              <a:gdLst/>
              <a:ahLst/>
              <a:cxnLst/>
              <a:rect l="l" t="t" r="r" b="b"/>
              <a:pathLst>
                <a:path w="1" h="478" extrusionOk="0">
                  <a:moveTo>
                    <a:pt x="0" y="477"/>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89" name="Google Shape;1789;p52"/>
            <p:cNvSpPr/>
            <p:nvPr/>
          </p:nvSpPr>
          <p:spPr>
            <a:xfrm>
              <a:off x="4888102" y="2951426"/>
              <a:ext cx="7668" cy="7089"/>
            </a:xfrm>
            <a:custGeom>
              <a:avLst/>
              <a:gdLst/>
              <a:ahLst/>
              <a:cxnLst/>
              <a:rect l="l" t="t" r="r" b="b"/>
              <a:pathLst>
                <a:path w="477" h="441" extrusionOk="0">
                  <a:moveTo>
                    <a:pt x="0" y="0"/>
                  </a:moveTo>
                  <a:lnTo>
                    <a:pt x="477" y="44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0" name="Google Shape;1790;p52"/>
            <p:cNvSpPr/>
            <p:nvPr/>
          </p:nvSpPr>
          <p:spPr>
            <a:xfrm>
              <a:off x="6449772" y="1846463"/>
              <a:ext cx="7684" cy="16"/>
            </a:xfrm>
            <a:custGeom>
              <a:avLst/>
              <a:gdLst/>
              <a:ahLst/>
              <a:cxnLst/>
              <a:rect l="l" t="t" r="r" b="b"/>
              <a:pathLst>
                <a:path w="478" h="1" extrusionOk="0">
                  <a:moveTo>
                    <a:pt x="477" y="0"/>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1" name="Google Shape;1791;p52"/>
            <p:cNvSpPr/>
            <p:nvPr/>
          </p:nvSpPr>
          <p:spPr>
            <a:xfrm>
              <a:off x="6582375" y="2185308"/>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2" name="Google Shape;1792;p52"/>
            <p:cNvSpPr/>
            <p:nvPr/>
          </p:nvSpPr>
          <p:spPr>
            <a:xfrm>
              <a:off x="6538168" y="2067446"/>
              <a:ext cx="7684" cy="7089"/>
            </a:xfrm>
            <a:custGeom>
              <a:avLst/>
              <a:gdLst/>
              <a:ahLst/>
              <a:cxnLst/>
              <a:rect l="l" t="t" r="r" b="b"/>
              <a:pathLst>
                <a:path w="478" h="441" extrusionOk="0">
                  <a:moveTo>
                    <a:pt x="1" y="1"/>
                  </a:moveTo>
                  <a:lnTo>
                    <a:pt x="1" y="441"/>
                  </a:lnTo>
                  <a:lnTo>
                    <a:pt x="477" y="44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3" name="Google Shape;1793;p52"/>
            <p:cNvSpPr/>
            <p:nvPr/>
          </p:nvSpPr>
          <p:spPr>
            <a:xfrm>
              <a:off x="6435047" y="1787532"/>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4" name="Google Shape;1794;p52"/>
            <p:cNvSpPr/>
            <p:nvPr/>
          </p:nvSpPr>
          <p:spPr>
            <a:xfrm>
              <a:off x="6545836" y="2023256"/>
              <a:ext cx="16" cy="7089"/>
            </a:xfrm>
            <a:custGeom>
              <a:avLst/>
              <a:gdLst/>
              <a:ahLst/>
              <a:cxnLst/>
              <a:rect l="l" t="t" r="r" b="b"/>
              <a:pathLst>
                <a:path w="1" h="441" extrusionOk="0">
                  <a:moveTo>
                    <a:pt x="0" y="0"/>
                  </a:moveTo>
                  <a:lnTo>
                    <a:pt x="0" y="0"/>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5" name="Google Shape;1795;p52"/>
            <p:cNvSpPr/>
            <p:nvPr/>
          </p:nvSpPr>
          <p:spPr>
            <a:xfrm>
              <a:off x="6994891" y="2030329"/>
              <a:ext cx="58947" cy="22409"/>
            </a:xfrm>
            <a:custGeom>
              <a:avLst/>
              <a:gdLst/>
              <a:ahLst/>
              <a:cxnLst/>
              <a:rect l="l" t="t" r="r" b="b"/>
              <a:pathLst>
                <a:path w="3667" h="1394" extrusionOk="0">
                  <a:moveTo>
                    <a:pt x="2310" y="0"/>
                  </a:moveTo>
                  <a:lnTo>
                    <a:pt x="0" y="917"/>
                  </a:lnTo>
                  <a:lnTo>
                    <a:pt x="917" y="1393"/>
                  </a:lnTo>
                  <a:lnTo>
                    <a:pt x="1833" y="1393"/>
                  </a:lnTo>
                  <a:lnTo>
                    <a:pt x="2310" y="917"/>
                  </a:lnTo>
                  <a:lnTo>
                    <a:pt x="3666" y="1393"/>
                  </a:lnTo>
                  <a:lnTo>
                    <a:pt x="3666" y="1393"/>
                  </a:lnTo>
                  <a:lnTo>
                    <a:pt x="2750" y="477"/>
                  </a:lnTo>
                  <a:lnTo>
                    <a:pt x="231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6" name="Google Shape;1796;p52"/>
            <p:cNvSpPr/>
            <p:nvPr/>
          </p:nvSpPr>
          <p:spPr>
            <a:xfrm>
              <a:off x="6619492" y="2354449"/>
              <a:ext cx="7089" cy="7684"/>
            </a:xfrm>
            <a:custGeom>
              <a:avLst/>
              <a:gdLst/>
              <a:ahLst/>
              <a:cxnLst/>
              <a:rect l="l" t="t" r="r" b="b"/>
              <a:pathLst>
                <a:path w="441" h="478" extrusionOk="0">
                  <a:moveTo>
                    <a:pt x="1" y="477"/>
                  </a:moveTo>
                  <a:lnTo>
                    <a:pt x="441" y="0"/>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7" name="Google Shape;1797;p52"/>
            <p:cNvSpPr/>
            <p:nvPr/>
          </p:nvSpPr>
          <p:spPr>
            <a:xfrm>
              <a:off x="6560561" y="2126377"/>
              <a:ext cx="7089" cy="16"/>
            </a:xfrm>
            <a:custGeom>
              <a:avLst/>
              <a:gdLst/>
              <a:ahLst/>
              <a:cxnLst/>
              <a:rect l="l" t="t" r="r" b="b"/>
              <a:pathLst>
                <a:path w="441" h="1" extrusionOk="0">
                  <a:moveTo>
                    <a:pt x="44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8" name="Google Shape;1798;p52"/>
            <p:cNvSpPr/>
            <p:nvPr/>
          </p:nvSpPr>
          <p:spPr>
            <a:xfrm>
              <a:off x="6700237" y="4092928"/>
              <a:ext cx="7668" cy="7668"/>
            </a:xfrm>
            <a:custGeom>
              <a:avLst/>
              <a:gdLst/>
              <a:ahLst/>
              <a:cxnLst/>
              <a:rect l="l" t="t" r="r" b="b"/>
              <a:pathLst>
                <a:path w="477" h="477" extrusionOk="0">
                  <a:moveTo>
                    <a:pt x="477" y="0"/>
                  </a:moveTo>
                  <a:lnTo>
                    <a:pt x="477" y="0"/>
                  </a:ln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799" name="Google Shape;1799;p52"/>
            <p:cNvSpPr/>
            <p:nvPr/>
          </p:nvSpPr>
          <p:spPr>
            <a:xfrm>
              <a:off x="6862289" y="3717529"/>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0" name="Google Shape;1800;p52"/>
            <p:cNvSpPr/>
            <p:nvPr/>
          </p:nvSpPr>
          <p:spPr>
            <a:xfrm>
              <a:off x="6493978" y="3909062"/>
              <a:ext cx="16" cy="7089"/>
            </a:xfrm>
            <a:custGeom>
              <a:avLst/>
              <a:gdLst/>
              <a:ahLst/>
              <a:cxnLst/>
              <a:rect l="l" t="t" r="r" b="b"/>
              <a:pathLst>
                <a:path w="1" h="441" extrusionOk="0">
                  <a:moveTo>
                    <a:pt x="0" y="440"/>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1" name="Google Shape;1801;p52"/>
            <p:cNvSpPr/>
            <p:nvPr/>
          </p:nvSpPr>
          <p:spPr>
            <a:xfrm>
              <a:off x="6656030" y="4107653"/>
              <a:ext cx="14757" cy="16"/>
            </a:xfrm>
            <a:custGeom>
              <a:avLst/>
              <a:gdLst/>
              <a:ahLst/>
              <a:cxnLst/>
              <a:rect l="l" t="t" r="r" b="b"/>
              <a:pathLst>
                <a:path w="918" h="1" extrusionOk="0">
                  <a:moveTo>
                    <a:pt x="477" y="1"/>
                  </a:moveTo>
                  <a:lnTo>
                    <a:pt x="1" y="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2" name="Google Shape;1802;p52"/>
            <p:cNvSpPr/>
            <p:nvPr/>
          </p:nvSpPr>
          <p:spPr>
            <a:xfrm>
              <a:off x="6685496" y="3481805"/>
              <a:ext cx="37149" cy="29482"/>
            </a:xfrm>
            <a:custGeom>
              <a:avLst/>
              <a:gdLst/>
              <a:ahLst/>
              <a:cxnLst/>
              <a:rect l="l" t="t" r="r" b="b"/>
              <a:pathLst>
                <a:path w="2311" h="1834" extrusionOk="0">
                  <a:moveTo>
                    <a:pt x="1394" y="917"/>
                  </a:moveTo>
                  <a:lnTo>
                    <a:pt x="1834" y="440"/>
                  </a:lnTo>
                  <a:lnTo>
                    <a:pt x="2310" y="1"/>
                  </a:lnTo>
                  <a:lnTo>
                    <a:pt x="2310" y="1"/>
                  </a:lnTo>
                  <a:lnTo>
                    <a:pt x="1834" y="440"/>
                  </a:lnTo>
                  <a:lnTo>
                    <a:pt x="1394" y="917"/>
                  </a:lnTo>
                  <a:lnTo>
                    <a:pt x="1" y="1834"/>
                  </a:lnTo>
                  <a:lnTo>
                    <a:pt x="1" y="183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3" name="Google Shape;1803;p52"/>
            <p:cNvSpPr/>
            <p:nvPr/>
          </p:nvSpPr>
          <p:spPr>
            <a:xfrm>
              <a:off x="6773892" y="3496546"/>
              <a:ext cx="14757" cy="7073"/>
            </a:xfrm>
            <a:custGeom>
              <a:avLst/>
              <a:gdLst/>
              <a:ahLst/>
              <a:cxnLst/>
              <a:rect l="l" t="t" r="r" b="b"/>
              <a:pathLst>
                <a:path w="918" h="440" extrusionOk="0">
                  <a:moveTo>
                    <a:pt x="477" y="0"/>
                  </a:moveTo>
                  <a:lnTo>
                    <a:pt x="917" y="0"/>
                  </a:lnTo>
                  <a:lnTo>
                    <a:pt x="917" y="0"/>
                  </a:lnTo>
                  <a:lnTo>
                    <a:pt x="477" y="0"/>
                  </a:ln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4" name="Google Shape;1804;p52"/>
            <p:cNvSpPr/>
            <p:nvPr/>
          </p:nvSpPr>
          <p:spPr>
            <a:xfrm>
              <a:off x="6832823" y="3518343"/>
              <a:ext cx="7684" cy="16"/>
            </a:xfrm>
            <a:custGeom>
              <a:avLst/>
              <a:gdLst/>
              <a:ahLst/>
              <a:cxnLst/>
              <a:rect l="l" t="t" r="r" b="b"/>
              <a:pathLst>
                <a:path w="478" h="1" extrusionOk="0">
                  <a:moveTo>
                    <a:pt x="477" y="0"/>
                  </a:moveTo>
                  <a:lnTo>
                    <a:pt x="477" y="0"/>
                  </a:ln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5" name="Google Shape;1805;p52"/>
            <p:cNvSpPr/>
            <p:nvPr/>
          </p:nvSpPr>
          <p:spPr>
            <a:xfrm>
              <a:off x="6869956" y="3591999"/>
              <a:ext cx="14741" cy="16"/>
            </a:xfrm>
            <a:custGeom>
              <a:avLst/>
              <a:gdLst/>
              <a:ahLst/>
              <a:cxnLst/>
              <a:rect l="l" t="t" r="r" b="b"/>
              <a:pathLst>
                <a:path w="917" h="1" extrusionOk="0">
                  <a:moveTo>
                    <a:pt x="440" y="1"/>
                  </a:moveTo>
                  <a:lnTo>
                    <a:pt x="917" y="1"/>
                  </a:lnTo>
                  <a:lnTo>
                    <a:pt x="440" y="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6" name="Google Shape;1806;p52"/>
            <p:cNvSpPr/>
            <p:nvPr/>
          </p:nvSpPr>
          <p:spPr>
            <a:xfrm>
              <a:off x="6663698" y="3503603"/>
              <a:ext cx="7089" cy="16"/>
            </a:xfrm>
            <a:custGeom>
              <a:avLst/>
              <a:gdLst/>
              <a:ahLst/>
              <a:cxnLst/>
              <a:rect l="l" t="t" r="r" b="b"/>
              <a:pathLst>
                <a:path w="441" h="1" extrusionOk="0">
                  <a:moveTo>
                    <a:pt x="0" y="1"/>
                  </a:moveTo>
                  <a:lnTo>
                    <a:pt x="0" y="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7" name="Google Shape;1807;p52"/>
            <p:cNvSpPr/>
            <p:nvPr/>
          </p:nvSpPr>
          <p:spPr>
            <a:xfrm>
              <a:off x="6773892" y="4033997"/>
              <a:ext cx="7684" cy="7668"/>
            </a:xfrm>
            <a:custGeom>
              <a:avLst/>
              <a:gdLst/>
              <a:ahLst/>
              <a:cxnLst/>
              <a:rect l="l" t="t" r="r" b="b"/>
              <a:pathLst>
                <a:path w="478" h="477" extrusionOk="0">
                  <a:moveTo>
                    <a:pt x="477" y="0"/>
                  </a:moveTo>
                  <a:lnTo>
                    <a:pt x="477" y="0"/>
                  </a:ln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8" name="Google Shape;1808;p52"/>
            <p:cNvSpPr/>
            <p:nvPr/>
          </p:nvSpPr>
          <p:spPr>
            <a:xfrm>
              <a:off x="6818098" y="3496546"/>
              <a:ext cx="16" cy="14741"/>
            </a:xfrm>
            <a:custGeom>
              <a:avLst/>
              <a:gdLst/>
              <a:ahLst/>
              <a:cxnLst/>
              <a:rect l="l" t="t" r="r" b="b"/>
              <a:pathLst>
                <a:path w="1" h="917" extrusionOk="0">
                  <a:moveTo>
                    <a:pt x="0" y="0"/>
                  </a:moveTo>
                  <a:lnTo>
                    <a:pt x="0" y="0"/>
                  </a:lnTo>
                  <a:lnTo>
                    <a:pt x="0" y="917"/>
                  </a:lnTo>
                  <a:lnTo>
                    <a:pt x="0"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09" name="Google Shape;1809;p52"/>
            <p:cNvSpPr/>
            <p:nvPr/>
          </p:nvSpPr>
          <p:spPr>
            <a:xfrm>
              <a:off x="6737354" y="4092928"/>
              <a:ext cx="7089" cy="16"/>
            </a:xfrm>
            <a:custGeom>
              <a:avLst/>
              <a:gdLst/>
              <a:ahLst/>
              <a:cxnLst/>
              <a:rect l="l" t="t" r="r" b="b"/>
              <a:pathLst>
                <a:path w="441" h="1" extrusionOk="0">
                  <a:moveTo>
                    <a:pt x="1" y="0"/>
                  </a:moveTo>
                  <a:lnTo>
                    <a:pt x="1" y="0"/>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0" name="Google Shape;1810;p52"/>
            <p:cNvSpPr/>
            <p:nvPr/>
          </p:nvSpPr>
          <p:spPr>
            <a:xfrm>
              <a:off x="6752094" y="4063463"/>
              <a:ext cx="16" cy="16"/>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1" name="Google Shape;1811;p52"/>
            <p:cNvSpPr/>
            <p:nvPr/>
          </p:nvSpPr>
          <p:spPr>
            <a:xfrm>
              <a:off x="7407408" y="3371016"/>
              <a:ext cx="29482" cy="16"/>
            </a:xfrm>
            <a:custGeom>
              <a:avLst/>
              <a:gdLst/>
              <a:ahLst/>
              <a:cxnLst/>
              <a:rect l="l" t="t" r="r" b="b"/>
              <a:pathLst>
                <a:path w="1834" h="1" extrusionOk="0">
                  <a:moveTo>
                    <a:pt x="0" y="0"/>
                  </a:moveTo>
                  <a:lnTo>
                    <a:pt x="917" y="0"/>
                  </a:lnTo>
                  <a:lnTo>
                    <a:pt x="1833" y="0"/>
                  </a:lnTo>
                  <a:lnTo>
                    <a:pt x="1833"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2" name="Google Shape;1812;p52"/>
            <p:cNvSpPr/>
            <p:nvPr/>
          </p:nvSpPr>
          <p:spPr>
            <a:xfrm>
              <a:off x="6590026" y="4122394"/>
              <a:ext cx="16" cy="16"/>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3" name="Google Shape;1813;p52"/>
            <p:cNvSpPr/>
            <p:nvPr/>
          </p:nvSpPr>
          <p:spPr>
            <a:xfrm>
              <a:off x="6626565" y="4100580"/>
              <a:ext cx="7684" cy="16"/>
            </a:xfrm>
            <a:custGeom>
              <a:avLst/>
              <a:gdLst/>
              <a:ahLst/>
              <a:cxnLst/>
              <a:rect l="l" t="t" r="r" b="b"/>
              <a:pathLst>
                <a:path w="478" h="1" extrusionOk="0">
                  <a:moveTo>
                    <a:pt x="477"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4" name="Google Shape;1814;p52"/>
            <p:cNvSpPr/>
            <p:nvPr/>
          </p:nvSpPr>
          <p:spPr>
            <a:xfrm>
              <a:off x="6766819" y="4092928"/>
              <a:ext cx="7089" cy="7668"/>
            </a:xfrm>
            <a:custGeom>
              <a:avLst/>
              <a:gdLst/>
              <a:ahLst/>
              <a:cxnLst/>
              <a:rect l="l" t="t" r="r" b="b"/>
              <a:pathLst>
                <a:path w="441" h="477" extrusionOk="0">
                  <a:moveTo>
                    <a:pt x="441" y="0"/>
                  </a:moveTo>
                  <a:lnTo>
                    <a:pt x="441" y="0"/>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5" name="Google Shape;1815;p52"/>
            <p:cNvSpPr/>
            <p:nvPr/>
          </p:nvSpPr>
          <p:spPr>
            <a:xfrm>
              <a:off x="6759167" y="4130045"/>
              <a:ext cx="16" cy="7089"/>
            </a:xfrm>
            <a:custGeom>
              <a:avLst/>
              <a:gdLst/>
              <a:ahLst/>
              <a:cxnLst/>
              <a:rect l="l" t="t" r="r" b="b"/>
              <a:pathLst>
                <a:path w="1" h="441" extrusionOk="0">
                  <a:moveTo>
                    <a:pt x="0" y="1"/>
                  </a:moveTo>
                  <a:lnTo>
                    <a:pt x="0" y="1"/>
                  </a:ln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6" name="Google Shape;1816;p52"/>
            <p:cNvSpPr/>
            <p:nvPr/>
          </p:nvSpPr>
          <p:spPr>
            <a:xfrm>
              <a:off x="6766819" y="4107653"/>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7" name="Google Shape;1817;p52"/>
            <p:cNvSpPr/>
            <p:nvPr/>
          </p:nvSpPr>
          <p:spPr>
            <a:xfrm>
              <a:off x="6369043" y="4262648"/>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8" name="Google Shape;1818;p52"/>
            <p:cNvSpPr/>
            <p:nvPr/>
          </p:nvSpPr>
          <p:spPr>
            <a:xfrm>
              <a:off x="7304271" y="3216616"/>
              <a:ext cx="14757" cy="7089"/>
            </a:xfrm>
            <a:custGeom>
              <a:avLst/>
              <a:gdLst/>
              <a:ahLst/>
              <a:cxnLst/>
              <a:rect l="l" t="t" r="r" b="b"/>
              <a:pathLst>
                <a:path w="918" h="441" extrusionOk="0">
                  <a:moveTo>
                    <a:pt x="917" y="0"/>
                  </a:moveTo>
                  <a:lnTo>
                    <a:pt x="917" y="0"/>
                  </a:ln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19" name="Google Shape;1819;p52"/>
            <p:cNvSpPr/>
            <p:nvPr/>
          </p:nvSpPr>
          <p:spPr>
            <a:xfrm>
              <a:off x="7274805" y="3208948"/>
              <a:ext cx="14757" cy="14757"/>
            </a:xfrm>
            <a:custGeom>
              <a:avLst/>
              <a:gdLst/>
              <a:ahLst/>
              <a:cxnLst/>
              <a:rect l="l" t="t" r="r" b="b"/>
              <a:pathLst>
                <a:path w="918" h="918" extrusionOk="0">
                  <a:moveTo>
                    <a:pt x="917" y="477"/>
                  </a:moveTo>
                  <a:lnTo>
                    <a:pt x="917" y="1"/>
                  </a:lnTo>
                  <a:lnTo>
                    <a:pt x="917" y="1"/>
                  </a:lnTo>
                  <a:lnTo>
                    <a:pt x="917" y="477"/>
                  </a:lnTo>
                  <a:lnTo>
                    <a:pt x="1" y="917"/>
                  </a:lnTo>
                  <a:lnTo>
                    <a:pt x="1"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0" name="Google Shape;1820;p52"/>
            <p:cNvSpPr/>
            <p:nvPr/>
          </p:nvSpPr>
          <p:spPr>
            <a:xfrm>
              <a:off x="7208801" y="3194223"/>
              <a:ext cx="14757" cy="29482"/>
            </a:xfrm>
            <a:custGeom>
              <a:avLst/>
              <a:gdLst/>
              <a:ahLst/>
              <a:cxnLst/>
              <a:rect l="l" t="t" r="r" b="b"/>
              <a:pathLst>
                <a:path w="918" h="1834" extrusionOk="0">
                  <a:moveTo>
                    <a:pt x="917" y="0"/>
                  </a:moveTo>
                  <a:lnTo>
                    <a:pt x="1" y="917"/>
                  </a:lnTo>
                  <a:lnTo>
                    <a:pt x="1" y="1833"/>
                  </a:lnTo>
                  <a:lnTo>
                    <a:pt x="441" y="91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1" name="Google Shape;1821;p52"/>
            <p:cNvSpPr/>
            <p:nvPr/>
          </p:nvSpPr>
          <p:spPr>
            <a:xfrm>
              <a:off x="7179336" y="3216616"/>
              <a:ext cx="7089" cy="7089"/>
            </a:xfrm>
            <a:custGeom>
              <a:avLst/>
              <a:gdLst/>
              <a:ahLst/>
              <a:cxnLst/>
              <a:rect l="l" t="t" r="r" b="b"/>
              <a:pathLst>
                <a:path w="441" h="441" extrusionOk="0">
                  <a:moveTo>
                    <a:pt x="441" y="0"/>
                  </a:moveTo>
                  <a:lnTo>
                    <a:pt x="441" y="0"/>
                  </a:ln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2" name="Google Shape;1822;p52"/>
            <p:cNvSpPr/>
            <p:nvPr/>
          </p:nvSpPr>
          <p:spPr>
            <a:xfrm>
              <a:off x="7415076" y="3216616"/>
              <a:ext cx="7073" cy="7089"/>
            </a:xfrm>
            <a:custGeom>
              <a:avLst/>
              <a:gdLst/>
              <a:ahLst/>
              <a:cxnLst/>
              <a:rect l="l" t="t" r="r" b="b"/>
              <a:pathLst>
                <a:path w="440" h="441" extrusionOk="0">
                  <a:moveTo>
                    <a:pt x="440" y="0"/>
                  </a:moveTo>
                  <a:lnTo>
                    <a:pt x="440" y="0"/>
                  </a:lnTo>
                  <a:lnTo>
                    <a:pt x="0" y="440"/>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3" name="Google Shape;1823;p52"/>
            <p:cNvSpPr/>
            <p:nvPr/>
          </p:nvSpPr>
          <p:spPr>
            <a:xfrm>
              <a:off x="7149870" y="3216616"/>
              <a:ext cx="21830" cy="16"/>
            </a:xfrm>
            <a:custGeom>
              <a:avLst/>
              <a:gdLst/>
              <a:ahLst/>
              <a:cxnLst/>
              <a:rect l="l" t="t" r="r" b="b"/>
              <a:pathLst>
                <a:path w="1358" h="1" extrusionOk="0">
                  <a:moveTo>
                    <a:pt x="1357" y="0"/>
                  </a:moveTo>
                  <a:lnTo>
                    <a:pt x="1357" y="0"/>
                  </a:lnTo>
                  <a:lnTo>
                    <a:pt x="917" y="0"/>
                  </a:lnTo>
                  <a:lnTo>
                    <a:pt x="1"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4" name="Google Shape;1824;p52"/>
            <p:cNvSpPr/>
            <p:nvPr/>
          </p:nvSpPr>
          <p:spPr>
            <a:xfrm>
              <a:off x="7415076" y="3267879"/>
              <a:ext cx="7073" cy="16"/>
            </a:xfrm>
            <a:custGeom>
              <a:avLst/>
              <a:gdLst/>
              <a:ahLst/>
              <a:cxnLst/>
              <a:rect l="l" t="t" r="r" b="b"/>
              <a:pathLst>
                <a:path w="440" h="1" extrusionOk="0">
                  <a:moveTo>
                    <a:pt x="440" y="1"/>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5" name="Google Shape;1825;p52"/>
            <p:cNvSpPr/>
            <p:nvPr/>
          </p:nvSpPr>
          <p:spPr>
            <a:xfrm>
              <a:off x="7333736" y="3208948"/>
              <a:ext cx="22425" cy="7684"/>
            </a:xfrm>
            <a:custGeom>
              <a:avLst/>
              <a:gdLst/>
              <a:ahLst/>
              <a:cxnLst/>
              <a:rect l="l" t="t" r="r" b="b"/>
              <a:pathLst>
                <a:path w="1395" h="478" extrusionOk="0">
                  <a:moveTo>
                    <a:pt x="478" y="1"/>
                  </a:moveTo>
                  <a:lnTo>
                    <a:pt x="1394" y="1"/>
                  </a:lnTo>
                  <a:lnTo>
                    <a:pt x="1394" y="1"/>
                  </a:lnTo>
                  <a:lnTo>
                    <a:pt x="1394" y="1"/>
                  </a:lnTo>
                  <a:lnTo>
                    <a:pt x="478" y="1"/>
                  </a:lnTo>
                  <a:lnTo>
                    <a:pt x="478" y="477"/>
                  </a:lnTo>
                  <a:lnTo>
                    <a:pt x="1" y="477"/>
                  </a:lnTo>
                  <a:lnTo>
                    <a:pt x="478"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6" name="Google Shape;1826;p52"/>
            <p:cNvSpPr/>
            <p:nvPr/>
          </p:nvSpPr>
          <p:spPr>
            <a:xfrm>
              <a:off x="7370869" y="3216616"/>
              <a:ext cx="16" cy="7089"/>
            </a:xfrm>
            <a:custGeom>
              <a:avLst/>
              <a:gdLst/>
              <a:ahLst/>
              <a:cxnLst/>
              <a:rect l="l" t="t" r="r" b="b"/>
              <a:pathLst>
                <a:path w="1" h="441" extrusionOk="0">
                  <a:moveTo>
                    <a:pt x="1" y="0"/>
                  </a:moveTo>
                  <a:lnTo>
                    <a:pt x="1" y="0"/>
                  </a:ln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7" name="Google Shape;1827;p52"/>
            <p:cNvSpPr/>
            <p:nvPr/>
          </p:nvSpPr>
          <p:spPr>
            <a:xfrm>
              <a:off x="6773892" y="3231340"/>
              <a:ext cx="16" cy="7089"/>
            </a:xfrm>
            <a:custGeom>
              <a:avLst/>
              <a:gdLst/>
              <a:ahLst/>
              <a:cxnLst/>
              <a:rect l="l" t="t" r="r" b="b"/>
              <a:pathLst>
                <a:path w="1" h="441" extrusionOk="0">
                  <a:moveTo>
                    <a:pt x="1" y="44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8" name="Google Shape;1828;p52"/>
            <p:cNvSpPr/>
            <p:nvPr/>
          </p:nvSpPr>
          <p:spPr>
            <a:xfrm>
              <a:off x="6493978" y="3246081"/>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29" name="Google Shape;1829;p52"/>
            <p:cNvSpPr/>
            <p:nvPr/>
          </p:nvSpPr>
          <p:spPr>
            <a:xfrm>
              <a:off x="6855216" y="3223689"/>
              <a:ext cx="16" cy="16"/>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0" name="Google Shape;1830;p52"/>
            <p:cNvSpPr/>
            <p:nvPr/>
          </p:nvSpPr>
          <p:spPr>
            <a:xfrm>
              <a:off x="6744427" y="3223689"/>
              <a:ext cx="16" cy="7668"/>
            </a:xfrm>
            <a:custGeom>
              <a:avLst/>
              <a:gdLst/>
              <a:ahLst/>
              <a:cxnLst/>
              <a:rect l="l" t="t" r="r" b="b"/>
              <a:pathLst>
                <a:path w="1" h="477" extrusionOk="0">
                  <a:moveTo>
                    <a:pt x="1" y="477"/>
                  </a:moveTo>
                  <a:lnTo>
                    <a:pt x="1" y="477"/>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1" name="Google Shape;1831;p52"/>
            <p:cNvSpPr/>
            <p:nvPr/>
          </p:nvSpPr>
          <p:spPr>
            <a:xfrm>
              <a:off x="6538168" y="3208948"/>
              <a:ext cx="7684" cy="16"/>
            </a:xfrm>
            <a:custGeom>
              <a:avLst/>
              <a:gdLst/>
              <a:ahLst/>
              <a:cxnLst/>
              <a:rect l="l" t="t" r="r" b="b"/>
              <a:pathLst>
                <a:path w="478" h="1" extrusionOk="0">
                  <a:moveTo>
                    <a:pt x="1" y="1"/>
                  </a:move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2" name="Google Shape;1832;p52"/>
            <p:cNvSpPr/>
            <p:nvPr/>
          </p:nvSpPr>
          <p:spPr>
            <a:xfrm>
              <a:off x="6943612" y="3113479"/>
              <a:ext cx="21830" cy="7089"/>
            </a:xfrm>
            <a:custGeom>
              <a:avLst/>
              <a:gdLst/>
              <a:ahLst/>
              <a:cxnLst/>
              <a:rect l="l" t="t" r="r" b="b"/>
              <a:pathLst>
                <a:path w="1358" h="441" extrusionOk="0">
                  <a:moveTo>
                    <a:pt x="917" y="1"/>
                  </a:moveTo>
                  <a:lnTo>
                    <a:pt x="1" y="441"/>
                  </a:lnTo>
                  <a:lnTo>
                    <a:pt x="1" y="441"/>
                  </a:lnTo>
                  <a:lnTo>
                    <a:pt x="135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3" name="Google Shape;1833;p52"/>
            <p:cNvSpPr/>
            <p:nvPr/>
          </p:nvSpPr>
          <p:spPr>
            <a:xfrm>
              <a:off x="7002543" y="3098754"/>
              <a:ext cx="14757" cy="14741"/>
            </a:xfrm>
            <a:custGeom>
              <a:avLst/>
              <a:gdLst/>
              <a:ahLst/>
              <a:cxnLst/>
              <a:rect l="l" t="t" r="r" b="b"/>
              <a:pathLst>
                <a:path w="918" h="917" extrusionOk="0">
                  <a:moveTo>
                    <a:pt x="917" y="0"/>
                  </a:moveTo>
                  <a:lnTo>
                    <a:pt x="917" y="0"/>
                  </a:lnTo>
                  <a:lnTo>
                    <a:pt x="1" y="917"/>
                  </a:lnTo>
                  <a:lnTo>
                    <a:pt x="1"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4" name="Google Shape;1834;p52"/>
            <p:cNvSpPr/>
            <p:nvPr/>
          </p:nvSpPr>
          <p:spPr>
            <a:xfrm>
              <a:off x="6965426" y="3105827"/>
              <a:ext cx="14741" cy="7668"/>
            </a:xfrm>
            <a:custGeom>
              <a:avLst/>
              <a:gdLst/>
              <a:ahLst/>
              <a:cxnLst/>
              <a:rect l="l" t="t" r="r" b="b"/>
              <a:pathLst>
                <a:path w="917" h="477" extrusionOk="0">
                  <a:moveTo>
                    <a:pt x="477" y="0"/>
                  </a:moveTo>
                  <a:lnTo>
                    <a:pt x="0" y="477"/>
                  </a:lnTo>
                  <a:lnTo>
                    <a:pt x="477" y="47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5" name="Google Shape;1835;p52"/>
            <p:cNvSpPr/>
            <p:nvPr/>
          </p:nvSpPr>
          <p:spPr>
            <a:xfrm>
              <a:off x="7090939" y="3157685"/>
              <a:ext cx="14757" cy="7089"/>
            </a:xfrm>
            <a:custGeom>
              <a:avLst/>
              <a:gdLst/>
              <a:ahLst/>
              <a:cxnLst/>
              <a:rect l="l" t="t" r="r" b="b"/>
              <a:pathLst>
                <a:path w="918" h="441" extrusionOk="0">
                  <a:moveTo>
                    <a:pt x="441" y="0"/>
                  </a:moveTo>
                  <a:lnTo>
                    <a:pt x="917" y="0"/>
                  </a:lnTo>
                  <a:lnTo>
                    <a:pt x="917" y="0"/>
                  </a:lnTo>
                  <a:lnTo>
                    <a:pt x="441" y="0"/>
                  </a:lnTo>
                  <a:lnTo>
                    <a:pt x="1" y="440"/>
                  </a:lnTo>
                  <a:lnTo>
                    <a:pt x="1"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6" name="Google Shape;1836;p52"/>
            <p:cNvSpPr/>
            <p:nvPr/>
          </p:nvSpPr>
          <p:spPr>
            <a:xfrm>
              <a:off x="8092782" y="3879597"/>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7" name="Google Shape;1837;p52"/>
            <p:cNvSpPr/>
            <p:nvPr/>
          </p:nvSpPr>
          <p:spPr>
            <a:xfrm>
              <a:off x="5683670" y="3002690"/>
              <a:ext cx="7668" cy="7684"/>
            </a:xfrm>
            <a:custGeom>
              <a:avLst/>
              <a:gdLst/>
              <a:ahLst/>
              <a:cxnLst/>
              <a:rect l="l" t="t" r="r" b="b"/>
              <a:pathLst>
                <a:path w="477" h="478" extrusionOk="0">
                  <a:moveTo>
                    <a:pt x="0" y="1"/>
                  </a:moveTo>
                  <a:lnTo>
                    <a:pt x="477" y="477"/>
                  </a:lnTo>
                  <a:lnTo>
                    <a:pt x="477"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8" name="Google Shape;1838;p52"/>
            <p:cNvSpPr/>
            <p:nvPr/>
          </p:nvSpPr>
          <p:spPr>
            <a:xfrm>
              <a:off x="5706062" y="3010357"/>
              <a:ext cx="7089" cy="7089"/>
            </a:xfrm>
            <a:custGeom>
              <a:avLst/>
              <a:gdLst/>
              <a:ahLst/>
              <a:cxnLst/>
              <a:rect l="l" t="t" r="r" b="b"/>
              <a:pathLst>
                <a:path w="441" h="441" extrusionOk="0">
                  <a:moveTo>
                    <a:pt x="1" y="0"/>
                  </a:moveTo>
                  <a:lnTo>
                    <a:pt x="440" y="440"/>
                  </a:lnTo>
                  <a:lnTo>
                    <a:pt x="44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39" name="Google Shape;1839;p52"/>
            <p:cNvSpPr/>
            <p:nvPr/>
          </p:nvSpPr>
          <p:spPr>
            <a:xfrm>
              <a:off x="7591869" y="3680412"/>
              <a:ext cx="14741" cy="22409"/>
            </a:xfrm>
            <a:custGeom>
              <a:avLst/>
              <a:gdLst/>
              <a:ahLst/>
              <a:cxnLst/>
              <a:rect l="l" t="t" r="r" b="b"/>
              <a:pathLst>
                <a:path w="917" h="1394" extrusionOk="0">
                  <a:moveTo>
                    <a:pt x="440" y="917"/>
                  </a:moveTo>
                  <a:lnTo>
                    <a:pt x="917" y="0"/>
                  </a:lnTo>
                  <a:lnTo>
                    <a:pt x="917" y="0"/>
                  </a:lnTo>
                  <a:lnTo>
                    <a:pt x="440" y="917"/>
                  </a:lnTo>
                  <a:lnTo>
                    <a:pt x="0" y="1393"/>
                  </a:lnTo>
                  <a:lnTo>
                    <a:pt x="0" y="1393"/>
                  </a:lnTo>
                  <a:lnTo>
                    <a:pt x="0" y="1393"/>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0" name="Google Shape;1840;p52"/>
            <p:cNvSpPr/>
            <p:nvPr/>
          </p:nvSpPr>
          <p:spPr>
            <a:xfrm>
              <a:off x="7562403" y="3702804"/>
              <a:ext cx="7073" cy="21814"/>
            </a:xfrm>
            <a:custGeom>
              <a:avLst/>
              <a:gdLst/>
              <a:ahLst/>
              <a:cxnLst/>
              <a:rect l="l" t="t" r="r" b="b"/>
              <a:pathLst>
                <a:path w="440" h="1357" extrusionOk="0">
                  <a:moveTo>
                    <a:pt x="440" y="0"/>
                  </a:moveTo>
                  <a:lnTo>
                    <a:pt x="440" y="0"/>
                  </a:lnTo>
                  <a:lnTo>
                    <a:pt x="0" y="1357"/>
                  </a:lnTo>
                  <a:lnTo>
                    <a:pt x="0" y="135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1" name="Google Shape;1841;p52"/>
            <p:cNvSpPr/>
            <p:nvPr/>
          </p:nvSpPr>
          <p:spPr>
            <a:xfrm>
              <a:off x="6295372" y="2863030"/>
              <a:ext cx="29482" cy="7089"/>
            </a:xfrm>
            <a:custGeom>
              <a:avLst/>
              <a:gdLst/>
              <a:ahLst/>
              <a:cxnLst/>
              <a:rect l="l" t="t" r="r" b="b"/>
              <a:pathLst>
                <a:path w="1834" h="441" extrusionOk="0">
                  <a:moveTo>
                    <a:pt x="1834" y="0"/>
                  </a:moveTo>
                  <a:lnTo>
                    <a:pt x="1" y="440"/>
                  </a:lnTo>
                  <a:lnTo>
                    <a:pt x="441" y="440"/>
                  </a:lnTo>
                  <a:lnTo>
                    <a:pt x="1834"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2" name="Google Shape;1842;p52"/>
            <p:cNvSpPr/>
            <p:nvPr/>
          </p:nvSpPr>
          <p:spPr>
            <a:xfrm>
              <a:off x="8107506" y="3923787"/>
              <a:ext cx="7089" cy="7089"/>
            </a:xfrm>
            <a:custGeom>
              <a:avLst/>
              <a:gdLst/>
              <a:ahLst/>
              <a:cxnLst/>
              <a:rect l="l" t="t" r="r" b="b"/>
              <a:pathLst>
                <a:path w="441" h="441" extrusionOk="0">
                  <a:moveTo>
                    <a:pt x="1" y="1"/>
                  </a:moveTo>
                  <a:lnTo>
                    <a:pt x="44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3" name="Google Shape;1843;p52"/>
            <p:cNvSpPr/>
            <p:nvPr/>
          </p:nvSpPr>
          <p:spPr>
            <a:xfrm>
              <a:off x="7643132" y="3688063"/>
              <a:ext cx="37149" cy="7089"/>
            </a:xfrm>
            <a:custGeom>
              <a:avLst/>
              <a:gdLst/>
              <a:ahLst/>
              <a:cxnLst/>
              <a:rect l="l" t="t" r="r" b="b"/>
              <a:pathLst>
                <a:path w="2311" h="441" extrusionOk="0">
                  <a:moveTo>
                    <a:pt x="2310" y="1"/>
                  </a:moveTo>
                  <a:lnTo>
                    <a:pt x="2310" y="1"/>
                  </a:lnTo>
                  <a:lnTo>
                    <a:pt x="1" y="441"/>
                  </a:lnTo>
                  <a:lnTo>
                    <a:pt x="1" y="441"/>
                  </a:ln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4" name="Google Shape;1844;p52"/>
            <p:cNvSpPr/>
            <p:nvPr/>
          </p:nvSpPr>
          <p:spPr>
            <a:xfrm>
              <a:off x="6619492" y="2700962"/>
              <a:ext cx="7089" cy="7089"/>
            </a:xfrm>
            <a:custGeom>
              <a:avLst/>
              <a:gdLst/>
              <a:ahLst/>
              <a:cxnLst/>
              <a:rect l="l" t="t" r="r" b="b"/>
              <a:pathLst>
                <a:path w="441" h="441" extrusionOk="0">
                  <a:moveTo>
                    <a:pt x="1" y="1"/>
                  </a:moveTo>
                  <a:lnTo>
                    <a:pt x="441" y="441"/>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5" name="Google Shape;1845;p52"/>
            <p:cNvSpPr/>
            <p:nvPr/>
          </p:nvSpPr>
          <p:spPr>
            <a:xfrm>
              <a:off x="7819925" y="3688063"/>
              <a:ext cx="44222" cy="14757"/>
            </a:xfrm>
            <a:custGeom>
              <a:avLst/>
              <a:gdLst/>
              <a:ahLst/>
              <a:cxnLst/>
              <a:rect l="l" t="t" r="r" b="b"/>
              <a:pathLst>
                <a:path w="2751" h="918" extrusionOk="0">
                  <a:moveTo>
                    <a:pt x="1394" y="917"/>
                  </a:moveTo>
                  <a:lnTo>
                    <a:pt x="1834" y="441"/>
                  </a:lnTo>
                  <a:lnTo>
                    <a:pt x="2750" y="1"/>
                  </a:lnTo>
                  <a:lnTo>
                    <a:pt x="2750" y="1"/>
                  </a:lnTo>
                  <a:lnTo>
                    <a:pt x="1834" y="441"/>
                  </a:lnTo>
                  <a:lnTo>
                    <a:pt x="1394" y="917"/>
                  </a:lnTo>
                  <a:lnTo>
                    <a:pt x="477" y="917"/>
                  </a:lnTo>
                  <a:lnTo>
                    <a:pt x="1" y="917"/>
                  </a:lnTo>
                  <a:lnTo>
                    <a:pt x="477"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6" name="Google Shape;1846;p52"/>
            <p:cNvSpPr/>
            <p:nvPr/>
          </p:nvSpPr>
          <p:spPr>
            <a:xfrm>
              <a:off x="4998891" y="3960326"/>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7" name="Google Shape;1847;p52"/>
            <p:cNvSpPr/>
            <p:nvPr/>
          </p:nvSpPr>
          <p:spPr>
            <a:xfrm>
              <a:off x="5691337" y="3098754"/>
              <a:ext cx="14741" cy="21814"/>
            </a:xfrm>
            <a:custGeom>
              <a:avLst/>
              <a:gdLst/>
              <a:ahLst/>
              <a:cxnLst/>
              <a:rect l="l" t="t" r="r" b="b"/>
              <a:pathLst>
                <a:path w="917" h="1357" extrusionOk="0">
                  <a:moveTo>
                    <a:pt x="0" y="0"/>
                  </a:moveTo>
                  <a:lnTo>
                    <a:pt x="440" y="440"/>
                  </a:lnTo>
                  <a:lnTo>
                    <a:pt x="917" y="1357"/>
                  </a:lnTo>
                  <a:lnTo>
                    <a:pt x="917" y="44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8" name="Google Shape;1848;p52"/>
            <p:cNvSpPr/>
            <p:nvPr/>
          </p:nvSpPr>
          <p:spPr>
            <a:xfrm>
              <a:off x="7768661" y="3688063"/>
              <a:ext cx="21814" cy="7089"/>
            </a:xfrm>
            <a:custGeom>
              <a:avLst/>
              <a:gdLst/>
              <a:ahLst/>
              <a:cxnLst/>
              <a:rect l="l" t="t" r="r" b="b"/>
              <a:pathLst>
                <a:path w="1357" h="441" extrusionOk="0">
                  <a:moveTo>
                    <a:pt x="1357" y="1"/>
                  </a:moveTo>
                  <a:lnTo>
                    <a:pt x="1357" y="1"/>
                  </a:lnTo>
                  <a:lnTo>
                    <a:pt x="0" y="441"/>
                  </a:ln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49" name="Google Shape;1849;p52"/>
            <p:cNvSpPr/>
            <p:nvPr/>
          </p:nvSpPr>
          <p:spPr>
            <a:xfrm>
              <a:off x="7716803" y="3688063"/>
              <a:ext cx="37133" cy="7089"/>
            </a:xfrm>
            <a:custGeom>
              <a:avLst/>
              <a:gdLst/>
              <a:ahLst/>
              <a:cxnLst/>
              <a:rect l="l" t="t" r="r" b="b"/>
              <a:pathLst>
                <a:path w="2310" h="441" extrusionOk="0">
                  <a:moveTo>
                    <a:pt x="1833" y="1"/>
                  </a:moveTo>
                  <a:lnTo>
                    <a:pt x="2310" y="1"/>
                  </a:lnTo>
                  <a:lnTo>
                    <a:pt x="1833" y="1"/>
                  </a:lnTo>
                  <a:lnTo>
                    <a:pt x="477" y="441"/>
                  </a:lnTo>
                  <a:lnTo>
                    <a:pt x="0" y="441"/>
                  </a:lnTo>
                  <a:lnTo>
                    <a:pt x="477"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0" name="Google Shape;1850;p52"/>
            <p:cNvSpPr/>
            <p:nvPr/>
          </p:nvSpPr>
          <p:spPr>
            <a:xfrm>
              <a:off x="7687338" y="3695136"/>
              <a:ext cx="7668" cy="16"/>
            </a:xfrm>
            <a:custGeom>
              <a:avLst/>
              <a:gdLst/>
              <a:ahLst/>
              <a:cxnLst/>
              <a:rect l="l" t="t" r="r" b="b"/>
              <a:pathLst>
                <a:path w="477" h="1" extrusionOk="0">
                  <a:moveTo>
                    <a:pt x="477" y="1"/>
                  </a:moveTo>
                  <a:lnTo>
                    <a:pt x="477" y="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1" name="Google Shape;1851;p52"/>
            <p:cNvSpPr/>
            <p:nvPr/>
          </p:nvSpPr>
          <p:spPr>
            <a:xfrm>
              <a:off x="6597099" y="2722776"/>
              <a:ext cx="16" cy="7668"/>
            </a:xfrm>
            <a:custGeom>
              <a:avLst/>
              <a:gdLst/>
              <a:ahLst/>
              <a:cxnLst/>
              <a:rect l="l" t="t" r="r" b="b"/>
              <a:pathLst>
                <a:path w="1" h="477" extrusionOk="0">
                  <a:moveTo>
                    <a:pt x="1" y="0"/>
                  </a:move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2" name="Google Shape;1852;p52"/>
            <p:cNvSpPr/>
            <p:nvPr/>
          </p:nvSpPr>
          <p:spPr>
            <a:xfrm>
              <a:off x="6626565" y="2855362"/>
              <a:ext cx="14757" cy="14757"/>
            </a:xfrm>
            <a:custGeom>
              <a:avLst/>
              <a:gdLst/>
              <a:ahLst/>
              <a:cxnLst/>
              <a:rect l="l" t="t" r="r" b="b"/>
              <a:pathLst>
                <a:path w="918" h="918" extrusionOk="0">
                  <a:moveTo>
                    <a:pt x="1" y="1"/>
                  </a:moveTo>
                  <a:lnTo>
                    <a:pt x="477" y="477"/>
                  </a:lnTo>
                  <a:lnTo>
                    <a:pt x="917" y="917"/>
                  </a:lnTo>
                  <a:lnTo>
                    <a:pt x="917" y="477"/>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3" name="Google Shape;1853;p52"/>
            <p:cNvSpPr/>
            <p:nvPr/>
          </p:nvSpPr>
          <p:spPr>
            <a:xfrm>
              <a:off x="6611840" y="2766966"/>
              <a:ext cx="14741" cy="16"/>
            </a:xfrm>
            <a:custGeom>
              <a:avLst/>
              <a:gdLst/>
              <a:ahLst/>
              <a:cxnLst/>
              <a:rect l="l" t="t" r="r" b="b"/>
              <a:pathLst>
                <a:path w="917" h="1" extrusionOk="0">
                  <a:moveTo>
                    <a:pt x="0" y="1"/>
                  </a:moveTo>
                  <a:lnTo>
                    <a:pt x="917" y="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4" name="Google Shape;1854;p52"/>
            <p:cNvSpPr/>
            <p:nvPr/>
          </p:nvSpPr>
          <p:spPr>
            <a:xfrm>
              <a:off x="6678423" y="2840638"/>
              <a:ext cx="21830" cy="16"/>
            </a:xfrm>
            <a:custGeom>
              <a:avLst/>
              <a:gdLst/>
              <a:ahLst/>
              <a:cxnLst/>
              <a:rect l="l" t="t" r="r" b="b"/>
              <a:pathLst>
                <a:path w="1358" h="1" extrusionOk="0">
                  <a:moveTo>
                    <a:pt x="1357" y="0"/>
                  </a:moveTo>
                  <a:lnTo>
                    <a:pt x="917" y="0"/>
                  </a:lnTo>
                  <a:lnTo>
                    <a:pt x="1"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5" name="Google Shape;1855;p52"/>
            <p:cNvSpPr/>
            <p:nvPr/>
          </p:nvSpPr>
          <p:spPr>
            <a:xfrm>
              <a:off x="6884681" y="3046896"/>
              <a:ext cx="14757" cy="7668"/>
            </a:xfrm>
            <a:custGeom>
              <a:avLst/>
              <a:gdLst/>
              <a:ahLst/>
              <a:cxnLst/>
              <a:rect l="l" t="t" r="r" b="b"/>
              <a:pathLst>
                <a:path w="918" h="477" extrusionOk="0">
                  <a:moveTo>
                    <a:pt x="1" y="0"/>
                  </a:moveTo>
                  <a:lnTo>
                    <a:pt x="917" y="477"/>
                  </a:lnTo>
                  <a:lnTo>
                    <a:pt x="917"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6" name="Google Shape;1856;p52"/>
            <p:cNvSpPr/>
            <p:nvPr/>
          </p:nvSpPr>
          <p:spPr>
            <a:xfrm>
              <a:off x="6611840" y="2737500"/>
              <a:ext cx="7668" cy="7684"/>
            </a:xfrm>
            <a:custGeom>
              <a:avLst/>
              <a:gdLst/>
              <a:ahLst/>
              <a:cxnLst/>
              <a:rect l="l" t="t" r="r" b="b"/>
              <a:pathLst>
                <a:path w="477" h="478" extrusionOk="0">
                  <a:moveTo>
                    <a:pt x="477" y="1"/>
                  </a:moveTo>
                  <a:lnTo>
                    <a:pt x="477" y="1"/>
                  </a:ln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7" name="Google Shape;1857;p52"/>
            <p:cNvSpPr/>
            <p:nvPr/>
          </p:nvSpPr>
          <p:spPr>
            <a:xfrm>
              <a:off x="6811025" y="2936686"/>
              <a:ext cx="21814" cy="16"/>
            </a:xfrm>
            <a:custGeom>
              <a:avLst/>
              <a:gdLst/>
              <a:ahLst/>
              <a:cxnLst/>
              <a:rect l="l" t="t" r="r" b="b"/>
              <a:pathLst>
                <a:path w="1357" h="1" extrusionOk="0">
                  <a:moveTo>
                    <a:pt x="1357" y="1"/>
                  </a:moveTo>
                  <a:lnTo>
                    <a:pt x="1357" y="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8" name="Google Shape;1858;p52"/>
            <p:cNvSpPr/>
            <p:nvPr/>
          </p:nvSpPr>
          <p:spPr>
            <a:xfrm>
              <a:off x="6729702" y="2840638"/>
              <a:ext cx="22409" cy="14741"/>
            </a:xfrm>
            <a:custGeom>
              <a:avLst/>
              <a:gdLst/>
              <a:ahLst/>
              <a:cxnLst/>
              <a:rect l="l" t="t" r="r" b="b"/>
              <a:pathLst>
                <a:path w="1394" h="917" extrusionOk="0">
                  <a:moveTo>
                    <a:pt x="477" y="917"/>
                  </a:moveTo>
                  <a:lnTo>
                    <a:pt x="1393" y="477"/>
                  </a:lnTo>
                  <a:lnTo>
                    <a:pt x="1393" y="0"/>
                  </a:lnTo>
                  <a:lnTo>
                    <a:pt x="1393" y="0"/>
                  </a:lnTo>
                  <a:lnTo>
                    <a:pt x="1393" y="477"/>
                  </a:lnTo>
                  <a:lnTo>
                    <a:pt x="477" y="917"/>
                  </a:lnTo>
                  <a:lnTo>
                    <a:pt x="0" y="917"/>
                  </a:lnTo>
                  <a:lnTo>
                    <a:pt x="0"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59" name="Google Shape;1859;p52"/>
            <p:cNvSpPr/>
            <p:nvPr/>
          </p:nvSpPr>
          <p:spPr>
            <a:xfrm>
              <a:off x="4932292" y="3923787"/>
              <a:ext cx="14757" cy="7089"/>
            </a:xfrm>
            <a:custGeom>
              <a:avLst/>
              <a:gdLst/>
              <a:ahLst/>
              <a:cxnLst/>
              <a:rect l="l" t="t" r="r" b="b"/>
              <a:pathLst>
                <a:path w="918" h="441" extrusionOk="0">
                  <a:moveTo>
                    <a:pt x="1" y="1"/>
                  </a:moveTo>
                  <a:lnTo>
                    <a:pt x="917" y="44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0" name="Google Shape;1860;p52"/>
            <p:cNvSpPr/>
            <p:nvPr/>
          </p:nvSpPr>
          <p:spPr>
            <a:xfrm>
              <a:off x="6877029" y="3046896"/>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1" name="Google Shape;1861;p52"/>
            <p:cNvSpPr/>
            <p:nvPr/>
          </p:nvSpPr>
          <p:spPr>
            <a:xfrm>
              <a:off x="8136972" y="3650946"/>
              <a:ext cx="7089" cy="29482"/>
            </a:xfrm>
            <a:custGeom>
              <a:avLst/>
              <a:gdLst/>
              <a:ahLst/>
              <a:cxnLst/>
              <a:rect l="l" t="t" r="r" b="b"/>
              <a:pathLst>
                <a:path w="441" h="1834" extrusionOk="0">
                  <a:moveTo>
                    <a:pt x="441" y="1833"/>
                  </a:moveTo>
                  <a:lnTo>
                    <a:pt x="441" y="1833"/>
                  </a:lnTo>
                  <a:lnTo>
                    <a:pt x="1" y="917"/>
                  </a:lnTo>
                  <a:lnTo>
                    <a:pt x="441" y="0"/>
                  </a:lnTo>
                  <a:lnTo>
                    <a:pt x="441" y="0"/>
                  </a:lnTo>
                  <a:lnTo>
                    <a:pt x="1"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2" name="Google Shape;1862;p52"/>
            <p:cNvSpPr/>
            <p:nvPr/>
          </p:nvSpPr>
          <p:spPr>
            <a:xfrm>
              <a:off x="6552909" y="2722776"/>
              <a:ext cx="14741" cy="14741"/>
            </a:xfrm>
            <a:custGeom>
              <a:avLst/>
              <a:gdLst/>
              <a:ahLst/>
              <a:cxnLst/>
              <a:rect l="l" t="t" r="r" b="b"/>
              <a:pathLst>
                <a:path w="917" h="917" extrusionOk="0">
                  <a:moveTo>
                    <a:pt x="0" y="0"/>
                  </a:moveTo>
                  <a:lnTo>
                    <a:pt x="0" y="0"/>
                  </a:lnTo>
                  <a:lnTo>
                    <a:pt x="917" y="917"/>
                  </a:lnTo>
                  <a:lnTo>
                    <a:pt x="917"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3" name="Google Shape;1863;p52"/>
            <p:cNvSpPr/>
            <p:nvPr/>
          </p:nvSpPr>
          <p:spPr>
            <a:xfrm>
              <a:off x="6501630" y="2708035"/>
              <a:ext cx="14757" cy="7684"/>
            </a:xfrm>
            <a:custGeom>
              <a:avLst/>
              <a:gdLst/>
              <a:ahLst/>
              <a:cxnLst/>
              <a:rect l="l" t="t" r="r" b="b"/>
              <a:pathLst>
                <a:path w="918" h="478" extrusionOk="0">
                  <a:moveTo>
                    <a:pt x="1" y="1"/>
                  </a:moveTo>
                  <a:lnTo>
                    <a:pt x="1" y="1"/>
                  </a:lnTo>
                  <a:lnTo>
                    <a:pt x="917" y="477"/>
                  </a:lnTo>
                  <a:lnTo>
                    <a:pt x="917" y="477"/>
                  </a:lnTo>
                  <a:lnTo>
                    <a:pt x="917"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4" name="Google Shape;1864;p52"/>
            <p:cNvSpPr/>
            <p:nvPr/>
          </p:nvSpPr>
          <p:spPr>
            <a:xfrm>
              <a:off x="6486905" y="2708035"/>
              <a:ext cx="14741" cy="7684"/>
            </a:xfrm>
            <a:custGeom>
              <a:avLst/>
              <a:gdLst/>
              <a:ahLst/>
              <a:cxnLst/>
              <a:rect l="l" t="t" r="r" b="b"/>
              <a:pathLst>
                <a:path w="917" h="478" extrusionOk="0">
                  <a:moveTo>
                    <a:pt x="0" y="1"/>
                  </a:moveTo>
                  <a:lnTo>
                    <a:pt x="0" y="1"/>
                  </a:lnTo>
                  <a:lnTo>
                    <a:pt x="440" y="477"/>
                  </a:lnTo>
                  <a:lnTo>
                    <a:pt x="917" y="477"/>
                  </a:lnTo>
                  <a:lnTo>
                    <a:pt x="917" y="477"/>
                  </a:lnTo>
                  <a:lnTo>
                    <a:pt x="44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5" name="Google Shape;1865;p52"/>
            <p:cNvSpPr/>
            <p:nvPr/>
          </p:nvSpPr>
          <p:spPr>
            <a:xfrm>
              <a:off x="6597099" y="2730427"/>
              <a:ext cx="14757" cy="16"/>
            </a:xfrm>
            <a:custGeom>
              <a:avLst/>
              <a:gdLst/>
              <a:ahLst/>
              <a:cxnLst/>
              <a:rect l="l" t="t" r="r" b="b"/>
              <a:pathLst>
                <a:path w="918" h="1" extrusionOk="0">
                  <a:moveTo>
                    <a:pt x="477" y="1"/>
                  </a:moveTo>
                  <a:lnTo>
                    <a:pt x="477" y="1"/>
                  </a:lnTo>
                  <a:lnTo>
                    <a:pt x="477" y="1"/>
                  </a:lnTo>
                  <a:lnTo>
                    <a:pt x="477" y="1"/>
                  </a:lnTo>
                  <a:lnTo>
                    <a:pt x="917" y="1"/>
                  </a:lnTo>
                  <a:lnTo>
                    <a:pt x="917"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6" name="Google Shape;1866;p52"/>
            <p:cNvSpPr/>
            <p:nvPr/>
          </p:nvSpPr>
          <p:spPr>
            <a:xfrm>
              <a:off x="6523444" y="2715703"/>
              <a:ext cx="14741" cy="14741"/>
            </a:xfrm>
            <a:custGeom>
              <a:avLst/>
              <a:gdLst/>
              <a:ahLst/>
              <a:cxnLst/>
              <a:rect l="l" t="t" r="r" b="b"/>
              <a:pathLst>
                <a:path w="917" h="917" extrusionOk="0">
                  <a:moveTo>
                    <a:pt x="0" y="440"/>
                  </a:moveTo>
                  <a:lnTo>
                    <a:pt x="0" y="0"/>
                  </a:lnTo>
                  <a:lnTo>
                    <a:pt x="0" y="0"/>
                  </a:lnTo>
                  <a:lnTo>
                    <a:pt x="0" y="440"/>
                  </a:lnTo>
                  <a:lnTo>
                    <a:pt x="477" y="917"/>
                  </a:lnTo>
                  <a:lnTo>
                    <a:pt x="917" y="917"/>
                  </a:lnTo>
                  <a:lnTo>
                    <a:pt x="477"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7" name="Google Shape;1867;p52"/>
            <p:cNvSpPr/>
            <p:nvPr/>
          </p:nvSpPr>
          <p:spPr>
            <a:xfrm>
              <a:off x="7923062" y="3791201"/>
              <a:ext cx="22409" cy="16"/>
            </a:xfrm>
            <a:custGeom>
              <a:avLst/>
              <a:gdLst/>
              <a:ahLst/>
              <a:cxnLst/>
              <a:rect l="l" t="t" r="r" b="b"/>
              <a:pathLst>
                <a:path w="1394" h="1" extrusionOk="0">
                  <a:moveTo>
                    <a:pt x="0" y="0"/>
                  </a:moveTo>
                  <a:lnTo>
                    <a:pt x="0" y="0"/>
                  </a:lnTo>
                  <a:lnTo>
                    <a:pt x="917" y="0"/>
                  </a:lnTo>
                  <a:lnTo>
                    <a:pt x="1393" y="0"/>
                  </a:lnTo>
                  <a:lnTo>
                    <a:pt x="1393"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8" name="Google Shape;1868;p52"/>
            <p:cNvSpPr/>
            <p:nvPr/>
          </p:nvSpPr>
          <p:spPr>
            <a:xfrm>
              <a:off x="8019110" y="3850131"/>
              <a:ext cx="14757" cy="7089"/>
            </a:xfrm>
            <a:custGeom>
              <a:avLst/>
              <a:gdLst/>
              <a:ahLst/>
              <a:cxnLst/>
              <a:rect l="l" t="t" r="r" b="b"/>
              <a:pathLst>
                <a:path w="918" h="441" extrusionOk="0">
                  <a:moveTo>
                    <a:pt x="1" y="440"/>
                  </a:move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69" name="Google Shape;1869;p52"/>
            <p:cNvSpPr/>
            <p:nvPr/>
          </p:nvSpPr>
          <p:spPr>
            <a:xfrm>
              <a:off x="7967252" y="3695136"/>
              <a:ext cx="22409" cy="7684"/>
            </a:xfrm>
            <a:custGeom>
              <a:avLst/>
              <a:gdLst/>
              <a:ahLst/>
              <a:cxnLst/>
              <a:rect l="l" t="t" r="r" b="b"/>
              <a:pathLst>
                <a:path w="1394" h="478" extrusionOk="0">
                  <a:moveTo>
                    <a:pt x="917" y="1"/>
                  </a:moveTo>
                  <a:lnTo>
                    <a:pt x="1394" y="1"/>
                  </a:lnTo>
                  <a:lnTo>
                    <a:pt x="917" y="1"/>
                  </a:ln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0" name="Google Shape;1870;p52"/>
            <p:cNvSpPr/>
            <p:nvPr/>
          </p:nvSpPr>
          <p:spPr>
            <a:xfrm>
              <a:off x="7915989" y="3798274"/>
              <a:ext cx="7089" cy="16"/>
            </a:xfrm>
            <a:custGeom>
              <a:avLst/>
              <a:gdLst/>
              <a:ahLst/>
              <a:cxnLst/>
              <a:rect l="l" t="t" r="r" b="b"/>
              <a:pathLst>
                <a:path w="441" h="1" extrusionOk="0">
                  <a:moveTo>
                    <a:pt x="0" y="0"/>
                  </a:moveTo>
                  <a:lnTo>
                    <a:pt x="440" y="0"/>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1" name="Google Shape;1871;p52"/>
            <p:cNvSpPr/>
            <p:nvPr/>
          </p:nvSpPr>
          <p:spPr>
            <a:xfrm>
              <a:off x="8011458" y="3695136"/>
              <a:ext cx="7668" cy="16"/>
            </a:xfrm>
            <a:custGeom>
              <a:avLst/>
              <a:gdLst/>
              <a:ahLst/>
              <a:cxnLst/>
              <a:rect l="l" t="t" r="r" b="b"/>
              <a:pathLst>
                <a:path w="477" h="1" extrusionOk="0">
                  <a:moveTo>
                    <a:pt x="0" y="1"/>
                  </a:moveTo>
                  <a:lnTo>
                    <a:pt x="0" y="1"/>
                  </a:ln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2" name="Google Shape;1872;p52"/>
            <p:cNvSpPr/>
            <p:nvPr/>
          </p:nvSpPr>
          <p:spPr>
            <a:xfrm>
              <a:off x="7967252" y="3746994"/>
              <a:ext cx="22409" cy="14757"/>
            </a:xfrm>
            <a:custGeom>
              <a:avLst/>
              <a:gdLst/>
              <a:ahLst/>
              <a:cxnLst/>
              <a:rect l="l" t="t" r="r" b="b"/>
              <a:pathLst>
                <a:path w="1394" h="918" extrusionOk="0">
                  <a:moveTo>
                    <a:pt x="1" y="1"/>
                  </a:moveTo>
                  <a:lnTo>
                    <a:pt x="1" y="1"/>
                  </a:lnTo>
                  <a:lnTo>
                    <a:pt x="917" y="917"/>
                  </a:lnTo>
                  <a:lnTo>
                    <a:pt x="1394" y="917"/>
                  </a:lnTo>
                  <a:lnTo>
                    <a:pt x="917"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3" name="Google Shape;1873;p52"/>
            <p:cNvSpPr/>
            <p:nvPr/>
          </p:nvSpPr>
          <p:spPr>
            <a:xfrm>
              <a:off x="7996717" y="3761735"/>
              <a:ext cx="14757" cy="7089"/>
            </a:xfrm>
            <a:custGeom>
              <a:avLst/>
              <a:gdLst/>
              <a:ahLst/>
              <a:cxnLst/>
              <a:rect l="l" t="t" r="r" b="b"/>
              <a:pathLst>
                <a:path w="918" h="441" extrusionOk="0">
                  <a:moveTo>
                    <a:pt x="1" y="0"/>
                  </a:moveTo>
                  <a:lnTo>
                    <a:pt x="917" y="440"/>
                  </a:lnTo>
                  <a:lnTo>
                    <a:pt x="917"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4" name="Google Shape;1874;p52"/>
            <p:cNvSpPr/>
            <p:nvPr/>
          </p:nvSpPr>
          <p:spPr>
            <a:xfrm>
              <a:off x="7945454" y="3768808"/>
              <a:ext cx="7089" cy="7668"/>
            </a:xfrm>
            <a:custGeom>
              <a:avLst/>
              <a:gdLst/>
              <a:ahLst/>
              <a:cxnLst/>
              <a:rect l="l" t="t" r="r" b="b"/>
              <a:pathLst>
                <a:path w="441" h="477" extrusionOk="0">
                  <a:moveTo>
                    <a:pt x="0" y="477"/>
                  </a:move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5" name="Google Shape;1875;p52"/>
            <p:cNvSpPr/>
            <p:nvPr/>
          </p:nvSpPr>
          <p:spPr>
            <a:xfrm>
              <a:off x="8092782" y="3894322"/>
              <a:ext cx="7089" cy="16"/>
            </a:xfrm>
            <a:custGeom>
              <a:avLst/>
              <a:gdLst/>
              <a:ahLst/>
              <a:cxnLst/>
              <a:rect l="l" t="t" r="r" b="b"/>
              <a:pathLst>
                <a:path w="441" h="1" extrusionOk="0">
                  <a:moveTo>
                    <a:pt x="440" y="1"/>
                  </a:moveTo>
                  <a:lnTo>
                    <a:pt x="440" y="1"/>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6" name="Google Shape;1876;p52"/>
            <p:cNvSpPr/>
            <p:nvPr/>
          </p:nvSpPr>
          <p:spPr>
            <a:xfrm>
              <a:off x="8019110" y="3827739"/>
              <a:ext cx="7089" cy="16"/>
            </a:xfrm>
            <a:custGeom>
              <a:avLst/>
              <a:gdLst/>
              <a:ahLst/>
              <a:cxnLst/>
              <a:rect l="l" t="t" r="r" b="b"/>
              <a:pathLst>
                <a:path w="441" h="1" extrusionOk="0">
                  <a:moveTo>
                    <a:pt x="44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7" name="Google Shape;1877;p52"/>
            <p:cNvSpPr/>
            <p:nvPr/>
          </p:nvSpPr>
          <p:spPr>
            <a:xfrm>
              <a:off x="8070389" y="3879597"/>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8" name="Google Shape;1878;p52"/>
            <p:cNvSpPr/>
            <p:nvPr/>
          </p:nvSpPr>
          <p:spPr>
            <a:xfrm>
              <a:off x="8099855" y="3709877"/>
              <a:ext cx="22409" cy="7668"/>
            </a:xfrm>
            <a:custGeom>
              <a:avLst/>
              <a:gdLst/>
              <a:ahLst/>
              <a:cxnLst/>
              <a:rect l="l" t="t" r="r" b="b"/>
              <a:pathLst>
                <a:path w="1394" h="477" extrusionOk="0">
                  <a:moveTo>
                    <a:pt x="1393" y="0"/>
                  </a:moveTo>
                  <a:lnTo>
                    <a:pt x="0" y="477"/>
                  </a:lnTo>
                  <a:lnTo>
                    <a:pt x="477" y="477"/>
                  </a:lnTo>
                  <a:lnTo>
                    <a:pt x="139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79" name="Google Shape;1879;p52"/>
            <p:cNvSpPr/>
            <p:nvPr/>
          </p:nvSpPr>
          <p:spPr>
            <a:xfrm>
              <a:off x="7937786" y="3673339"/>
              <a:ext cx="7684" cy="16"/>
            </a:xfrm>
            <a:custGeom>
              <a:avLst/>
              <a:gdLst/>
              <a:ahLst/>
              <a:cxnLst/>
              <a:rect l="l" t="t" r="r" b="b"/>
              <a:pathLst>
                <a:path w="478" h="1" extrusionOk="0">
                  <a:moveTo>
                    <a:pt x="477"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0" name="Google Shape;1880;p52"/>
            <p:cNvSpPr/>
            <p:nvPr/>
          </p:nvSpPr>
          <p:spPr>
            <a:xfrm>
              <a:off x="4416654" y="4254980"/>
              <a:ext cx="7668" cy="16"/>
            </a:xfrm>
            <a:custGeom>
              <a:avLst/>
              <a:gdLst/>
              <a:ahLst/>
              <a:cxnLst/>
              <a:rect l="l" t="t" r="r" b="b"/>
              <a:pathLst>
                <a:path w="477" h="1" extrusionOk="0">
                  <a:moveTo>
                    <a:pt x="0" y="1"/>
                  </a:move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1" name="Google Shape;1881;p52"/>
            <p:cNvSpPr/>
            <p:nvPr/>
          </p:nvSpPr>
          <p:spPr>
            <a:xfrm>
              <a:off x="4460844" y="4107653"/>
              <a:ext cx="22409" cy="7684"/>
            </a:xfrm>
            <a:custGeom>
              <a:avLst/>
              <a:gdLst/>
              <a:ahLst/>
              <a:cxnLst/>
              <a:rect l="l" t="t" r="r" b="b"/>
              <a:pathLst>
                <a:path w="1394" h="478" extrusionOk="0">
                  <a:moveTo>
                    <a:pt x="1" y="1"/>
                  </a:moveTo>
                  <a:lnTo>
                    <a:pt x="1" y="477"/>
                  </a:lnTo>
                  <a:lnTo>
                    <a:pt x="1394" y="477"/>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2" name="Google Shape;1882;p52"/>
            <p:cNvSpPr/>
            <p:nvPr/>
          </p:nvSpPr>
          <p:spPr>
            <a:xfrm>
              <a:off x="4505051" y="4063463"/>
              <a:ext cx="14741" cy="7668"/>
            </a:xfrm>
            <a:custGeom>
              <a:avLst/>
              <a:gdLst/>
              <a:ahLst/>
              <a:cxnLst/>
              <a:rect l="l" t="t" r="r" b="b"/>
              <a:pathLst>
                <a:path w="917" h="477" extrusionOk="0">
                  <a:moveTo>
                    <a:pt x="0" y="0"/>
                  </a:moveTo>
                  <a:lnTo>
                    <a:pt x="0" y="477"/>
                  </a:lnTo>
                  <a:lnTo>
                    <a:pt x="477" y="47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3" name="Google Shape;1883;p52"/>
            <p:cNvSpPr/>
            <p:nvPr/>
          </p:nvSpPr>
          <p:spPr>
            <a:xfrm>
              <a:off x="7915989" y="3673339"/>
              <a:ext cx="14741" cy="14741"/>
            </a:xfrm>
            <a:custGeom>
              <a:avLst/>
              <a:gdLst/>
              <a:ahLst/>
              <a:cxnLst/>
              <a:rect l="l" t="t" r="r" b="b"/>
              <a:pathLst>
                <a:path w="917" h="917" extrusionOk="0">
                  <a:moveTo>
                    <a:pt x="917" y="440"/>
                  </a:moveTo>
                  <a:lnTo>
                    <a:pt x="917" y="0"/>
                  </a:lnTo>
                  <a:lnTo>
                    <a:pt x="917" y="0"/>
                  </a:lnTo>
                  <a:lnTo>
                    <a:pt x="917" y="440"/>
                  </a:lnTo>
                  <a:lnTo>
                    <a:pt x="0" y="917"/>
                  </a:lnTo>
                  <a:lnTo>
                    <a:pt x="0"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4" name="Google Shape;1884;p52"/>
            <p:cNvSpPr/>
            <p:nvPr/>
          </p:nvSpPr>
          <p:spPr>
            <a:xfrm>
              <a:off x="4439047" y="4210790"/>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5" name="Google Shape;1885;p52"/>
            <p:cNvSpPr/>
            <p:nvPr/>
          </p:nvSpPr>
          <p:spPr>
            <a:xfrm>
              <a:off x="4424306" y="4247907"/>
              <a:ext cx="14757" cy="16"/>
            </a:xfrm>
            <a:custGeom>
              <a:avLst/>
              <a:gdLst/>
              <a:ahLst/>
              <a:cxnLst/>
              <a:rect l="l" t="t" r="r" b="b"/>
              <a:pathLst>
                <a:path w="918" h="1" extrusionOk="0">
                  <a:moveTo>
                    <a:pt x="1" y="1"/>
                  </a:moveTo>
                  <a:lnTo>
                    <a:pt x="1" y="1"/>
                  </a:lnTo>
                  <a:lnTo>
                    <a:pt x="441" y="1"/>
                  </a:lnTo>
                  <a:lnTo>
                    <a:pt x="917" y="1"/>
                  </a:lnTo>
                  <a:lnTo>
                    <a:pt x="917" y="1"/>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6" name="Google Shape;1886;p52"/>
            <p:cNvSpPr/>
            <p:nvPr/>
          </p:nvSpPr>
          <p:spPr>
            <a:xfrm>
              <a:off x="4542168" y="3989791"/>
              <a:ext cx="7089" cy="7684"/>
            </a:xfrm>
            <a:custGeom>
              <a:avLst/>
              <a:gdLst/>
              <a:ahLst/>
              <a:cxnLst/>
              <a:rect l="l" t="t" r="r" b="b"/>
              <a:pathLst>
                <a:path w="441" h="478" extrusionOk="0">
                  <a:moveTo>
                    <a:pt x="1" y="1"/>
                  </a:moveTo>
                  <a:lnTo>
                    <a:pt x="1" y="477"/>
                  </a:lnTo>
                  <a:lnTo>
                    <a:pt x="441" y="477"/>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7" name="Google Shape;1887;p52"/>
            <p:cNvSpPr/>
            <p:nvPr/>
          </p:nvSpPr>
          <p:spPr>
            <a:xfrm>
              <a:off x="4446120" y="4233183"/>
              <a:ext cx="7668" cy="7089"/>
            </a:xfrm>
            <a:custGeom>
              <a:avLst/>
              <a:gdLst/>
              <a:ahLst/>
              <a:cxnLst/>
              <a:rect l="l" t="t" r="r" b="b"/>
              <a:pathLst>
                <a:path w="477" h="441" extrusionOk="0">
                  <a:moveTo>
                    <a:pt x="477" y="0"/>
                  </a:moveTo>
                  <a:lnTo>
                    <a:pt x="0" y="440"/>
                  </a:lnTo>
                  <a:lnTo>
                    <a:pt x="477" y="44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8" name="Google Shape;1888;p52"/>
            <p:cNvSpPr/>
            <p:nvPr/>
          </p:nvSpPr>
          <p:spPr>
            <a:xfrm>
              <a:off x="4453771" y="4188976"/>
              <a:ext cx="7089" cy="16"/>
            </a:xfrm>
            <a:custGeom>
              <a:avLst/>
              <a:gdLst/>
              <a:ahLst/>
              <a:cxnLst/>
              <a:rect l="l" t="t" r="r" b="b"/>
              <a:pathLst>
                <a:path w="441" h="1" extrusionOk="0">
                  <a:moveTo>
                    <a:pt x="1" y="1"/>
                  </a:moveTo>
                  <a:lnTo>
                    <a:pt x="1" y="1"/>
                  </a:lnTo>
                  <a:lnTo>
                    <a:pt x="441" y="1"/>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89" name="Google Shape;1889;p52"/>
            <p:cNvSpPr/>
            <p:nvPr/>
          </p:nvSpPr>
          <p:spPr>
            <a:xfrm>
              <a:off x="4549241" y="3982718"/>
              <a:ext cx="14757" cy="16"/>
            </a:xfrm>
            <a:custGeom>
              <a:avLst/>
              <a:gdLst/>
              <a:ahLst/>
              <a:cxnLst/>
              <a:rect l="l" t="t" r="r" b="b"/>
              <a:pathLst>
                <a:path w="918" h="1" extrusionOk="0">
                  <a:moveTo>
                    <a:pt x="1" y="1"/>
                  </a:moveTo>
                  <a:lnTo>
                    <a:pt x="1" y="1"/>
                  </a:lnTo>
                  <a:lnTo>
                    <a:pt x="477" y="1"/>
                  </a:lnTo>
                  <a:lnTo>
                    <a:pt x="917" y="1"/>
                  </a:lnTo>
                  <a:lnTo>
                    <a:pt x="91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0" name="Google Shape;1890;p52"/>
            <p:cNvSpPr/>
            <p:nvPr/>
          </p:nvSpPr>
          <p:spPr>
            <a:xfrm>
              <a:off x="4453771" y="3871929"/>
              <a:ext cx="16" cy="7684"/>
            </a:xfrm>
            <a:custGeom>
              <a:avLst/>
              <a:gdLst/>
              <a:ahLst/>
              <a:cxnLst/>
              <a:rect l="l" t="t" r="r" b="b"/>
              <a:pathLst>
                <a:path w="1" h="478" extrusionOk="0">
                  <a:moveTo>
                    <a:pt x="1" y="1"/>
                  </a:moveTo>
                  <a:lnTo>
                    <a:pt x="1" y="1"/>
                  </a:ln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1" name="Google Shape;1891;p52"/>
            <p:cNvSpPr/>
            <p:nvPr/>
          </p:nvSpPr>
          <p:spPr>
            <a:xfrm>
              <a:off x="7886523" y="3673339"/>
              <a:ext cx="14741" cy="14741"/>
            </a:xfrm>
            <a:custGeom>
              <a:avLst/>
              <a:gdLst/>
              <a:ahLst/>
              <a:cxnLst/>
              <a:rect l="l" t="t" r="r" b="b"/>
              <a:pathLst>
                <a:path w="917" h="917" extrusionOk="0">
                  <a:moveTo>
                    <a:pt x="440" y="0"/>
                  </a:moveTo>
                  <a:lnTo>
                    <a:pt x="440" y="440"/>
                  </a:lnTo>
                  <a:lnTo>
                    <a:pt x="0" y="917"/>
                  </a:lnTo>
                  <a:lnTo>
                    <a:pt x="440" y="917"/>
                  </a:lnTo>
                  <a:lnTo>
                    <a:pt x="917" y="44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2" name="Google Shape;1892;p52"/>
            <p:cNvSpPr/>
            <p:nvPr/>
          </p:nvSpPr>
          <p:spPr>
            <a:xfrm>
              <a:off x="4534516" y="3916135"/>
              <a:ext cx="16" cy="7668"/>
            </a:xfrm>
            <a:custGeom>
              <a:avLst/>
              <a:gdLst/>
              <a:ahLst/>
              <a:cxnLst/>
              <a:rect l="l" t="t" r="r" b="b"/>
              <a:pathLst>
                <a:path w="1" h="477" extrusionOk="0">
                  <a:moveTo>
                    <a:pt x="0" y="0"/>
                  </a:moveTo>
                  <a:lnTo>
                    <a:pt x="0" y="0"/>
                  </a:lnTo>
                  <a:lnTo>
                    <a:pt x="0" y="477"/>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3" name="Google Shape;1893;p52"/>
            <p:cNvSpPr/>
            <p:nvPr/>
          </p:nvSpPr>
          <p:spPr>
            <a:xfrm>
              <a:off x="4563982" y="3975066"/>
              <a:ext cx="14741" cy="16"/>
            </a:xfrm>
            <a:custGeom>
              <a:avLst/>
              <a:gdLst/>
              <a:ahLst/>
              <a:cxnLst/>
              <a:rect l="l" t="t" r="r" b="b"/>
              <a:pathLst>
                <a:path w="917" h="1" extrusionOk="0">
                  <a:moveTo>
                    <a:pt x="0" y="0"/>
                  </a:moveTo>
                  <a:lnTo>
                    <a:pt x="0" y="0"/>
                  </a:lnTo>
                  <a:lnTo>
                    <a:pt x="477" y="0"/>
                  </a:lnTo>
                  <a:lnTo>
                    <a:pt x="917" y="0"/>
                  </a:lnTo>
                  <a:lnTo>
                    <a:pt x="917" y="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4" name="Google Shape;1894;p52"/>
            <p:cNvSpPr/>
            <p:nvPr/>
          </p:nvSpPr>
          <p:spPr>
            <a:xfrm>
              <a:off x="4578706" y="3967993"/>
              <a:ext cx="7684" cy="16"/>
            </a:xfrm>
            <a:custGeom>
              <a:avLst/>
              <a:gdLst/>
              <a:ahLst/>
              <a:cxnLst/>
              <a:rect l="l" t="t" r="r" b="b"/>
              <a:pathLst>
                <a:path w="478" h="1" extrusionOk="0">
                  <a:moveTo>
                    <a:pt x="1" y="0"/>
                  </a:moveTo>
                  <a:lnTo>
                    <a:pt x="477" y="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5" name="Google Shape;1895;p52"/>
            <p:cNvSpPr/>
            <p:nvPr/>
          </p:nvSpPr>
          <p:spPr>
            <a:xfrm>
              <a:off x="8078041" y="3717529"/>
              <a:ext cx="7089" cy="16"/>
            </a:xfrm>
            <a:custGeom>
              <a:avLst/>
              <a:gdLst/>
              <a:ahLst/>
              <a:cxnLst/>
              <a:rect l="l" t="t" r="r" b="b"/>
              <a:pathLst>
                <a:path w="441" h="1" extrusionOk="0">
                  <a:moveTo>
                    <a:pt x="441" y="1"/>
                  </a:move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6" name="Google Shape;1896;p52"/>
            <p:cNvSpPr/>
            <p:nvPr/>
          </p:nvSpPr>
          <p:spPr>
            <a:xfrm>
              <a:off x="5993065" y="3717529"/>
              <a:ext cx="7668" cy="16"/>
            </a:xfrm>
            <a:custGeom>
              <a:avLst/>
              <a:gdLst/>
              <a:ahLst/>
              <a:cxnLst/>
              <a:rect l="l" t="t" r="r" b="b"/>
              <a:pathLst>
                <a:path w="477" h="1" extrusionOk="0">
                  <a:moveTo>
                    <a:pt x="0" y="1"/>
                  </a:move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7" name="Google Shape;1897;p52"/>
            <p:cNvSpPr/>
            <p:nvPr/>
          </p:nvSpPr>
          <p:spPr>
            <a:xfrm>
              <a:off x="6302445" y="3732270"/>
              <a:ext cx="7684" cy="7089"/>
            </a:xfrm>
            <a:custGeom>
              <a:avLst/>
              <a:gdLst/>
              <a:ahLst/>
              <a:cxnLst/>
              <a:rect l="l" t="t" r="r" b="b"/>
              <a:pathLst>
                <a:path w="478" h="441" extrusionOk="0">
                  <a:moveTo>
                    <a:pt x="1" y="440"/>
                  </a:moveTo>
                  <a:lnTo>
                    <a:pt x="1" y="440"/>
                  </a:lnTo>
                  <a:lnTo>
                    <a:pt x="477" y="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8" name="Google Shape;1898;p52"/>
            <p:cNvSpPr/>
            <p:nvPr/>
          </p:nvSpPr>
          <p:spPr>
            <a:xfrm>
              <a:off x="5941786" y="3739343"/>
              <a:ext cx="7089" cy="16"/>
            </a:xfrm>
            <a:custGeom>
              <a:avLst/>
              <a:gdLst/>
              <a:ahLst/>
              <a:cxnLst/>
              <a:rect l="l" t="t" r="r" b="b"/>
              <a:pathLst>
                <a:path w="441" h="1" extrusionOk="0">
                  <a:moveTo>
                    <a:pt x="1" y="0"/>
                  </a:moveTo>
                  <a:lnTo>
                    <a:pt x="441" y="0"/>
                  </a:lnTo>
                  <a:lnTo>
                    <a:pt x="441" y="0"/>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899" name="Google Shape;1899;p52"/>
            <p:cNvSpPr/>
            <p:nvPr/>
          </p:nvSpPr>
          <p:spPr>
            <a:xfrm>
              <a:off x="6007790" y="3717529"/>
              <a:ext cx="14757" cy="16"/>
            </a:xfrm>
            <a:custGeom>
              <a:avLst/>
              <a:gdLst/>
              <a:ahLst/>
              <a:cxnLst/>
              <a:rect l="l" t="t" r="r" b="b"/>
              <a:pathLst>
                <a:path w="918" h="1" extrusionOk="0">
                  <a:moveTo>
                    <a:pt x="1" y="1"/>
                  </a:moveTo>
                  <a:lnTo>
                    <a:pt x="917" y="1"/>
                  </a:lnTo>
                  <a:lnTo>
                    <a:pt x="91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0" name="Google Shape;1900;p52"/>
            <p:cNvSpPr/>
            <p:nvPr/>
          </p:nvSpPr>
          <p:spPr>
            <a:xfrm>
              <a:off x="5830997" y="3702804"/>
              <a:ext cx="7684" cy="14741"/>
            </a:xfrm>
            <a:custGeom>
              <a:avLst/>
              <a:gdLst/>
              <a:ahLst/>
              <a:cxnLst/>
              <a:rect l="l" t="t" r="r" b="b"/>
              <a:pathLst>
                <a:path w="478" h="917" extrusionOk="0">
                  <a:moveTo>
                    <a:pt x="0" y="0"/>
                  </a:moveTo>
                  <a:lnTo>
                    <a:pt x="0" y="0"/>
                  </a:lnTo>
                  <a:lnTo>
                    <a:pt x="0" y="440"/>
                  </a:lnTo>
                  <a:lnTo>
                    <a:pt x="477" y="917"/>
                  </a:lnTo>
                  <a:lnTo>
                    <a:pt x="477" y="917"/>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1" name="Google Shape;1901;p52"/>
            <p:cNvSpPr/>
            <p:nvPr/>
          </p:nvSpPr>
          <p:spPr>
            <a:xfrm>
              <a:off x="5889928" y="3724602"/>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2" name="Google Shape;1902;p52"/>
            <p:cNvSpPr/>
            <p:nvPr/>
          </p:nvSpPr>
          <p:spPr>
            <a:xfrm>
              <a:off x="5904653" y="3732270"/>
              <a:ext cx="16" cy="16"/>
            </a:xfrm>
            <a:custGeom>
              <a:avLst/>
              <a:gdLst/>
              <a:ahLst/>
              <a:cxnLst/>
              <a:rect l="l" t="t" r="r" b="b"/>
              <a:pathLst>
                <a:path w="1" h="1" extrusionOk="0">
                  <a:moveTo>
                    <a:pt x="1" y="0"/>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3" name="Google Shape;1903;p52"/>
            <p:cNvSpPr/>
            <p:nvPr/>
          </p:nvSpPr>
          <p:spPr>
            <a:xfrm>
              <a:off x="5727860" y="3688063"/>
              <a:ext cx="16" cy="14757"/>
            </a:xfrm>
            <a:custGeom>
              <a:avLst/>
              <a:gdLst/>
              <a:ahLst/>
              <a:cxnLst/>
              <a:rect l="l" t="t" r="r" b="b"/>
              <a:pathLst>
                <a:path w="1" h="918" extrusionOk="0">
                  <a:moveTo>
                    <a:pt x="1" y="1"/>
                  </a:moveTo>
                  <a:lnTo>
                    <a:pt x="1" y="1"/>
                  </a:lnTo>
                  <a:lnTo>
                    <a:pt x="1" y="441"/>
                  </a:lnTo>
                  <a:lnTo>
                    <a:pt x="1" y="917"/>
                  </a:lnTo>
                  <a:lnTo>
                    <a:pt x="1" y="917"/>
                  </a:ln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4" name="Google Shape;1904;p52"/>
            <p:cNvSpPr/>
            <p:nvPr/>
          </p:nvSpPr>
          <p:spPr>
            <a:xfrm>
              <a:off x="6324837" y="2848289"/>
              <a:ext cx="21830" cy="14757"/>
            </a:xfrm>
            <a:custGeom>
              <a:avLst/>
              <a:gdLst/>
              <a:ahLst/>
              <a:cxnLst/>
              <a:rect l="l" t="t" r="r" b="b"/>
              <a:pathLst>
                <a:path w="1358" h="918" extrusionOk="0">
                  <a:moveTo>
                    <a:pt x="917" y="441"/>
                  </a:moveTo>
                  <a:lnTo>
                    <a:pt x="1" y="917"/>
                  </a:lnTo>
                  <a:lnTo>
                    <a:pt x="917" y="441"/>
                  </a:lnTo>
                  <a:lnTo>
                    <a:pt x="1357" y="1"/>
                  </a:lnTo>
                  <a:lnTo>
                    <a:pt x="135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5" name="Google Shape;1905;p52"/>
            <p:cNvSpPr/>
            <p:nvPr/>
          </p:nvSpPr>
          <p:spPr>
            <a:xfrm>
              <a:off x="6361376" y="2833565"/>
              <a:ext cx="58947" cy="14741"/>
            </a:xfrm>
            <a:custGeom>
              <a:avLst/>
              <a:gdLst/>
              <a:ahLst/>
              <a:cxnLst/>
              <a:rect l="l" t="t" r="r" b="b"/>
              <a:pathLst>
                <a:path w="3667" h="917" extrusionOk="0">
                  <a:moveTo>
                    <a:pt x="1834" y="917"/>
                  </a:moveTo>
                  <a:lnTo>
                    <a:pt x="1394" y="917"/>
                  </a:lnTo>
                  <a:lnTo>
                    <a:pt x="1" y="917"/>
                  </a:lnTo>
                  <a:lnTo>
                    <a:pt x="1394" y="917"/>
                  </a:lnTo>
                  <a:lnTo>
                    <a:pt x="1834" y="917"/>
                  </a:lnTo>
                  <a:lnTo>
                    <a:pt x="2750" y="0"/>
                  </a:lnTo>
                  <a:lnTo>
                    <a:pt x="3667" y="0"/>
                  </a:lnTo>
                  <a:lnTo>
                    <a:pt x="275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6" name="Google Shape;1906;p52"/>
            <p:cNvSpPr/>
            <p:nvPr/>
          </p:nvSpPr>
          <p:spPr>
            <a:xfrm>
              <a:off x="6449772" y="3046896"/>
              <a:ext cx="7684" cy="16"/>
            </a:xfrm>
            <a:custGeom>
              <a:avLst/>
              <a:gdLst/>
              <a:ahLst/>
              <a:cxnLst/>
              <a:rect l="l" t="t" r="r" b="b"/>
              <a:pathLst>
                <a:path w="478" h="1" extrusionOk="0">
                  <a:moveTo>
                    <a:pt x="477" y="0"/>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7" name="Google Shape;1907;p52"/>
            <p:cNvSpPr/>
            <p:nvPr/>
          </p:nvSpPr>
          <p:spPr>
            <a:xfrm>
              <a:off x="6405582" y="3017430"/>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8" name="Google Shape;1908;p52"/>
            <p:cNvSpPr/>
            <p:nvPr/>
          </p:nvSpPr>
          <p:spPr>
            <a:xfrm>
              <a:off x="6398509" y="2987965"/>
              <a:ext cx="16" cy="16"/>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09" name="Google Shape;1909;p52"/>
            <p:cNvSpPr/>
            <p:nvPr/>
          </p:nvSpPr>
          <p:spPr>
            <a:xfrm>
              <a:off x="6420306" y="3547809"/>
              <a:ext cx="16" cy="16"/>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0" name="Google Shape;1910;p52"/>
            <p:cNvSpPr/>
            <p:nvPr/>
          </p:nvSpPr>
          <p:spPr>
            <a:xfrm>
              <a:off x="5676597" y="3680412"/>
              <a:ext cx="36555" cy="14741"/>
            </a:xfrm>
            <a:custGeom>
              <a:avLst/>
              <a:gdLst/>
              <a:ahLst/>
              <a:cxnLst/>
              <a:rect l="l" t="t" r="r" b="b"/>
              <a:pathLst>
                <a:path w="2274" h="917" extrusionOk="0">
                  <a:moveTo>
                    <a:pt x="1" y="0"/>
                  </a:moveTo>
                  <a:lnTo>
                    <a:pt x="440" y="477"/>
                  </a:lnTo>
                  <a:lnTo>
                    <a:pt x="917" y="917"/>
                  </a:lnTo>
                  <a:lnTo>
                    <a:pt x="2273" y="477"/>
                  </a:lnTo>
                  <a:lnTo>
                    <a:pt x="917" y="477"/>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1" name="Google Shape;1911;p52"/>
            <p:cNvSpPr/>
            <p:nvPr/>
          </p:nvSpPr>
          <p:spPr>
            <a:xfrm>
              <a:off x="5536342" y="3621481"/>
              <a:ext cx="7668" cy="7668"/>
            </a:xfrm>
            <a:custGeom>
              <a:avLst/>
              <a:gdLst/>
              <a:ahLst/>
              <a:cxnLst/>
              <a:rect l="l" t="t" r="r" b="b"/>
              <a:pathLst>
                <a:path w="477" h="477" extrusionOk="0">
                  <a:moveTo>
                    <a:pt x="477" y="477"/>
                  </a:move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2" name="Google Shape;1912;p52"/>
            <p:cNvSpPr/>
            <p:nvPr/>
          </p:nvSpPr>
          <p:spPr>
            <a:xfrm>
              <a:off x="5506877" y="3629132"/>
              <a:ext cx="22409" cy="14757"/>
            </a:xfrm>
            <a:custGeom>
              <a:avLst/>
              <a:gdLst/>
              <a:ahLst/>
              <a:cxnLst/>
              <a:rect l="l" t="t" r="r" b="b"/>
              <a:pathLst>
                <a:path w="1394" h="918" extrusionOk="0">
                  <a:moveTo>
                    <a:pt x="0" y="1"/>
                  </a:moveTo>
                  <a:lnTo>
                    <a:pt x="477" y="441"/>
                  </a:lnTo>
                  <a:lnTo>
                    <a:pt x="1393" y="917"/>
                  </a:lnTo>
                  <a:lnTo>
                    <a:pt x="1393" y="441"/>
                  </a:lnTo>
                  <a:lnTo>
                    <a:pt x="917" y="44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3" name="Google Shape;1913;p52"/>
            <p:cNvSpPr/>
            <p:nvPr/>
          </p:nvSpPr>
          <p:spPr>
            <a:xfrm>
              <a:off x="5543994" y="3621481"/>
              <a:ext cx="7089" cy="7668"/>
            </a:xfrm>
            <a:custGeom>
              <a:avLst/>
              <a:gdLst/>
              <a:ahLst/>
              <a:cxnLst/>
              <a:rect l="l" t="t" r="r" b="b"/>
              <a:pathLst>
                <a:path w="441" h="477" extrusionOk="0">
                  <a:moveTo>
                    <a:pt x="441" y="477"/>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4" name="Google Shape;1914;p52"/>
            <p:cNvSpPr/>
            <p:nvPr/>
          </p:nvSpPr>
          <p:spPr>
            <a:xfrm>
              <a:off x="6457440" y="2833565"/>
              <a:ext cx="14741" cy="7089"/>
            </a:xfrm>
            <a:custGeom>
              <a:avLst/>
              <a:gdLst/>
              <a:ahLst/>
              <a:cxnLst/>
              <a:rect l="l" t="t" r="r" b="b"/>
              <a:pathLst>
                <a:path w="917" h="441" extrusionOk="0">
                  <a:moveTo>
                    <a:pt x="0" y="440"/>
                  </a:moveTo>
                  <a:lnTo>
                    <a:pt x="0" y="440"/>
                  </a:lnTo>
                  <a:lnTo>
                    <a:pt x="917" y="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5" name="Google Shape;1915;p52"/>
            <p:cNvSpPr/>
            <p:nvPr/>
          </p:nvSpPr>
          <p:spPr>
            <a:xfrm>
              <a:off x="5647131" y="3636205"/>
              <a:ext cx="7089" cy="7684"/>
            </a:xfrm>
            <a:custGeom>
              <a:avLst/>
              <a:gdLst/>
              <a:ahLst/>
              <a:cxnLst/>
              <a:rect l="l" t="t" r="r" b="b"/>
              <a:pathLst>
                <a:path w="441" h="478" extrusionOk="0">
                  <a:moveTo>
                    <a:pt x="440" y="477"/>
                  </a:moveTo>
                  <a:lnTo>
                    <a:pt x="0" y="477"/>
                  </a:lnTo>
                  <a:lnTo>
                    <a:pt x="0" y="1"/>
                  </a:lnTo>
                  <a:lnTo>
                    <a:pt x="0" y="1"/>
                  </a:lnTo>
                  <a:lnTo>
                    <a:pt x="0"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6" name="Google Shape;1916;p52"/>
            <p:cNvSpPr/>
            <p:nvPr/>
          </p:nvSpPr>
          <p:spPr>
            <a:xfrm>
              <a:off x="5632390" y="3629132"/>
              <a:ext cx="16" cy="7089"/>
            </a:xfrm>
            <a:custGeom>
              <a:avLst/>
              <a:gdLst/>
              <a:ahLst/>
              <a:cxnLst/>
              <a:rect l="l" t="t" r="r" b="b"/>
              <a:pathLst>
                <a:path w="1" h="441" extrusionOk="0">
                  <a:moveTo>
                    <a:pt x="1" y="441"/>
                  </a:move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7" name="Google Shape;1917;p52"/>
            <p:cNvSpPr/>
            <p:nvPr/>
          </p:nvSpPr>
          <p:spPr>
            <a:xfrm>
              <a:off x="5447946" y="3709877"/>
              <a:ext cx="22409" cy="22409"/>
            </a:xfrm>
            <a:custGeom>
              <a:avLst/>
              <a:gdLst/>
              <a:ahLst/>
              <a:cxnLst/>
              <a:rect l="l" t="t" r="r" b="b"/>
              <a:pathLst>
                <a:path w="1394" h="1394" extrusionOk="0">
                  <a:moveTo>
                    <a:pt x="917" y="917"/>
                  </a:moveTo>
                  <a:lnTo>
                    <a:pt x="0" y="1393"/>
                  </a:lnTo>
                  <a:lnTo>
                    <a:pt x="0" y="1393"/>
                  </a:lnTo>
                  <a:lnTo>
                    <a:pt x="917" y="917"/>
                  </a:lnTo>
                  <a:lnTo>
                    <a:pt x="1393" y="0"/>
                  </a:lnTo>
                  <a:lnTo>
                    <a:pt x="1393" y="0"/>
                  </a:lnTo>
                  <a:lnTo>
                    <a:pt x="139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8" name="Google Shape;1918;p52"/>
            <p:cNvSpPr/>
            <p:nvPr/>
          </p:nvSpPr>
          <p:spPr>
            <a:xfrm>
              <a:off x="5647131" y="3724602"/>
              <a:ext cx="7089" cy="7684"/>
            </a:xfrm>
            <a:custGeom>
              <a:avLst/>
              <a:gdLst/>
              <a:ahLst/>
              <a:cxnLst/>
              <a:rect l="l" t="t" r="r" b="b"/>
              <a:pathLst>
                <a:path w="441" h="478" extrusionOk="0">
                  <a:moveTo>
                    <a:pt x="0" y="1"/>
                  </a:moveTo>
                  <a:lnTo>
                    <a:pt x="440" y="477"/>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19" name="Google Shape;1919;p52"/>
            <p:cNvSpPr/>
            <p:nvPr/>
          </p:nvSpPr>
          <p:spPr>
            <a:xfrm>
              <a:off x="5588200" y="3732270"/>
              <a:ext cx="16" cy="14741"/>
            </a:xfrm>
            <a:custGeom>
              <a:avLst/>
              <a:gdLst/>
              <a:ahLst/>
              <a:cxnLst/>
              <a:rect l="l" t="t" r="r" b="b"/>
              <a:pathLst>
                <a:path w="1" h="917" extrusionOk="0">
                  <a:moveTo>
                    <a:pt x="0" y="0"/>
                  </a:moveTo>
                  <a:lnTo>
                    <a:pt x="0" y="0"/>
                  </a:lnTo>
                  <a:lnTo>
                    <a:pt x="0" y="440"/>
                  </a:lnTo>
                  <a:lnTo>
                    <a:pt x="0" y="917"/>
                  </a:lnTo>
                  <a:lnTo>
                    <a:pt x="0" y="917"/>
                  </a:lnTo>
                  <a:lnTo>
                    <a:pt x="0" y="44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0" name="Google Shape;1920;p52"/>
            <p:cNvSpPr/>
            <p:nvPr/>
          </p:nvSpPr>
          <p:spPr>
            <a:xfrm>
              <a:off x="5683670" y="3724602"/>
              <a:ext cx="7668" cy="7684"/>
            </a:xfrm>
            <a:custGeom>
              <a:avLst/>
              <a:gdLst/>
              <a:ahLst/>
              <a:cxnLst/>
              <a:rect l="l" t="t" r="r" b="b"/>
              <a:pathLst>
                <a:path w="477" h="478" extrusionOk="0">
                  <a:moveTo>
                    <a:pt x="477" y="477"/>
                  </a:moveTo>
                  <a:lnTo>
                    <a:pt x="477" y="477"/>
                  </a:ln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1" name="Google Shape;1921;p52"/>
            <p:cNvSpPr/>
            <p:nvPr/>
          </p:nvSpPr>
          <p:spPr>
            <a:xfrm>
              <a:off x="5477411" y="3695136"/>
              <a:ext cx="7668" cy="7684"/>
            </a:xfrm>
            <a:custGeom>
              <a:avLst/>
              <a:gdLst/>
              <a:ahLst/>
              <a:cxnLst/>
              <a:rect l="l" t="t" r="r" b="b"/>
              <a:pathLst>
                <a:path w="477" h="478" extrusionOk="0">
                  <a:moveTo>
                    <a:pt x="0" y="477"/>
                  </a:move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2" name="Google Shape;1922;p52"/>
            <p:cNvSpPr/>
            <p:nvPr/>
          </p:nvSpPr>
          <p:spPr>
            <a:xfrm>
              <a:off x="5477411" y="3702804"/>
              <a:ext cx="16" cy="7089"/>
            </a:xfrm>
            <a:custGeom>
              <a:avLst/>
              <a:gdLst/>
              <a:ahLst/>
              <a:cxnLst/>
              <a:rect l="l" t="t" r="r" b="b"/>
              <a:pathLst>
                <a:path w="1" h="441" extrusionOk="0">
                  <a:moveTo>
                    <a:pt x="0" y="440"/>
                  </a:moveTo>
                  <a:lnTo>
                    <a:pt x="0" y="440"/>
                  </a:lnTo>
                  <a:lnTo>
                    <a:pt x="0" y="0"/>
                  </a:lnTo>
                  <a:lnTo>
                    <a:pt x="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3" name="Google Shape;1923;p52"/>
            <p:cNvSpPr/>
            <p:nvPr/>
          </p:nvSpPr>
          <p:spPr>
            <a:xfrm>
              <a:off x="5485063" y="3724602"/>
              <a:ext cx="7089" cy="16"/>
            </a:xfrm>
            <a:custGeom>
              <a:avLst/>
              <a:gdLst/>
              <a:ahLst/>
              <a:cxnLst/>
              <a:rect l="l" t="t" r="r" b="b"/>
              <a:pathLst>
                <a:path w="441" h="1" extrusionOk="0">
                  <a:moveTo>
                    <a:pt x="441" y="1"/>
                  </a:move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4" name="Google Shape;1924;p52"/>
            <p:cNvSpPr/>
            <p:nvPr/>
          </p:nvSpPr>
          <p:spPr>
            <a:xfrm>
              <a:off x="6597099" y="2884828"/>
              <a:ext cx="7684" cy="16"/>
            </a:xfrm>
            <a:custGeom>
              <a:avLst/>
              <a:gdLst/>
              <a:ahLst/>
              <a:cxnLst/>
              <a:rect l="l" t="t" r="r" b="b"/>
              <a:pathLst>
                <a:path w="478" h="1" extrusionOk="0">
                  <a:moveTo>
                    <a:pt x="477" y="1"/>
                  </a:moveTo>
                  <a:lnTo>
                    <a:pt x="1" y="1"/>
                  </a:ln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5" name="Google Shape;1925;p52"/>
            <p:cNvSpPr/>
            <p:nvPr/>
          </p:nvSpPr>
          <p:spPr>
            <a:xfrm>
              <a:off x="6472164" y="3238413"/>
              <a:ext cx="7089" cy="16"/>
            </a:xfrm>
            <a:custGeom>
              <a:avLst/>
              <a:gdLst/>
              <a:ahLst/>
              <a:cxnLst/>
              <a:rect l="l" t="t" r="r" b="b"/>
              <a:pathLst>
                <a:path w="441" h="1" extrusionOk="0">
                  <a:moveTo>
                    <a:pt x="1" y="1"/>
                  </a:moveTo>
                  <a:lnTo>
                    <a:pt x="1" y="1"/>
                  </a:lnTo>
                  <a:lnTo>
                    <a:pt x="441" y="1"/>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6" name="Google Shape;1926;p52"/>
            <p:cNvSpPr/>
            <p:nvPr/>
          </p:nvSpPr>
          <p:spPr>
            <a:xfrm>
              <a:off x="6486905" y="3172409"/>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7" name="Google Shape;1927;p52"/>
            <p:cNvSpPr/>
            <p:nvPr/>
          </p:nvSpPr>
          <p:spPr>
            <a:xfrm>
              <a:off x="6604767" y="2877755"/>
              <a:ext cx="7089" cy="7089"/>
            </a:xfrm>
            <a:custGeom>
              <a:avLst/>
              <a:gdLst/>
              <a:ahLst/>
              <a:cxnLst/>
              <a:rect l="l" t="t" r="r" b="b"/>
              <a:pathLst>
                <a:path w="441" h="441" extrusionOk="0">
                  <a:moveTo>
                    <a:pt x="440" y="1"/>
                  </a:moveTo>
                  <a:lnTo>
                    <a:pt x="440" y="1"/>
                  </a:lnTo>
                  <a:lnTo>
                    <a:pt x="0" y="441"/>
                  </a:ln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8" name="Google Shape;1928;p52"/>
            <p:cNvSpPr/>
            <p:nvPr/>
          </p:nvSpPr>
          <p:spPr>
            <a:xfrm>
              <a:off x="6508703" y="3223689"/>
              <a:ext cx="16" cy="7668"/>
            </a:xfrm>
            <a:custGeom>
              <a:avLst/>
              <a:gdLst/>
              <a:ahLst/>
              <a:cxnLst/>
              <a:rect l="l" t="t" r="r" b="b"/>
              <a:pathLst>
                <a:path w="1" h="477" extrusionOk="0">
                  <a:moveTo>
                    <a:pt x="1" y="477"/>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29" name="Google Shape;1929;p52"/>
            <p:cNvSpPr/>
            <p:nvPr/>
          </p:nvSpPr>
          <p:spPr>
            <a:xfrm>
              <a:off x="6472164" y="3120552"/>
              <a:ext cx="7089" cy="7684"/>
            </a:xfrm>
            <a:custGeom>
              <a:avLst/>
              <a:gdLst/>
              <a:ahLst/>
              <a:cxnLst/>
              <a:rect l="l" t="t" r="r" b="b"/>
              <a:pathLst>
                <a:path w="441" h="478" extrusionOk="0">
                  <a:moveTo>
                    <a:pt x="1" y="1"/>
                  </a:moveTo>
                  <a:lnTo>
                    <a:pt x="441" y="1"/>
                  </a:lnTo>
                  <a:lnTo>
                    <a:pt x="441" y="477"/>
                  </a:lnTo>
                  <a:lnTo>
                    <a:pt x="44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0" name="Google Shape;1930;p52"/>
            <p:cNvSpPr/>
            <p:nvPr/>
          </p:nvSpPr>
          <p:spPr>
            <a:xfrm>
              <a:off x="6479237" y="3025082"/>
              <a:ext cx="14757" cy="29482"/>
            </a:xfrm>
            <a:custGeom>
              <a:avLst/>
              <a:gdLst/>
              <a:ahLst/>
              <a:cxnLst/>
              <a:rect l="l" t="t" r="r" b="b"/>
              <a:pathLst>
                <a:path w="918" h="1834" extrusionOk="0">
                  <a:moveTo>
                    <a:pt x="477" y="1357"/>
                  </a:moveTo>
                  <a:lnTo>
                    <a:pt x="917" y="1"/>
                  </a:lnTo>
                  <a:lnTo>
                    <a:pt x="917" y="1"/>
                  </a:lnTo>
                  <a:lnTo>
                    <a:pt x="477" y="1357"/>
                  </a:lnTo>
                  <a:lnTo>
                    <a:pt x="1" y="1834"/>
                  </a:lnTo>
                  <a:lnTo>
                    <a:pt x="1" y="183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1" name="Google Shape;1931;p52"/>
            <p:cNvSpPr/>
            <p:nvPr/>
          </p:nvSpPr>
          <p:spPr>
            <a:xfrm>
              <a:off x="6781560" y="3208948"/>
              <a:ext cx="7089" cy="7684"/>
            </a:xfrm>
            <a:custGeom>
              <a:avLst/>
              <a:gdLst/>
              <a:ahLst/>
              <a:cxnLst/>
              <a:rect l="l" t="t" r="r" b="b"/>
              <a:pathLst>
                <a:path w="441" h="478" extrusionOk="0">
                  <a:moveTo>
                    <a:pt x="0" y="477"/>
                  </a:moveTo>
                  <a:lnTo>
                    <a:pt x="0" y="477"/>
                  </a:lnTo>
                  <a:lnTo>
                    <a:pt x="440" y="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2" name="Google Shape;1932;p52"/>
            <p:cNvSpPr/>
            <p:nvPr/>
          </p:nvSpPr>
          <p:spPr>
            <a:xfrm>
              <a:off x="6921220" y="3120552"/>
              <a:ext cx="16" cy="14757"/>
            </a:xfrm>
            <a:custGeom>
              <a:avLst/>
              <a:gdLst/>
              <a:ahLst/>
              <a:cxnLst/>
              <a:rect l="l" t="t" r="r" b="b"/>
              <a:pathLst>
                <a:path w="1" h="918" extrusionOk="0">
                  <a:moveTo>
                    <a:pt x="1" y="477"/>
                  </a:moveTo>
                  <a:lnTo>
                    <a:pt x="1" y="477"/>
                  </a:lnTo>
                  <a:lnTo>
                    <a:pt x="1" y="477"/>
                  </a:lnTo>
                  <a:lnTo>
                    <a:pt x="1" y="917"/>
                  </a:lnTo>
                  <a:lnTo>
                    <a:pt x="1" y="917"/>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3" name="Google Shape;1933;p52"/>
            <p:cNvSpPr/>
            <p:nvPr/>
          </p:nvSpPr>
          <p:spPr>
            <a:xfrm>
              <a:off x="6818098" y="3208948"/>
              <a:ext cx="14741" cy="7684"/>
            </a:xfrm>
            <a:custGeom>
              <a:avLst/>
              <a:gdLst/>
              <a:ahLst/>
              <a:cxnLst/>
              <a:rect l="l" t="t" r="r" b="b"/>
              <a:pathLst>
                <a:path w="917" h="478" extrusionOk="0">
                  <a:moveTo>
                    <a:pt x="0" y="477"/>
                  </a:moveTo>
                  <a:lnTo>
                    <a:pt x="0" y="477"/>
                  </a:lnTo>
                  <a:lnTo>
                    <a:pt x="477" y="1"/>
                  </a:lnTo>
                  <a:lnTo>
                    <a:pt x="91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4" name="Google Shape;1934;p52"/>
            <p:cNvSpPr/>
            <p:nvPr/>
          </p:nvSpPr>
          <p:spPr>
            <a:xfrm>
              <a:off x="6921220" y="3113479"/>
              <a:ext cx="14757" cy="14757"/>
            </a:xfrm>
            <a:custGeom>
              <a:avLst/>
              <a:gdLst/>
              <a:ahLst/>
              <a:cxnLst/>
              <a:rect l="l" t="t" r="r" b="b"/>
              <a:pathLst>
                <a:path w="918" h="918" extrusionOk="0">
                  <a:moveTo>
                    <a:pt x="1" y="441"/>
                  </a:moveTo>
                  <a:lnTo>
                    <a:pt x="917" y="1"/>
                  </a:lnTo>
                  <a:lnTo>
                    <a:pt x="917" y="1"/>
                  </a:lnTo>
                  <a:lnTo>
                    <a:pt x="1" y="441"/>
                  </a:lnTo>
                  <a:lnTo>
                    <a:pt x="1" y="91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5" name="Google Shape;1935;p52"/>
            <p:cNvSpPr/>
            <p:nvPr/>
          </p:nvSpPr>
          <p:spPr>
            <a:xfrm>
              <a:off x="6788633" y="3208948"/>
              <a:ext cx="7668" cy="16"/>
            </a:xfrm>
            <a:custGeom>
              <a:avLst/>
              <a:gdLst/>
              <a:ahLst/>
              <a:cxnLst/>
              <a:rect l="l" t="t" r="r" b="b"/>
              <a:pathLst>
                <a:path w="477" h="1" extrusionOk="0">
                  <a:moveTo>
                    <a:pt x="0" y="1"/>
                  </a:moveTo>
                  <a:lnTo>
                    <a:pt x="47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6" name="Google Shape;1936;p52"/>
            <p:cNvSpPr/>
            <p:nvPr/>
          </p:nvSpPr>
          <p:spPr>
            <a:xfrm>
              <a:off x="6508703" y="3017430"/>
              <a:ext cx="14757" cy="7668"/>
            </a:xfrm>
            <a:custGeom>
              <a:avLst/>
              <a:gdLst/>
              <a:ahLst/>
              <a:cxnLst/>
              <a:rect l="l" t="t" r="r" b="b"/>
              <a:pathLst>
                <a:path w="918" h="477" extrusionOk="0">
                  <a:moveTo>
                    <a:pt x="917" y="0"/>
                  </a:moveTo>
                  <a:lnTo>
                    <a:pt x="917" y="0"/>
                  </a:ln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7" name="Google Shape;1937;p52"/>
            <p:cNvSpPr/>
            <p:nvPr/>
          </p:nvSpPr>
          <p:spPr>
            <a:xfrm>
              <a:off x="6707888" y="3216616"/>
              <a:ext cx="14757" cy="7089"/>
            </a:xfrm>
            <a:custGeom>
              <a:avLst/>
              <a:gdLst/>
              <a:ahLst/>
              <a:cxnLst/>
              <a:rect l="l" t="t" r="r" b="b"/>
              <a:pathLst>
                <a:path w="918" h="441" extrusionOk="0">
                  <a:moveTo>
                    <a:pt x="1" y="440"/>
                  </a:moveTo>
                  <a:lnTo>
                    <a:pt x="1" y="440"/>
                  </a:lnTo>
                  <a:lnTo>
                    <a:pt x="1" y="440"/>
                  </a:lnTo>
                  <a:lnTo>
                    <a:pt x="441" y="0"/>
                  </a:lnTo>
                  <a:lnTo>
                    <a:pt x="917" y="0"/>
                  </a:lnTo>
                  <a:lnTo>
                    <a:pt x="44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8" name="Google Shape;1938;p52"/>
            <p:cNvSpPr/>
            <p:nvPr/>
          </p:nvSpPr>
          <p:spPr>
            <a:xfrm>
              <a:off x="6552909" y="3201875"/>
              <a:ext cx="22409" cy="7089"/>
            </a:xfrm>
            <a:custGeom>
              <a:avLst/>
              <a:gdLst/>
              <a:ahLst/>
              <a:cxnLst/>
              <a:rect l="l" t="t" r="r" b="b"/>
              <a:pathLst>
                <a:path w="1394" h="441" extrusionOk="0">
                  <a:moveTo>
                    <a:pt x="0" y="441"/>
                  </a:moveTo>
                  <a:lnTo>
                    <a:pt x="0" y="441"/>
                  </a:lnTo>
                  <a:lnTo>
                    <a:pt x="1393" y="1"/>
                  </a:lnTo>
                  <a:lnTo>
                    <a:pt x="1393"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39" name="Google Shape;1939;p52"/>
            <p:cNvSpPr/>
            <p:nvPr/>
          </p:nvSpPr>
          <p:spPr>
            <a:xfrm>
              <a:off x="6575302" y="2884828"/>
              <a:ext cx="36555" cy="58947"/>
            </a:xfrm>
            <a:custGeom>
              <a:avLst/>
              <a:gdLst/>
              <a:ahLst/>
              <a:cxnLst/>
              <a:rect l="l" t="t" r="r" b="b"/>
              <a:pathLst>
                <a:path w="2274" h="3667" extrusionOk="0">
                  <a:moveTo>
                    <a:pt x="2273" y="2310"/>
                  </a:moveTo>
                  <a:lnTo>
                    <a:pt x="0" y="2310"/>
                  </a:lnTo>
                  <a:lnTo>
                    <a:pt x="917" y="1"/>
                  </a:lnTo>
                  <a:lnTo>
                    <a:pt x="917" y="1"/>
                  </a:lnTo>
                  <a:lnTo>
                    <a:pt x="0" y="2310"/>
                  </a:lnTo>
                  <a:lnTo>
                    <a:pt x="2273" y="2310"/>
                  </a:lnTo>
                  <a:lnTo>
                    <a:pt x="1357" y="3667"/>
                  </a:lnTo>
                  <a:lnTo>
                    <a:pt x="1357" y="366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0" name="Google Shape;1940;p52"/>
            <p:cNvSpPr/>
            <p:nvPr/>
          </p:nvSpPr>
          <p:spPr>
            <a:xfrm>
              <a:off x="6538168" y="2943759"/>
              <a:ext cx="37149" cy="51874"/>
            </a:xfrm>
            <a:custGeom>
              <a:avLst/>
              <a:gdLst/>
              <a:ahLst/>
              <a:cxnLst/>
              <a:rect l="l" t="t" r="r" b="b"/>
              <a:pathLst>
                <a:path w="2311" h="3227" extrusionOk="0">
                  <a:moveTo>
                    <a:pt x="1834" y="1"/>
                  </a:moveTo>
                  <a:lnTo>
                    <a:pt x="2310" y="477"/>
                  </a:lnTo>
                  <a:lnTo>
                    <a:pt x="2310" y="1"/>
                  </a:lnTo>
                  <a:close/>
                  <a:moveTo>
                    <a:pt x="1" y="1394"/>
                  </a:moveTo>
                  <a:lnTo>
                    <a:pt x="1" y="1834"/>
                  </a:lnTo>
                  <a:lnTo>
                    <a:pt x="477" y="3227"/>
                  </a:lnTo>
                  <a:lnTo>
                    <a:pt x="477" y="1834"/>
                  </a:lnTo>
                  <a:lnTo>
                    <a:pt x="1" y="139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1" name="Google Shape;1941;p52"/>
            <p:cNvSpPr/>
            <p:nvPr/>
          </p:nvSpPr>
          <p:spPr>
            <a:xfrm>
              <a:off x="6531095" y="3017430"/>
              <a:ext cx="7089" cy="7668"/>
            </a:xfrm>
            <a:custGeom>
              <a:avLst/>
              <a:gdLst/>
              <a:ahLst/>
              <a:cxnLst/>
              <a:rect l="l" t="t" r="r" b="b"/>
              <a:pathLst>
                <a:path w="441" h="477" extrusionOk="0">
                  <a:moveTo>
                    <a:pt x="1" y="0"/>
                  </a:moveTo>
                  <a:lnTo>
                    <a:pt x="441" y="0"/>
                  </a:lnTo>
                  <a:lnTo>
                    <a:pt x="1" y="0"/>
                  </a:lnTo>
                  <a:lnTo>
                    <a:pt x="1" y="477"/>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2" name="Google Shape;1942;p52"/>
            <p:cNvSpPr/>
            <p:nvPr/>
          </p:nvSpPr>
          <p:spPr>
            <a:xfrm>
              <a:off x="7068547" y="3599667"/>
              <a:ext cx="250481" cy="147343"/>
            </a:xfrm>
            <a:custGeom>
              <a:avLst/>
              <a:gdLst/>
              <a:ahLst/>
              <a:cxnLst/>
              <a:rect l="l" t="t" r="r" b="b"/>
              <a:pathLst>
                <a:path w="15582" h="9166" extrusionOk="0">
                  <a:moveTo>
                    <a:pt x="5976" y="1"/>
                  </a:moveTo>
                  <a:lnTo>
                    <a:pt x="5976" y="917"/>
                  </a:lnTo>
                  <a:lnTo>
                    <a:pt x="5500" y="1357"/>
                  </a:lnTo>
                  <a:lnTo>
                    <a:pt x="4583" y="440"/>
                  </a:lnTo>
                  <a:lnTo>
                    <a:pt x="4143" y="917"/>
                  </a:lnTo>
                  <a:lnTo>
                    <a:pt x="4143" y="440"/>
                  </a:lnTo>
                  <a:lnTo>
                    <a:pt x="3667" y="440"/>
                  </a:lnTo>
                  <a:lnTo>
                    <a:pt x="3667" y="1357"/>
                  </a:lnTo>
                  <a:lnTo>
                    <a:pt x="3667" y="1834"/>
                  </a:lnTo>
                  <a:lnTo>
                    <a:pt x="3227" y="2274"/>
                  </a:lnTo>
                  <a:lnTo>
                    <a:pt x="2310" y="2750"/>
                  </a:lnTo>
                  <a:lnTo>
                    <a:pt x="2750" y="3190"/>
                  </a:lnTo>
                  <a:lnTo>
                    <a:pt x="1394" y="3190"/>
                  </a:lnTo>
                  <a:lnTo>
                    <a:pt x="917" y="3667"/>
                  </a:lnTo>
                  <a:lnTo>
                    <a:pt x="917" y="4107"/>
                  </a:lnTo>
                  <a:lnTo>
                    <a:pt x="1" y="5023"/>
                  </a:lnTo>
                  <a:lnTo>
                    <a:pt x="1" y="5500"/>
                  </a:lnTo>
                  <a:lnTo>
                    <a:pt x="917" y="5023"/>
                  </a:lnTo>
                  <a:lnTo>
                    <a:pt x="1394" y="4583"/>
                  </a:lnTo>
                  <a:lnTo>
                    <a:pt x="2310" y="4583"/>
                  </a:lnTo>
                  <a:lnTo>
                    <a:pt x="2750" y="5023"/>
                  </a:lnTo>
                  <a:lnTo>
                    <a:pt x="3667" y="5500"/>
                  </a:lnTo>
                  <a:lnTo>
                    <a:pt x="4143" y="5023"/>
                  </a:lnTo>
                  <a:lnTo>
                    <a:pt x="4143" y="5500"/>
                  </a:lnTo>
                  <a:lnTo>
                    <a:pt x="4583" y="6416"/>
                  </a:lnTo>
                  <a:lnTo>
                    <a:pt x="4143" y="6856"/>
                  </a:lnTo>
                  <a:lnTo>
                    <a:pt x="4583" y="7773"/>
                  </a:lnTo>
                  <a:lnTo>
                    <a:pt x="4583" y="8689"/>
                  </a:lnTo>
                  <a:lnTo>
                    <a:pt x="4583" y="9166"/>
                  </a:lnTo>
                  <a:lnTo>
                    <a:pt x="5976" y="8689"/>
                  </a:lnTo>
                  <a:lnTo>
                    <a:pt x="6416" y="9166"/>
                  </a:lnTo>
                  <a:lnTo>
                    <a:pt x="7809" y="8689"/>
                  </a:lnTo>
                  <a:lnTo>
                    <a:pt x="8249" y="7333"/>
                  </a:lnTo>
                  <a:lnTo>
                    <a:pt x="8726" y="6856"/>
                  </a:lnTo>
                  <a:lnTo>
                    <a:pt x="9166" y="6416"/>
                  </a:lnTo>
                  <a:lnTo>
                    <a:pt x="10082" y="5500"/>
                  </a:lnTo>
                  <a:lnTo>
                    <a:pt x="10082" y="5940"/>
                  </a:lnTo>
                  <a:lnTo>
                    <a:pt x="10559" y="6416"/>
                  </a:lnTo>
                  <a:lnTo>
                    <a:pt x="10999" y="5023"/>
                  </a:lnTo>
                  <a:lnTo>
                    <a:pt x="10999" y="4583"/>
                  </a:lnTo>
                  <a:lnTo>
                    <a:pt x="11915" y="3667"/>
                  </a:lnTo>
                  <a:lnTo>
                    <a:pt x="12832" y="3667"/>
                  </a:lnTo>
                  <a:lnTo>
                    <a:pt x="12832" y="4107"/>
                  </a:lnTo>
                  <a:lnTo>
                    <a:pt x="13748" y="4107"/>
                  </a:lnTo>
                  <a:lnTo>
                    <a:pt x="14665" y="3667"/>
                  </a:lnTo>
                  <a:lnTo>
                    <a:pt x="15581" y="3190"/>
                  </a:lnTo>
                  <a:lnTo>
                    <a:pt x="15581" y="2750"/>
                  </a:lnTo>
                  <a:lnTo>
                    <a:pt x="15142" y="2274"/>
                  </a:lnTo>
                  <a:lnTo>
                    <a:pt x="15142" y="1834"/>
                  </a:lnTo>
                  <a:lnTo>
                    <a:pt x="15581" y="1834"/>
                  </a:lnTo>
                  <a:lnTo>
                    <a:pt x="15581" y="1357"/>
                  </a:lnTo>
                  <a:lnTo>
                    <a:pt x="14225" y="1357"/>
                  </a:lnTo>
                  <a:lnTo>
                    <a:pt x="13308" y="1834"/>
                  </a:lnTo>
                  <a:lnTo>
                    <a:pt x="12832" y="2274"/>
                  </a:lnTo>
                  <a:lnTo>
                    <a:pt x="12392" y="3190"/>
                  </a:lnTo>
                  <a:lnTo>
                    <a:pt x="10559" y="3190"/>
                  </a:lnTo>
                  <a:lnTo>
                    <a:pt x="10559" y="2750"/>
                  </a:lnTo>
                  <a:lnTo>
                    <a:pt x="9642" y="2274"/>
                  </a:lnTo>
                  <a:lnTo>
                    <a:pt x="8726" y="2750"/>
                  </a:lnTo>
                  <a:lnTo>
                    <a:pt x="8249" y="2274"/>
                  </a:lnTo>
                  <a:lnTo>
                    <a:pt x="8249" y="1834"/>
                  </a:lnTo>
                  <a:lnTo>
                    <a:pt x="7333" y="1834"/>
                  </a:lnTo>
                  <a:lnTo>
                    <a:pt x="7333" y="1357"/>
                  </a:lnTo>
                  <a:lnTo>
                    <a:pt x="7333" y="917"/>
                  </a:lnTo>
                  <a:lnTo>
                    <a:pt x="6893" y="440"/>
                  </a:lnTo>
                  <a:lnTo>
                    <a:pt x="5976"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3" name="Google Shape;1943;p52"/>
            <p:cNvSpPr/>
            <p:nvPr/>
          </p:nvSpPr>
          <p:spPr>
            <a:xfrm>
              <a:off x="7053822" y="1537068"/>
              <a:ext cx="58947" cy="66020"/>
            </a:xfrm>
            <a:custGeom>
              <a:avLst/>
              <a:gdLst/>
              <a:ahLst/>
              <a:cxnLst/>
              <a:rect l="l" t="t" r="r" b="b"/>
              <a:pathLst>
                <a:path w="3667" h="4107" extrusionOk="0">
                  <a:moveTo>
                    <a:pt x="477" y="1"/>
                  </a:moveTo>
                  <a:lnTo>
                    <a:pt x="477" y="441"/>
                  </a:lnTo>
                  <a:lnTo>
                    <a:pt x="0" y="1357"/>
                  </a:lnTo>
                  <a:lnTo>
                    <a:pt x="0" y="2274"/>
                  </a:lnTo>
                  <a:lnTo>
                    <a:pt x="1393" y="2750"/>
                  </a:lnTo>
                  <a:lnTo>
                    <a:pt x="1393" y="3190"/>
                  </a:lnTo>
                  <a:lnTo>
                    <a:pt x="2310" y="3667"/>
                  </a:lnTo>
                  <a:lnTo>
                    <a:pt x="3226" y="4107"/>
                  </a:lnTo>
                  <a:lnTo>
                    <a:pt x="3666" y="3667"/>
                  </a:lnTo>
                  <a:lnTo>
                    <a:pt x="3226" y="3190"/>
                  </a:lnTo>
                  <a:lnTo>
                    <a:pt x="3666" y="2274"/>
                  </a:lnTo>
                  <a:lnTo>
                    <a:pt x="3666" y="1834"/>
                  </a:lnTo>
                  <a:lnTo>
                    <a:pt x="3666" y="917"/>
                  </a:lnTo>
                  <a:lnTo>
                    <a:pt x="2750" y="441"/>
                  </a:lnTo>
                  <a:lnTo>
                    <a:pt x="1833" y="44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4" name="Google Shape;1944;p52"/>
            <p:cNvSpPr/>
            <p:nvPr/>
          </p:nvSpPr>
          <p:spPr>
            <a:xfrm>
              <a:off x="6427974" y="1293692"/>
              <a:ext cx="1996017" cy="2430926"/>
            </a:xfrm>
            <a:custGeom>
              <a:avLst/>
              <a:gdLst/>
              <a:ahLst/>
              <a:cxnLst/>
              <a:rect l="l" t="t" r="r" b="b"/>
              <a:pathLst>
                <a:path w="124169" h="151224" extrusionOk="0">
                  <a:moveTo>
                    <a:pt x="63239" y="0"/>
                  </a:moveTo>
                  <a:lnTo>
                    <a:pt x="61406" y="1393"/>
                  </a:lnTo>
                  <a:lnTo>
                    <a:pt x="60490" y="1833"/>
                  </a:lnTo>
                  <a:lnTo>
                    <a:pt x="58180" y="1833"/>
                  </a:lnTo>
                  <a:lnTo>
                    <a:pt x="58657" y="2310"/>
                  </a:lnTo>
                  <a:lnTo>
                    <a:pt x="58657" y="3666"/>
                  </a:lnTo>
                  <a:lnTo>
                    <a:pt x="58180" y="4583"/>
                  </a:lnTo>
                  <a:lnTo>
                    <a:pt x="58657" y="5059"/>
                  </a:lnTo>
                  <a:lnTo>
                    <a:pt x="59096" y="5499"/>
                  </a:lnTo>
                  <a:lnTo>
                    <a:pt x="60013" y="6416"/>
                  </a:lnTo>
                  <a:lnTo>
                    <a:pt x="60929" y="6416"/>
                  </a:lnTo>
                  <a:lnTo>
                    <a:pt x="61406" y="6892"/>
                  </a:lnTo>
                  <a:lnTo>
                    <a:pt x="60490" y="7809"/>
                  </a:lnTo>
                  <a:lnTo>
                    <a:pt x="60013" y="9165"/>
                  </a:lnTo>
                  <a:lnTo>
                    <a:pt x="60490" y="9165"/>
                  </a:lnTo>
                  <a:lnTo>
                    <a:pt x="60929" y="9642"/>
                  </a:lnTo>
                  <a:lnTo>
                    <a:pt x="60013" y="10558"/>
                  </a:lnTo>
                  <a:lnTo>
                    <a:pt x="59096" y="10558"/>
                  </a:lnTo>
                  <a:lnTo>
                    <a:pt x="58180" y="9642"/>
                  </a:lnTo>
                  <a:lnTo>
                    <a:pt x="58657" y="9165"/>
                  </a:lnTo>
                  <a:lnTo>
                    <a:pt x="58180" y="8249"/>
                  </a:lnTo>
                  <a:lnTo>
                    <a:pt x="57263" y="7809"/>
                  </a:lnTo>
                  <a:lnTo>
                    <a:pt x="57263" y="8249"/>
                  </a:lnTo>
                  <a:lnTo>
                    <a:pt x="56824" y="9642"/>
                  </a:lnTo>
                  <a:lnTo>
                    <a:pt x="56824" y="10082"/>
                  </a:lnTo>
                  <a:lnTo>
                    <a:pt x="56824" y="10998"/>
                  </a:lnTo>
                  <a:lnTo>
                    <a:pt x="56824" y="11475"/>
                  </a:lnTo>
                  <a:lnTo>
                    <a:pt x="56347" y="12391"/>
                  </a:lnTo>
                  <a:lnTo>
                    <a:pt x="54074" y="12391"/>
                  </a:lnTo>
                  <a:lnTo>
                    <a:pt x="54074" y="13308"/>
                  </a:lnTo>
                  <a:lnTo>
                    <a:pt x="53597" y="15141"/>
                  </a:lnTo>
                  <a:lnTo>
                    <a:pt x="53597" y="15581"/>
                  </a:lnTo>
                  <a:lnTo>
                    <a:pt x="52681" y="16497"/>
                  </a:lnTo>
                  <a:lnTo>
                    <a:pt x="52681" y="16974"/>
                  </a:lnTo>
                  <a:lnTo>
                    <a:pt x="52681" y="17414"/>
                  </a:lnTo>
                  <a:lnTo>
                    <a:pt x="52241" y="16974"/>
                  </a:lnTo>
                  <a:lnTo>
                    <a:pt x="51764" y="16497"/>
                  </a:lnTo>
                  <a:lnTo>
                    <a:pt x="50848" y="18330"/>
                  </a:lnTo>
                  <a:lnTo>
                    <a:pt x="50848" y="16974"/>
                  </a:lnTo>
                  <a:lnTo>
                    <a:pt x="50848" y="16057"/>
                  </a:lnTo>
                  <a:lnTo>
                    <a:pt x="51324" y="15581"/>
                  </a:lnTo>
                  <a:lnTo>
                    <a:pt x="50848" y="15141"/>
                  </a:lnTo>
                  <a:lnTo>
                    <a:pt x="50848" y="14224"/>
                  </a:lnTo>
                  <a:lnTo>
                    <a:pt x="49491" y="14224"/>
                  </a:lnTo>
                  <a:lnTo>
                    <a:pt x="49015" y="13748"/>
                  </a:lnTo>
                  <a:lnTo>
                    <a:pt x="48575" y="15141"/>
                  </a:lnTo>
                  <a:lnTo>
                    <a:pt x="49015" y="15141"/>
                  </a:lnTo>
                  <a:lnTo>
                    <a:pt x="49491" y="16057"/>
                  </a:lnTo>
                  <a:lnTo>
                    <a:pt x="48575" y="16497"/>
                  </a:lnTo>
                  <a:lnTo>
                    <a:pt x="48575" y="15581"/>
                  </a:lnTo>
                  <a:lnTo>
                    <a:pt x="48098" y="16057"/>
                  </a:lnTo>
                  <a:lnTo>
                    <a:pt x="48098" y="16497"/>
                  </a:lnTo>
                  <a:lnTo>
                    <a:pt x="48575" y="16974"/>
                  </a:lnTo>
                  <a:lnTo>
                    <a:pt x="49491" y="18330"/>
                  </a:lnTo>
                  <a:lnTo>
                    <a:pt x="48575" y="18330"/>
                  </a:lnTo>
                  <a:lnTo>
                    <a:pt x="48098" y="17890"/>
                  </a:lnTo>
                  <a:lnTo>
                    <a:pt x="48098" y="17414"/>
                  </a:lnTo>
                  <a:lnTo>
                    <a:pt x="47658" y="17890"/>
                  </a:lnTo>
                  <a:lnTo>
                    <a:pt x="47182" y="18807"/>
                  </a:lnTo>
                  <a:lnTo>
                    <a:pt x="46742" y="18807"/>
                  </a:lnTo>
                  <a:lnTo>
                    <a:pt x="45825" y="21080"/>
                  </a:lnTo>
                  <a:lnTo>
                    <a:pt x="45349" y="21556"/>
                  </a:lnTo>
                  <a:lnTo>
                    <a:pt x="44909" y="21996"/>
                  </a:lnTo>
                  <a:lnTo>
                    <a:pt x="45349" y="22473"/>
                  </a:lnTo>
                  <a:lnTo>
                    <a:pt x="45825" y="22913"/>
                  </a:lnTo>
                  <a:lnTo>
                    <a:pt x="44909" y="23829"/>
                  </a:lnTo>
                  <a:lnTo>
                    <a:pt x="44432" y="24306"/>
                  </a:lnTo>
                  <a:lnTo>
                    <a:pt x="43992" y="24306"/>
                  </a:lnTo>
                  <a:lnTo>
                    <a:pt x="44909" y="25222"/>
                  </a:lnTo>
                  <a:lnTo>
                    <a:pt x="44909" y="26139"/>
                  </a:lnTo>
                  <a:lnTo>
                    <a:pt x="45349" y="27495"/>
                  </a:lnTo>
                  <a:lnTo>
                    <a:pt x="45349" y="27972"/>
                  </a:lnTo>
                  <a:lnTo>
                    <a:pt x="44909" y="28412"/>
                  </a:lnTo>
                  <a:lnTo>
                    <a:pt x="43992" y="28888"/>
                  </a:lnTo>
                  <a:lnTo>
                    <a:pt x="42599" y="29328"/>
                  </a:lnTo>
                  <a:lnTo>
                    <a:pt x="42159" y="29805"/>
                  </a:lnTo>
                  <a:lnTo>
                    <a:pt x="40326" y="29328"/>
                  </a:lnTo>
                  <a:lnTo>
                    <a:pt x="39410" y="28888"/>
                  </a:lnTo>
                  <a:lnTo>
                    <a:pt x="38493" y="28888"/>
                  </a:lnTo>
                  <a:lnTo>
                    <a:pt x="37577" y="28412"/>
                  </a:lnTo>
                  <a:lnTo>
                    <a:pt x="37577" y="27972"/>
                  </a:lnTo>
                  <a:lnTo>
                    <a:pt x="37100" y="27055"/>
                  </a:lnTo>
                  <a:lnTo>
                    <a:pt x="37100" y="26579"/>
                  </a:lnTo>
                  <a:lnTo>
                    <a:pt x="38933" y="25662"/>
                  </a:lnTo>
                  <a:lnTo>
                    <a:pt x="38493" y="25222"/>
                  </a:lnTo>
                  <a:lnTo>
                    <a:pt x="39850" y="25222"/>
                  </a:lnTo>
                  <a:lnTo>
                    <a:pt x="39850" y="24746"/>
                  </a:lnTo>
                  <a:lnTo>
                    <a:pt x="38933" y="24306"/>
                  </a:lnTo>
                  <a:lnTo>
                    <a:pt x="38493" y="23829"/>
                  </a:lnTo>
                  <a:lnTo>
                    <a:pt x="38017" y="23389"/>
                  </a:lnTo>
                  <a:lnTo>
                    <a:pt x="37100" y="23389"/>
                  </a:lnTo>
                  <a:lnTo>
                    <a:pt x="36660" y="22473"/>
                  </a:lnTo>
                  <a:lnTo>
                    <a:pt x="36184" y="22473"/>
                  </a:lnTo>
                  <a:lnTo>
                    <a:pt x="34827" y="23389"/>
                  </a:lnTo>
                  <a:lnTo>
                    <a:pt x="33434" y="23389"/>
                  </a:lnTo>
                  <a:lnTo>
                    <a:pt x="33911" y="23829"/>
                  </a:lnTo>
                  <a:lnTo>
                    <a:pt x="32518" y="23829"/>
                  </a:lnTo>
                  <a:lnTo>
                    <a:pt x="33911" y="24306"/>
                  </a:lnTo>
                  <a:lnTo>
                    <a:pt x="34351" y="24746"/>
                  </a:lnTo>
                  <a:lnTo>
                    <a:pt x="34827" y="25222"/>
                  </a:lnTo>
                  <a:lnTo>
                    <a:pt x="34827" y="25662"/>
                  </a:lnTo>
                  <a:lnTo>
                    <a:pt x="34827" y="26579"/>
                  </a:lnTo>
                  <a:lnTo>
                    <a:pt x="35267" y="27055"/>
                  </a:lnTo>
                  <a:lnTo>
                    <a:pt x="35267" y="27495"/>
                  </a:lnTo>
                  <a:lnTo>
                    <a:pt x="35744" y="27495"/>
                  </a:lnTo>
                  <a:lnTo>
                    <a:pt x="35267" y="28412"/>
                  </a:lnTo>
                  <a:lnTo>
                    <a:pt x="35744" y="28888"/>
                  </a:lnTo>
                  <a:lnTo>
                    <a:pt x="35744" y="30245"/>
                  </a:lnTo>
                  <a:lnTo>
                    <a:pt x="37577" y="30245"/>
                  </a:lnTo>
                  <a:lnTo>
                    <a:pt x="38017" y="30721"/>
                  </a:lnTo>
                  <a:lnTo>
                    <a:pt x="38017" y="31161"/>
                  </a:lnTo>
                  <a:lnTo>
                    <a:pt x="38493" y="31638"/>
                  </a:lnTo>
                  <a:lnTo>
                    <a:pt x="38493" y="32078"/>
                  </a:lnTo>
                  <a:lnTo>
                    <a:pt x="39410" y="32554"/>
                  </a:lnTo>
                  <a:lnTo>
                    <a:pt x="38933" y="32994"/>
                  </a:lnTo>
                  <a:lnTo>
                    <a:pt x="38493" y="34387"/>
                  </a:lnTo>
                  <a:lnTo>
                    <a:pt x="39410" y="35304"/>
                  </a:lnTo>
                  <a:lnTo>
                    <a:pt x="39850" y="35744"/>
                  </a:lnTo>
                  <a:lnTo>
                    <a:pt x="38933" y="36220"/>
                  </a:lnTo>
                  <a:lnTo>
                    <a:pt x="38493" y="35744"/>
                  </a:lnTo>
                  <a:lnTo>
                    <a:pt x="37577" y="36220"/>
                  </a:lnTo>
                  <a:lnTo>
                    <a:pt x="36660" y="36220"/>
                  </a:lnTo>
                  <a:lnTo>
                    <a:pt x="37100" y="35304"/>
                  </a:lnTo>
                  <a:lnTo>
                    <a:pt x="37577" y="35304"/>
                  </a:lnTo>
                  <a:lnTo>
                    <a:pt x="36184" y="34387"/>
                  </a:lnTo>
                  <a:lnTo>
                    <a:pt x="35744" y="34827"/>
                  </a:lnTo>
                  <a:lnTo>
                    <a:pt x="34827" y="34827"/>
                  </a:lnTo>
                  <a:lnTo>
                    <a:pt x="33911" y="34387"/>
                  </a:lnTo>
                  <a:lnTo>
                    <a:pt x="33911" y="34827"/>
                  </a:lnTo>
                  <a:lnTo>
                    <a:pt x="33434" y="36220"/>
                  </a:lnTo>
                  <a:lnTo>
                    <a:pt x="32994" y="37577"/>
                  </a:lnTo>
                  <a:lnTo>
                    <a:pt x="32078" y="38053"/>
                  </a:lnTo>
                  <a:lnTo>
                    <a:pt x="31601" y="38493"/>
                  </a:lnTo>
                  <a:lnTo>
                    <a:pt x="31601" y="39410"/>
                  </a:lnTo>
                  <a:lnTo>
                    <a:pt x="31601" y="40326"/>
                  </a:lnTo>
                  <a:lnTo>
                    <a:pt x="31161" y="41243"/>
                  </a:lnTo>
                  <a:lnTo>
                    <a:pt x="30685" y="41719"/>
                  </a:lnTo>
                  <a:lnTo>
                    <a:pt x="31161" y="42159"/>
                  </a:lnTo>
                  <a:lnTo>
                    <a:pt x="32518" y="43076"/>
                  </a:lnTo>
                  <a:lnTo>
                    <a:pt x="33434" y="43552"/>
                  </a:lnTo>
                  <a:lnTo>
                    <a:pt x="33434" y="43992"/>
                  </a:lnTo>
                  <a:lnTo>
                    <a:pt x="34827" y="44909"/>
                  </a:lnTo>
                  <a:lnTo>
                    <a:pt x="35267" y="46302"/>
                  </a:lnTo>
                  <a:lnTo>
                    <a:pt x="35267" y="46742"/>
                  </a:lnTo>
                  <a:lnTo>
                    <a:pt x="37577" y="45825"/>
                  </a:lnTo>
                  <a:lnTo>
                    <a:pt x="38017" y="46302"/>
                  </a:lnTo>
                  <a:lnTo>
                    <a:pt x="38933" y="47218"/>
                  </a:lnTo>
                  <a:lnTo>
                    <a:pt x="38933" y="47218"/>
                  </a:lnTo>
                  <a:lnTo>
                    <a:pt x="37577" y="46742"/>
                  </a:lnTo>
                  <a:lnTo>
                    <a:pt x="37100" y="47218"/>
                  </a:lnTo>
                  <a:lnTo>
                    <a:pt x="36184" y="47218"/>
                  </a:lnTo>
                  <a:lnTo>
                    <a:pt x="35267" y="46742"/>
                  </a:lnTo>
                  <a:lnTo>
                    <a:pt x="34827" y="46302"/>
                  </a:lnTo>
                  <a:lnTo>
                    <a:pt x="34351" y="46302"/>
                  </a:lnTo>
                  <a:lnTo>
                    <a:pt x="33911" y="46742"/>
                  </a:lnTo>
                  <a:lnTo>
                    <a:pt x="33434" y="46302"/>
                  </a:lnTo>
                  <a:lnTo>
                    <a:pt x="32518" y="46742"/>
                  </a:lnTo>
                  <a:lnTo>
                    <a:pt x="30685" y="46302"/>
                  </a:lnTo>
                  <a:lnTo>
                    <a:pt x="29768" y="45825"/>
                  </a:lnTo>
                  <a:lnTo>
                    <a:pt x="28852" y="45825"/>
                  </a:lnTo>
                  <a:lnTo>
                    <a:pt x="28852" y="45385"/>
                  </a:lnTo>
                  <a:lnTo>
                    <a:pt x="28412" y="45825"/>
                  </a:lnTo>
                  <a:lnTo>
                    <a:pt x="27019" y="45825"/>
                  </a:lnTo>
                  <a:lnTo>
                    <a:pt x="25662" y="45385"/>
                  </a:lnTo>
                  <a:lnTo>
                    <a:pt x="25662" y="46302"/>
                  </a:lnTo>
                  <a:lnTo>
                    <a:pt x="25186" y="46742"/>
                  </a:lnTo>
                  <a:lnTo>
                    <a:pt x="25186" y="47218"/>
                  </a:lnTo>
                  <a:lnTo>
                    <a:pt x="26102" y="47658"/>
                  </a:lnTo>
                  <a:lnTo>
                    <a:pt x="26579" y="48135"/>
                  </a:lnTo>
                  <a:lnTo>
                    <a:pt x="27935" y="48575"/>
                  </a:lnTo>
                  <a:lnTo>
                    <a:pt x="27935" y="48135"/>
                  </a:lnTo>
                  <a:lnTo>
                    <a:pt x="28412" y="48135"/>
                  </a:lnTo>
                  <a:lnTo>
                    <a:pt x="29768" y="49051"/>
                  </a:lnTo>
                  <a:lnTo>
                    <a:pt x="30245" y="50884"/>
                  </a:lnTo>
                  <a:lnTo>
                    <a:pt x="29328" y="51324"/>
                  </a:lnTo>
                  <a:lnTo>
                    <a:pt x="28852" y="51801"/>
                  </a:lnTo>
                  <a:lnTo>
                    <a:pt x="27935" y="51324"/>
                  </a:lnTo>
                  <a:lnTo>
                    <a:pt x="27019" y="51801"/>
                  </a:lnTo>
                  <a:lnTo>
                    <a:pt x="26579" y="51801"/>
                  </a:lnTo>
                  <a:lnTo>
                    <a:pt x="25186" y="50884"/>
                  </a:lnTo>
                  <a:lnTo>
                    <a:pt x="24746" y="50408"/>
                  </a:lnTo>
                  <a:lnTo>
                    <a:pt x="24269" y="49968"/>
                  </a:lnTo>
                  <a:lnTo>
                    <a:pt x="23829" y="50884"/>
                  </a:lnTo>
                  <a:lnTo>
                    <a:pt x="23353" y="50408"/>
                  </a:lnTo>
                  <a:lnTo>
                    <a:pt x="21996" y="49968"/>
                  </a:lnTo>
                  <a:lnTo>
                    <a:pt x="21996" y="49051"/>
                  </a:lnTo>
                  <a:lnTo>
                    <a:pt x="21520" y="49051"/>
                  </a:lnTo>
                  <a:lnTo>
                    <a:pt x="21080" y="48575"/>
                  </a:lnTo>
                  <a:lnTo>
                    <a:pt x="21080" y="48135"/>
                  </a:lnTo>
                  <a:lnTo>
                    <a:pt x="20603" y="47658"/>
                  </a:lnTo>
                  <a:lnTo>
                    <a:pt x="20603" y="47218"/>
                  </a:lnTo>
                  <a:lnTo>
                    <a:pt x="20163" y="46302"/>
                  </a:lnTo>
                  <a:lnTo>
                    <a:pt x="19687" y="45825"/>
                  </a:lnTo>
                  <a:lnTo>
                    <a:pt x="19687" y="45385"/>
                  </a:lnTo>
                  <a:lnTo>
                    <a:pt x="20163" y="44909"/>
                  </a:lnTo>
                  <a:lnTo>
                    <a:pt x="19687" y="43992"/>
                  </a:lnTo>
                  <a:lnTo>
                    <a:pt x="19247" y="43076"/>
                  </a:lnTo>
                  <a:lnTo>
                    <a:pt x="19247" y="42636"/>
                  </a:lnTo>
                  <a:lnTo>
                    <a:pt x="18770" y="42636"/>
                  </a:lnTo>
                  <a:lnTo>
                    <a:pt x="18330" y="41719"/>
                  </a:lnTo>
                  <a:lnTo>
                    <a:pt x="16937" y="42159"/>
                  </a:lnTo>
                  <a:lnTo>
                    <a:pt x="16021" y="42159"/>
                  </a:lnTo>
                  <a:lnTo>
                    <a:pt x="15104" y="41719"/>
                  </a:lnTo>
                  <a:lnTo>
                    <a:pt x="16021" y="41719"/>
                  </a:lnTo>
                  <a:lnTo>
                    <a:pt x="16021" y="41243"/>
                  </a:lnTo>
                  <a:lnTo>
                    <a:pt x="14664" y="41243"/>
                  </a:lnTo>
                  <a:lnTo>
                    <a:pt x="14664" y="40803"/>
                  </a:lnTo>
                  <a:lnTo>
                    <a:pt x="13748" y="40803"/>
                  </a:lnTo>
                  <a:lnTo>
                    <a:pt x="13271" y="40326"/>
                  </a:lnTo>
                  <a:lnTo>
                    <a:pt x="12831" y="39410"/>
                  </a:lnTo>
                  <a:lnTo>
                    <a:pt x="13271" y="38493"/>
                  </a:lnTo>
                  <a:lnTo>
                    <a:pt x="12831" y="38493"/>
                  </a:lnTo>
                  <a:lnTo>
                    <a:pt x="12355" y="38053"/>
                  </a:lnTo>
                  <a:lnTo>
                    <a:pt x="13748" y="38053"/>
                  </a:lnTo>
                  <a:lnTo>
                    <a:pt x="14664" y="38970"/>
                  </a:lnTo>
                  <a:lnTo>
                    <a:pt x="15104" y="39410"/>
                  </a:lnTo>
                  <a:lnTo>
                    <a:pt x="15581" y="38970"/>
                  </a:lnTo>
                  <a:lnTo>
                    <a:pt x="15581" y="38493"/>
                  </a:lnTo>
                  <a:lnTo>
                    <a:pt x="16497" y="38970"/>
                  </a:lnTo>
                  <a:lnTo>
                    <a:pt x="17854" y="39410"/>
                  </a:lnTo>
                  <a:lnTo>
                    <a:pt x="18770" y="39410"/>
                  </a:lnTo>
                  <a:lnTo>
                    <a:pt x="19247" y="39886"/>
                  </a:lnTo>
                  <a:lnTo>
                    <a:pt x="21080" y="39886"/>
                  </a:lnTo>
                  <a:lnTo>
                    <a:pt x="22436" y="40326"/>
                  </a:lnTo>
                  <a:lnTo>
                    <a:pt x="22913" y="39410"/>
                  </a:lnTo>
                  <a:lnTo>
                    <a:pt x="23353" y="38970"/>
                  </a:lnTo>
                  <a:lnTo>
                    <a:pt x="23829" y="39410"/>
                  </a:lnTo>
                  <a:lnTo>
                    <a:pt x="24269" y="39886"/>
                  </a:lnTo>
                  <a:lnTo>
                    <a:pt x="27019" y="39886"/>
                  </a:lnTo>
                  <a:lnTo>
                    <a:pt x="27935" y="38970"/>
                  </a:lnTo>
                  <a:lnTo>
                    <a:pt x="28412" y="38493"/>
                  </a:lnTo>
                  <a:lnTo>
                    <a:pt x="29328" y="38053"/>
                  </a:lnTo>
                  <a:lnTo>
                    <a:pt x="29768" y="37577"/>
                  </a:lnTo>
                  <a:lnTo>
                    <a:pt x="29768" y="37137"/>
                  </a:lnTo>
                  <a:lnTo>
                    <a:pt x="30245" y="36660"/>
                  </a:lnTo>
                  <a:lnTo>
                    <a:pt x="30685" y="36660"/>
                  </a:lnTo>
                  <a:lnTo>
                    <a:pt x="30685" y="36220"/>
                  </a:lnTo>
                  <a:lnTo>
                    <a:pt x="30685" y="35744"/>
                  </a:lnTo>
                  <a:lnTo>
                    <a:pt x="31161" y="35744"/>
                  </a:lnTo>
                  <a:lnTo>
                    <a:pt x="31601" y="33471"/>
                  </a:lnTo>
                  <a:lnTo>
                    <a:pt x="30685" y="32554"/>
                  </a:lnTo>
                  <a:lnTo>
                    <a:pt x="30685" y="31638"/>
                  </a:lnTo>
                  <a:lnTo>
                    <a:pt x="30245" y="31638"/>
                  </a:lnTo>
                  <a:lnTo>
                    <a:pt x="30245" y="30721"/>
                  </a:lnTo>
                  <a:lnTo>
                    <a:pt x="29768" y="31161"/>
                  </a:lnTo>
                  <a:lnTo>
                    <a:pt x="29328" y="30721"/>
                  </a:lnTo>
                  <a:lnTo>
                    <a:pt x="29328" y="29805"/>
                  </a:lnTo>
                  <a:lnTo>
                    <a:pt x="27935" y="29805"/>
                  </a:lnTo>
                  <a:lnTo>
                    <a:pt x="27495" y="29328"/>
                  </a:lnTo>
                  <a:lnTo>
                    <a:pt x="26102" y="29328"/>
                  </a:lnTo>
                  <a:lnTo>
                    <a:pt x="25186" y="29805"/>
                  </a:lnTo>
                  <a:lnTo>
                    <a:pt x="24746" y="29328"/>
                  </a:lnTo>
                  <a:lnTo>
                    <a:pt x="24269" y="28888"/>
                  </a:lnTo>
                  <a:lnTo>
                    <a:pt x="23353" y="28412"/>
                  </a:lnTo>
                  <a:lnTo>
                    <a:pt x="23353" y="28888"/>
                  </a:lnTo>
                  <a:lnTo>
                    <a:pt x="22913" y="28412"/>
                  </a:lnTo>
                  <a:lnTo>
                    <a:pt x="21520" y="27495"/>
                  </a:lnTo>
                  <a:lnTo>
                    <a:pt x="20163" y="27495"/>
                  </a:lnTo>
                  <a:lnTo>
                    <a:pt x="18770" y="27055"/>
                  </a:lnTo>
                  <a:lnTo>
                    <a:pt x="17414" y="26579"/>
                  </a:lnTo>
                  <a:lnTo>
                    <a:pt x="16497" y="27055"/>
                  </a:lnTo>
                  <a:lnTo>
                    <a:pt x="12355" y="27055"/>
                  </a:lnTo>
                  <a:lnTo>
                    <a:pt x="11915" y="26579"/>
                  </a:lnTo>
                  <a:lnTo>
                    <a:pt x="10998" y="27495"/>
                  </a:lnTo>
                  <a:lnTo>
                    <a:pt x="10998" y="27055"/>
                  </a:lnTo>
                  <a:lnTo>
                    <a:pt x="10522" y="26579"/>
                  </a:lnTo>
                  <a:lnTo>
                    <a:pt x="10082" y="27055"/>
                  </a:lnTo>
                  <a:lnTo>
                    <a:pt x="9165" y="26139"/>
                  </a:lnTo>
                  <a:lnTo>
                    <a:pt x="8689" y="26139"/>
                  </a:lnTo>
                  <a:lnTo>
                    <a:pt x="8249" y="25222"/>
                  </a:lnTo>
                  <a:lnTo>
                    <a:pt x="7772" y="25222"/>
                  </a:lnTo>
                  <a:lnTo>
                    <a:pt x="7332" y="26139"/>
                  </a:lnTo>
                  <a:lnTo>
                    <a:pt x="6856" y="26139"/>
                  </a:lnTo>
                  <a:lnTo>
                    <a:pt x="6416" y="25222"/>
                  </a:lnTo>
                  <a:lnTo>
                    <a:pt x="5939" y="25222"/>
                  </a:lnTo>
                  <a:lnTo>
                    <a:pt x="5939" y="26579"/>
                  </a:lnTo>
                  <a:lnTo>
                    <a:pt x="5023" y="26579"/>
                  </a:lnTo>
                  <a:lnTo>
                    <a:pt x="4583" y="26139"/>
                  </a:lnTo>
                  <a:lnTo>
                    <a:pt x="3666" y="26579"/>
                  </a:lnTo>
                  <a:lnTo>
                    <a:pt x="2750" y="27055"/>
                  </a:lnTo>
                  <a:lnTo>
                    <a:pt x="1357" y="27495"/>
                  </a:lnTo>
                  <a:lnTo>
                    <a:pt x="917" y="28888"/>
                  </a:lnTo>
                  <a:lnTo>
                    <a:pt x="917" y="30721"/>
                  </a:lnTo>
                  <a:lnTo>
                    <a:pt x="440" y="31161"/>
                  </a:lnTo>
                  <a:lnTo>
                    <a:pt x="440" y="31638"/>
                  </a:lnTo>
                  <a:lnTo>
                    <a:pt x="0" y="32078"/>
                  </a:lnTo>
                  <a:lnTo>
                    <a:pt x="0" y="32554"/>
                  </a:lnTo>
                  <a:lnTo>
                    <a:pt x="440" y="32994"/>
                  </a:lnTo>
                  <a:lnTo>
                    <a:pt x="917" y="33471"/>
                  </a:lnTo>
                  <a:lnTo>
                    <a:pt x="1357" y="33911"/>
                  </a:lnTo>
                  <a:lnTo>
                    <a:pt x="1357" y="34387"/>
                  </a:lnTo>
                  <a:lnTo>
                    <a:pt x="1833" y="34387"/>
                  </a:lnTo>
                  <a:lnTo>
                    <a:pt x="2750" y="34827"/>
                  </a:lnTo>
                  <a:lnTo>
                    <a:pt x="3666" y="35744"/>
                  </a:lnTo>
                  <a:lnTo>
                    <a:pt x="3666" y="36660"/>
                  </a:lnTo>
                  <a:lnTo>
                    <a:pt x="3666" y="37137"/>
                  </a:lnTo>
                  <a:lnTo>
                    <a:pt x="3190" y="38053"/>
                  </a:lnTo>
                  <a:lnTo>
                    <a:pt x="3190" y="38970"/>
                  </a:lnTo>
                  <a:lnTo>
                    <a:pt x="3190" y="39410"/>
                  </a:lnTo>
                  <a:lnTo>
                    <a:pt x="3666" y="40326"/>
                  </a:lnTo>
                  <a:lnTo>
                    <a:pt x="4106" y="41243"/>
                  </a:lnTo>
                  <a:lnTo>
                    <a:pt x="4583" y="41719"/>
                  </a:lnTo>
                  <a:lnTo>
                    <a:pt x="4583" y="42159"/>
                  </a:lnTo>
                  <a:lnTo>
                    <a:pt x="5499" y="42636"/>
                  </a:lnTo>
                  <a:lnTo>
                    <a:pt x="5939" y="43076"/>
                  </a:lnTo>
                  <a:lnTo>
                    <a:pt x="6856" y="43992"/>
                  </a:lnTo>
                  <a:lnTo>
                    <a:pt x="7332" y="44909"/>
                  </a:lnTo>
                  <a:lnTo>
                    <a:pt x="7332" y="45385"/>
                  </a:lnTo>
                  <a:lnTo>
                    <a:pt x="7332" y="45825"/>
                  </a:lnTo>
                  <a:lnTo>
                    <a:pt x="6856" y="46302"/>
                  </a:lnTo>
                  <a:lnTo>
                    <a:pt x="7332" y="47218"/>
                  </a:lnTo>
                  <a:lnTo>
                    <a:pt x="6856" y="47658"/>
                  </a:lnTo>
                  <a:lnTo>
                    <a:pt x="6856" y="48135"/>
                  </a:lnTo>
                  <a:lnTo>
                    <a:pt x="7332" y="48575"/>
                  </a:lnTo>
                  <a:lnTo>
                    <a:pt x="7332" y="49051"/>
                  </a:lnTo>
                  <a:lnTo>
                    <a:pt x="7772" y="49491"/>
                  </a:lnTo>
                  <a:lnTo>
                    <a:pt x="7772" y="49968"/>
                  </a:lnTo>
                  <a:lnTo>
                    <a:pt x="7772" y="50408"/>
                  </a:lnTo>
                  <a:lnTo>
                    <a:pt x="8249" y="50884"/>
                  </a:lnTo>
                  <a:lnTo>
                    <a:pt x="8689" y="50408"/>
                  </a:lnTo>
                  <a:lnTo>
                    <a:pt x="8689" y="50884"/>
                  </a:lnTo>
                  <a:lnTo>
                    <a:pt x="9165" y="51324"/>
                  </a:lnTo>
                  <a:lnTo>
                    <a:pt x="8249" y="51801"/>
                  </a:lnTo>
                  <a:lnTo>
                    <a:pt x="8689" y="51801"/>
                  </a:lnTo>
                  <a:lnTo>
                    <a:pt x="9165" y="52241"/>
                  </a:lnTo>
                  <a:lnTo>
                    <a:pt x="9165" y="52717"/>
                  </a:lnTo>
                  <a:lnTo>
                    <a:pt x="9165" y="53157"/>
                  </a:lnTo>
                  <a:lnTo>
                    <a:pt x="10082" y="53157"/>
                  </a:lnTo>
                  <a:lnTo>
                    <a:pt x="10522" y="53634"/>
                  </a:lnTo>
                  <a:lnTo>
                    <a:pt x="10998" y="54074"/>
                  </a:lnTo>
                  <a:lnTo>
                    <a:pt x="10998" y="54550"/>
                  </a:lnTo>
                  <a:lnTo>
                    <a:pt x="10998" y="54990"/>
                  </a:lnTo>
                  <a:lnTo>
                    <a:pt x="10522" y="55467"/>
                  </a:lnTo>
                  <a:lnTo>
                    <a:pt x="9605" y="55467"/>
                  </a:lnTo>
                  <a:lnTo>
                    <a:pt x="10082" y="56383"/>
                  </a:lnTo>
                  <a:lnTo>
                    <a:pt x="10522" y="56383"/>
                  </a:lnTo>
                  <a:lnTo>
                    <a:pt x="10998" y="56823"/>
                  </a:lnTo>
                  <a:lnTo>
                    <a:pt x="11438" y="57300"/>
                  </a:lnTo>
                  <a:lnTo>
                    <a:pt x="13271" y="57740"/>
                  </a:lnTo>
                  <a:lnTo>
                    <a:pt x="14664" y="58216"/>
                  </a:lnTo>
                  <a:lnTo>
                    <a:pt x="15104" y="58656"/>
                  </a:lnTo>
                  <a:lnTo>
                    <a:pt x="15581" y="59573"/>
                  </a:lnTo>
                  <a:lnTo>
                    <a:pt x="15104" y="60489"/>
                  </a:lnTo>
                  <a:lnTo>
                    <a:pt x="14188" y="60966"/>
                  </a:lnTo>
                  <a:lnTo>
                    <a:pt x="13748" y="62322"/>
                  </a:lnTo>
                  <a:lnTo>
                    <a:pt x="13748" y="62799"/>
                  </a:lnTo>
                  <a:lnTo>
                    <a:pt x="13271" y="63239"/>
                  </a:lnTo>
                  <a:lnTo>
                    <a:pt x="12831" y="63716"/>
                  </a:lnTo>
                  <a:lnTo>
                    <a:pt x="13271" y="64632"/>
                  </a:lnTo>
                  <a:lnTo>
                    <a:pt x="12831" y="65072"/>
                  </a:lnTo>
                  <a:lnTo>
                    <a:pt x="13271" y="65549"/>
                  </a:lnTo>
                  <a:lnTo>
                    <a:pt x="12831" y="65988"/>
                  </a:lnTo>
                  <a:lnTo>
                    <a:pt x="12355" y="66465"/>
                  </a:lnTo>
                  <a:lnTo>
                    <a:pt x="12355" y="65988"/>
                  </a:lnTo>
                  <a:lnTo>
                    <a:pt x="11915" y="66465"/>
                  </a:lnTo>
                  <a:lnTo>
                    <a:pt x="11915" y="67382"/>
                  </a:lnTo>
                  <a:lnTo>
                    <a:pt x="11438" y="68298"/>
                  </a:lnTo>
                  <a:lnTo>
                    <a:pt x="10998" y="68738"/>
                  </a:lnTo>
                  <a:lnTo>
                    <a:pt x="10522" y="69215"/>
                  </a:lnTo>
                  <a:lnTo>
                    <a:pt x="10082" y="70131"/>
                  </a:lnTo>
                  <a:lnTo>
                    <a:pt x="9605" y="71048"/>
                  </a:lnTo>
                  <a:lnTo>
                    <a:pt x="9165" y="71964"/>
                  </a:lnTo>
                  <a:lnTo>
                    <a:pt x="9165" y="72881"/>
                  </a:lnTo>
                  <a:lnTo>
                    <a:pt x="10082" y="72881"/>
                  </a:lnTo>
                  <a:lnTo>
                    <a:pt x="10998" y="71964"/>
                  </a:lnTo>
                  <a:lnTo>
                    <a:pt x="11438" y="71964"/>
                  </a:lnTo>
                  <a:lnTo>
                    <a:pt x="11438" y="72881"/>
                  </a:lnTo>
                  <a:lnTo>
                    <a:pt x="11438" y="73797"/>
                  </a:lnTo>
                  <a:lnTo>
                    <a:pt x="11438" y="74237"/>
                  </a:lnTo>
                  <a:lnTo>
                    <a:pt x="12355" y="74237"/>
                  </a:lnTo>
                  <a:lnTo>
                    <a:pt x="12831" y="74714"/>
                  </a:lnTo>
                  <a:lnTo>
                    <a:pt x="13748" y="75154"/>
                  </a:lnTo>
                  <a:lnTo>
                    <a:pt x="14188" y="74714"/>
                  </a:lnTo>
                  <a:lnTo>
                    <a:pt x="15104" y="74237"/>
                  </a:lnTo>
                  <a:lnTo>
                    <a:pt x="15581" y="74237"/>
                  </a:lnTo>
                  <a:lnTo>
                    <a:pt x="16021" y="74714"/>
                  </a:lnTo>
                  <a:lnTo>
                    <a:pt x="16937" y="74714"/>
                  </a:lnTo>
                  <a:lnTo>
                    <a:pt x="16937" y="75630"/>
                  </a:lnTo>
                  <a:lnTo>
                    <a:pt x="16497" y="75630"/>
                  </a:lnTo>
                  <a:lnTo>
                    <a:pt x="15104" y="76070"/>
                  </a:lnTo>
                  <a:lnTo>
                    <a:pt x="12831" y="76070"/>
                  </a:lnTo>
                  <a:lnTo>
                    <a:pt x="12831" y="76547"/>
                  </a:lnTo>
                  <a:lnTo>
                    <a:pt x="12355" y="76547"/>
                  </a:lnTo>
                  <a:lnTo>
                    <a:pt x="12355" y="76070"/>
                  </a:lnTo>
                  <a:lnTo>
                    <a:pt x="11915" y="76547"/>
                  </a:lnTo>
                  <a:lnTo>
                    <a:pt x="11915" y="76987"/>
                  </a:lnTo>
                  <a:lnTo>
                    <a:pt x="11915" y="77463"/>
                  </a:lnTo>
                  <a:lnTo>
                    <a:pt x="11915" y="77903"/>
                  </a:lnTo>
                  <a:lnTo>
                    <a:pt x="11438" y="77903"/>
                  </a:lnTo>
                  <a:lnTo>
                    <a:pt x="10998" y="76987"/>
                  </a:lnTo>
                  <a:lnTo>
                    <a:pt x="10522" y="77463"/>
                  </a:lnTo>
                  <a:lnTo>
                    <a:pt x="10522" y="77903"/>
                  </a:lnTo>
                  <a:lnTo>
                    <a:pt x="10522" y="78820"/>
                  </a:lnTo>
                  <a:lnTo>
                    <a:pt x="10522" y="79736"/>
                  </a:lnTo>
                  <a:lnTo>
                    <a:pt x="10998" y="79736"/>
                  </a:lnTo>
                  <a:lnTo>
                    <a:pt x="11438" y="80213"/>
                  </a:lnTo>
                  <a:lnTo>
                    <a:pt x="11438" y="81129"/>
                  </a:lnTo>
                  <a:lnTo>
                    <a:pt x="10522" y="82046"/>
                  </a:lnTo>
                  <a:lnTo>
                    <a:pt x="10522" y="82486"/>
                  </a:lnTo>
                  <a:lnTo>
                    <a:pt x="10998" y="82962"/>
                  </a:lnTo>
                  <a:lnTo>
                    <a:pt x="10522" y="83879"/>
                  </a:lnTo>
                  <a:lnTo>
                    <a:pt x="10998" y="84795"/>
                  </a:lnTo>
                  <a:lnTo>
                    <a:pt x="11438" y="85712"/>
                  </a:lnTo>
                  <a:lnTo>
                    <a:pt x="12355" y="86152"/>
                  </a:lnTo>
                  <a:lnTo>
                    <a:pt x="12831" y="86628"/>
                  </a:lnTo>
                  <a:lnTo>
                    <a:pt x="12831" y="87068"/>
                  </a:lnTo>
                  <a:lnTo>
                    <a:pt x="12355" y="87985"/>
                  </a:lnTo>
                  <a:lnTo>
                    <a:pt x="11915" y="87545"/>
                  </a:lnTo>
                  <a:lnTo>
                    <a:pt x="11438" y="87068"/>
                  </a:lnTo>
                  <a:lnTo>
                    <a:pt x="10998" y="87545"/>
                  </a:lnTo>
                  <a:lnTo>
                    <a:pt x="10998" y="87985"/>
                  </a:lnTo>
                  <a:lnTo>
                    <a:pt x="11438" y="88461"/>
                  </a:lnTo>
                  <a:lnTo>
                    <a:pt x="11915" y="88461"/>
                  </a:lnTo>
                  <a:lnTo>
                    <a:pt x="11438" y="89378"/>
                  </a:lnTo>
                  <a:lnTo>
                    <a:pt x="10998" y="89378"/>
                  </a:lnTo>
                  <a:lnTo>
                    <a:pt x="10998" y="89818"/>
                  </a:lnTo>
                  <a:lnTo>
                    <a:pt x="11438" y="89818"/>
                  </a:lnTo>
                  <a:lnTo>
                    <a:pt x="11438" y="90294"/>
                  </a:lnTo>
                  <a:lnTo>
                    <a:pt x="11915" y="89818"/>
                  </a:lnTo>
                  <a:lnTo>
                    <a:pt x="12355" y="89818"/>
                  </a:lnTo>
                  <a:lnTo>
                    <a:pt x="12355" y="90734"/>
                  </a:lnTo>
                  <a:lnTo>
                    <a:pt x="12831" y="91651"/>
                  </a:lnTo>
                  <a:lnTo>
                    <a:pt x="11438" y="91651"/>
                  </a:lnTo>
                  <a:lnTo>
                    <a:pt x="12355" y="92567"/>
                  </a:lnTo>
                  <a:lnTo>
                    <a:pt x="13271" y="92567"/>
                  </a:lnTo>
                  <a:lnTo>
                    <a:pt x="13271" y="93044"/>
                  </a:lnTo>
                  <a:lnTo>
                    <a:pt x="13748" y="93960"/>
                  </a:lnTo>
                  <a:lnTo>
                    <a:pt x="13748" y="94877"/>
                  </a:lnTo>
                  <a:lnTo>
                    <a:pt x="14188" y="95793"/>
                  </a:lnTo>
                  <a:lnTo>
                    <a:pt x="15581" y="95793"/>
                  </a:lnTo>
                  <a:lnTo>
                    <a:pt x="15581" y="96233"/>
                  </a:lnTo>
                  <a:lnTo>
                    <a:pt x="18330" y="96233"/>
                  </a:lnTo>
                  <a:lnTo>
                    <a:pt x="18770" y="96710"/>
                  </a:lnTo>
                  <a:lnTo>
                    <a:pt x="18770" y="97150"/>
                  </a:lnTo>
                  <a:lnTo>
                    <a:pt x="19247" y="97150"/>
                  </a:lnTo>
                  <a:lnTo>
                    <a:pt x="20163" y="96710"/>
                  </a:lnTo>
                  <a:lnTo>
                    <a:pt x="20163" y="96233"/>
                  </a:lnTo>
                  <a:lnTo>
                    <a:pt x="20603" y="95793"/>
                  </a:lnTo>
                  <a:lnTo>
                    <a:pt x="21520" y="96233"/>
                  </a:lnTo>
                  <a:lnTo>
                    <a:pt x="22436" y="97150"/>
                  </a:lnTo>
                  <a:lnTo>
                    <a:pt x="23353" y="97150"/>
                  </a:lnTo>
                  <a:lnTo>
                    <a:pt x="23353" y="97626"/>
                  </a:lnTo>
                  <a:lnTo>
                    <a:pt x="22913" y="98066"/>
                  </a:lnTo>
                  <a:lnTo>
                    <a:pt x="22913" y="98543"/>
                  </a:lnTo>
                  <a:lnTo>
                    <a:pt x="23829" y="100376"/>
                  </a:lnTo>
                  <a:lnTo>
                    <a:pt x="24746" y="101732"/>
                  </a:lnTo>
                  <a:lnTo>
                    <a:pt x="23829" y="102209"/>
                  </a:lnTo>
                  <a:lnTo>
                    <a:pt x="25186" y="102209"/>
                  </a:lnTo>
                  <a:lnTo>
                    <a:pt x="25186" y="102649"/>
                  </a:lnTo>
                  <a:lnTo>
                    <a:pt x="25186" y="103125"/>
                  </a:lnTo>
                  <a:lnTo>
                    <a:pt x="27019" y="103125"/>
                  </a:lnTo>
                  <a:lnTo>
                    <a:pt x="27935" y="103565"/>
                  </a:lnTo>
                  <a:lnTo>
                    <a:pt x="28412" y="104482"/>
                  </a:lnTo>
                  <a:lnTo>
                    <a:pt x="28412" y="104958"/>
                  </a:lnTo>
                  <a:lnTo>
                    <a:pt x="30685" y="104958"/>
                  </a:lnTo>
                  <a:lnTo>
                    <a:pt x="30685" y="105875"/>
                  </a:lnTo>
                  <a:lnTo>
                    <a:pt x="31601" y="105875"/>
                  </a:lnTo>
                  <a:lnTo>
                    <a:pt x="32078" y="106791"/>
                  </a:lnTo>
                  <a:lnTo>
                    <a:pt x="31601" y="107231"/>
                  </a:lnTo>
                  <a:lnTo>
                    <a:pt x="31161" y="107708"/>
                  </a:lnTo>
                  <a:lnTo>
                    <a:pt x="30685" y="108624"/>
                  </a:lnTo>
                  <a:lnTo>
                    <a:pt x="29768" y="109064"/>
                  </a:lnTo>
                  <a:lnTo>
                    <a:pt x="29328" y="109541"/>
                  </a:lnTo>
                  <a:lnTo>
                    <a:pt x="28412" y="109064"/>
                  </a:lnTo>
                  <a:lnTo>
                    <a:pt x="27935" y="109064"/>
                  </a:lnTo>
                  <a:lnTo>
                    <a:pt x="27935" y="109541"/>
                  </a:lnTo>
                  <a:lnTo>
                    <a:pt x="27935" y="110457"/>
                  </a:lnTo>
                  <a:lnTo>
                    <a:pt x="28412" y="110897"/>
                  </a:lnTo>
                  <a:lnTo>
                    <a:pt x="28852" y="112290"/>
                  </a:lnTo>
                  <a:lnTo>
                    <a:pt x="29328" y="112730"/>
                  </a:lnTo>
                  <a:lnTo>
                    <a:pt x="29328" y="113647"/>
                  </a:lnTo>
                  <a:lnTo>
                    <a:pt x="29768" y="114123"/>
                  </a:lnTo>
                  <a:lnTo>
                    <a:pt x="30685" y="114123"/>
                  </a:lnTo>
                  <a:lnTo>
                    <a:pt x="30685" y="113647"/>
                  </a:lnTo>
                  <a:lnTo>
                    <a:pt x="31601" y="113207"/>
                  </a:lnTo>
                  <a:lnTo>
                    <a:pt x="32078" y="113647"/>
                  </a:lnTo>
                  <a:lnTo>
                    <a:pt x="32994" y="113207"/>
                  </a:lnTo>
                  <a:lnTo>
                    <a:pt x="33434" y="113207"/>
                  </a:lnTo>
                  <a:lnTo>
                    <a:pt x="33911" y="112730"/>
                  </a:lnTo>
                  <a:lnTo>
                    <a:pt x="34827" y="112730"/>
                  </a:lnTo>
                  <a:lnTo>
                    <a:pt x="35744" y="113207"/>
                  </a:lnTo>
                  <a:lnTo>
                    <a:pt x="36660" y="112290"/>
                  </a:lnTo>
                  <a:lnTo>
                    <a:pt x="37100" y="112290"/>
                  </a:lnTo>
                  <a:lnTo>
                    <a:pt x="37577" y="112730"/>
                  </a:lnTo>
                  <a:lnTo>
                    <a:pt x="38017" y="113647"/>
                  </a:lnTo>
                  <a:lnTo>
                    <a:pt x="38493" y="114123"/>
                  </a:lnTo>
                  <a:lnTo>
                    <a:pt x="38493" y="115040"/>
                  </a:lnTo>
                  <a:lnTo>
                    <a:pt x="38933" y="116396"/>
                  </a:lnTo>
                  <a:lnTo>
                    <a:pt x="38933" y="116873"/>
                  </a:lnTo>
                  <a:lnTo>
                    <a:pt x="39850" y="116873"/>
                  </a:lnTo>
                  <a:lnTo>
                    <a:pt x="41243" y="116396"/>
                  </a:lnTo>
                  <a:lnTo>
                    <a:pt x="41683" y="115956"/>
                  </a:lnTo>
                  <a:lnTo>
                    <a:pt x="42159" y="115956"/>
                  </a:lnTo>
                  <a:lnTo>
                    <a:pt x="42159" y="116396"/>
                  </a:lnTo>
                  <a:lnTo>
                    <a:pt x="43076" y="117313"/>
                  </a:lnTo>
                  <a:lnTo>
                    <a:pt x="43516" y="117313"/>
                  </a:lnTo>
                  <a:lnTo>
                    <a:pt x="43992" y="117789"/>
                  </a:lnTo>
                  <a:lnTo>
                    <a:pt x="44432" y="119146"/>
                  </a:lnTo>
                  <a:lnTo>
                    <a:pt x="44432" y="119622"/>
                  </a:lnTo>
                  <a:lnTo>
                    <a:pt x="46265" y="119622"/>
                  </a:lnTo>
                  <a:lnTo>
                    <a:pt x="46742" y="120062"/>
                  </a:lnTo>
                  <a:lnTo>
                    <a:pt x="47182" y="119622"/>
                  </a:lnTo>
                  <a:lnTo>
                    <a:pt x="47658" y="120062"/>
                  </a:lnTo>
                  <a:lnTo>
                    <a:pt x="48575" y="120062"/>
                  </a:lnTo>
                  <a:lnTo>
                    <a:pt x="48575" y="119146"/>
                  </a:lnTo>
                  <a:lnTo>
                    <a:pt x="49491" y="118229"/>
                  </a:lnTo>
                  <a:lnTo>
                    <a:pt x="50848" y="118229"/>
                  </a:lnTo>
                  <a:lnTo>
                    <a:pt x="50848" y="118706"/>
                  </a:lnTo>
                  <a:lnTo>
                    <a:pt x="51324" y="119146"/>
                  </a:lnTo>
                  <a:lnTo>
                    <a:pt x="52681" y="120062"/>
                  </a:lnTo>
                  <a:lnTo>
                    <a:pt x="53597" y="119622"/>
                  </a:lnTo>
                  <a:lnTo>
                    <a:pt x="53597" y="119146"/>
                  </a:lnTo>
                  <a:lnTo>
                    <a:pt x="54074" y="119622"/>
                  </a:lnTo>
                  <a:lnTo>
                    <a:pt x="54514" y="120062"/>
                  </a:lnTo>
                  <a:lnTo>
                    <a:pt x="55430" y="119622"/>
                  </a:lnTo>
                  <a:lnTo>
                    <a:pt x="55907" y="119622"/>
                  </a:lnTo>
                  <a:lnTo>
                    <a:pt x="55907" y="120062"/>
                  </a:lnTo>
                  <a:lnTo>
                    <a:pt x="56347" y="119622"/>
                  </a:lnTo>
                  <a:lnTo>
                    <a:pt x="56824" y="119622"/>
                  </a:lnTo>
                  <a:lnTo>
                    <a:pt x="56824" y="119146"/>
                  </a:lnTo>
                  <a:lnTo>
                    <a:pt x="58180" y="119146"/>
                  </a:lnTo>
                  <a:lnTo>
                    <a:pt x="58180" y="119622"/>
                  </a:lnTo>
                  <a:lnTo>
                    <a:pt x="58657" y="120062"/>
                  </a:lnTo>
                  <a:lnTo>
                    <a:pt x="58657" y="119622"/>
                  </a:lnTo>
                  <a:lnTo>
                    <a:pt x="59573" y="119622"/>
                  </a:lnTo>
                  <a:lnTo>
                    <a:pt x="60490" y="120062"/>
                  </a:lnTo>
                  <a:lnTo>
                    <a:pt x="61406" y="120062"/>
                  </a:lnTo>
                  <a:lnTo>
                    <a:pt x="61846" y="119622"/>
                  </a:lnTo>
                  <a:lnTo>
                    <a:pt x="62323" y="119146"/>
                  </a:lnTo>
                  <a:lnTo>
                    <a:pt x="62762" y="120979"/>
                  </a:lnTo>
                  <a:lnTo>
                    <a:pt x="62323" y="121455"/>
                  </a:lnTo>
                  <a:lnTo>
                    <a:pt x="61406" y="121895"/>
                  </a:lnTo>
                  <a:lnTo>
                    <a:pt x="60929" y="122372"/>
                  </a:lnTo>
                  <a:lnTo>
                    <a:pt x="61406" y="122812"/>
                  </a:lnTo>
                  <a:lnTo>
                    <a:pt x="62323" y="122812"/>
                  </a:lnTo>
                  <a:lnTo>
                    <a:pt x="62323" y="123288"/>
                  </a:lnTo>
                  <a:lnTo>
                    <a:pt x="61846" y="123728"/>
                  </a:lnTo>
                  <a:lnTo>
                    <a:pt x="61406" y="124205"/>
                  </a:lnTo>
                  <a:lnTo>
                    <a:pt x="61406" y="124645"/>
                  </a:lnTo>
                  <a:lnTo>
                    <a:pt x="61846" y="124645"/>
                  </a:lnTo>
                  <a:lnTo>
                    <a:pt x="63239" y="126038"/>
                  </a:lnTo>
                  <a:lnTo>
                    <a:pt x="63239" y="127871"/>
                  </a:lnTo>
                  <a:lnTo>
                    <a:pt x="62762" y="129227"/>
                  </a:lnTo>
                  <a:lnTo>
                    <a:pt x="60013" y="129227"/>
                  </a:lnTo>
                  <a:lnTo>
                    <a:pt x="60013" y="129704"/>
                  </a:lnTo>
                  <a:lnTo>
                    <a:pt x="59573" y="131537"/>
                  </a:lnTo>
                  <a:lnTo>
                    <a:pt x="58180" y="131977"/>
                  </a:lnTo>
                  <a:lnTo>
                    <a:pt x="58180" y="134287"/>
                  </a:lnTo>
                  <a:lnTo>
                    <a:pt x="58657" y="133810"/>
                  </a:lnTo>
                  <a:lnTo>
                    <a:pt x="59096" y="133810"/>
                  </a:lnTo>
                  <a:lnTo>
                    <a:pt x="59573" y="133370"/>
                  </a:lnTo>
                  <a:lnTo>
                    <a:pt x="59573" y="134287"/>
                  </a:lnTo>
                  <a:lnTo>
                    <a:pt x="60013" y="134287"/>
                  </a:lnTo>
                  <a:lnTo>
                    <a:pt x="60929" y="133370"/>
                  </a:lnTo>
                  <a:lnTo>
                    <a:pt x="61406" y="132893"/>
                  </a:lnTo>
                  <a:lnTo>
                    <a:pt x="62323" y="132453"/>
                  </a:lnTo>
                  <a:lnTo>
                    <a:pt x="62323" y="133370"/>
                  </a:lnTo>
                  <a:lnTo>
                    <a:pt x="62323" y="133810"/>
                  </a:lnTo>
                  <a:lnTo>
                    <a:pt x="61406" y="134726"/>
                  </a:lnTo>
                  <a:lnTo>
                    <a:pt x="60490" y="135203"/>
                  </a:lnTo>
                  <a:lnTo>
                    <a:pt x="60013" y="135643"/>
                  </a:lnTo>
                  <a:lnTo>
                    <a:pt x="60490" y="136120"/>
                  </a:lnTo>
                  <a:lnTo>
                    <a:pt x="61406" y="136559"/>
                  </a:lnTo>
                  <a:lnTo>
                    <a:pt x="60490" y="137036"/>
                  </a:lnTo>
                  <a:lnTo>
                    <a:pt x="59096" y="136559"/>
                  </a:lnTo>
                  <a:lnTo>
                    <a:pt x="58657" y="136559"/>
                  </a:lnTo>
                  <a:lnTo>
                    <a:pt x="58180" y="137036"/>
                  </a:lnTo>
                  <a:lnTo>
                    <a:pt x="57740" y="137476"/>
                  </a:lnTo>
                  <a:lnTo>
                    <a:pt x="57740" y="137953"/>
                  </a:lnTo>
                  <a:lnTo>
                    <a:pt x="58180" y="138392"/>
                  </a:lnTo>
                  <a:lnTo>
                    <a:pt x="60013" y="137953"/>
                  </a:lnTo>
                  <a:lnTo>
                    <a:pt x="60490" y="138392"/>
                  </a:lnTo>
                  <a:lnTo>
                    <a:pt x="60490" y="138869"/>
                  </a:lnTo>
                  <a:lnTo>
                    <a:pt x="61846" y="139309"/>
                  </a:lnTo>
                  <a:lnTo>
                    <a:pt x="61406" y="139309"/>
                  </a:lnTo>
                  <a:lnTo>
                    <a:pt x="60929" y="140225"/>
                  </a:lnTo>
                  <a:lnTo>
                    <a:pt x="60490" y="139786"/>
                  </a:lnTo>
                  <a:lnTo>
                    <a:pt x="60490" y="140702"/>
                  </a:lnTo>
                  <a:lnTo>
                    <a:pt x="60929" y="141142"/>
                  </a:lnTo>
                  <a:lnTo>
                    <a:pt x="60490" y="141619"/>
                  </a:lnTo>
                  <a:lnTo>
                    <a:pt x="60013" y="141142"/>
                  </a:lnTo>
                  <a:lnTo>
                    <a:pt x="59573" y="140702"/>
                  </a:lnTo>
                  <a:lnTo>
                    <a:pt x="59096" y="141142"/>
                  </a:lnTo>
                  <a:lnTo>
                    <a:pt x="59096" y="142058"/>
                  </a:lnTo>
                  <a:lnTo>
                    <a:pt x="58657" y="142535"/>
                  </a:lnTo>
                  <a:lnTo>
                    <a:pt x="59096" y="142975"/>
                  </a:lnTo>
                  <a:lnTo>
                    <a:pt x="59096" y="143891"/>
                  </a:lnTo>
                  <a:lnTo>
                    <a:pt x="58180" y="143891"/>
                  </a:lnTo>
                  <a:lnTo>
                    <a:pt x="57740" y="145725"/>
                  </a:lnTo>
                  <a:lnTo>
                    <a:pt x="57740" y="146201"/>
                  </a:lnTo>
                  <a:lnTo>
                    <a:pt x="59096" y="146641"/>
                  </a:lnTo>
                  <a:lnTo>
                    <a:pt x="60013" y="147118"/>
                  </a:lnTo>
                  <a:lnTo>
                    <a:pt x="60490" y="147118"/>
                  </a:lnTo>
                  <a:lnTo>
                    <a:pt x="61406" y="146641"/>
                  </a:lnTo>
                  <a:lnTo>
                    <a:pt x="61846" y="147118"/>
                  </a:lnTo>
                  <a:lnTo>
                    <a:pt x="61846" y="147558"/>
                  </a:lnTo>
                  <a:lnTo>
                    <a:pt x="62762" y="147558"/>
                  </a:lnTo>
                  <a:lnTo>
                    <a:pt x="63239" y="147118"/>
                  </a:lnTo>
                  <a:lnTo>
                    <a:pt x="64156" y="147558"/>
                  </a:lnTo>
                  <a:lnTo>
                    <a:pt x="65072" y="147558"/>
                  </a:lnTo>
                  <a:lnTo>
                    <a:pt x="65072" y="148034"/>
                  </a:lnTo>
                  <a:lnTo>
                    <a:pt x="65989" y="148474"/>
                  </a:lnTo>
                  <a:lnTo>
                    <a:pt x="66905" y="148474"/>
                  </a:lnTo>
                  <a:lnTo>
                    <a:pt x="67345" y="148951"/>
                  </a:lnTo>
                  <a:lnTo>
                    <a:pt x="67822" y="149391"/>
                  </a:lnTo>
                  <a:lnTo>
                    <a:pt x="68738" y="149391"/>
                  </a:lnTo>
                  <a:lnTo>
                    <a:pt x="70571" y="151224"/>
                  </a:lnTo>
                  <a:lnTo>
                    <a:pt x="71011" y="149867"/>
                  </a:lnTo>
                  <a:lnTo>
                    <a:pt x="72404" y="149867"/>
                  </a:lnTo>
                  <a:lnTo>
                    <a:pt x="72844" y="149391"/>
                  </a:lnTo>
                  <a:lnTo>
                    <a:pt x="73321" y="148474"/>
                  </a:lnTo>
                  <a:lnTo>
                    <a:pt x="74237" y="148951"/>
                  </a:lnTo>
                  <a:lnTo>
                    <a:pt x="75154" y="149391"/>
                  </a:lnTo>
                  <a:lnTo>
                    <a:pt x="75594" y="149391"/>
                  </a:lnTo>
                  <a:lnTo>
                    <a:pt x="77903" y="148951"/>
                  </a:lnTo>
                  <a:lnTo>
                    <a:pt x="78343" y="149391"/>
                  </a:lnTo>
                  <a:lnTo>
                    <a:pt x="80653" y="149391"/>
                  </a:lnTo>
                  <a:lnTo>
                    <a:pt x="82009" y="148951"/>
                  </a:lnTo>
                  <a:lnTo>
                    <a:pt x="82486" y="148951"/>
                  </a:lnTo>
                  <a:lnTo>
                    <a:pt x="83402" y="149391"/>
                  </a:lnTo>
                  <a:lnTo>
                    <a:pt x="84759" y="148951"/>
                  </a:lnTo>
                  <a:lnTo>
                    <a:pt x="86152" y="148951"/>
                  </a:lnTo>
                  <a:lnTo>
                    <a:pt x="86592" y="149391"/>
                  </a:lnTo>
                  <a:lnTo>
                    <a:pt x="86152" y="149867"/>
                  </a:lnTo>
                  <a:lnTo>
                    <a:pt x="87985" y="149867"/>
                  </a:lnTo>
                  <a:lnTo>
                    <a:pt x="88425" y="149391"/>
                  </a:lnTo>
                  <a:lnTo>
                    <a:pt x="89341" y="148951"/>
                  </a:lnTo>
                  <a:lnTo>
                    <a:pt x="90734" y="148951"/>
                  </a:lnTo>
                  <a:lnTo>
                    <a:pt x="91174" y="148474"/>
                  </a:lnTo>
                  <a:lnTo>
                    <a:pt x="91174" y="148034"/>
                  </a:lnTo>
                  <a:lnTo>
                    <a:pt x="92567" y="148034"/>
                  </a:lnTo>
                  <a:lnTo>
                    <a:pt x="92567" y="148951"/>
                  </a:lnTo>
                  <a:lnTo>
                    <a:pt x="93484" y="148474"/>
                  </a:lnTo>
                  <a:lnTo>
                    <a:pt x="93484" y="148034"/>
                  </a:lnTo>
                  <a:lnTo>
                    <a:pt x="94400" y="148034"/>
                  </a:lnTo>
                  <a:lnTo>
                    <a:pt x="95317" y="148474"/>
                  </a:lnTo>
                  <a:lnTo>
                    <a:pt x="95317" y="148951"/>
                  </a:lnTo>
                  <a:lnTo>
                    <a:pt x="95317" y="149391"/>
                  </a:lnTo>
                  <a:lnTo>
                    <a:pt x="95757" y="149867"/>
                  </a:lnTo>
                  <a:lnTo>
                    <a:pt x="96673" y="149391"/>
                  </a:lnTo>
                  <a:lnTo>
                    <a:pt x="100816" y="149391"/>
                  </a:lnTo>
                  <a:lnTo>
                    <a:pt x="101732" y="150307"/>
                  </a:lnTo>
                  <a:lnTo>
                    <a:pt x="102649" y="150784"/>
                  </a:lnTo>
                  <a:lnTo>
                    <a:pt x="104005" y="150784"/>
                  </a:lnTo>
                  <a:lnTo>
                    <a:pt x="105398" y="150307"/>
                  </a:lnTo>
                  <a:lnTo>
                    <a:pt x="105838" y="148951"/>
                  </a:lnTo>
                  <a:lnTo>
                    <a:pt x="104922" y="148474"/>
                  </a:lnTo>
                  <a:lnTo>
                    <a:pt x="106755" y="148474"/>
                  </a:lnTo>
                  <a:lnTo>
                    <a:pt x="106315" y="147558"/>
                  </a:lnTo>
                  <a:lnTo>
                    <a:pt x="106755" y="146641"/>
                  </a:lnTo>
                  <a:lnTo>
                    <a:pt x="106315" y="146641"/>
                  </a:lnTo>
                  <a:lnTo>
                    <a:pt x="105398" y="146201"/>
                  </a:lnTo>
                  <a:lnTo>
                    <a:pt x="104482" y="145725"/>
                  </a:lnTo>
                  <a:lnTo>
                    <a:pt x="104005" y="145285"/>
                  </a:lnTo>
                  <a:lnTo>
                    <a:pt x="102172" y="144368"/>
                  </a:lnTo>
                  <a:lnTo>
                    <a:pt x="101256" y="143891"/>
                  </a:lnTo>
                  <a:lnTo>
                    <a:pt x="100339" y="142975"/>
                  </a:lnTo>
                  <a:lnTo>
                    <a:pt x="100339" y="141142"/>
                  </a:lnTo>
                  <a:lnTo>
                    <a:pt x="99423" y="140702"/>
                  </a:lnTo>
                  <a:lnTo>
                    <a:pt x="98983" y="140225"/>
                  </a:lnTo>
                  <a:lnTo>
                    <a:pt x="98983" y="139309"/>
                  </a:lnTo>
                  <a:lnTo>
                    <a:pt x="98506" y="138392"/>
                  </a:lnTo>
                  <a:lnTo>
                    <a:pt x="98066" y="138392"/>
                  </a:lnTo>
                  <a:lnTo>
                    <a:pt x="98066" y="137953"/>
                  </a:lnTo>
                  <a:lnTo>
                    <a:pt x="97150" y="137476"/>
                  </a:lnTo>
                  <a:lnTo>
                    <a:pt x="95317" y="136559"/>
                  </a:lnTo>
                  <a:lnTo>
                    <a:pt x="95317" y="137036"/>
                  </a:lnTo>
                  <a:lnTo>
                    <a:pt x="94840" y="137476"/>
                  </a:lnTo>
                  <a:lnTo>
                    <a:pt x="94400" y="137036"/>
                  </a:lnTo>
                  <a:lnTo>
                    <a:pt x="93484" y="136559"/>
                  </a:lnTo>
                  <a:lnTo>
                    <a:pt x="93924" y="134726"/>
                  </a:lnTo>
                  <a:lnTo>
                    <a:pt x="93924" y="134287"/>
                  </a:lnTo>
                  <a:lnTo>
                    <a:pt x="94400" y="133810"/>
                  </a:lnTo>
                  <a:lnTo>
                    <a:pt x="94400" y="132893"/>
                  </a:lnTo>
                  <a:lnTo>
                    <a:pt x="94840" y="131977"/>
                  </a:lnTo>
                  <a:lnTo>
                    <a:pt x="93924" y="131977"/>
                  </a:lnTo>
                  <a:lnTo>
                    <a:pt x="93924" y="130620"/>
                  </a:lnTo>
                  <a:lnTo>
                    <a:pt x="94400" y="129227"/>
                  </a:lnTo>
                  <a:lnTo>
                    <a:pt x="94400" y="128311"/>
                  </a:lnTo>
                  <a:lnTo>
                    <a:pt x="94840" y="128311"/>
                  </a:lnTo>
                  <a:lnTo>
                    <a:pt x="95317" y="128787"/>
                  </a:lnTo>
                  <a:lnTo>
                    <a:pt x="96233" y="127871"/>
                  </a:lnTo>
                  <a:lnTo>
                    <a:pt x="96673" y="127394"/>
                  </a:lnTo>
                  <a:lnTo>
                    <a:pt x="97150" y="126954"/>
                  </a:lnTo>
                  <a:lnTo>
                    <a:pt x="97590" y="125561"/>
                  </a:lnTo>
                  <a:lnTo>
                    <a:pt x="98066" y="126038"/>
                  </a:lnTo>
                  <a:lnTo>
                    <a:pt x="98506" y="125121"/>
                  </a:lnTo>
                  <a:lnTo>
                    <a:pt x="98066" y="123728"/>
                  </a:lnTo>
                  <a:lnTo>
                    <a:pt x="96673" y="123728"/>
                  </a:lnTo>
                  <a:lnTo>
                    <a:pt x="95317" y="123288"/>
                  </a:lnTo>
                  <a:lnTo>
                    <a:pt x="95757" y="122372"/>
                  </a:lnTo>
                  <a:lnTo>
                    <a:pt x="96233" y="121895"/>
                  </a:lnTo>
                  <a:lnTo>
                    <a:pt x="96673" y="121895"/>
                  </a:lnTo>
                  <a:lnTo>
                    <a:pt x="96233" y="121455"/>
                  </a:lnTo>
                  <a:lnTo>
                    <a:pt x="94840" y="120539"/>
                  </a:lnTo>
                  <a:lnTo>
                    <a:pt x="92567" y="119146"/>
                  </a:lnTo>
                  <a:lnTo>
                    <a:pt x="91651" y="118229"/>
                  </a:lnTo>
                  <a:lnTo>
                    <a:pt x="91174" y="118706"/>
                  </a:lnTo>
                  <a:lnTo>
                    <a:pt x="90258" y="119146"/>
                  </a:lnTo>
                  <a:lnTo>
                    <a:pt x="90258" y="119622"/>
                  </a:lnTo>
                  <a:lnTo>
                    <a:pt x="89818" y="120062"/>
                  </a:lnTo>
                  <a:lnTo>
                    <a:pt x="88901" y="119622"/>
                  </a:lnTo>
                  <a:lnTo>
                    <a:pt x="88425" y="119146"/>
                  </a:lnTo>
                  <a:lnTo>
                    <a:pt x="88425" y="118229"/>
                  </a:lnTo>
                  <a:lnTo>
                    <a:pt x="88425" y="117313"/>
                  </a:lnTo>
                  <a:lnTo>
                    <a:pt x="86152" y="117313"/>
                  </a:lnTo>
                  <a:lnTo>
                    <a:pt x="85675" y="117789"/>
                  </a:lnTo>
                  <a:lnTo>
                    <a:pt x="85675" y="116396"/>
                  </a:lnTo>
                  <a:lnTo>
                    <a:pt x="85675" y="115480"/>
                  </a:lnTo>
                  <a:lnTo>
                    <a:pt x="86592" y="113647"/>
                  </a:lnTo>
                  <a:lnTo>
                    <a:pt x="85235" y="113647"/>
                  </a:lnTo>
                  <a:lnTo>
                    <a:pt x="84319" y="112730"/>
                  </a:lnTo>
                  <a:lnTo>
                    <a:pt x="84759" y="112290"/>
                  </a:lnTo>
                  <a:lnTo>
                    <a:pt x="84759" y="110897"/>
                  </a:lnTo>
                  <a:lnTo>
                    <a:pt x="84319" y="110457"/>
                  </a:lnTo>
                  <a:lnTo>
                    <a:pt x="83842" y="109541"/>
                  </a:lnTo>
                  <a:lnTo>
                    <a:pt x="84319" y="108624"/>
                  </a:lnTo>
                  <a:lnTo>
                    <a:pt x="84759" y="108624"/>
                  </a:lnTo>
                  <a:lnTo>
                    <a:pt x="84759" y="107231"/>
                  </a:lnTo>
                  <a:lnTo>
                    <a:pt x="84319" y="107231"/>
                  </a:lnTo>
                  <a:lnTo>
                    <a:pt x="84759" y="105398"/>
                  </a:lnTo>
                  <a:lnTo>
                    <a:pt x="86152" y="105875"/>
                  </a:lnTo>
                  <a:lnTo>
                    <a:pt x="86592" y="106791"/>
                  </a:lnTo>
                  <a:lnTo>
                    <a:pt x="87508" y="107231"/>
                  </a:lnTo>
                  <a:lnTo>
                    <a:pt x="87985" y="107708"/>
                  </a:lnTo>
                  <a:lnTo>
                    <a:pt x="88901" y="106791"/>
                  </a:lnTo>
                  <a:lnTo>
                    <a:pt x="88901" y="106315"/>
                  </a:lnTo>
                  <a:lnTo>
                    <a:pt x="88425" y="105398"/>
                  </a:lnTo>
                  <a:lnTo>
                    <a:pt x="87985" y="104042"/>
                  </a:lnTo>
                  <a:lnTo>
                    <a:pt x="86592" y="103565"/>
                  </a:lnTo>
                  <a:lnTo>
                    <a:pt x="87508" y="103125"/>
                  </a:lnTo>
                  <a:lnTo>
                    <a:pt x="88425" y="103125"/>
                  </a:lnTo>
                  <a:lnTo>
                    <a:pt x="88425" y="102209"/>
                  </a:lnTo>
                  <a:lnTo>
                    <a:pt x="88425" y="101732"/>
                  </a:lnTo>
                  <a:lnTo>
                    <a:pt x="88425" y="99899"/>
                  </a:lnTo>
                  <a:lnTo>
                    <a:pt x="89341" y="99899"/>
                  </a:lnTo>
                  <a:lnTo>
                    <a:pt x="89818" y="99459"/>
                  </a:lnTo>
                  <a:lnTo>
                    <a:pt x="90258" y="98543"/>
                  </a:lnTo>
                  <a:lnTo>
                    <a:pt x="91174" y="97150"/>
                  </a:lnTo>
                  <a:lnTo>
                    <a:pt x="91651" y="96233"/>
                  </a:lnTo>
                  <a:lnTo>
                    <a:pt x="91651" y="95793"/>
                  </a:lnTo>
                  <a:lnTo>
                    <a:pt x="91651" y="95317"/>
                  </a:lnTo>
                  <a:lnTo>
                    <a:pt x="92091" y="95317"/>
                  </a:lnTo>
                  <a:lnTo>
                    <a:pt x="92567" y="95793"/>
                  </a:lnTo>
                  <a:lnTo>
                    <a:pt x="93007" y="96233"/>
                  </a:lnTo>
                  <a:lnTo>
                    <a:pt x="93924" y="95793"/>
                  </a:lnTo>
                  <a:lnTo>
                    <a:pt x="94400" y="94877"/>
                  </a:lnTo>
                  <a:lnTo>
                    <a:pt x="94840" y="93484"/>
                  </a:lnTo>
                  <a:lnTo>
                    <a:pt x="95757" y="93044"/>
                  </a:lnTo>
                  <a:lnTo>
                    <a:pt x="96233" y="93044"/>
                  </a:lnTo>
                  <a:lnTo>
                    <a:pt x="97590" y="93960"/>
                  </a:lnTo>
                  <a:lnTo>
                    <a:pt x="97590" y="93960"/>
                  </a:lnTo>
                  <a:lnTo>
                    <a:pt x="97150" y="93484"/>
                  </a:lnTo>
                  <a:lnTo>
                    <a:pt x="97590" y="92567"/>
                  </a:lnTo>
                  <a:lnTo>
                    <a:pt x="98983" y="92567"/>
                  </a:lnTo>
                  <a:lnTo>
                    <a:pt x="99899" y="93044"/>
                  </a:lnTo>
                  <a:lnTo>
                    <a:pt x="102172" y="93044"/>
                  </a:lnTo>
                  <a:lnTo>
                    <a:pt x="102649" y="93484"/>
                  </a:lnTo>
                  <a:lnTo>
                    <a:pt x="104005" y="93484"/>
                  </a:lnTo>
                  <a:lnTo>
                    <a:pt x="104482" y="93960"/>
                  </a:lnTo>
                  <a:lnTo>
                    <a:pt x="104482" y="93044"/>
                  </a:lnTo>
                  <a:lnTo>
                    <a:pt x="104005" y="92567"/>
                  </a:lnTo>
                  <a:lnTo>
                    <a:pt x="104005" y="92127"/>
                  </a:lnTo>
                  <a:lnTo>
                    <a:pt x="107231" y="92127"/>
                  </a:lnTo>
                  <a:lnTo>
                    <a:pt x="108588" y="92567"/>
                  </a:lnTo>
                  <a:lnTo>
                    <a:pt x="109064" y="91651"/>
                  </a:lnTo>
                  <a:lnTo>
                    <a:pt x="109064" y="91211"/>
                  </a:lnTo>
                  <a:lnTo>
                    <a:pt x="109064" y="90734"/>
                  </a:lnTo>
                  <a:lnTo>
                    <a:pt x="109504" y="90734"/>
                  </a:lnTo>
                  <a:lnTo>
                    <a:pt x="109064" y="90294"/>
                  </a:lnTo>
                  <a:lnTo>
                    <a:pt x="108588" y="89818"/>
                  </a:lnTo>
                  <a:lnTo>
                    <a:pt x="110897" y="89818"/>
                  </a:lnTo>
                  <a:lnTo>
                    <a:pt x="109981" y="88461"/>
                  </a:lnTo>
                  <a:lnTo>
                    <a:pt x="110421" y="88461"/>
                  </a:lnTo>
                  <a:lnTo>
                    <a:pt x="111337" y="87985"/>
                  </a:lnTo>
                  <a:lnTo>
                    <a:pt x="112254" y="88461"/>
                  </a:lnTo>
                  <a:lnTo>
                    <a:pt x="113170" y="88461"/>
                  </a:lnTo>
                  <a:lnTo>
                    <a:pt x="113170" y="87545"/>
                  </a:lnTo>
                  <a:lnTo>
                    <a:pt x="114087" y="87545"/>
                  </a:lnTo>
                  <a:lnTo>
                    <a:pt x="113647" y="86628"/>
                  </a:lnTo>
                  <a:lnTo>
                    <a:pt x="113647" y="86152"/>
                  </a:lnTo>
                  <a:lnTo>
                    <a:pt x="114087" y="85712"/>
                  </a:lnTo>
                  <a:lnTo>
                    <a:pt x="115480" y="84795"/>
                  </a:lnTo>
                  <a:lnTo>
                    <a:pt x="115920" y="85235"/>
                  </a:lnTo>
                  <a:lnTo>
                    <a:pt x="116396" y="86152"/>
                  </a:lnTo>
                  <a:lnTo>
                    <a:pt x="117313" y="86152"/>
                  </a:lnTo>
                  <a:lnTo>
                    <a:pt x="119146" y="85712"/>
                  </a:lnTo>
                  <a:lnTo>
                    <a:pt x="120062" y="85712"/>
                  </a:lnTo>
                  <a:lnTo>
                    <a:pt x="120062" y="85235"/>
                  </a:lnTo>
                  <a:lnTo>
                    <a:pt x="120062" y="84319"/>
                  </a:lnTo>
                  <a:lnTo>
                    <a:pt x="120979" y="83402"/>
                  </a:lnTo>
                  <a:lnTo>
                    <a:pt x="122335" y="82962"/>
                  </a:lnTo>
                  <a:lnTo>
                    <a:pt x="123728" y="81569"/>
                  </a:lnTo>
                  <a:lnTo>
                    <a:pt x="124168" y="80653"/>
                  </a:lnTo>
                  <a:lnTo>
                    <a:pt x="124168" y="79736"/>
                  </a:lnTo>
                  <a:lnTo>
                    <a:pt x="123728" y="78820"/>
                  </a:lnTo>
                  <a:lnTo>
                    <a:pt x="122812" y="77903"/>
                  </a:lnTo>
                  <a:lnTo>
                    <a:pt x="122335" y="77903"/>
                  </a:lnTo>
                  <a:lnTo>
                    <a:pt x="121419" y="78380"/>
                  </a:lnTo>
                  <a:lnTo>
                    <a:pt x="120502" y="79296"/>
                  </a:lnTo>
                  <a:lnTo>
                    <a:pt x="117753" y="79296"/>
                  </a:lnTo>
                  <a:lnTo>
                    <a:pt x="116396" y="78820"/>
                  </a:lnTo>
                  <a:lnTo>
                    <a:pt x="116396" y="78380"/>
                  </a:lnTo>
                  <a:lnTo>
                    <a:pt x="115480" y="77463"/>
                  </a:lnTo>
                  <a:lnTo>
                    <a:pt x="115003" y="77463"/>
                  </a:lnTo>
                  <a:lnTo>
                    <a:pt x="113647" y="78820"/>
                  </a:lnTo>
                  <a:lnTo>
                    <a:pt x="113170" y="79296"/>
                  </a:lnTo>
                  <a:lnTo>
                    <a:pt x="112254" y="79296"/>
                  </a:lnTo>
                  <a:lnTo>
                    <a:pt x="111337" y="78380"/>
                  </a:lnTo>
                  <a:lnTo>
                    <a:pt x="110421" y="76987"/>
                  </a:lnTo>
                  <a:lnTo>
                    <a:pt x="110421" y="76070"/>
                  </a:lnTo>
                  <a:lnTo>
                    <a:pt x="110421" y="75630"/>
                  </a:lnTo>
                  <a:lnTo>
                    <a:pt x="109504" y="75154"/>
                  </a:lnTo>
                  <a:lnTo>
                    <a:pt x="109064" y="74714"/>
                  </a:lnTo>
                  <a:lnTo>
                    <a:pt x="109064" y="74237"/>
                  </a:lnTo>
                  <a:lnTo>
                    <a:pt x="108148" y="73321"/>
                  </a:lnTo>
                  <a:lnTo>
                    <a:pt x="108148" y="71048"/>
                  </a:lnTo>
                  <a:lnTo>
                    <a:pt x="108148" y="69654"/>
                  </a:lnTo>
                  <a:lnTo>
                    <a:pt x="107671" y="69215"/>
                  </a:lnTo>
                  <a:lnTo>
                    <a:pt x="106755" y="68738"/>
                  </a:lnTo>
                  <a:lnTo>
                    <a:pt x="106755" y="67382"/>
                  </a:lnTo>
                  <a:lnTo>
                    <a:pt x="106755" y="66465"/>
                  </a:lnTo>
                  <a:lnTo>
                    <a:pt x="106315" y="66905"/>
                  </a:lnTo>
                  <a:lnTo>
                    <a:pt x="106315" y="67382"/>
                  </a:lnTo>
                  <a:lnTo>
                    <a:pt x="105398" y="69654"/>
                  </a:lnTo>
                  <a:lnTo>
                    <a:pt x="104482" y="71048"/>
                  </a:lnTo>
                  <a:lnTo>
                    <a:pt x="103089" y="71487"/>
                  </a:lnTo>
                  <a:lnTo>
                    <a:pt x="101732" y="72404"/>
                  </a:lnTo>
                  <a:lnTo>
                    <a:pt x="100816" y="72881"/>
                  </a:lnTo>
                  <a:lnTo>
                    <a:pt x="98983" y="71048"/>
                  </a:lnTo>
                  <a:lnTo>
                    <a:pt x="98983" y="69654"/>
                  </a:lnTo>
                  <a:lnTo>
                    <a:pt x="99899" y="68738"/>
                  </a:lnTo>
                  <a:lnTo>
                    <a:pt x="101256" y="68298"/>
                  </a:lnTo>
                  <a:lnTo>
                    <a:pt x="101732" y="68738"/>
                  </a:lnTo>
                  <a:lnTo>
                    <a:pt x="102649" y="69215"/>
                  </a:lnTo>
                  <a:lnTo>
                    <a:pt x="102649" y="68738"/>
                  </a:lnTo>
                  <a:lnTo>
                    <a:pt x="102649" y="67821"/>
                  </a:lnTo>
                  <a:lnTo>
                    <a:pt x="102649" y="67382"/>
                  </a:lnTo>
                  <a:lnTo>
                    <a:pt x="103089" y="65988"/>
                  </a:lnTo>
                  <a:lnTo>
                    <a:pt x="103565" y="65072"/>
                  </a:lnTo>
                  <a:lnTo>
                    <a:pt x="103089" y="64155"/>
                  </a:lnTo>
                  <a:lnTo>
                    <a:pt x="102172" y="63716"/>
                  </a:lnTo>
                  <a:lnTo>
                    <a:pt x="102172" y="63239"/>
                  </a:lnTo>
                  <a:lnTo>
                    <a:pt x="101732" y="63239"/>
                  </a:lnTo>
                  <a:lnTo>
                    <a:pt x="101256" y="64155"/>
                  </a:lnTo>
                  <a:lnTo>
                    <a:pt x="99423" y="64155"/>
                  </a:lnTo>
                  <a:lnTo>
                    <a:pt x="98983" y="64632"/>
                  </a:lnTo>
                  <a:lnTo>
                    <a:pt x="97150" y="65549"/>
                  </a:lnTo>
                  <a:lnTo>
                    <a:pt x="96233" y="65549"/>
                  </a:lnTo>
                  <a:lnTo>
                    <a:pt x="95757" y="64155"/>
                  </a:lnTo>
                  <a:lnTo>
                    <a:pt x="94840" y="62799"/>
                  </a:lnTo>
                  <a:lnTo>
                    <a:pt x="93924" y="62322"/>
                  </a:lnTo>
                  <a:lnTo>
                    <a:pt x="94400" y="61883"/>
                  </a:lnTo>
                  <a:lnTo>
                    <a:pt x="95317" y="61883"/>
                  </a:lnTo>
                  <a:lnTo>
                    <a:pt x="94840" y="60489"/>
                  </a:lnTo>
                  <a:lnTo>
                    <a:pt x="94400" y="59133"/>
                  </a:lnTo>
                  <a:lnTo>
                    <a:pt x="93007" y="57740"/>
                  </a:lnTo>
                  <a:lnTo>
                    <a:pt x="93484" y="56383"/>
                  </a:lnTo>
                  <a:lnTo>
                    <a:pt x="93924" y="55907"/>
                  </a:lnTo>
                  <a:lnTo>
                    <a:pt x="94840" y="55907"/>
                  </a:lnTo>
                  <a:lnTo>
                    <a:pt x="94840" y="55467"/>
                  </a:lnTo>
                  <a:lnTo>
                    <a:pt x="93924" y="54550"/>
                  </a:lnTo>
                  <a:lnTo>
                    <a:pt x="93924" y="54074"/>
                  </a:lnTo>
                  <a:lnTo>
                    <a:pt x="93924" y="52717"/>
                  </a:lnTo>
                  <a:lnTo>
                    <a:pt x="93924" y="52241"/>
                  </a:lnTo>
                  <a:lnTo>
                    <a:pt x="93007" y="52241"/>
                  </a:lnTo>
                  <a:lnTo>
                    <a:pt x="92567" y="51324"/>
                  </a:lnTo>
                  <a:lnTo>
                    <a:pt x="92091" y="50408"/>
                  </a:lnTo>
                  <a:lnTo>
                    <a:pt x="91651" y="49968"/>
                  </a:lnTo>
                  <a:lnTo>
                    <a:pt x="91174" y="49051"/>
                  </a:lnTo>
                  <a:lnTo>
                    <a:pt x="90734" y="49051"/>
                  </a:lnTo>
                  <a:lnTo>
                    <a:pt x="90734" y="48575"/>
                  </a:lnTo>
                  <a:lnTo>
                    <a:pt x="90258" y="48135"/>
                  </a:lnTo>
                  <a:lnTo>
                    <a:pt x="89818" y="48575"/>
                  </a:lnTo>
                  <a:lnTo>
                    <a:pt x="89341" y="47218"/>
                  </a:lnTo>
                  <a:lnTo>
                    <a:pt x="87985" y="45385"/>
                  </a:lnTo>
                  <a:lnTo>
                    <a:pt x="87508" y="43552"/>
                  </a:lnTo>
                  <a:lnTo>
                    <a:pt x="87068" y="42636"/>
                  </a:lnTo>
                  <a:lnTo>
                    <a:pt x="85235" y="41719"/>
                  </a:lnTo>
                  <a:lnTo>
                    <a:pt x="85235" y="40326"/>
                  </a:lnTo>
                  <a:lnTo>
                    <a:pt x="84759" y="39886"/>
                  </a:lnTo>
                  <a:lnTo>
                    <a:pt x="83842" y="38970"/>
                  </a:lnTo>
                  <a:lnTo>
                    <a:pt x="83402" y="38053"/>
                  </a:lnTo>
                  <a:lnTo>
                    <a:pt x="82926" y="36660"/>
                  </a:lnTo>
                  <a:lnTo>
                    <a:pt x="82486" y="36220"/>
                  </a:lnTo>
                  <a:lnTo>
                    <a:pt x="82009" y="35744"/>
                  </a:lnTo>
                  <a:lnTo>
                    <a:pt x="81093" y="33911"/>
                  </a:lnTo>
                  <a:lnTo>
                    <a:pt x="80653" y="33471"/>
                  </a:lnTo>
                  <a:lnTo>
                    <a:pt x="79736" y="32994"/>
                  </a:lnTo>
                  <a:lnTo>
                    <a:pt x="79736" y="32554"/>
                  </a:lnTo>
                  <a:lnTo>
                    <a:pt x="78820" y="32078"/>
                  </a:lnTo>
                  <a:lnTo>
                    <a:pt x="78343" y="31638"/>
                  </a:lnTo>
                  <a:lnTo>
                    <a:pt x="77427" y="29328"/>
                  </a:lnTo>
                  <a:lnTo>
                    <a:pt x="76987" y="29328"/>
                  </a:lnTo>
                  <a:lnTo>
                    <a:pt x="76987" y="28412"/>
                  </a:lnTo>
                  <a:lnTo>
                    <a:pt x="76510" y="27495"/>
                  </a:lnTo>
                  <a:lnTo>
                    <a:pt x="76510" y="27972"/>
                  </a:lnTo>
                  <a:lnTo>
                    <a:pt x="76070" y="27055"/>
                  </a:lnTo>
                  <a:lnTo>
                    <a:pt x="76070" y="26139"/>
                  </a:lnTo>
                  <a:lnTo>
                    <a:pt x="75594" y="25662"/>
                  </a:lnTo>
                  <a:lnTo>
                    <a:pt x="74677" y="24746"/>
                  </a:lnTo>
                  <a:lnTo>
                    <a:pt x="74237" y="23829"/>
                  </a:lnTo>
                  <a:lnTo>
                    <a:pt x="73321" y="23829"/>
                  </a:lnTo>
                  <a:lnTo>
                    <a:pt x="73321" y="23389"/>
                  </a:lnTo>
                  <a:lnTo>
                    <a:pt x="73321" y="22913"/>
                  </a:lnTo>
                  <a:lnTo>
                    <a:pt x="74237" y="22913"/>
                  </a:lnTo>
                  <a:lnTo>
                    <a:pt x="74677" y="22473"/>
                  </a:lnTo>
                  <a:lnTo>
                    <a:pt x="74677" y="20163"/>
                  </a:lnTo>
                  <a:lnTo>
                    <a:pt x="74237" y="18807"/>
                  </a:lnTo>
                  <a:lnTo>
                    <a:pt x="74237" y="17890"/>
                  </a:lnTo>
                  <a:lnTo>
                    <a:pt x="74677" y="17890"/>
                  </a:lnTo>
                  <a:lnTo>
                    <a:pt x="75154" y="16497"/>
                  </a:lnTo>
                  <a:lnTo>
                    <a:pt x="75154" y="14224"/>
                  </a:lnTo>
                  <a:lnTo>
                    <a:pt x="73761" y="11915"/>
                  </a:lnTo>
                  <a:lnTo>
                    <a:pt x="74237" y="10998"/>
                  </a:lnTo>
                  <a:lnTo>
                    <a:pt x="75154" y="10082"/>
                  </a:lnTo>
                  <a:lnTo>
                    <a:pt x="75594" y="9165"/>
                  </a:lnTo>
                  <a:lnTo>
                    <a:pt x="75154" y="7809"/>
                  </a:lnTo>
                  <a:lnTo>
                    <a:pt x="75154" y="6416"/>
                  </a:lnTo>
                  <a:lnTo>
                    <a:pt x="74237" y="5059"/>
                  </a:lnTo>
                  <a:lnTo>
                    <a:pt x="73321" y="4583"/>
                  </a:lnTo>
                  <a:lnTo>
                    <a:pt x="73761" y="3666"/>
                  </a:lnTo>
                  <a:lnTo>
                    <a:pt x="73321" y="3666"/>
                  </a:lnTo>
                  <a:lnTo>
                    <a:pt x="72844" y="3226"/>
                  </a:lnTo>
                  <a:lnTo>
                    <a:pt x="72404" y="3226"/>
                  </a:lnTo>
                  <a:lnTo>
                    <a:pt x="71928" y="4583"/>
                  </a:lnTo>
                  <a:lnTo>
                    <a:pt x="71488" y="4583"/>
                  </a:lnTo>
                  <a:lnTo>
                    <a:pt x="71011" y="3666"/>
                  </a:lnTo>
                  <a:lnTo>
                    <a:pt x="70094" y="3226"/>
                  </a:lnTo>
                  <a:lnTo>
                    <a:pt x="69178" y="2750"/>
                  </a:lnTo>
                  <a:lnTo>
                    <a:pt x="69178" y="1833"/>
                  </a:lnTo>
                  <a:lnTo>
                    <a:pt x="67822" y="1833"/>
                  </a:lnTo>
                  <a:lnTo>
                    <a:pt x="67345" y="2310"/>
                  </a:lnTo>
                  <a:lnTo>
                    <a:pt x="66428" y="2310"/>
                  </a:lnTo>
                  <a:lnTo>
                    <a:pt x="65989" y="1393"/>
                  </a:lnTo>
                  <a:lnTo>
                    <a:pt x="65512" y="917"/>
                  </a:lnTo>
                  <a:lnTo>
                    <a:pt x="65989" y="477"/>
                  </a:lnTo>
                  <a:lnTo>
                    <a:pt x="65989"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5" name="Google Shape;1945;p52"/>
            <p:cNvSpPr/>
            <p:nvPr/>
          </p:nvSpPr>
          <p:spPr>
            <a:xfrm>
              <a:off x="6604767" y="2730427"/>
              <a:ext cx="16" cy="16"/>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6" name="Google Shape;1946;p52"/>
            <p:cNvSpPr/>
            <p:nvPr/>
          </p:nvSpPr>
          <p:spPr>
            <a:xfrm>
              <a:off x="6921220" y="3128219"/>
              <a:ext cx="16" cy="16"/>
            </a:xfrm>
            <a:custGeom>
              <a:avLst/>
              <a:gdLst/>
              <a:ahLst/>
              <a:cxnLst/>
              <a:rect l="l" t="t" r="r" b="b"/>
              <a:pathLst>
                <a:path w="1" h="1" extrusionOk="0">
                  <a:moveTo>
                    <a:pt x="1" y="0"/>
                  </a:moveTo>
                  <a:lnTo>
                    <a:pt x="1" y="0"/>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7" name="Google Shape;1947;p52"/>
            <p:cNvSpPr/>
            <p:nvPr/>
          </p:nvSpPr>
          <p:spPr>
            <a:xfrm>
              <a:off x="8019110" y="3695136"/>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8" name="Google Shape;1948;p52"/>
            <p:cNvSpPr/>
            <p:nvPr/>
          </p:nvSpPr>
          <p:spPr>
            <a:xfrm>
              <a:off x="6317185" y="2663845"/>
              <a:ext cx="73672" cy="51874"/>
            </a:xfrm>
            <a:custGeom>
              <a:avLst/>
              <a:gdLst/>
              <a:ahLst/>
              <a:cxnLst/>
              <a:rect l="l" t="t" r="r" b="b"/>
              <a:pathLst>
                <a:path w="4583" h="3227" extrusionOk="0">
                  <a:moveTo>
                    <a:pt x="3226" y="0"/>
                  </a:moveTo>
                  <a:lnTo>
                    <a:pt x="1833" y="1393"/>
                  </a:lnTo>
                  <a:lnTo>
                    <a:pt x="1393" y="477"/>
                  </a:lnTo>
                  <a:lnTo>
                    <a:pt x="917" y="917"/>
                  </a:lnTo>
                  <a:lnTo>
                    <a:pt x="917" y="1393"/>
                  </a:lnTo>
                  <a:lnTo>
                    <a:pt x="917" y="1833"/>
                  </a:lnTo>
                  <a:lnTo>
                    <a:pt x="0" y="2310"/>
                  </a:lnTo>
                  <a:lnTo>
                    <a:pt x="917" y="2310"/>
                  </a:lnTo>
                  <a:lnTo>
                    <a:pt x="1393" y="2750"/>
                  </a:lnTo>
                  <a:lnTo>
                    <a:pt x="1393" y="3226"/>
                  </a:lnTo>
                  <a:lnTo>
                    <a:pt x="2310" y="2750"/>
                  </a:lnTo>
                  <a:lnTo>
                    <a:pt x="1833" y="2310"/>
                  </a:lnTo>
                  <a:lnTo>
                    <a:pt x="3666" y="2310"/>
                  </a:lnTo>
                  <a:lnTo>
                    <a:pt x="3666" y="1833"/>
                  </a:lnTo>
                  <a:lnTo>
                    <a:pt x="3666" y="1393"/>
                  </a:lnTo>
                  <a:lnTo>
                    <a:pt x="4583" y="477"/>
                  </a:lnTo>
                  <a:lnTo>
                    <a:pt x="3226"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49" name="Google Shape;1949;p52"/>
            <p:cNvSpPr/>
            <p:nvPr/>
          </p:nvSpPr>
          <p:spPr>
            <a:xfrm>
              <a:off x="6339578" y="2627306"/>
              <a:ext cx="29482" cy="29482"/>
            </a:xfrm>
            <a:custGeom>
              <a:avLst/>
              <a:gdLst/>
              <a:ahLst/>
              <a:cxnLst/>
              <a:rect l="l" t="t" r="r" b="b"/>
              <a:pathLst>
                <a:path w="1834" h="1834" extrusionOk="0">
                  <a:moveTo>
                    <a:pt x="0" y="917"/>
                  </a:moveTo>
                  <a:lnTo>
                    <a:pt x="0" y="1357"/>
                  </a:lnTo>
                  <a:lnTo>
                    <a:pt x="440" y="917"/>
                  </a:lnTo>
                  <a:close/>
                  <a:moveTo>
                    <a:pt x="917" y="0"/>
                  </a:moveTo>
                  <a:lnTo>
                    <a:pt x="440" y="917"/>
                  </a:lnTo>
                  <a:lnTo>
                    <a:pt x="917" y="917"/>
                  </a:lnTo>
                  <a:lnTo>
                    <a:pt x="917" y="1833"/>
                  </a:lnTo>
                  <a:lnTo>
                    <a:pt x="1357" y="1357"/>
                  </a:lnTo>
                  <a:lnTo>
                    <a:pt x="1833" y="917"/>
                  </a:lnTo>
                  <a:lnTo>
                    <a:pt x="1833" y="44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0" name="Google Shape;1950;p52"/>
            <p:cNvSpPr/>
            <p:nvPr/>
          </p:nvSpPr>
          <p:spPr>
            <a:xfrm>
              <a:off x="6398509" y="2568375"/>
              <a:ext cx="235740" cy="169141"/>
            </a:xfrm>
            <a:custGeom>
              <a:avLst/>
              <a:gdLst/>
              <a:ahLst/>
              <a:cxnLst/>
              <a:rect l="l" t="t" r="r" b="b"/>
              <a:pathLst>
                <a:path w="14665" h="10522" extrusionOk="0">
                  <a:moveTo>
                    <a:pt x="7772" y="0"/>
                  </a:moveTo>
                  <a:lnTo>
                    <a:pt x="6856" y="440"/>
                  </a:lnTo>
                  <a:lnTo>
                    <a:pt x="5499" y="440"/>
                  </a:lnTo>
                  <a:lnTo>
                    <a:pt x="5023" y="917"/>
                  </a:lnTo>
                  <a:lnTo>
                    <a:pt x="1833" y="917"/>
                  </a:lnTo>
                  <a:lnTo>
                    <a:pt x="1833" y="1357"/>
                  </a:lnTo>
                  <a:lnTo>
                    <a:pt x="1833" y="2273"/>
                  </a:lnTo>
                  <a:lnTo>
                    <a:pt x="440" y="2273"/>
                  </a:lnTo>
                  <a:lnTo>
                    <a:pt x="0" y="2750"/>
                  </a:lnTo>
                  <a:lnTo>
                    <a:pt x="0" y="3190"/>
                  </a:lnTo>
                  <a:lnTo>
                    <a:pt x="0" y="3666"/>
                  </a:lnTo>
                  <a:lnTo>
                    <a:pt x="0" y="4106"/>
                  </a:lnTo>
                  <a:lnTo>
                    <a:pt x="1357" y="4106"/>
                  </a:lnTo>
                  <a:lnTo>
                    <a:pt x="1357" y="4583"/>
                  </a:lnTo>
                  <a:lnTo>
                    <a:pt x="1357" y="5023"/>
                  </a:lnTo>
                  <a:lnTo>
                    <a:pt x="917" y="5023"/>
                  </a:lnTo>
                  <a:lnTo>
                    <a:pt x="917" y="5499"/>
                  </a:lnTo>
                  <a:lnTo>
                    <a:pt x="917" y="6856"/>
                  </a:lnTo>
                  <a:lnTo>
                    <a:pt x="1833" y="7772"/>
                  </a:lnTo>
                  <a:lnTo>
                    <a:pt x="2273" y="7772"/>
                  </a:lnTo>
                  <a:lnTo>
                    <a:pt x="2273" y="7332"/>
                  </a:lnTo>
                  <a:lnTo>
                    <a:pt x="2750" y="6856"/>
                  </a:lnTo>
                  <a:lnTo>
                    <a:pt x="3190" y="6856"/>
                  </a:lnTo>
                  <a:lnTo>
                    <a:pt x="3666" y="7332"/>
                  </a:lnTo>
                  <a:lnTo>
                    <a:pt x="3190" y="8249"/>
                  </a:lnTo>
                  <a:lnTo>
                    <a:pt x="3666" y="9165"/>
                  </a:lnTo>
                  <a:lnTo>
                    <a:pt x="3666" y="9605"/>
                  </a:lnTo>
                  <a:lnTo>
                    <a:pt x="5023" y="9165"/>
                  </a:lnTo>
                  <a:lnTo>
                    <a:pt x="5499" y="8689"/>
                  </a:lnTo>
                  <a:lnTo>
                    <a:pt x="5939" y="9165"/>
                  </a:lnTo>
                  <a:lnTo>
                    <a:pt x="6416" y="9165"/>
                  </a:lnTo>
                  <a:lnTo>
                    <a:pt x="6416" y="8689"/>
                  </a:lnTo>
                  <a:lnTo>
                    <a:pt x="7332" y="9165"/>
                  </a:lnTo>
                  <a:lnTo>
                    <a:pt x="7772" y="9165"/>
                  </a:lnTo>
                  <a:lnTo>
                    <a:pt x="7772" y="9605"/>
                  </a:lnTo>
                  <a:lnTo>
                    <a:pt x="8249" y="10082"/>
                  </a:lnTo>
                  <a:lnTo>
                    <a:pt x="8689" y="10082"/>
                  </a:lnTo>
                  <a:lnTo>
                    <a:pt x="9605" y="9605"/>
                  </a:lnTo>
                  <a:lnTo>
                    <a:pt x="10522" y="10522"/>
                  </a:lnTo>
                  <a:lnTo>
                    <a:pt x="11438" y="10082"/>
                  </a:lnTo>
                  <a:lnTo>
                    <a:pt x="12355" y="9605"/>
                  </a:lnTo>
                  <a:lnTo>
                    <a:pt x="12355" y="10082"/>
                  </a:lnTo>
                  <a:lnTo>
                    <a:pt x="13271" y="10082"/>
                  </a:lnTo>
                  <a:lnTo>
                    <a:pt x="13748" y="9165"/>
                  </a:lnTo>
                  <a:lnTo>
                    <a:pt x="13271" y="9165"/>
                  </a:lnTo>
                  <a:lnTo>
                    <a:pt x="12831" y="8689"/>
                  </a:lnTo>
                  <a:lnTo>
                    <a:pt x="12831" y="8249"/>
                  </a:lnTo>
                  <a:lnTo>
                    <a:pt x="13271" y="7772"/>
                  </a:lnTo>
                  <a:lnTo>
                    <a:pt x="13748" y="8249"/>
                  </a:lnTo>
                  <a:lnTo>
                    <a:pt x="14188" y="8249"/>
                  </a:lnTo>
                  <a:lnTo>
                    <a:pt x="14188" y="8689"/>
                  </a:lnTo>
                  <a:lnTo>
                    <a:pt x="14664" y="7772"/>
                  </a:lnTo>
                  <a:lnTo>
                    <a:pt x="14664" y="7332"/>
                  </a:lnTo>
                  <a:lnTo>
                    <a:pt x="14188" y="6856"/>
                  </a:lnTo>
                  <a:lnTo>
                    <a:pt x="13271" y="6416"/>
                  </a:lnTo>
                  <a:lnTo>
                    <a:pt x="12831" y="5499"/>
                  </a:lnTo>
                  <a:lnTo>
                    <a:pt x="12355" y="4583"/>
                  </a:lnTo>
                  <a:lnTo>
                    <a:pt x="12831" y="3666"/>
                  </a:lnTo>
                  <a:lnTo>
                    <a:pt x="12355" y="3190"/>
                  </a:lnTo>
                  <a:lnTo>
                    <a:pt x="12355" y="2750"/>
                  </a:lnTo>
                  <a:lnTo>
                    <a:pt x="13271" y="1833"/>
                  </a:lnTo>
                  <a:lnTo>
                    <a:pt x="13271" y="917"/>
                  </a:lnTo>
                  <a:lnTo>
                    <a:pt x="12831" y="440"/>
                  </a:lnTo>
                  <a:lnTo>
                    <a:pt x="9605" y="440"/>
                  </a:lnTo>
                  <a:lnTo>
                    <a:pt x="9165" y="0"/>
                  </a:lnTo>
                  <a:lnTo>
                    <a:pt x="8689" y="0"/>
                  </a:lnTo>
                  <a:lnTo>
                    <a:pt x="7772" y="440"/>
                  </a:lnTo>
                  <a:lnTo>
                    <a:pt x="7772"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1" name="Google Shape;1951;p52"/>
            <p:cNvSpPr/>
            <p:nvPr/>
          </p:nvSpPr>
          <p:spPr>
            <a:xfrm>
              <a:off x="6604767" y="2730427"/>
              <a:ext cx="7089" cy="16"/>
            </a:xfrm>
            <a:custGeom>
              <a:avLst/>
              <a:gdLst/>
              <a:ahLst/>
              <a:cxnLst/>
              <a:rect l="l" t="t" r="r" b="b"/>
              <a:pathLst>
                <a:path w="441" h="1" extrusionOk="0">
                  <a:moveTo>
                    <a:pt x="0" y="1"/>
                  </a:moveTo>
                  <a:lnTo>
                    <a:pt x="0" y="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2" name="Google Shape;1952;p52"/>
            <p:cNvSpPr/>
            <p:nvPr/>
          </p:nvSpPr>
          <p:spPr>
            <a:xfrm>
              <a:off x="6590026" y="2884828"/>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3" name="Google Shape;1953;p52"/>
            <p:cNvSpPr/>
            <p:nvPr/>
          </p:nvSpPr>
          <p:spPr>
            <a:xfrm>
              <a:off x="6295372" y="2708035"/>
              <a:ext cx="360675" cy="184477"/>
            </a:xfrm>
            <a:custGeom>
              <a:avLst/>
              <a:gdLst/>
              <a:ahLst/>
              <a:cxnLst/>
              <a:rect l="l" t="t" r="r" b="b"/>
              <a:pathLst>
                <a:path w="22437" h="11476" extrusionOk="0">
                  <a:moveTo>
                    <a:pt x="11915" y="1"/>
                  </a:moveTo>
                  <a:lnTo>
                    <a:pt x="11439" y="477"/>
                  </a:lnTo>
                  <a:lnTo>
                    <a:pt x="10082" y="917"/>
                  </a:lnTo>
                  <a:lnTo>
                    <a:pt x="9166" y="917"/>
                  </a:lnTo>
                  <a:lnTo>
                    <a:pt x="9606" y="1394"/>
                  </a:lnTo>
                  <a:lnTo>
                    <a:pt x="9606" y="2310"/>
                  </a:lnTo>
                  <a:lnTo>
                    <a:pt x="9606" y="2750"/>
                  </a:lnTo>
                  <a:lnTo>
                    <a:pt x="9606" y="3667"/>
                  </a:lnTo>
                  <a:lnTo>
                    <a:pt x="9606" y="4143"/>
                  </a:lnTo>
                  <a:lnTo>
                    <a:pt x="9606" y="5060"/>
                  </a:lnTo>
                  <a:lnTo>
                    <a:pt x="9166" y="5500"/>
                  </a:lnTo>
                  <a:lnTo>
                    <a:pt x="8689" y="5976"/>
                  </a:lnTo>
                  <a:lnTo>
                    <a:pt x="8249" y="5976"/>
                  </a:lnTo>
                  <a:lnTo>
                    <a:pt x="7333" y="5060"/>
                  </a:lnTo>
                  <a:lnTo>
                    <a:pt x="6856" y="4583"/>
                  </a:lnTo>
                  <a:lnTo>
                    <a:pt x="6416" y="3667"/>
                  </a:lnTo>
                  <a:lnTo>
                    <a:pt x="5500" y="2750"/>
                  </a:lnTo>
                  <a:lnTo>
                    <a:pt x="5023" y="2750"/>
                  </a:lnTo>
                  <a:lnTo>
                    <a:pt x="4583" y="2310"/>
                  </a:lnTo>
                  <a:lnTo>
                    <a:pt x="4583" y="1834"/>
                  </a:lnTo>
                  <a:lnTo>
                    <a:pt x="3667" y="1834"/>
                  </a:lnTo>
                  <a:lnTo>
                    <a:pt x="2750" y="2750"/>
                  </a:lnTo>
                  <a:lnTo>
                    <a:pt x="2274" y="3227"/>
                  </a:lnTo>
                  <a:lnTo>
                    <a:pt x="1834" y="3227"/>
                  </a:lnTo>
                  <a:lnTo>
                    <a:pt x="1357" y="4143"/>
                  </a:lnTo>
                  <a:lnTo>
                    <a:pt x="1357" y="5060"/>
                  </a:lnTo>
                  <a:lnTo>
                    <a:pt x="917" y="5976"/>
                  </a:lnTo>
                  <a:lnTo>
                    <a:pt x="441" y="6893"/>
                  </a:lnTo>
                  <a:lnTo>
                    <a:pt x="1" y="10082"/>
                  </a:lnTo>
                  <a:lnTo>
                    <a:pt x="1834" y="9642"/>
                  </a:lnTo>
                  <a:lnTo>
                    <a:pt x="2750" y="9166"/>
                  </a:lnTo>
                  <a:lnTo>
                    <a:pt x="3190" y="8726"/>
                  </a:lnTo>
                  <a:lnTo>
                    <a:pt x="5940" y="8726"/>
                  </a:lnTo>
                  <a:lnTo>
                    <a:pt x="6856" y="7809"/>
                  </a:lnTo>
                  <a:lnTo>
                    <a:pt x="8249" y="7809"/>
                  </a:lnTo>
                  <a:lnTo>
                    <a:pt x="10082" y="8249"/>
                  </a:lnTo>
                  <a:lnTo>
                    <a:pt x="10999" y="7809"/>
                  </a:lnTo>
                  <a:lnTo>
                    <a:pt x="11439" y="8249"/>
                  </a:lnTo>
                  <a:lnTo>
                    <a:pt x="12355" y="8726"/>
                  </a:lnTo>
                  <a:lnTo>
                    <a:pt x="13748" y="9166"/>
                  </a:lnTo>
                  <a:lnTo>
                    <a:pt x="14188" y="9166"/>
                  </a:lnTo>
                  <a:lnTo>
                    <a:pt x="15105" y="10082"/>
                  </a:lnTo>
                  <a:lnTo>
                    <a:pt x="16498" y="10999"/>
                  </a:lnTo>
                  <a:lnTo>
                    <a:pt x="16938" y="11475"/>
                  </a:lnTo>
                  <a:lnTo>
                    <a:pt x="18331" y="10999"/>
                  </a:lnTo>
                  <a:lnTo>
                    <a:pt x="19247" y="10999"/>
                  </a:lnTo>
                  <a:lnTo>
                    <a:pt x="19687" y="10559"/>
                  </a:lnTo>
                  <a:lnTo>
                    <a:pt x="20604" y="10999"/>
                  </a:lnTo>
                  <a:lnTo>
                    <a:pt x="21520" y="10559"/>
                  </a:lnTo>
                  <a:lnTo>
                    <a:pt x="21520" y="10082"/>
                  </a:lnTo>
                  <a:lnTo>
                    <a:pt x="21080" y="9642"/>
                  </a:lnTo>
                  <a:lnTo>
                    <a:pt x="20604" y="9166"/>
                  </a:lnTo>
                  <a:lnTo>
                    <a:pt x="21520" y="8726"/>
                  </a:lnTo>
                  <a:lnTo>
                    <a:pt x="22437" y="7809"/>
                  </a:lnTo>
                  <a:lnTo>
                    <a:pt x="21997" y="6893"/>
                  </a:lnTo>
                  <a:lnTo>
                    <a:pt x="21997" y="5976"/>
                  </a:lnTo>
                  <a:lnTo>
                    <a:pt x="21520" y="5060"/>
                  </a:lnTo>
                  <a:lnTo>
                    <a:pt x="21520" y="4583"/>
                  </a:lnTo>
                  <a:lnTo>
                    <a:pt x="20604" y="4583"/>
                  </a:lnTo>
                  <a:lnTo>
                    <a:pt x="19687" y="3667"/>
                  </a:lnTo>
                  <a:lnTo>
                    <a:pt x="21080" y="3667"/>
                  </a:lnTo>
                  <a:lnTo>
                    <a:pt x="20604" y="2750"/>
                  </a:lnTo>
                  <a:lnTo>
                    <a:pt x="20604" y="1834"/>
                  </a:lnTo>
                  <a:lnTo>
                    <a:pt x="20164" y="1834"/>
                  </a:lnTo>
                  <a:lnTo>
                    <a:pt x="19687" y="2310"/>
                  </a:lnTo>
                  <a:lnTo>
                    <a:pt x="19687" y="1834"/>
                  </a:lnTo>
                  <a:lnTo>
                    <a:pt x="19247" y="1834"/>
                  </a:lnTo>
                  <a:lnTo>
                    <a:pt x="19247" y="1394"/>
                  </a:lnTo>
                  <a:lnTo>
                    <a:pt x="18771" y="1394"/>
                  </a:lnTo>
                  <a:lnTo>
                    <a:pt x="18771" y="917"/>
                  </a:lnTo>
                  <a:lnTo>
                    <a:pt x="17854" y="1394"/>
                  </a:lnTo>
                  <a:lnTo>
                    <a:pt x="16938" y="1834"/>
                  </a:lnTo>
                  <a:lnTo>
                    <a:pt x="16021" y="917"/>
                  </a:lnTo>
                  <a:lnTo>
                    <a:pt x="15105" y="1394"/>
                  </a:lnTo>
                  <a:lnTo>
                    <a:pt x="14665" y="1394"/>
                  </a:lnTo>
                  <a:lnTo>
                    <a:pt x="14188" y="917"/>
                  </a:lnTo>
                  <a:lnTo>
                    <a:pt x="14188" y="477"/>
                  </a:lnTo>
                  <a:lnTo>
                    <a:pt x="13748" y="477"/>
                  </a:lnTo>
                  <a:lnTo>
                    <a:pt x="12832" y="1"/>
                  </a:lnTo>
                  <a:lnTo>
                    <a:pt x="12832" y="477"/>
                  </a:lnTo>
                  <a:lnTo>
                    <a:pt x="12355" y="477"/>
                  </a:lnTo>
                  <a:lnTo>
                    <a:pt x="11915"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4" name="Google Shape;1954;p52"/>
            <p:cNvSpPr/>
            <p:nvPr/>
          </p:nvSpPr>
          <p:spPr>
            <a:xfrm>
              <a:off x="6295372" y="2833565"/>
              <a:ext cx="316485" cy="220999"/>
            </a:xfrm>
            <a:custGeom>
              <a:avLst/>
              <a:gdLst/>
              <a:ahLst/>
              <a:cxnLst/>
              <a:rect l="l" t="t" r="r" b="b"/>
              <a:pathLst>
                <a:path w="19688" h="13748" extrusionOk="0">
                  <a:moveTo>
                    <a:pt x="6856" y="0"/>
                  </a:moveTo>
                  <a:lnTo>
                    <a:pt x="5940" y="917"/>
                  </a:lnTo>
                  <a:lnTo>
                    <a:pt x="3190" y="917"/>
                  </a:lnTo>
                  <a:lnTo>
                    <a:pt x="2750" y="1357"/>
                  </a:lnTo>
                  <a:lnTo>
                    <a:pt x="1834" y="1833"/>
                  </a:lnTo>
                  <a:lnTo>
                    <a:pt x="441" y="2273"/>
                  </a:lnTo>
                  <a:lnTo>
                    <a:pt x="1" y="2273"/>
                  </a:lnTo>
                  <a:lnTo>
                    <a:pt x="441" y="3666"/>
                  </a:lnTo>
                  <a:lnTo>
                    <a:pt x="441" y="4106"/>
                  </a:lnTo>
                  <a:lnTo>
                    <a:pt x="441" y="4583"/>
                  </a:lnTo>
                  <a:lnTo>
                    <a:pt x="917" y="5939"/>
                  </a:lnTo>
                  <a:lnTo>
                    <a:pt x="917" y="7772"/>
                  </a:lnTo>
                  <a:lnTo>
                    <a:pt x="2274" y="7332"/>
                  </a:lnTo>
                  <a:lnTo>
                    <a:pt x="2274" y="7772"/>
                  </a:lnTo>
                  <a:lnTo>
                    <a:pt x="2750" y="8249"/>
                  </a:lnTo>
                  <a:lnTo>
                    <a:pt x="3190" y="8249"/>
                  </a:lnTo>
                  <a:lnTo>
                    <a:pt x="3667" y="8689"/>
                  </a:lnTo>
                  <a:lnTo>
                    <a:pt x="4107" y="8249"/>
                  </a:lnTo>
                  <a:lnTo>
                    <a:pt x="5023" y="7772"/>
                  </a:lnTo>
                  <a:lnTo>
                    <a:pt x="5940" y="8249"/>
                  </a:lnTo>
                  <a:lnTo>
                    <a:pt x="6416" y="9165"/>
                  </a:lnTo>
                  <a:lnTo>
                    <a:pt x="6416" y="9605"/>
                  </a:lnTo>
                  <a:lnTo>
                    <a:pt x="6856" y="10082"/>
                  </a:lnTo>
                  <a:lnTo>
                    <a:pt x="6856" y="10998"/>
                  </a:lnTo>
                  <a:lnTo>
                    <a:pt x="6856" y="11438"/>
                  </a:lnTo>
                  <a:lnTo>
                    <a:pt x="7773" y="12355"/>
                  </a:lnTo>
                  <a:lnTo>
                    <a:pt x="8249" y="12355"/>
                  </a:lnTo>
                  <a:lnTo>
                    <a:pt x="9606" y="12831"/>
                  </a:lnTo>
                  <a:lnTo>
                    <a:pt x="9606" y="13271"/>
                  </a:lnTo>
                  <a:lnTo>
                    <a:pt x="10522" y="13271"/>
                  </a:lnTo>
                  <a:lnTo>
                    <a:pt x="10522" y="13748"/>
                  </a:lnTo>
                  <a:lnTo>
                    <a:pt x="11439" y="13748"/>
                  </a:lnTo>
                  <a:lnTo>
                    <a:pt x="11915" y="13271"/>
                  </a:lnTo>
                  <a:lnTo>
                    <a:pt x="12355" y="11915"/>
                  </a:lnTo>
                  <a:lnTo>
                    <a:pt x="13272" y="11915"/>
                  </a:lnTo>
                  <a:lnTo>
                    <a:pt x="14188" y="11438"/>
                  </a:lnTo>
                  <a:lnTo>
                    <a:pt x="14665" y="11915"/>
                  </a:lnTo>
                  <a:lnTo>
                    <a:pt x="14665" y="11438"/>
                  </a:lnTo>
                  <a:lnTo>
                    <a:pt x="15105" y="11438"/>
                  </a:lnTo>
                  <a:lnTo>
                    <a:pt x="15581" y="10522"/>
                  </a:lnTo>
                  <a:lnTo>
                    <a:pt x="15581" y="10082"/>
                  </a:lnTo>
                  <a:lnTo>
                    <a:pt x="15105" y="8689"/>
                  </a:lnTo>
                  <a:lnTo>
                    <a:pt x="15105" y="8249"/>
                  </a:lnTo>
                  <a:lnTo>
                    <a:pt x="17414" y="7332"/>
                  </a:lnTo>
                  <a:lnTo>
                    <a:pt x="16938" y="6856"/>
                  </a:lnTo>
                  <a:lnTo>
                    <a:pt x="18771" y="6856"/>
                  </a:lnTo>
                  <a:lnTo>
                    <a:pt x="19687" y="5499"/>
                  </a:lnTo>
                  <a:lnTo>
                    <a:pt x="17414" y="5499"/>
                  </a:lnTo>
                  <a:lnTo>
                    <a:pt x="18331" y="3190"/>
                  </a:lnTo>
                  <a:lnTo>
                    <a:pt x="16938" y="3666"/>
                  </a:lnTo>
                  <a:lnTo>
                    <a:pt x="16498" y="3190"/>
                  </a:lnTo>
                  <a:lnTo>
                    <a:pt x="15105" y="2273"/>
                  </a:lnTo>
                  <a:lnTo>
                    <a:pt x="14188" y="1357"/>
                  </a:lnTo>
                  <a:lnTo>
                    <a:pt x="13748" y="1357"/>
                  </a:lnTo>
                  <a:lnTo>
                    <a:pt x="12355" y="917"/>
                  </a:lnTo>
                  <a:lnTo>
                    <a:pt x="11439" y="440"/>
                  </a:lnTo>
                  <a:lnTo>
                    <a:pt x="10999" y="0"/>
                  </a:lnTo>
                  <a:lnTo>
                    <a:pt x="10082" y="440"/>
                  </a:lnTo>
                  <a:lnTo>
                    <a:pt x="8249"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5" name="Google Shape;1955;p52"/>
            <p:cNvSpPr/>
            <p:nvPr/>
          </p:nvSpPr>
          <p:spPr>
            <a:xfrm>
              <a:off x="6921220" y="3120552"/>
              <a:ext cx="16" cy="7684"/>
            </a:xfrm>
            <a:custGeom>
              <a:avLst/>
              <a:gdLst/>
              <a:ahLst/>
              <a:cxnLst/>
              <a:rect l="l" t="t" r="r" b="b"/>
              <a:pathLst>
                <a:path w="1" h="478" extrusionOk="0">
                  <a:moveTo>
                    <a:pt x="1" y="477"/>
                  </a:moveTo>
                  <a:lnTo>
                    <a:pt x="1" y="1"/>
                  </a:lnTo>
                  <a:lnTo>
                    <a:pt x="1" y="477"/>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6" name="Google Shape;1956;p52"/>
            <p:cNvSpPr/>
            <p:nvPr/>
          </p:nvSpPr>
          <p:spPr>
            <a:xfrm>
              <a:off x="6449772" y="2833565"/>
              <a:ext cx="493856" cy="412533"/>
            </a:xfrm>
            <a:custGeom>
              <a:avLst/>
              <a:gdLst/>
              <a:ahLst/>
              <a:cxnLst/>
              <a:rect l="l" t="t" r="r" b="b"/>
              <a:pathLst>
                <a:path w="30722" h="25663" extrusionOk="0">
                  <a:moveTo>
                    <a:pt x="12832" y="0"/>
                  </a:moveTo>
                  <a:lnTo>
                    <a:pt x="11915" y="917"/>
                  </a:lnTo>
                  <a:lnTo>
                    <a:pt x="10999" y="1357"/>
                  </a:lnTo>
                  <a:lnTo>
                    <a:pt x="11915" y="1833"/>
                  </a:lnTo>
                  <a:lnTo>
                    <a:pt x="11915" y="2273"/>
                  </a:lnTo>
                  <a:lnTo>
                    <a:pt x="11915" y="2750"/>
                  </a:lnTo>
                  <a:lnTo>
                    <a:pt x="10999" y="3190"/>
                  </a:lnTo>
                  <a:lnTo>
                    <a:pt x="10082" y="2750"/>
                  </a:lnTo>
                  <a:lnTo>
                    <a:pt x="9642" y="3190"/>
                  </a:lnTo>
                  <a:lnTo>
                    <a:pt x="8726" y="3190"/>
                  </a:lnTo>
                  <a:lnTo>
                    <a:pt x="7809" y="5499"/>
                  </a:lnTo>
                  <a:lnTo>
                    <a:pt x="10082" y="5499"/>
                  </a:lnTo>
                  <a:lnTo>
                    <a:pt x="9166" y="6856"/>
                  </a:lnTo>
                  <a:lnTo>
                    <a:pt x="7809" y="6856"/>
                  </a:lnTo>
                  <a:lnTo>
                    <a:pt x="7809" y="7332"/>
                  </a:lnTo>
                  <a:lnTo>
                    <a:pt x="5500" y="8249"/>
                  </a:lnTo>
                  <a:lnTo>
                    <a:pt x="5976" y="8689"/>
                  </a:lnTo>
                  <a:lnTo>
                    <a:pt x="5976" y="10082"/>
                  </a:lnTo>
                  <a:lnTo>
                    <a:pt x="5976" y="10522"/>
                  </a:lnTo>
                  <a:lnTo>
                    <a:pt x="5500" y="11438"/>
                  </a:lnTo>
                  <a:lnTo>
                    <a:pt x="5060" y="11438"/>
                  </a:lnTo>
                  <a:lnTo>
                    <a:pt x="5060" y="11915"/>
                  </a:lnTo>
                  <a:lnTo>
                    <a:pt x="4583" y="11438"/>
                  </a:lnTo>
                  <a:lnTo>
                    <a:pt x="3667" y="11915"/>
                  </a:lnTo>
                  <a:lnTo>
                    <a:pt x="2750" y="11915"/>
                  </a:lnTo>
                  <a:lnTo>
                    <a:pt x="2310" y="13271"/>
                  </a:lnTo>
                  <a:lnTo>
                    <a:pt x="1834" y="13748"/>
                  </a:lnTo>
                  <a:lnTo>
                    <a:pt x="917" y="13748"/>
                  </a:lnTo>
                  <a:lnTo>
                    <a:pt x="917" y="13271"/>
                  </a:lnTo>
                  <a:lnTo>
                    <a:pt x="1" y="13271"/>
                  </a:lnTo>
                  <a:lnTo>
                    <a:pt x="1" y="14188"/>
                  </a:lnTo>
                  <a:lnTo>
                    <a:pt x="1" y="14664"/>
                  </a:lnTo>
                  <a:lnTo>
                    <a:pt x="477" y="15104"/>
                  </a:lnTo>
                  <a:lnTo>
                    <a:pt x="477" y="16497"/>
                  </a:lnTo>
                  <a:lnTo>
                    <a:pt x="917" y="16937"/>
                  </a:lnTo>
                  <a:lnTo>
                    <a:pt x="1394" y="17854"/>
                  </a:lnTo>
                  <a:lnTo>
                    <a:pt x="1834" y="17854"/>
                  </a:lnTo>
                  <a:lnTo>
                    <a:pt x="1834" y="18330"/>
                  </a:lnTo>
                  <a:lnTo>
                    <a:pt x="2310" y="18770"/>
                  </a:lnTo>
                  <a:lnTo>
                    <a:pt x="2310" y="20603"/>
                  </a:lnTo>
                  <a:lnTo>
                    <a:pt x="2310" y="21080"/>
                  </a:lnTo>
                  <a:lnTo>
                    <a:pt x="1834" y="21520"/>
                  </a:lnTo>
                  <a:lnTo>
                    <a:pt x="477" y="22913"/>
                  </a:lnTo>
                  <a:lnTo>
                    <a:pt x="917" y="23353"/>
                  </a:lnTo>
                  <a:lnTo>
                    <a:pt x="1834" y="23353"/>
                  </a:lnTo>
                  <a:lnTo>
                    <a:pt x="1394" y="25186"/>
                  </a:lnTo>
                  <a:lnTo>
                    <a:pt x="2310" y="25186"/>
                  </a:lnTo>
                  <a:lnTo>
                    <a:pt x="2750" y="25662"/>
                  </a:lnTo>
                  <a:lnTo>
                    <a:pt x="2750" y="25186"/>
                  </a:lnTo>
                  <a:lnTo>
                    <a:pt x="3227" y="24746"/>
                  </a:lnTo>
                  <a:lnTo>
                    <a:pt x="3667" y="24746"/>
                  </a:lnTo>
                  <a:lnTo>
                    <a:pt x="3667" y="24269"/>
                  </a:lnTo>
                  <a:lnTo>
                    <a:pt x="4583" y="23353"/>
                  </a:lnTo>
                  <a:lnTo>
                    <a:pt x="6416" y="23353"/>
                  </a:lnTo>
                  <a:lnTo>
                    <a:pt x="7809" y="22913"/>
                  </a:lnTo>
                  <a:lnTo>
                    <a:pt x="9166" y="22913"/>
                  </a:lnTo>
                  <a:lnTo>
                    <a:pt x="10559" y="23353"/>
                  </a:lnTo>
                  <a:lnTo>
                    <a:pt x="11915" y="23829"/>
                  </a:lnTo>
                  <a:lnTo>
                    <a:pt x="14225" y="23829"/>
                  </a:lnTo>
                  <a:lnTo>
                    <a:pt x="14665" y="24269"/>
                  </a:lnTo>
                  <a:lnTo>
                    <a:pt x="16058" y="24269"/>
                  </a:lnTo>
                  <a:lnTo>
                    <a:pt x="16498" y="23829"/>
                  </a:lnTo>
                  <a:lnTo>
                    <a:pt x="17891" y="23829"/>
                  </a:lnTo>
                  <a:lnTo>
                    <a:pt x="18331" y="24269"/>
                  </a:lnTo>
                  <a:lnTo>
                    <a:pt x="18331" y="24746"/>
                  </a:lnTo>
                  <a:lnTo>
                    <a:pt x="18807" y="23829"/>
                  </a:lnTo>
                  <a:lnTo>
                    <a:pt x="19724" y="23829"/>
                  </a:lnTo>
                  <a:lnTo>
                    <a:pt x="20164" y="25186"/>
                  </a:lnTo>
                  <a:lnTo>
                    <a:pt x="20164" y="24746"/>
                  </a:lnTo>
                  <a:lnTo>
                    <a:pt x="20640" y="23829"/>
                  </a:lnTo>
                  <a:lnTo>
                    <a:pt x="21080" y="23353"/>
                  </a:lnTo>
                  <a:lnTo>
                    <a:pt x="21557" y="23353"/>
                  </a:lnTo>
                  <a:lnTo>
                    <a:pt x="22913" y="23829"/>
                  </a:lnTo>
                  <a:lnTo>
                    <a:pt x="23390" y="23353"/>
                  </a:lnTo>
                  <a:lnTo>
                    <a:pt x="23830" y="23353"/>
                  </a:lnTo>
                  <a:lnTo>
                    <a:pt x="25223" y="24269"/>
                  </a:lnTo>
                  <a:lnTo>
                    <a:pt x="25223" y="23353"/>
                  </a:lnTo>
                  <a:lnTo>
                    <a:pt x="25223" y="22913"/>
                  </a:lnTo>
                  <a:lnTo>
                    <a:pt x="24746" y="21996"/>
                  </a:lnTo>
                  <a:lnTo>
                    <a:pt x="24746" y="20603"/>
                  </a:lnTo>
                  <a:lnTo>
                    <a:pt x="24746" y="19687"/>
                  </a:lnTo>
                  <a:lnTo>
                    <a:pt x="25663" y="18770"/>
                  </a:lnTo>
                  <a:lnTo>
                    <a:pt x="27056" y="18770"/>
                  </a:lnTo>
                  <a:lnTo>
                    <a:pt x="27496" y="19247"/>
                  </a:lnTo>
                  <a:lnTo>
                    <a:pt x="28412" y="19247"/>
                  </a:lnTo>
                  <a:lnTo>
                    <a:pt x="29329" y="18770"/>
                  </a:lnTo>
                  <a:lnTo>
                    <a:pt x="29329" y="18330"/>
                  </a:lnTo>
                  <a:lnTo>
                    <a:pt x="28412" y="18330"/>
                  </a:lnTo>
                  <a:lnTo>
                    <a:pt x="27972" y="17854"/>
                  </a:lnTo>
                  <a:lnTo>
                    <a:pt x="27972" y="16937"/>
                  </a:lnTo>
                  <a:lnTo>
                    <a:pt x="27496" y="16497"/>
                  </a:lnTo>
                  <a:lnTo>
                    <a:pt x="27056" y="15104"/>
                  </a:lnTo>
                  <a:lnTo>
                    <a:pt x="26579" y="14664"/>
                  </a:lnTo>
                  <a:lnTo>
                    <a:pt x="26579" y="13748"/>
                  </a:lnTo>
                  <a:lnTo>
                    <a:pt x="26579" y="13271"/>
                  </a:lnTo>
                  <a:lnTo>
                    <a:pt x="27056" y="13271"/>
                  </a:lnTo>
                  <a:lnTo>
                    <a:pt x="27972" y="13748"/>
                  </a:lnTo>
                  <a:lnTo>
                    <a:pt x="28412" y="13271"/>
                  </a:lnTo>
                  <a:lnTo>
                    <a:pt x="29329" y="12831"/>
                  </a:lnTo>
                  <a:lnTo>
                    <a:pt x="29805" y="11915"/>
                  </a:lnTo>
                  <a:lnTo>
                    <a:pt x="30245" y="11438"/>
                  </a:lnTo>
                  <a:lnTo>
                    <a:pt x="30722" y="10998"/>
                  </a:lnTo>
                  <a:lnTo>
                    <a:pt x="30245" y="10082"/>
                  </a:lnTo>
                  <a:lnTo>
                    <a:pt x="29329" y="10082"/>
                  </a:lnTo>
                  <a:lnTo>
                    <a:pt x="29329" y="9165"/>
                  </a:lnTo>
                  <a:lnTo>
                    <a:pt x="27056" y="9165"/>
                  </a:lnTo>
                  <a:lnTo>
                    <a:pt x="27056" y="8689"/>
                  </a:lnTo>
                  <a:lnTo>
                    <a:pt x="26579" y="7772"/>
                  </a:lnTo>
                  <a:lnTo>
                    <a:pt x="25663" y="7332"/>
                  </a:lnTo>
                  <a:lnTo>
                    <a:pt x="23830" y="7332"/>
                  </a:lnTo>
                  <a:lnTo>
                    <a:pt x="23830" y="6856"/>
                  </a:lnTo>
                  <a:lnTo>
                    <a:pt x="23830" y="6416"/>
                  </a:lnTo>
                  <a:lnTo>
                    <a:pt x="22473" y="6416"/>
                  </a:lnTo>
                  <a:lnTo>
                    <a:pt x="23390" y="5939"/>
                  </a:lnTo>
                  <a:lnTo>
                    <a:pt x="22473" y="4583"/>
                  </a:lnTo>
                  <a:lnTo>
                    <a:pt x="21557" y="2750"/>
                  </a:lnTo>
                  <a:lnTo>
                    <a:pt x="21557" y="2273"/>
                  </a:lnTo>
                  <a:lnTo>
                    <a:pt x="21997" y="1833"/>
                  </a:lnTo>
                  <a:lnTo>
                    <a:pt x="21997" y="1357"/>
                  </a:lnTo>
                  <a:lnTo>
                    <a:pt x="21080" y="1357"/>
                  </a:lnTo>
                  <a:lnTo>
                    <a:pt x="20164" y="440"/>
                  </a:lnTo>
                  <a:lnTo>
                    <a:pt x="19247" y="0"/>
                  </a:lnTo>
                  <a:lnTo>
                    <a:pt x="18807" y="440"/>
                  </a:lnTo>
                  <a:lnTo>
                    <a:pt x="18807" y="917"/>
                  </a:lnTo>
                  <a:lnTo>
                    <a:pt x="17891" y="1357"/>
                  </a:lnTo>
                  <a:lnTo>
                    <a:pt x="17414" y="1357"/>
                  </a:lnTo>
                  <a:lnTo>
                    <a:pt x="17414" y="917"/>
                  </a:lnTo>
                  <a:lnTo>
                    <a:pt x="16974" y="440"/>
                  </a:lnTo>
                  <a:lnTo>
                    <a:pt x="14225" y="440"/>
                  </a:lnTo>
                  <a:lnTo>
                    <a:pt x="14225"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7" name="Google Shape;1957;p52"/>
            <p:cNvSpPr/>
            <p:nvPr/>
          </p:nvSpPr>
          <p:spPr>
            <a:xfrm>
              <a:off x="6486905" y="3025082"/>
              <a:ext cx="7089" cy="7089"/>
            </a:xfrm>
            <a:custGeom>
              <a:avLst/>
              <a:gdLst/>
              <a:ahLst/>
              <a:cxnLst/>
              <a:rect l="l" t="t" r="r" b="b"/>
              <a:pathLst>
                <a:path w="441" h="441" extrusionOk="0">
                  <a:moveTo>
                    <a:pt x="0" y="441"/>
                  </a:moveTo>
                  <a:lnTo>
                    <a:pt x="440" y="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8" name="Google Shape;1958;p52"/>
            <p:cNvSpPr/>
            <p:nvPr/>
          </p:nvSpPr>
          <p:spPr>
            <a:xfrm>
              <a:off x="6921220" y="3120552"/>
              <a:ext cx="16" cy="7684"/>
            </a:xfrm>
            <a:custGeom>
              <a:avLst/>
              <a:gdLst/>
              <a:ahLst/>
              <a:cxnLst/>
              <a:rect l="l" t="t" r="r" b="b"/>
              <a:pathLst>
                <a:path w="1" h="478" extrusionOk="0">
                  <a:moveTo>
                    <a:pt x="1" y="477"/>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59" name="Google Shape;1959;p52"/>
            <p:cNvSpPr/>
            <p:nvPr/>
          </p:nvSpPr>
          <p:spPr>
            <a:xfrm>
              <a:off x="6427974" y="3474137"/>
              <a:ext cx="16" cy="16"/>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0" name="Google Shape;1960;p52"/>
            <p:cNvSpPr/>
            <p:nvPr/>
          </p:nvSpPr>
          <p:spPr>
            <a:xfrm>
              <a:off x="6405582" y="3533068"/>
              <a:ext cx="16" cy="16"/>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1" name="Google Shape;1961;p52"/>
            <p:cNvSpPr/>
            <p:nvPr/>
          </p:nvSpPr>
          <p:spPr>
            <a:xfrm>
              <a:off x="6413233" y="3098754"/>
              <a:ext cx="1031324" cy="545135"/>
            </a:xfrm>
            <a:custGeom>
              <a:avLst/>
              <a:gdLst/>
              <a:ahLst/>
              <a:cxnLst/>
              <a:rect l="l" t="t" r="r" b="b"/>
              <a:pathLst>
                <a:path w="64157" h="33912" extrusionOk="0">
                  <a:moveTo>
                    <a:pt x="37577" y="0"/>
                  </a:moveTo>
                  <a:lnTo>
                    <a:pt x="36661" y="917"/>
                  </a:lnTo>
                  <a:lnTo>
                    <a:pt x="35744" y="440"/>
                  </a:lnTo>
                  <a:lnTo>
                    <a:pt x="35268" y="440"/>
                  </a:lnTo>
                  <a:lnTo>
                    <a:pt x="34828" y="917"/>
                  </a:lnTo>
                  <a:lnTo>
                    <a:pt x="34351" y="917"/>
                  </a:lnTo>
                  <a:lnTo>
                    <a:pt x="32995" y="1357"/>
                  </a:lnTo>
                  <a:lnTo>
                    <a:pt x="32518" y="917"/>
                  </a:lnTo>
                  <a:lnTo>
                    <a:pt x="31602" y="1357"/>
                  </a:lnTo>
                  <a:lnTo>
                    <a:pt x="31602" y="2273"/>
                  </a:lnTo>
                  <a:lnTo>
                    <a:pt x="30685" y="2750"/>
                  </a:lnTo>
                  <a:lnTo>
                    <a:pt x="29769" y="2750"/>
                  </a:lnTo>
                  <a:lnTo>
                    <a:pt x="29329" y="2273"/>
                  </a:lnTo>
                  <a:lnTo>
                    <a:pt x="27936" y="2273"/>
                  </a:lnTo>
                  <a:lnTo>
                    <a:pt x="27019" y="3190"/>
                  </a:lnTo>
                  <a:lnTo>
                    <a:pt x="27019" y="4106"/>
                  </a:lnTo>
                  <a:lnTo>
                    <a:pt x="27019" y="5499"/>
                  </a:lnTo>
                  <a:lnTo>
                    <a:pt x="27496" y="6416"/>
                  </a:lnTo>
                  <a:lnTo>
                    <a:pt x="27496" y="6856"/>
                  </a:lnTo>
                  <a:lnTo>
                    <a:pt x="27496" y="7772"/>
                  </a:lnTo>
                  <a:lnTo>
                    <a:pt x="26103" y="6856"/>
                  </a:lnTo>
                  <a:lnTo>
                    <a:pt x="25663" y="6856"/>
                  </a:lnTo>
                  <a:lnTo>
                    <a:pt x="25186" y="7332"/>
                  </a:lnTo>
                  <a:lnTo>
                    <a:pt x="23830" y="6856"/>
                  </a:lnTo>
                  <a:lnTo>
                    <a:pt x="23353" y="6856"/>
                  </a:lnTo>
                  <a:lnTo>
                    <a:pt x="22913" y="7332"/>
                  </a:lnTo>
                  <a:lnTo>
                    <a:pt x="22437" y="8249"/>
                  </a:lnTo>
                  <a:lnTo>
                    <a:pt x="22437" y="8689"/>
                  </a:lnTo>
                  <a:lnTo>
                    <a:pt x="21997" y="7332"/>
                  </a:lnTo>
                  <a:lnTo>
                    <a:pt x="21080" y="7332"/>
                  </a:lnTo>
                  <a:lnTo>
                    <a:pt x="20604" y="8249"/>
                  </a:lnTo>
                  <a:lnTo>
                    <a:pt x="20604" y="7772"/>
                  </a:lnTo>
                  <a:lnTo>
                    <a:pt x="20164" y="7332"/>
                  </a:lnTo>
                  <a:lnTo>
                    <a:pt x="18771" y="7332"/>
                  </a:lnTo>
                  <a:lnTo>
                    <a:pt x="18331" y="7772"/>
                  </a:lnTo>
                  <a:lnTo>
                    <a:pt x="16938" y="7772"/>
                  </a:lnTo>
                  <a:lnTo>
                    <a:pt x="16498" y="7332"/>
                  </a:lnTo>
                  <a:lnTo>
                    <a:pt x="14188" y="7332"/>
                  </a:lnTo>
                  <a:lnTo>
                    <a:pt x="12832" y="6856"/>
                  </a:lnTo>
                  <a:lnTo>
                    <a:pt x="11439" y="6416"/>
                  </a:lnTo>
                  <a:lnTo>
                    <a:pt x="10082" y="6416"/>
                  </a:lnTo>
                  <a:lnTo>
                    <a:pt x="8689" y="6856"/>
                  </a:lnTo>
                  <a:lnTo>
                    <a:pt x="6856" y="6856"/>
                  </a:lnTo>
                  <a:lnTo>
                    <a:pt x="5940" y="7772"/>
                  </a:lnTo>
                  <a:lnTo>
                    <a:pt x="5940" y="8249"/>
                  </a:lnTo>
                  <a:lnTo>
                    <a:pt x="5500" y="8249"/>
                  </a:lnTo>
                  <a:lnTo>
                    <a:pt x="5023" y="8689"/>
                  </a:lnTo>
                  <a:lnTo>
                    <a:pt x="5023" y="9165"/>
                  </a:lnTo>
                  <a:lnTo>
                    <a:pt x="4583" y="8689"/>
                  </a:lnTo>
                  <a:lnTo>
                    <a:pt x="3667" y="8689"/>
                  </a:lnTo>
                  <a:lnTo>
                    <a:pt x="3667" y="9165"/>
                  </a:lnTo>
                  <a:lnTo>
                    <a:pt x="3667" y="10522"/>
                  </a:lnTo>
                  <a:lnTo>
                    <a:pt x="4107" y="10998"/>
                  </a:lnTo>
                  <a:lnTo>
                    <a:pt x="3667" y="11438"/>
                  </a:lnTo>
                  <a:lnTo>
                    <a:pt x="4583" y="11915"/>
                  </a:lnTo>
                  <a:lnTo>
                    <a:pt x="5023" y="12355"/>
                  </a:lnTo>
                  <a:lnTo>
                    <a:pt x="5940" y="13271"/>
                  </a:lnTo>
                  <a:lnTo>
                    <a:pt x="5500" y="13748"/>
                  </a:lnTo>
                  <a:lnTo>
                    <a:pt x="5500" y="14188"/>
                  </a:lnTo>
                  <a:lnTo>
                    <a:pt x="5940" y="14188"/>
                  </a:lnTo>
                  <a:lnTo>
                    <a:pt x="6416" y="15104"/>
                  </a:lnTo>
                  <a:lnTo>
                    <a:pt x="5940" y="16021"/>
                  </a:lnTo>
                  <a:lnTo>
                    <a:pt x="5500" y="16497"/>
                  </a:lnTo>
                  <a:lnTo>
                    <a:pt x="4583" y="16497"/>
                  </a:lnTo>
                  <a:lnTo>
                    <a:pt x="3667" y="17414"/>
                  </a:lnTo>
                  <a:lnTo>
                    <a:pt x="3190" y="17854"/>
                  </a:lnTo>
                  <a:lnTo>
                    <a:pt x="2750" y="18770"/>
                  </a:lnTo>
                  <a:lnTo>
                    <a:pt x="2274" y="19247"/>
                  </a:lnTo>
                  <a:lnTo>
                    <a:pt x="1834" y="19687"/>
                  </a:lnTo>
                  <a:lnTo>
                    <a:pt x="1834" y="20163"/>
                  </a:lnTo>
                  <a:lnTo>
                    <a:pt x="1834" y="21520"/>
                  </a:lnTo>
                  <a:lnTo>
                    <a:pt x="1834" y="21997"/>
                  </a:lnTo>
                  <a:lnTo>
                    <a:pt x="1834" y="22436"/>
                  </a:lnTo>
                  <a:lnTo>
                    <a:pt x="1834" y="22913"/>
                  </a:lnTo>
                  <a:lnTo>
                    <a:pt x="1834" y="23353"/>
                  </a:lnTo>
                  <a:lnTo>
                    <a:pt x="1357" y="23830"/>
                  </a:lnTo>
                  <a:lnTo>
                    <a:pt x="1357" y="24269"/>
                  </a:lnTo>
                  <a:lnTo>
                    <a:pt x="917" y="24269"/>
                  </a:lnTo>
                  <a:lnTo>
                    <a:pt x="917" y="24746"/>
                  </a:lnTo>
                  <a:lnTo>
                    <a:pt x="917" y="25186"/>
                  </a:lnTo>
                  <a:lnTo>
                    <a:pt x="441" y="25663"/>
                  </a:lnTo>
                  <a:lnTo>
                    <a:pt x="441" y="26102"/>
                  </a:lnTo>
                  <a:lnTo>
                    <a:pt x="1" y="26579"/>
                  </a:lnTo>
                  <a:lnTo>
                    <a:pt x="441" y="26579"/>
                  </a:lnTo>
                  <a:lnTo>
                    <a:pt x="441" y="27496"/>
                  </a:lnTo>
                  <a:lnTo>
                    <a:pt x="441" y="27935"/>
                  </a:lnTo>
                  <a:lnTo>
                    <a:pt x="917" y="27496"/>
                  </a:lnTo>
                  <a:lnTo>
                    <a:pt x="1357" y="27935"/>
                  </a:lnTo>
                  <a:lnTo>
                    <a:pt x="2274" y="27935"/>
                  </a:lnTo>
                  <a:lnTo>
                    <a:pt x="3667" y="27496"/>
                  </a:lnTo>
                  <a:lnTo>
                    <a:pt x="4583" y="27935"/>
                  </a:lnTo>
                  <a:lnTo>
                    <a:pt x="5023" y="27935"/>
                  </a:lnTo>
                  <a:lnTo>
                    <a:pt x="5940" y="28412"/>
                  </a:lnTo>
                  <a:lnTo>
                    <a:pt x="6856" y="28412"/>
                  </a:lnTo>
                  <a:lnTo>
                    <a:pt x="7333" y="27935"/>
                  </a:lnTo>
                  <a:lnTo>
                    <a:pt x="8249" y="27496"/>
                  </a:lnTo>
                  <a:lnTo>
                    <a:pt x="8689" y="27496"/>
                  </a:lnTo>
                  <a:lnTo>
                    <a:pt x="10082" y="27935"/>
                  </a:lnTo>
                  <a:lnTo>
                    <a:pt x="10522" y="27496"/>
                  </a:lnTo>
                  <a:lnTo>
                    <a:pt x="11439" y="26579"/>
                  </a:lnTo>
                  <a:lnTo>
                    <a:pt x="13748" y="26579"/>
                  </a:lnTo>
                  <a:lnTo>
                    <a:pt x="13748" y="26102"/>
                  </a:lnTo>
                  <a:lnTo>
                    <a:pt x="13748" y="25663"/>
                  </a:lnTo>
                  <a:lnTo>
                    <a:pt x="15105" y="25186"/>
                  </a:lnTo>
                  <a:lnTo>
                    <a:pt x="16021" y="25186"/>
                  </a:lnTo>
                  <a:lnTo>
                    <a:pt x="16938" y="25663"/>
                  </a:lnTo>
                  <a:lnTo>
                    <a:pt x="18331" y="24746"/>
                  </a:lnTo>
                  <a:lnTo>
                    <a:pt x="18771" y="24269"/>
                  </a:lnTo>
                  <a:lnTo>
                    <a:pt x="19247" y="23830"/>
                  </a:lnTo>
                  <a:lnTo>
                    <a:pt x="20604" y="23830"/>
                  </a:lnTo>
                  <a:lnTo>
                    <a:pt x="20604" y="24269"/>
                  </a:lnTo>
                  <a:lnTo>
                    <a:pt x="21520" y="24269"/>
                  </a:lnTo>
                  <a:lnTo>
                    <a:pt x="21997" y="24746"/>
                  </a:lnTo>
                  <a:lnTo>
                    <a:pt x="22437" y="25186"/>
                  </a:lnTo>
                  <a:lnTo>
                    <a:pt x="22913" y="24746"/>
                  </a:lnTo>
                  <a:lnTo>
                    <a:pt x="23353" y="24746"/>
                  </a:lnTo>
                  <a:lnTo>
                    <a:pt x="24270" y="25186"/>
                  </a:lnTo>
                  <a:lnTo>
                    <a:pt x="25186" y="25663"/>
                  </a:lnTo>
                  <a:lnTo>
                    <a:pt x="25186" y="24746"/>
                  </a:lnTo>
                  <a:lnTo>
                    <a:pt x="26103" y="25186"/>
                  </a:lnTo>
                  <a:lnTo>
                    <a:pt x="26103" y="25663"/>
                  </a:lnTo>
                  <a:lnTo>
                    <a:pt x="26103" y="26102"/>
                  </a:lnTo>
                  <a:lnTo>
                    <a:pt x="26579" y="26102"/>
                  </a:lnTo>
                  <a:lnTo>
                    <a:pt x="26579" y="27019"/>
                  </a:lnTo>
                  <a:lnTo>
                    <a:pt x="26579" y="28412"/>
                  </a:lnTo>
                  <a:lnTo>
                    <a:pt x="27019" y="28852"/>
                  </a:lnTo>
                  <a:lnTo>
                    <a:pt x="27936" y="28852"/>
                  </a:lnTo>
                  <a:lnTo>
                    <a:pt x="28412" y="29768"/>
                  </a:lnTo>
                  <a:lnTo>
                    <a:pt x="28412" y="30685"/>
                  </a:lnTo>
                  <a:lnTo>
                    <a:pt x="29329" y="30685"/>
                  </a:lnTo>
                  <a:lnTo>
                    <a:pt x="29329" y="31162"/>
                  </a:lnTo>
                  <a:lnTo>
                    <a:pt x="29329" y="31601"/>
                  </a:lnTo>
                  <a:lnTo>
                    <a:pt x="29769" y="32078"/>
                  </a:lnTo>
                  <a:lnTo>
                    <a:pt x="30685" y="32518"/>
                  </a:lnTo>
                  <a:lnTo>
                    <a:pt x="31162" y="32995"/>
                  </a:lnTo>
                  <a:lnTo>
                    <a:pt x="31162" y="33435"/>
                  </a:lnTo>
                  <a:lnTo>
                    <a:pt x="31602" y="32995"/>
                  </a:lnTo>
                  <a:lnTo>
                    <a:pt x="32078" y="33435"/>
                  </a:lnTo>
                  <a:lnTo>
                    <a:pt x="32518" y="33911"/>
                  </a:lnTo>
                  <a:lnTo>
                    <a:pt x="32995" y="33911"/>
                  </a:lnTo>
                  <a:lnTo>
                    <a:pt x="32995" y="32078"/>
                  </a:lnTo>
                  <a:lnTo>
                    <a:pt x="33435" y="31162"/>
                  </a:lnTo>
                  <a:lnTo>
                    <a:pt x="33911" y="31162"/>
                  </a:lnTo>
                  <a:lnTo>
                    <a:pt x="34351" y="31601"/>
                  </a:lnTo>
                  <a:lnTo>
                    <a:pt x="35268" y="31162"/>
                  </a:lnTo>
                  <a:lnTo>
                    <a:pt x="36184" y="30245"/>
                  </a:lnTo>
                  <a:lnTo>
                    <a:pt x="37101" y="30245"/>
                  </a:lnTo>
                  <a:lnTo>
                    <a:pt x="37101" y="29329"/>
                  </a:lnTo>
                  <a:lnTo>
                    <a:pt x="37101" y="28852"/>
                  </a:lnTo>
                  <a:lnTo>
                    <a:pt x="37101" y="27935"/>
                  </a:lnTo>
                  <a:lnTo>
                    <a:pt x="37577" y="28852"/>
                  </a:lnTo>
                  <a:lnTo>
                    <a:pt x="38017" y="29329"/>
                  </a:lnTo>
                  <a:lnTo>
                    <a:pt x="38017" y="29768"/>
                  </a:lnTo>
                  <a:lnTo>
                    <a:pt x="38494" y="30685"/>
                  </a:lnTo>
                  <a:lnTo>
                    <a:pt x="37577" y="30685"/>
                  </a:lnTo>
                  <a:lnTo>
                    <a:pt x="37577" y="31601"/>
                  </a:lnTo>
                  <a:lnTo>
                    <a:pt x="37577" y="32078"/>
                  </a:lnTo>
                  <a:lnTo>
                    <a:pt x="37577" y="32518"/>
                  </a:lnTo>
                  <a:lnTo>
                    <a:pt x="38934" y="32995"/>
                  </a:lnTo>
                  <a:lnTo>
                    <a:pt x="39850" y="32995"/>
                  </a:lnTo>
                  <a:lnTo>
                    <a:pt x="41243" y="32078"/>
                  </a:lnTo>
                  <a:lnTo>
                    <a:pt x="42160" y="31601"/>
                  </a:lnTo>
                  <a:lnTo>
                    <a:pt x="42600" y="31601"/>
                  </a:lnTo>
                  <a:lnTo>
                    <a:pt x="43076" y="31162"/>
                  </a:lnTo>
                  <a:lnTo>
                    <a:pt x="43516" y="32518"/>
                  </a:lnTo>
                  <a:lnTo>
                    <a:pt x="43993" y="32078"/>
                  </a:lnTo>
                  <a:lnTo>
                    <a:pt x="44433" y="31162"/>
                  </a:lnTo>
                  <a:lnTo>
                    <a:pt x="44433" y="30245"/>
                  </a:lnTo>
                  <a:lnTo>
                    <a:pt x="44909" y="30245"/>
                  </a:lnTo>
                  <a:lnTo>
                    <a:pt x="45349" y="30685"/>
                  </a:lnTo>
                  <a:lnTo>
                    <a:pt x="45826" y="30245"/>
                  </a:lnTo>
                  <a:lnTo>
                    <a:pt x="48099" y="30245"/>
                  </a:lnTo>
                  <a:lnTo>
                    <a:pt x="48099" y="30685"/>
                  </a:lnTo>
                  <a:lnTo>
                    <a:pt x="48575" y="30685"/>
                  </a:lnTo>
                  <a:lnTo>
                    <a:pt x="48575" y="30245"/>
                  </a:lnTo>
                  <a:lnTo>
                    <a:pt x="49015" y="30245"/>
                  </a:lnTo>
                  <a:lnTo>
                    <a:pt x="49015" y="28412"/>
                  </a:lnTo>
                  <a:lnTo>
                    <a:pt x="49932" y="27935"/>
                  </a:lnTo>
                  <a:lnTo>
                    <a:pt x="50408" y="28852"/>
                  </a:lnTo>
                  <a:lnTo>
                    <a:pt x="50848" y="28852"/>
                  </a:lnTo>
                  <a:lnTo>
                    <a:pt x="52241" y="27496"/>
                  </a:lnTo>
                  <a:lnTo>
                    <a:pt x="53158" y="27019"/>
                  </a:lnTo>
                  <a:lnTo>
                    <a:pt x="53598" y="26579"/>
                  </a:lnTo>
                  <a:lnTo>
                    <a:pt x="54074" y="25663"/>
                  </a:lnTo>
                  <a:lnTo>
                    <a:pt x="54514" y="25663"/>
                  </a:lnTo>
                  <a:lnTo>
                    <a:pt x="55431" y="26102"/>
                  </a:lnTo>
                  <a:lnTo>
                    <a:pt x="55908" y="25663"/>
                  </a:lnTo>
                  <a:lnTo>
                    <a:pt x="55431" y="25186"/>
                  </a:lnTo>
                  <a:lnTo>
                    <a:pt x="56347" y="24746"/>
                  </a:lnTo>
                  <a:lnTo>
                    <a:pt x="56824" y="23830"/>
                  </a:lnTo>
                  <a:lnTo>
                    <a:pt x="57264" y="23353"/>
                  </a:lnTo>
                  <a:lnTo>
                    <a:pt x="57741" y="23353"/>
                  </a:lnTo>
                  <a:lnTo>
                    <a:pt x="58180" y="22436"/>
                  </a:lnTo>
                  <a:lnTo>
                    <a:pt x="58180" y="21997"/>
                  </a:lnTo>
                  <a:lnTo>
                    <a:pt x="58657" y="22436"/>
                  </a:lnTo>
                  <a:lnTo>
                    <a:pt x="59097" y="22436"/>
                  </a:lnTo>
                  <a:lnTo>
                    <a:pt x="59097" y="21997"/>
                  </a:lnTo>
                  <a:lnTo>
                    <a:pt x="59097" y="19687"/>
                  </a:lnTo>
                  <a:lnTo>
                    <a:pt x="60490" y="19247"/>
                  </a:lnTo>
                  <a:lnTo>
                    <a:pt x="60930" y="17414"/>
                  </a:lnTo>
                  <a:lnTo>
                    <a:pt x="60930" y="16937"/>
                  </a:lnTo>
                  <a:lnTo>
                    <a:pt x="63679" y="16937"/>
                  </a:lnTo>
                  <a:lnTo>
                    <a:pt x="64156" y="15581"/>
                  </a:lnTo>
                  <a:lnTo>
                    <a:pt x="64156" y="13748"/>
                  </a:lnTo>
                  <a:lnTo>
                    <a:pt x="62763" y="12355"/>
                  </a:lnTo>
                  <a:lnTo>
                    <a:pt x="62323" y="12355"/>
                  </a:lnTo>
                  <a:lnTo>
                    <a:pt x="62323" y="11915"/>
                  </a:lnTo>
                  <a:lnTo>
                    <a:pt x="62763" y="11438"/>
                  </a:lnTo>
                  <a:lnTo>
                    <a:pt x="63240" y="10998"/>
                  </a:lnTo>
                  <a:lnTo>
                    <a:pt x="63240" y="10522"/>
                  </a:lnTo>
                  <a:lnTo>
                    <a:pt x="62323" y="10522"/>
                  </a:lnTo>
                  <a:lnTo>
                    <a:pt x="61846" y="10082"/>
                  </a:lnTo>
                  <a:lnTo>
                    <a:pt x="62323" y="9605"/>
                  </a:lnTo>
                  <a:lnTo>
                    <a:pt x="63240" y="9165"/>
                  </a:lnTo>
                  <a:lnTo>
                    <a:pt x="63679" y="8689"/>
                  </a:lnTo>
                  <a:lnTo>
                    <a:pt x="63240" y="6856"/>
                  </a:lnTo>
                  <a:lnTo>
                    <a:pt x="62763" y="7332"/>
                  </a:lnTo>
                  <a:lnTo>
                    <a:pt x="62323" y="7772"/>
                  </a:lnTo>
                  <a:lnTo>
                    <a:pt x="61407" y="7772"/>
                  </a:lnTo>
                  <a:lnTo>
                    <a:pt x="60490" y="7332"/>
                  </a:lnTo>
                  <a:lnTo>
                    <a:pt x="59574" y="7332"/>
                  </a:lnTo>
                  <a:lnTo>
                    <a:pt x="59574" y="7772"/>
                  </a:lnTo>
                  <a:lnTo>
                    <a:pt x="59097" y="7332"/>
                  </a:lnTo>
                  <a:lnTo>
                    <a:pt x="59097" y="6856"/>
                  </a:lnTo>
                  <a:lnTo>
                    <a:pt x="57741" y="6856"/>
                  </a:lnTo>
                  <a:lnTo>
                    <a:pt x="57741" y="7332"/>
                  </a:lnTo>
                  <a:lnTo>
                    <a:pt x="57264" y="7332"/>
                  </a:lnTo>
                  <a:lnTo>
                    <a:pt x="56824" y="7772"/>
                  </a:lnTo>
                  <a:lnTo>
                    <a:pt x="56824" y="7332"/>
                  </a:lnTo>
                  <a:lnTo>
                    <a:pt x="56347" y="7332"/>
                  </a:lnTo>
                  <a:lnTo>
                    <a:pt x="55431" y="7772"/>
                  </a:lnTo>
                  <a:lnTo>
                    <a:pt x="54991" y="7332"/>
                  </a:lnTo>
                  <a:lnTo>
                    <a:pt x="54514" y="6856"/>
                  </a:lnTo>
                  <a:lnTo>
                    <a:pt x="54514" y="7332"/>
                  </a:lnTo>
                  <a:lnTo>
                    <a:pt x="53598" y="7772"/>
                  </a:lnTo>
                  <a:lnTo>
                    <a:pt x="52241" y="6856"/>
                  </a:lnTo>
                  <a:lnTo>
                    <a:pt x="51765" y="6416"/>
                  </a:lnTo>
                  <a:lnTo>
                    <a:pt x="51765" y="5939"/>
                  </a:lnTo>
                  <a:lnTo>
                    <a:pt x="50408" y="5939"/>
                  </a:lnTo>
                  <a:lnTo>
                    <a:pt x="49932" y="6856"/>
                  </a:lnTo>
                  <a:lnTo>
                    <a:pt x="49492" y="7772"/>
                  </a:lnTo>
                  <a:lnTo>
                    <a:pt x="48575" y="7772"/>
                  </a:lnTo>
                  <a:lnTo>
                    <a:pt x="48099" y="7332"/>
                  </a:lnTo>
                  <a:lnTo>
                    <a:pt x="47659" y="7772"/>
                  </a:lnTo>
                  <a:lnTo>
                    <a:pt x="47182" y="7332"/>
                  </a:lnTo>
                  <a:lnTo>
                    <a:pt x="45349" y="7332"/>
                  </a:lnTo>
                  <a:lnTo>
                    <a:pt x="45349" y="6856"/>
                  </a:lnTo>
                  <a:lnTo>
                    <a:pt x="44909" y="5499"/>
                  </a:lnTo>
                  <a:lnTo>
                    <a:pt x="44433" y="5023"/>
                  </a:lnTo>
                  <a:lnTo>
                    <a:pt x="43993" y="5023"/>
                  </a:lnTo>
                  <a:lnTo>
                    <a:pt x="43076" y="4106"/>
                  </a:lnTo>
                  <a:lnTo>
                    <a:pt x="43076" y="3666"/>
                  </a:lnTo>
                  <a:lnTo>
                    <a:pt x="42600" y="3666"/>
                  </a:lnTo>
                  <a:lnTo>
                    <a:pt x="42160" y="4106"/>
                  </a:lnTo>
                  <a:lnTo>
                    <a:pt x="40767" y="4583"/>
                  </a:lnTo>
                  <a:lnTo>
                    <a:pt x="39850" y="4583"/>
                  </a:lnTo>
                  <a:lnTo>
                    <a:pt x="39850" y="4106"/>
                  </a:lnTo>
                  <a:lnTo>
                    <a:pt x="39410" y="2750"/>
                  </a:lnTo>
                  <a:lnTo>
                    <a:pt x="39410" y="1833"/>
                  </a:lnTo>
                  <a:lnTo>
                    <a:pt x="38934" y="1357"/>
                  </a:lnTo>
                  <a:lnTo>
                    <a:pt x="38494" y="440"/>
                  </a:lnTo>
                  <a:lnTo>
                    <a:pt x="380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2" name="Google Shape;1962;p52"/>
            <p:cNvSpPr/>
            <p:nvPr/>
          </p:nvSpPr>
          <p:spPr>
            <a:xfrm>
              <a:off x="6685496" y="3481805"/>
              <a:ext cx="250481" cy="250481"/>
            </a:xfrm>
            <a:custGeom>
              <a:avLst/>
              <a:gdLst/>
              <a:ahLst/>
              <a:cxnLst/>
              <a:rect l="l" t="t" r="r" b="b"/>
              <a:pathLst>
                <a:path w="15582" h="15582" extrusionOk="0">
                  <a:moveTo>
                    <a:pt x="2310" y="1"/>
                  </a:moveTo>
                  <a:lnTo>
                    <a:pt x="1834" y="440"/>
                  </a:lnTo>
                  <a:lnTo>
                    <a:pt x="1394" y="917"/>
                  </a:lnTo>
                  <a:lnTo>
                    <a:pt x="1" y="1834"/>
                  </a:lnTo>
                  <a:lnTo>
                    <a:pt x="477" y="1834"/>
                  </a:lnTo>
                  <a:lnTo>
                    <a:pt x="917" y="2273"/>
                  </a:lnTo>
                  <a:lnTo>
                    <a:pt x="2310" y="3190"/>
                  </a:lnTo>
                  <a:lnTo>
                    <a:pt x="2310" y="4583"/>
                  </a:lnTo>
                  <a:lnTo>
                    <a:pt x="3667" y="5023"/>
                  </a:lnTo>
                  <a:lnTo>
                    <a:pt x="4583" y="5500"/>
                  </a:lnTo>
                  <a:lnTo>
                    <a:pt x="4583" y="6416"/>
                  </a:lnTo>
                  <a:lnTo>
                    <a:pt x="5060" y="6856"/>
                  </a:lnTo>
                  <a:lnTo>
                    <a:pt x="5500" y="7333"/>
                  </a:lnTo>
                  <a:lnTo>
                    <a:pt x="6893" y="7772"/>
                  </a:lnTo>
                  <a:lnTo>
                    <a:pt x="6893" y="8249"/>
                  </a:lnTo>
                  <a:lnTo>
                    <a:pt x="7333" y="9166"/>
                  </a:lnTo>
                  <a:lnTo>
                    <a:pt x="7333" y="9606"/>
                  </a:lnTo>
                  <a:lnTo>
                    <a:pt x="7333" y="10522"/>
                  </a:lnTo>
                  <a:lnTo>
                    <a:pt x="6893" y="10522"/>
                  </a:lnTo>
                  <a:lnTo>
                    <a:pt x="6893" y="10999"/>
                  </a:lnTo>
                  <a:lnTo>
                    <a:pt x="6893" y="11439"/>
                  </a:lnTo>
                  <a:lnTo>
                    <a:pt x="7333" y="11915"/>
                  </a:lnTo>
                  <a:lnTo>
                    <a:pt x="7333" y="12355"/>
                  </a:lnTo>
                  <a:lnTo>
                    <a:pt x="7809" y="13748"/>
                  </a:lnTo>
                  <a:lnTo>
                    <a:pt x="7809" y="14665"/>
                  </a:lnTo>
                  <a:lnTo>
                    <a:pt x="8249" y="15105"/>
                  </a:lnTo>
                  <a:lnTo>
                    <a:pt x="9642" y="15105"/>
                  </a:lnTo>
                  <a:lnTo>
                    <a:pt x="10082" y="15581"/>
                  </a:lnTo>
                  <a:lnTo>
                    <a:pt x="10559" y="15105"/>
                  </a:lnTo>
                  <a:lnTo>
                    <a:pt x="10999" y="14665"/>
                  </a:lnTo>
                  <a:lnTo>
                    <a:pt x="12392" y="14665"/>
                  </a:lnTo>
                  <a:lnTo>
                    <a:pt x="12392" y="14188"/>
                  </a:lnTo>
                  <a:lnTo>
                    <a:pt x="11915" y="13748"/>
                  </a:lnTo>
                  <a:lnTo>
                    <a:pt x="11915" y="13272"/>
                  </a:lnTo>
                  <a:lnTo>
                    <a:pt x="12392" y="12355"/>
                  </a:lnTo>
                  <a:lnTo>
                    <a:pt x="12832" y="12355"/>
                  </a:lnTo>
                  <a:lnTo>
                    <a:pt x="12832" y="12832"/>
                  </a:lnTo>
                  <a:lnTo>
                    <a:pt x="13308" y="12355"/>
                  </a:lnTo>
                  <a:lnTo>
                    <a:pt x="14225" y="12355"/>
                  </a:lnTo>
                  <a:lnTo>
                    <a:pt x="14665" y="11915"/>
                  </a:lnTo>
                  <a:lnTo>
                    <a:pt x="15581" y="11915"/>
                  </a:lnTo>
                  <a:lnTo>
                    <a:pt x="15581" y="10999"/>
                  </a:lnTo>
                  <a:lnTo>
                    <a:pt x="15141" y="10522"/>
                  </a:lnTo>
                  <a:lnTo>
                    <a:pt x="14665" y="10522"/>
                  </a:lnTo>
                  <a:lnTo>
                    <a:pt x="13748" y="10082"/>
                  </a:lnTo>
                  <a:lnTo>
                    <a:pt x="13748" y="9606"/>
                  </a:lnTo>
                  <a:lnTo>
                    <a:pt x="14225" y="9606"/>
                  </a:lnTo>
                  <a:lnTo>
                    <a:pt x="14225" y="9166"/>
                  </a:lnTo>
                  <a:lnTo>
                    <a:pt x="13748" y="8689"/>
                  </a:lnTo>
                  <a:lnTo>
                    <a:pt x="12832" y="8249"/>
                  </a:lnTo>
                  <a:lnTo>
                    <a:pt x="12392" y="7772"/>
                  </a:lnTo>
                  <a:lnTo>
                    <a:pt x="12392" y="7333"/>
                  </a:lnTo>
                  <a:lnTo>
                    <a:pt x="12392" y="6856"/>
                  </a:lnTo>
                  <a:lnTo>
                    <a:pt x="11475" y="6856"/>
                  </a:lnTo>
                  <a:lnTo>
                    <a:pt x="11475" y="5939"/>
                  </a:lnTo>
                  <a:lnTo>
                    <a:pt x="10999" y="5023"/>
                  </a:lnTo>
                  <a:lnTo>
                    <a:pt x="10082" y="5023"/>
                  </a:lnTo>
                  <a:lnTo>
                    <a:pt x="9642" y="4583"/>
                  </a:lnTo>
                  <a:lnTo>
                    <a:pt x="9642" y="3190"/>
                  </a:lnTo>
                  <a:lnTo>
                    <a:pt x="9642" y="2273"/>
                  </a:lnTo>
                  <a:lnTo>
                    <a:pt x="9166" y="2273"/>
                  </a:lnTo>
                  <a:lnTo>
                    <a:pt x="9166" y="1834"/>
                  </a:lnTo>
                  <a:lnTo>
                    <a:pt x="9166" y="1357"/>
                  </a:lnTo>
                  <a:lnTo>
                    <a:pt x="8249" y="917"/>
                  </a:lnTo>
                  <a:lnTo>
                    <a:pt x="8249" y="1834"/>
                  </a:lnTo>
                  <a:lnTo>
                    <a:pt x="7333" y="1357"/>
                  </a:lnTo>
                  <a:lnTo>
                    <a:pt x="6416" y="917"/>
                  </a:lnTo>
                  <a:lnTo>
                    <a:pt x="5976" y="917"/>
                  </a:lnTo>
                  <a:lnTo>
                    <a:pt x="5500" y="1357"/>
                  </a:lnTo>
                  <a:lnTo>
                    <a:pt x="5060" y="917"/>
                  </a:lnTo>
                  <a:lnTo>
                    <a:pt x="4583" y="440"/>
                  </a:lnTo>
                  <a:lnTo>
                    <a:pt x="3667" y="440"/>
                  </a:lnTo>
                  <a:lnTo>
                    <a:pt x="366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3" name="Google Shape;1963;p52"/>
            <p:cNvSpPr/>
            <p:nvPr/>
          </p:nvSpPr>
          <p:spPr>
            <a:xfrm>
              <a:off x="8144045" y="3650946"/>
              <a:ext cx="16" cy="0"/>
            </a:xfrm>
            <a:custGeom>
              <a:avLst/>
              <a:gdLst/>
              <a:ahLst/>
              <a:cxnLst/>
              <a:rect l="l" t="t" r="r" b="b"/>
              <a:pathLst>
                <a:path w="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4" name="Google Shape;1964;p52"/>
            <p:cNvSpPr/>
            <p:nvPr/>
          </p:nvSpPr>
          <p:spPr>
            <a:xfrm>
              <a:off x="8107506" y="3923787"/>
              <a:ext cx="7089" cy="7089"/>
            </a:xfrm>
            <a:custGeom>
              <a:avLst/>
              <a:gdLst/>
              <a:ahLst/>
              <a:cxnLst/>
              <a:rect l="l" t="t" r="r" b="b"/>
              <a:pathLst>
                <a:path w="441" h="441" extrusionOk="0">
                  <a:moveTo>
                    <a:pt x="441" y="441"/>
                  </a:moveTo>
                  <a:lnTo>
                    <a:pt x="441" y="44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5" name="Google Shape;1965;p52"/>
            <p:cNvSpPr/>
            <p:nvPr/>
          </p:nvSpPr>
          <p:spPr>
            <a:xfrm>
              <a:off x="7952527" y="3650946"/>
              <a:ext cx="338861" cy="279930"/>
            </a:xfrm>
            <a:custGeom>
              <a:avLst/>
              <a:gdLst/>
              <a:ahLst/>
              <a:cxnLst/>
              <a:rect l="l" t="t" r="r" b="b"/>
              <a:pathLst>
                <a:path w="21080" h="17414" extrusionOk="0">
                  <a:moveTo>
                    <a:pt x="11915" y="0"/>
                  </a:moveTo>
                  <a:lnTo>
                    <a:pt x="11475" y="917"/>
                  </a:lnTo>
                  <a:lnTo>
                    <a:pt x="11915" y="1833"/>
                  </a:lnTo>
                  <a:lnTo>
                    <a:pt x="10082" y="1833"/>
                  </a:lnTo>
                  <a:lnTo>
                    <a:pt x="10998" y="2310"/>
                  </a:lnTo>
                  <a:lnTo>
                    <a:pt x="10558" y="3666"/>
                  </a:lnTo>
                  <a:lnTo>
                    <a:pt x="9642" y="4143"/>
                  </a:lnTo>
                  <a:lnTo>
                    <a:pt x="7809" y="4143"/>
                  </a:lnTo>
                  <a:lnTo>
                    <a:pt x="6892" y="3666"/>
                  </a:lnTo>
                  <a:lnTo>
                    <a:pt x="5976" y="2750"/>
                  </a:lnTo>
                  <a:lnTo>
                    <a:pt x="3666" y="2750"/>
                  </a:lnTo>
                  <a:lnTo>
                    <a:pt x="3666" y="4143"/>
                  </a:lnTo>
                  <a:lnTo>
                    <a:pt x="3666" y="4583"/>
                  </a:lnTo>
                  <a:lnTo>
                    <a:pt x="5059" y="4583"/>
                  </a:lnTo>
                  <a:lnTo>
                    <a:pt x="5499" y="5059"/>
                  </a:lnTo>
                  <a:lnTo>
                    <a:pt x="5499" y="5499"/>
                  </a:lnTo>
                  <a:lnTo>
                    <a:pt x="5976" y="6892"/>
                  </a:lnTo>
                  <a:lnTo>
                    <a:pt x="3666" y="6892"/>
                  </a:lnTo>
                  <a:lnTo>
                    <a:pt x="3666" y="7332"/>
                  </a:lnTo>
                  <a:lnTo>
                    <a:pt x="2750" y="6892"/>
                  </a:lnTo>
                  <a:lnTo>
                    <a:pt x="1833" y="6892"/>
                  </a:lnTo>
                  <a:lnTo>
                    <a:pt x="917" y="5976"/>
                  </a:lnTo>
                  <a:lnTo>
                    <a:pt x="477" y="6416"/>
                  </a:lnTo>
                  <a:lnTo>
                    <a:pt x="0" y="7332"/>
                  </a:lnTo>
                  <a:lnTo>
                    <a:pt x="917" y="7809"/>
                  </a:lnTo>
                  <a:lnTo>
                    <a:pt x="917" y="8249"/>
                  </a:lnTo>
                  <a:lnTo>
                    <a:pt x="1833" y="8249"/>
                  </a:lnTo>
                  <a:lnTo>
                    <a:pt x="3226" y="9165"/>
                  </a:lnTo>
                  <a:lnTo>
                    <a:pt x="3226" y="9642"/>
                  </a:lnTo>
                  <a:lnTo>
                    <a:pt x="2310" y="10558"/>
                  </a:lnTo>
                  <a:lnTo>
                    <a:pt x="3666" y="10998"/>
                  </a:lnTo>
                  <a:lnTo>
                    <a:pt x="4583" y="10998"/>
                  </a:lnTo>
                  <a:lnTo>
                    <a:pt x="5499" y="11475"/>
                  </a:lnTo>
                  <a:lnTo>
                    <a:pt x="5499" y="11915"/>
                  </a:lnTo>
                  <a:lnTo>
                    <a:pt x="5059" y="12391"/>
                  </a:lnTo>
                  <a:lnTo>
                    <a:pt x="4143" y="12831"/>
                  </a:lnTo>
                  <a:lnTo>
                    <a:pt x="4583" y="13308"/>
                  </a:lnTo>
                  <a:lnTo>
                    <a:pt x="6416" y="13308"/>
                  </a:lnTo>
                  <a:lnTo>
                    <a:pt x="7332" y="14224"/>
                  </a:lnTo>
                  <a:lnTo>
                    <a:pt x="8725" y="14224"/>
                  </a:lnTo>
                  <a:lnTo>
                    <a:pt x="9165" y="14664"/>
                  </a:lnTo>
                  <a:lnTo>
                    <a:pt x="8725" y="15141"/>
                  </a:lnTo>
                  <a:lnTo>
                    <a:pt x="9165" y="15141"/>
                  </a:lnTo>
                  <a:lnTo>
                    <a:pt x="9642" y="15581"/>
                  </a:lnTo>
                  <a:lnTo>
                    <a:pt x="10082" y="17414"/>
                  </a:lnTo>
                  <a:lnTo>
                    <a:pt x="10082" y="16497"/>
                  </a:lnTo>
                  <a:lnTo>
                    <a:pt x="10082" y="16057"/>
                  </a:lnTo>
                  <a:lnTo>
                    <a:pt x="10082" y="15581"/>
                  </a:lnTo>
                  <a:lnTo>
                    <a:pt x="10998" y="15141"/>
                  </a:lnTo>
                  <a:lnTo>
                    <a:pt x="11915" y="14224"/>
                  </a:lnTo>
                  <a:lnTo>
                    <a:pt x="11915" y="13748"/>
                  </a:lnTo>
                  <a:lnTo>
                    <a:pt x="12391" y="12391"/>
                  </a:lnTo>
                  <a:lnTo>
                    <a:pt x="12831" y="11475"/>
                  </a:lnTo>
                  <a:lnTo>
                    <a:pt x="13748" y="11475"/>
                  </a:lnTo>
                  <a:lnTo>
                    <a:pt x="14224" y="10558"/>
                  </a:lnTo>
                  <a:lnTo>
                    <a:pt x="14664" y="10558"/>
                  </a:lnTo>
                  <a:lnTo>
                    <a:pt x="15581" y="11475"/>
                  </a:lnTo>
                  <a:lnTo>
                    <a:pt x="16497" y="11915"/>
                  </a:lnTo>
                  <a:lnTo>
                    <a:pt x="16497" y="12831"/>
                  </a:lnTo>
                  <a:lnTo>
                    <a:pt x="16057" y="12831"/>
                  </a:lnTo>
                  <a:lnTo>
                    <a:pt x="16497" y="13308"/>
                  </a:lnTo>
                  <a:lnTo>
                    <a:pt x="16974" y="14224"/>
                  </a:lnTo>
                  <a:lnTo>
                    <a:pt x="16974" y="14664"/>
                  </a:lnTo>
                  <a:lnTo>
                    <a:pt x="16057" y="15141"/>
                  </a:lnTo>
                  <a:lnTo>
                    <a:pt x="15581" y="15141"/>
                  </a:lnTo>
                  <a:lnTo>
                    <a:pt x="16497" y="15581"/>
                  </a:lnTo>
                  <a:lnTo>
                    <a:pt x="17414" y="16057"/>
                  </a:lnTo>
                  <a:lnTo>
                    <a:pt x="17890" y="15581"/>
                  </a:lnTo>
                  <a:lnTo>
                    <a:pt x="18330" y="15581"/>
                  </a:lnTo>
                  <a:lnTo>
                    <a:pt x="20640" y="16057"/>
                  </a:lnTo>
                  <a:lnTo>
                    <a:pt x="20640" y="16057"/>
                  </a:lnTo>
                  <a:lnTo>
                    <a:pt x="20163" y="15581"/>
                  </a:lnTo>
                  <a:lnTo>
                    <a:pt x="20640" y="15141"/>
                  </a:lnTo>
                  <a:lnTo>
                    <a:pt x="19247" y="14664"/>
                  </a:lnTo>
                  <a:lnTo>
                    <a:pt x="18807" y="13748"/>
                  </a:lnTo>
                  <a:lnTo>
                    <a:pt x="19247" y="12831"/>
                  </a:lnTo>
                  <a:lnTo>
                    <a:pt x="19247" y="12391"/>
                  </a:lnTo>
                  <a:lnTo>
                    <a:pt x="19247" y="11915"/>
                  </a:lnTo>
                  <a:lnTo>
                    <a:pt x="19723" y="11915"/>
                  </a:lnTo>
                  <a:lnTo>
                    <a:pt x="19723" y="12831"/>
                  </a:lnTo>
                  <a:lnTo>
                    <a:pt x="20163" y="11915"/>
                  </a:lnTo>
                  <a:lnTo>
                    <a:pt x="20163" y="10998"/>
                  </a:lnTo>
                  <a:lnTo>
                    <a:pt x="20163" y="10558"/>
                  </a:lnTo>
                  <a:lnTo>
                    <a:pt x="19723" y="10082"/>
                  </a:lnTo>
                  <a:lnTo>
                    <a:pt x="19247" y="9165"/>
                  </a:lnTo>
                  <a:lnTo>
                    <a:pt x="19723" y="9165"/>
                  </a:lnTo>
                  <a:lnTo>
                    <a:pt x="19723" y="8725"/>
                  </a:lnTo>
                  <a:lnTo>
                    <a:pt x="19247" y="7809"/>
                  </a:lnTo>
                  <a:lnTo>
                    <a:pt x="19247" y="7332"/>
                  </a:lnTo>
                  <a:lnTo>
                    <a:pt x="18807" y="6892"/>
                  </a:lnTo>
                  <a:lnTo>
                    <a:pt x="18807" y="6416"/>
                  </a:lnTo>
                  <a:lnTo>
                    <a:pt x="19247" y="5499"/>
                  </a:lnTo>
                  <a:lnTo>
                    <a:pt x="19723" y="4583"/>
                  </a:lnTo>
                  <a:lnTo>
                    <a:pt x="20163" y="4143"/>
                  </a:lnTo>
                  <a:lnTo>
                    <a:pt x="21080" y="4143"/>
                  </a:lnTo>
                  <a:lnTo>
                    <a:pt x="21080" y="3666"/>
                  </a:lnTo>
                  <a:lnTo>
                    <a:pt x="20640" y="3226"/>
                  </a:lnTo>
                  <a:lnTo>
                    <a:pt x="19723" y="3666"/>
                  </a:lnTo>
                  <a:lnTo>
                    <a:pt x="18807" y="3666"/>
                  </a:lnTo>
                  <a:lnTo>
                    <a:pt x="17890" y="4143"/>
                  </a:lnTo>
                  <a:lnTo>
                    <a:pt x="16974" y="3226"/>
                  </a:lnTo>
                  <a:lnTo>
                    <a:pt x="16057" y="3226"/>
                  </a:lnTo>
                  <a:lnTo>
                    <a:pt x="15581" y="2750"/>
                  </a:lnTo>
                  <a:lnTo>
                    <a:pt x="15141" y="1833"/>
                  </a:lnTo>
                  <a:lnTo>
                    <a:pt x="14664" y="1393"/>
                  </a:lnTo>
                  <a:lnTo>
                    <a:pt x="14224" y="917"/>
                  </a:lnTo>
                  <a:lnTo>
                    <a:pt x="13308" y="477"/>
                  </a:lnTo>
                  <a:lnTo>
                    <a:pt x="11915"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6" name="Google Shape;1966;p52"/>
            <p:cNvSpPr/>
            <p:nvPr/>
          </p:nvSpPr>
          <p:spPr>
            <a:xfrm>
              <a:off x="7842317" y="3768808"/>
              <a:ext cx="272278" cy="176809"/>
            </a:xfrm>
            <a:custGeom>
              <a:avLst/>
              <a:gdLst/>
              <a:ahLst/>
              <a:cxnLst/>
              <a:rect l="l" t="t" r="r" b="b"/>
              <a:pathLst>
                <a:path w="16938" h="10999" extrusionOk="0">
                  <a:moveTo>
                    <a:pt x="6856" y="0"/>
                  </a:moveTo>
                  <a:lnTo>
                    <a:pt x="6416" y="477"/>
                  </a:lnTo>
                  <a:lnTo>
                    <a:pt x="6416" y="917"/>
                  </a:lnTo>
                  <a:lnTo>
                    <a:pt x="6416" y="1393"/>
                  </a:lnTo>
                  <a:lnTo>
                    <a:pt x="5023" y="1393"/>
                  </a:lnTo>
                  <a:lnTo>
                    <a:pt x="5023" y="1833"/>
                  </a:lnTo>
                  <a:lnTo>
                    <a:pt x="3667" y="1833"/>
                  </a:lnTo>
                  <a:lnTo>
                    <a:pt x="2750" y="2310"/>
                  </a:lnTo>
                  <a:lnTo>
                    <a:pt x="1834" y="3226"/>
                  </a:lnTo>
                  <a:lnTo>
                    <a:pt x="441" y="4143"/>
                  </a:lnTo>
                  <a:lnTo>
                    <a:pt x="1" y="4143"/>
                  </a:lnTo>
                  <a:lnTo>
                    <a:pt x="1834" y="4583"/>
                  </a:lnTo>
                  <a:lnTo>
                    <a:pt x="1834" y="5059"/>
                  </a:lnTo>
                  <a:lnTo>
                    <a:pt x="2274" y="5499"/>
                  </a:lnTo>
                  <a:lnTo>
                    <a:pt x="1834" y="6416"/>
                  </a:lnTo>
                  <a:lnTo>
                    <a:pt x="1834" y="6892"/>
                  </a:lnTo>
                  <a:lnTo>
                    <a:pt x="2274" y="7809"/>
                  </a:lnTo>
                  <a:lnTo>
                    <a:pt x="2750" y="8249"/>
                  </a:lnTo>
                  <a:lnTo>
                    <a:pt x="5500" y="8249"/>
                  </a:lnTo>
                  <a:lnTo>
                    <a:pt x="5940" y="7809"/>
                  </a:lnTo>
                  <a:lnTo>
                    <a:pt x="6416" y="8249"/>
                  </a:lnTo>
                  <a:lnTo>
                    <a:pt x="6416" y="8725"/>
                  </a:lnTo>
                  <a:lnTo>
                    <a:pt x="7773" y="8725"/>
                  </a:lnTo>
                  <a:lnTo>
                    <a:pt x="8689" y="9165"/>
                  </a:lnTo>
                  <a:lnTo>
                    <a:pt x="10522" y="10082"/>
                  </a:lnTo>
                  <a:lnTo>
                    <a:pt x="11439" y="10558"/>
                  </a:lnTo>
                  <a:lnTo>
                    <a:pt x="11915" y="10998"/>
                  </a:lnTo>
                  <a:lnTo>
                    <a:pt x="14665" y="10998"/>
                  </a:lnTo>
                  <a:lnTo>
                    <a:pt x="15581" y="10558"/>
                  </a:lnTo>
                  <a:lnTo>
                    <a:pt x="16938" y="10082"/>
                  </a:lnTo>
                  <a:lnTo>
                    <a:pt x="16498" y="8249"/>
                  </a:lnTo>
                  <a:lnTo>
                    <a:pt x="16021" y="7809"/>
                  </a:lnTo>
                  <a:lnTo>
                    <a:pt x="15581" y="7809"/>
                  </a:lnTo>
                  <a:lnTo>
                    <a:pt x="16021" y="7332"/>
                  </a:lnTo>
                  <a:lnTo>
                    <a:pt x="15581" y="6892"/>
                  </a:lnTo>
                  <a:lnTo>
                    <a:pt x="14188" y="6892"/>
                  </a:lnTo>
                  <a:lnTo>
                    <a:pt x="13272" y="5976"/>
                  </a:lnTo>
                  <a:lnTo>
                    <a:pt x="11439" y="5976"/>
                  </a:lnTo>
                  <a:lnTo>
                    <a:pt x="10999" y="5499"/>
                  </a:lnTo>
                  <a:lnTo>
                    <a:pt x="11915" y="5059"/>
                  </a:lnTo>
                  <a:lnTo>
                    <a:pt x="12355" y="4583"/>
                  </a:lnTo>
                  <a:lnTo>
                    <a:pt x="12355" y="4143"/>
                  </a:lnTo>
                  <a:lnTo>
                    <a:pt x="11439" y="3666"/>
                  </a:lnTo>
                  <a:lnTo>
                    <a:pt x="10522" y="3666"/>
                  </a:lnTo>
                  <a:lnTo>
                    <a:pt x="9166" y="3226"/>
                  </a:lnTo>
                  <a:lnTo>
                    <a:pt x="10082" y="2310"/>
                  </a:lnTo>
                  <a:lnTo>
                    <a:pt x="10082" y="1833"/>
                  </a:lnTo>
                  <a:lnTo>
                    <a:pt x="8689" y="917"/>
                  </a:lnTo>
                  <a:lnTo>
                    <a:pt x="7773" y="917"/>
                  </a:lnTo>
                  <a:lnTo>
                    <a:pt x="7773" y="477"/>
                  </a:lnTo>
                  <a:lnTo>
                    <a:pt x="6856"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7" name="Google Shape;1967;p52"/>
            <p:cNvSpPr/>
            <p:nvPr/>
          </p:nvSpPr>
          <p:spPr>
            <a:xfrm>
              <a:off x="7562403" y="3673339"/>
              <a:ext cx="486188" cy="169141"/>
            </a:xfrm>
            <a:custGeom>
              <a:avLst/>
              <a:gdLst/>
              <a:ahLst/>
              <a:cxnLst/>
              <a:rect l="l" t="t" r="r" b="b"/>
              <a:pathLst>
                <a:path w="30245" h="10522" extrusionOk="0">
                  <a:moveTo>
                    <a:pt x="21080" y="0"/>
                  </a:moveTo>
                  <a:lnTo>
                    <a:pt x="21080" y="440"/>
                  </a:lnTo>
                  <a:lnTo>
                    <a:pt x="20603" y="917"/>
                  </a:lnTo>
                  <a:lnTo>
                    <a:pt x="18770" y="917"/>
                  </a:lnTo>
                  <a:lnTo>
                    <a:pt x="17854" y="1357"/>
                  </a:lnTo>
                  <a:lnTo>
                    <a:pt x="17414" y="1833"/>
                  </a:lnTo>
                  <a:lnTo>
                    <a:pt x="15581" y="1833"/>
                  </a:lnTo>
                  <a:lnTo>
                    <a:pt x="16021" y="1357"/>
                  </a:lnTo>
                  <a:lnTo>
                    <a:pt x="15581" y="917"/>
                  </a:lnTo>
                  <a:lnTo>
                    <a:pt x="14188" y="917"/>
                  </a:lnTo>
                  <a:lnTo>
                    <a:pt x="12831" y="1357"/>
                  </a:lnTo>
                  <a:lnTo>
                    <a:pt x="11915" y="917"/>
                  </a:lnTo>
                  <a:lnTo>
                    <a:pt x="11438" y="917"/>
                  </a:lnTo>
                  <a:lnTo>
                    <a:pt x="10082" y="1357"/>
                  </a:lnTo>
                  <a:lnTo>
                    <a:pt x="7772" y="1357"/>
                  </a:lnTo>
                  <a:lnTo>
                    <a:pt x="7332" y="917"/>
                  </a:lnTo>
                  <a:lnTo>
                    <a:pt x="5023" y="1357"/>
                  </a:lnTo>
                  <a:lnTo>
                    <a:pt x="4583" y="1357"/>
                  </a:lnTo>
                  <a:lnTo>
                    <a:pt x="3666" y="917"/>
                  </a:lnTo>
                  <a:lnTo>
                    <a:pt x="2750" y="440"/>
                  </a:lnTo>
                  <a:lnTo>
                    <a:pt x="2273" y="1357"/>
                  </a:lnTo>
                  <a:lnTo>
                    <a:pt x="1833" y="1833"/>
                  </a:lnTo>
                  <a:lnTo>
                    <a:pt x="440" y="1833"/>
                  </a:lnTo>
                  <a:lnTo>
                    <a:pt x="0" y="3190"/>
                  </a:lnTo>
                  <a:lnTo>
                    <a:pt x="2273" y="3190"/>
                  </a:lnTo>
                  <a:lnTo>
                    <a:pt x="2750" y="3666"/>
                  </a:lnTo>
                  <a:lnTo>
                    <a:pt x="3190" y="3666"/>
                  </a:lnTo>
                  <a:lnTo>
                    <a:pt x="4106" y="3190"/>
                  </a:lnTo>
                  <a:lnTo>
                    <a:pt x="4583" y="3190"/>
                  </a:lnTo>
                  <a:lnTo>
                    <a:pt x="5023" y="3666"/>
                  </a:lnTo>
                  <a:lnTo>
                    <a:pt x="5939" y="3666"/>
                  </a:lnTo>
                  <a:lnTo>
                    <a:pt x="5939" y="4583"/>
                  </a:lnTo>
                  <a:lnTo>
                    <a:pt x="7332" y="4583"/>
                  </a:lnTo>
                  <a:lnTo>
                    <a:pt x="7772" y="5023"/>
                  </a:lnTo>
                  <a:lnTo>
                    <a:pt x="7772" y="5499"/>
                  </a:lnTo>
                  <a:lnTo>
                    <a:pt x="8689" y="6416"/>
                  </a:lnTo>
                  <a:lnTo>
                    <a:pt x="9165" y="6856"/>
                  </a:lnTo>
                  <a:lnTo>
                    <a:pt x="10082" y="7772"/>
                  </a:lnTo>
                  <a:lnTo>
                    <a:pt x="10522" y="8249"/>
                  </a:lnTo>
                  <a:lnTo>
                    <a:pt x="10522" y="8689"/>
                  </a:lnTo>
                  <a:lnTo>
                    <a:pt x="10082" y="8689"/>
                  </a:lnTo>
                  <a:lnTo>
                    <a:pt x="9605" y="9605"/>
                  </a:lnTo>
                  <a:lnTo>
                    <a:pt x="9605" y="10082"/>
                  </a:lnTo>
                  <a:lnTo>
                    <a:pt x="9605" y="10522"/>
                  </a:lnTo>
                  <a:lnTo>
                    <a:pt x="10522" y="10522"/>
                  </a:lnTo>
                  <a:lnTo>
                    <a:pt x="10082" y="10082"/>
                  </a:lnTo>
                  <a:lnTo>
                    <a:pt x="13271" y="10082"/>
                  </a:lnTo>
                  <a:lnTo>
                    <a:pt x="13748" y="9605"/>
                  </a:lnTo>
                  <a:lnTo>
                    <a:pt x="14188" y="9165"/>
                  </a:lnTo>
                  <a:lnTo>
                    <a:pt x="14664" y="8689"/>
                  </a:lnTo>
                  <a:lnTo>
                    <a:pt x="15581" y="9165"/>
                  </a:lnTo>
                  <a:lnTo>
                    <a:pt x="16021" y="9165"/>
                  </a:lnTo>
                  <a:lnTo>
                    <a:pt x="16021" y="9605"/>
                  </a:lnTo>
                  <a:lnTo>
                    <a:pt x="16021" y="10082"/>
                  </a:lnTo>
                  <a:lnTo>
                    <a:pt x="17854" y="10082"/>
                  </a:lnTo>
                  <a:lnTo>
                    <a:pt x="19247" y="9165"/>
                  </a:lnTo>
                  <a:lnTo>
                    <a:pt x="20163" y="8249"/>
                  </a:lnTo>
                  <a:lnTo>
                    <a:pt x="21080" y="7772"/>
                  </a:lnTo>
                  <a:lnTo>
                    <a:pt x="22436" y="7772"/>
                  </a:lnTo>
                  <a:lnTo>
                    <a:pt x="22436" y="7332"/>
                  </a:lnTo>
                  <a:lnTo>
                    <a:pt x="23829" y="7332"/>
                  </a:lnTo>
                  <a:lnTo>
                    <a:pt x="23829" y="6856"/>
                  </a:lnTo>
                  <a:lnTo>
                    <a:pt x="23829" y="6416"/>
                  </a:lnTo>
                  <a:lnTo>
                    <a:pt x="24269" y="5939"/>
                  </a:lnTo>
                  <a:lnTo>
                    <a:pt x="24746" y="5023"/>
                  </a:lnTo>
                  <a:lnTo>
                    <a:pt x="25186" y="4583"/>
                  </a:lnTo>
                  <a:lnTo>
                    <a:pt x="26102" y="5499"/>
                  </a:lnTo>
                  <a:lnTo>
                    <a:pt x="27019" y="5499"/>
                  </a:lnTo>
                  <a:lnTo>
                    <a:pt x="27935" y="5939"/>
                  </a:lnTo>
                  <a:lnTo>
                    <a:pt x="27935" y="5499"/>
                  </a:lnTo>
                  <a:lnTo>
                    <a:pt x="30245" y="5499"/>
                  </a:lnTo>
                  <a:lnTo>
                    <a:pt x="29768" y="4106"/>
                  </a:lnTo>
                  <a:lnTo>
                    <a:pt x="29768" y="3666"/>
                  </a:lnTo>
                  <a:lnTo>
                    <a:pt x="29328" y="3190"/>
                  </a:lnTo>
                  <a:lnTo>
                    <a:pt x="27935" y="3190"/>
                  </a:lnTo>
                  <a:lnTo>
                    <a:pt x="27935" y="2750"/>
                  </a:lnTo>
                  <a:lnTo>
                    <a:pt x="27935" y="1357"/>
                  </a:lnTo>
                  <a:lnTo>
                    <a:pt x="26102" y="1357"/>
                  </a:lnTo>
                  <a:lnTo>
                    <a:pt x="25186" y="1833"/>
                  </a:lnTo>
                  <a:lnTo>
                    <a:pt x="24746" y="1357"/>
                  </a:lnTo>
                  <a:lnTo>
                    <a:pt x="24746" y="917"/>
                  </a:lnTo>
                  <a:lnTo>
                    <a:pt x="24746" y="440"/>
                  </a:lnTo>
                  <a:lnTo>
                    <a:pt x="23829" y="0"/>
                  </a:lnTo>
                  <a:lnTo>
                    <a:pt x="22913" y="0"/>
                  </a:lnTo>
                  <a:lnTo>
                    <a:pt x="22913" y="440"/>
                  </a:lnTo>
                  <a:lnTo>
                    <a:pt x="21996" y="917"/>
                  </a:lnTo>
                  <a:lnTo>
                    <a:pt x="21996"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8" name="Google Shape;1968;p52"/>
            <p:cNvSpPr/>
            <p:nvPr/>
          </p:nvSpPr>
          <p:spPr>
            <a:xfrm>
              <a:off x="5028356" y="4137118"/>
              <a:ext cx="7089" cy="7684"/>
            </a:xfrm>
            <a:custGeom>
              <a:avLst/>
              <a:gdLst/>
              <a:ahLst/>
              <a:cxnLst/>
              <a:rect l="l" t="t" r="r" b="b"/>
              <a:pathLst>
                <a:path w="441" h="478" extrusionOk="0">
                  <a:moveTo>
                    <a:pt x="0" y="477"/>
                  </a:move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69" name="Google Shape;1969;p52"/>
            <p:cNvSpPr/>
            <p:nvPr/>
          </p:nvSpPr>
          <p:spPr>
            <a:xfrm>
              <a:off x="4431379" y="3820666"/>
              <a:ext cx="7684" cy="7089"/>
            </a:xfrm>
            <a:custGeom>
              <a:avLst/>
              <a:gdLst/>
              <a:ahLst/>
              <a:cxnLst/>
              <a:rect l="l" t="t" r="r" b="b"/>
              <a:pathLst>
                <a:path w="478" h="441" extrusionOk="0">
                  <a:moveTo>
                    <a:pt x="1" y="0"/>
                  </a:moveTo>
                  <a:lnTo>
                    <a:pt x="1" y="440"/>
                  </a:lnTo>
                  <a:lnTo>
                    <a:pt x="477" y="44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0" name="Google Shape;1970;p52"/>
            <p:cNvSpPr/>
            <p:nvPr/>
          </p:nvSpPr>
          <p:spPr>
            <a:xfrm>
              <a:off x="4409581" y="3754067"/>
              <a:ext cx="802657" cy="685390"/>
            </a:xfrm>
            <a:custGeom>
              <a:avLst/>
              <a:gdLst/>
              <a:ahLst/>
              <a:cxnLst/>
              <a:rect l="l" t="t" r="r" b="b"/>
              <a:pathLst>
                <a:path w="49932" h="42637" extrusionOk="0">
                  <a:moveTo>
                    <a:pt x="9165" y="1"/>
                  </a:moveTo>
                  <a:lnTo>
                    <a:pt x="8249" y="477"/>
                  </a:lnTo>
                  <a:lnTo>
                    <a:pt x="7332" y="477"/>
                  </a:lnTo>
                  <a:lnTo>
                    <a:pt x="7332" y="917"/>
                  </a:lnTo>
                  <a:lnTo>
                    <a:pt x="5499" y="917"/>
                  </a:lnTo>
                  <a:lnTo>
                    <a:pt x="6416" y="1394"/>
                  </a:lnTo>
                  <a:lnTo>
                    <a:pt x="5939" y="1834"/>
                  </a:lnTo>
                  <a:lnTo>
                    <a:pt x="5499" y="2310"/>
                  </a:lnTo>
                  <a:lnTo>
                    <a:pt x="5499" y="1834"/>
                  </a:lnTo>
                  <a:lnTo>
                    <a:pt x="4583" y="1394"/>
                  </a:lnTo>
                  <a:lnTo>
                    <a:pt x="3666" y="1394"/>
                  </a:lnTo>
                  <a:lnTo>
                    <a:pt x="3190" y="917"/>
                  </a:lnTo>
                  <a:lnTo>
                    <a:pt x="2750" y="1834"/>
                  </a:lnTo>
                  <a:lnTo>
                    <a:pt x="2273" y="1394"/>
                  </a:lnTo>
                  <a:lnTo>
                    <a:pt x="1833" y="2310"/>
                  </a:lnTo>
                  <a:lnTo>
                    <a:pt x="1357" y="2750"/>
                  </a:lnTo>
                  <a:lnTo>
                    <a:pt x="1833" y="3227"/>
                  </a:lnTo>
                  <a:lnTo>
                    <a:pt x="1833" y="3667"/>
                  </a:lnTo>
                  <a:lnTo>
                    <a:pt x="2273" y="3227"/>
                  </a:lnTo>
                  <a:lnTo>
                    <a:pt x="2273" y="3667"/>
                  </a:lnTo>
                  <a:lnTo>
                    <a:pt x="1833" y="4143"/>
                  </a:lnTo>
                  <a:lnTo>
                    <a:pt x="2750" y="4143"/>
                  </a:lnTo>
                  <a:lnTo>
                    <a:pt x="3190" y="4583"/>
                  </a:lnTo>
                  <a:lnTo>
                    <a:pt x="2750" y="5060"/>
                  </a:lnTo>
                  <a:lnTo>
                    <a:pt x="2750" y="5500"/>
                  </a:lnTo>
                  <a:lnTo>
                    <a:pt x="2273" y="5976"/>
                  </a:lnTo>
                  <a:lnTo>
                    <a:pt x="2750" y="5976"/>
                  </a:lnTo>
                  <a:lnTo>
                    <a:pt x="2750" y="6416"/>
                  </a:lnTo>
                  <a:lnTo>
                    <a:pt x="2273" y="6893"/>
                  </a:lnTo>
                  <a:lnTo>
                    <a:pt x="1833" y="6416"/>
                  </a:lnTo>
                  <a:lnTo>
                    <a:pt x="1357" y="6893"/>
                  </a:lnTo>
                  <a:lnTo>
                    <a:pt x="1357" y="7809"/>
                  </a:lnTo>
                  <a:lnTo>
                    <a:pt x="2750" y="7809"/>
                  </a:lnTo>
                  <a:lnTo>
                    <a:pt x="2750" y="7333"/>
                  </a:lnTo>
                  <a:lnTo>
                    <a:pt x="3666" y="7809"/>
                  </a:lnTo>
                  <a:lnTo>
                    <a:pt x="4106" y="7809"/>
                  </a:lnTo>
                  <a:lnTo>
                    <a:pt x="4106" y="8249"/>
                  </a:lnTo>
                  <a:lnTo>
                    <a:pt x="4583" y="8726"/>
                  </a:lnTo>
                  <a:lnTo>
                    <a:pt x="4583" y="9166"/>
                  </a:lnTo>
                  <a:lnTo>
                    <a:pt x="5939" y="9166"/>
                  </a:lnTo>
                  <a:lnTo>
                    <a:pt x="6416" y="9642"/>
                  </a:lnTo>
                  <a:lnTo>
                    <a:pt x="6856" y="9642"/>
                  </a:lnTo>
                  <a:lnTo>
                    <a:pt x="7332" y="10082"/>
                  </a:lnTo>
                  <a:lnTo>
                    <a:pt x="7772" y="10559"/>
                  </a:lnTo>
                  <a:lnTo>
                    <a:pt x="7772" y="10082"/>
                  </a:lnTo>
                  <a:lnTo>
                    <a:pt x="8689" y="10082"/>
                  </a:lnTo>
                  <a:lnTo>
                    <a:pt x="9165" y="10559"/>
                  </a:lnTo>
                  <a:lnTo>
                    <a:pt x="9605" y="10559"/>
                  </a:lnTo>
                  <a:lnTo>
                    <a:pt x="10082" y="10082"/>
                  </a:lnTo>
                  <a:lnTo>
                    <a:pt x="10522" y="10999"/>
                  </a:lnTo>
                  <a:lnTo>
                    <a:pt x="10082" y="11475"/>
                  </a:lnTo>
                  <a:lnTo>
                    <a:pt x="10082" y="11915"/>
                  </a:lnTo>
                  <a:lnTo>
                    <a:pt x="10082" y="12392"/>
                  </a:lnTo>
                  <a:lnTo>
                    <a:pt x="10522" y="12392"/>
                  </a:lnTo>
                  <a:lnTo>
                    <a:pt x="10998" y="12832"/>
                  </a:lnTo>
                  <a:lnTo>
                    <a:pt x="10998" y="13308"/>
                  </a:lnTo>
                  <a:lnTo>
                    <a:pt x="10522" y="13308"/>
                  </a:lnTo>
                  <a:lnTo>
                    <a:pt x="10522" y="13748"/>
                  </a:lnTo>
                  <a:lnTo>
                    <a:pt x="9605" y="13748"/>
                  </a:lnTo>
                  <a:lnTo>
                    <a:pt x="9605" y="14225"/>
                  </a:lnTo>
                  <a:lnTo>
                    <a:pt x="8689" y="14225"/>
                  </a:lnTo>
                  <a:lnTo>
                    <a:pt x="8689" y="14665"/>
                  </a:lnTo>
                  <a:lnTo>
                    <a:pt x="8689" y="15141"/>
                  </a:lnTo>
                  <a:lnTo>
                    <a:pt x="8249" y="15141"/>
                  </a:lnTo>
                  <a:lnTo>
                    <a:pt x="7772" y="15581"/>
                  </a:lnTo>
                  <a:lnTo>
                    <a:pt x="7772" y="16058"/>
                  </a:lnTo>
                  <a:lnTo>
                    <a:pt x="7332" y="16498"/>
                  </a:lnTo>
                  <a:lnTo>
                    <a:pt x="7332" y="16974"/>
                  </a:lnTo>
                  <a:lnTo>
                    <a:pt x="6856" y="17414"/>
                  </a:lnTo>
                  <a:lnTo>
                    <a:pt x="6856" y="17891"/>
                  </a:lnTo>
                  <a:lnTo>
                    <a:pt x="6856" y="18331"/>
                  </a:lnTo>
                  <a:lnTo>
                    <a:pt x="6856" y="18807"/>
                  </a:lnTo>
                  <a:lnTo>
                    <a:pt x="7332" y="19247"/>
                  </a:lnTo>
                  <a:lnTo>
                    <a:pt x="6856" y="19247"/>
                  </a:lnTo>
                  <a:lnTo>
                    <a:pt x="6416" y="19724"/>
                  </a:lnTo>
                  <a:lnTo>
                    <a:pt x="5939" y="19724"/>
                  </a:lnTo>
                  <a:lnTo>
                    <a:pt x="5023" y="21080"/>
                  </a:lnTo>
                  <a:lnTo>
                    <a:pt x="5499" y="21557"/>
                  </a:lnTo>
                  <a:lnTo>
                    <a:pt x="5023" y="21997"/>
                  </a:lnTo>
                  <a:lnTo>
                    <a:pt x="5023" y="22473"/>
                  </a:lnTo>
                  <a:lnTo>
                    <a:pt x="3190" y="22473"/>
                  </a:lnTo>
                  <a:lnTo>
                    <a:pt x="3190" y="22913"/>
                  </a:lnTo>
                  <a:lnTo>
                    <a:pt x="3666" y="23390"/>
                  </a:lnTo>
                  <a:lnTo>
                    <a:pt x="3666" y="24306"/>
                  </a:lnTo>
                  <a:lnTo>
                    <a:pt x="4106" y="24746"/>
                  </a:lnTo>
                  <a:lnTo>
                    <a:pt x="4106" y="25223"/>
                  </a:lnTo>
                  <a:lnTo>
                    <a:pt x="4106" y="25663"/>
                  </a:lnTo>
                  <a:lnTo>
                    <a:pt x="3666" y="26139"/>
                  </a:lnTo>
                  <a:lnTo>
                    <a:pt x="3190" y="26579"/>
                  </a:lnTo>
                  <a:lnTo>
                    <a:pt x="3190" y="27056"/>
                  </a:lnTo>
                  <a:lnTo>
                    <a:pt x="2750" y="27056"/>
                  </a:lnTo>
                  <a:lnTo>
                    <a:pt x="2273" y="27496"/>
                  </a:lnTo>
                  <a:lnTo>
                    <a:pt x="2273" y="27972"/>
                  </a:lnTo>
                  <a:lnTo>
                    <a:pt x="1833" y="28412"/>
                  </a:lnTo>
                  <a:lnTo>
                    <a:pt x="2273" y="28889"/>
                  </a:lnTo>
                  <a:lnTo>
                    <a:pt x="2750" y="28889"/>
                  </a:lnTo>
                  <a:lnTo>
                    <a:pt x="2750" y="29329"/>
                  </a:lnTo>
                  <a:lnTo>
                    <a:pt x="2750" y="29805"/>
                  </a:lnTo>
                  <a:lnTo>
                    <a:pt x="2750" y="30245"/>
                  </a:lnTo>
                  <a:lnTo>
                    <a:pt x="2273" y="30245"/>
                  </a:lnTo>
                  <a:lnTo>
                    <a:pt x="1833" y="30722"/>
                  </a:lnTo>
                  <a:lnTo>
                    <a:pt x="917" y="30722"/>
                  </a:lnTo>
                  <a:lnTo>
                    <a:pt x="917" y="31162"/>
                  </a:lnTo>
                  <a:lnTo>
                    <a:pt x="440" y="31162"/>
                  </a:lnTo>
                  <a:lnTo>
                    <a:pt x="440" y="31638"/>
                  </a:lnTo>
                  <a:lnTo>
                    <a:pt x="0" y="32078"/>
                  </a:lnTo>
                  <a:lnTo>
                    <a:pt x="0" y="32995"/>
                  </a:lnTo>
                  <a:lnTo>
                    <a:pt x="440" y="34388"/>
                  </a:lnTo>
                  <a:lnTo>
                    <a:pt x="1357" y="33911"/>
                  </a:lnTo>
                  <a:lnTo>
                    <a:pt x="1833" y="34828"/>
                  </a:lnTo>
                  <a:lnTo>
                    <a:pt x="2273" y="34828"/>
                  </a:lnTo>
                  <a:lnTo>
                    <a:pt x="2750" y="35304"/>
                  </a:lnTo>
                  <a:lnTo>
                    <a:pt x="2750" y="36221"/>
                  </a:lnTo>
                  <a:lnTo>
                    <a:pt x="3666" y="36221"/>
                  </a:lnTo>
                  <a:lnTo>
                    <a:pt x="4106" y="37137"/>
                  </a:lnTo>
                  <a:lnTo>
                    <a:pt x="4106" y="37577"/>
                  </a:lnTo>
                  <a:lnTo>
                    <a:pt x="3666" y="38054"/>
                  </a:lnTo>
                  <a:lnTo>
                    <a:pt x="5023" y="38054"/>
                  </a:lnTo>
                  <a:lnTo>
                    <a:pt x="4583" y="38970"/>
                  </a:lnTo>
                  <a:lnTo>
                    <a:pt x="4583" y="39410"/>
                  </a:lnTo>
                  <a:lnTo>
                    <a:pt x="3666" y="39410"/>
                  </a:lnTo>
                  <a:lnTo>
                    <a:pt x="4106" y="39887"/>
                  </a:lnTo>
                  <a:lnTo>
                    <a:pt x="4106" y="40803"/>
                  </a:lnTo>
                  <a:lnTo>
                    <a:pt x="4583" y="41243"/>
                  </a:lnTo>
                  <a:lnTo>
                    <a:pt x="5023" y="41243"/>
                  </a:lnTo>
                  <a:lnTo>
                    <a:pt x="5499" y="41720"/>
                  </a:lnTo>
                  <a:lnTo>
                    <a:pt x="6416" y="42636"/>
                  </a:lnTo>
                  <a:lnTo>
                    <a:pt x="6416" y="42160"/>
                  </a:lnTo>
                  <a:lnTo>
                    <a:pt x="6416" y="41720"/>
                  </a:lnTo>
                  <a:lnTo>
                    <a:pt x="7772" y="41243"/>
                  </a:lnTo>
                  <a:lnTo>
                    <a:pt x="8689" y="41243"/>
                  </a:lnTo>
                  <a:lnTo>
                    <a:pt x="9165" y="40327"/>
                  </a:lnTo>
                  <a:lnTo>
                    <a:pt x="9605" y="40327"/>
                  </a:lnTo>
                  <a:lnTo>
                    <a:pt x="10522" y="40803"/>
                  </a:lnTo>
                  <a:lnTo>
                    <a:pt x="10998" y="40803"/>
                  </a:lnTo>
                  <a:lnTo>
                    <a:pt x="11438" y="39887"/>
                  </a:lnTo>
                  <a:lnTo>
                    <a:pt x="12355" y="39887"/>
                  </a:lnTo>
                  <a:lnTo>
                    <a:pt x="13271" y="40327"/>
                  </a:lnTo>
                  <a:lnTo>
                    <a:pt x="13748" y="40803"/>
                  </a:lnTo>
                  <a:lnTo>
                    <a:pt x="15104" y="40803"/>
                  </a:lnTo>
                  <a:lnTo>
                    <a:pt x="15581" y="41720"/>
                  </a:lnTo>
                  <a:lnTo>
                    <a:pt x="16497" y="41243"/>
                  </a:lnTo>
                  <a:lnTo>
                    <a:pt x="18330" y="41243"/>
                  </a:lnTo>
                  <a:lnTo>
                    <a:pt x="19687" y="41720"/>
                  </a:lnTo>
                  <a:lnTo>
                    <a:pt x="19687" y="41243"/>
                  </a:lnTo>
                  <a:lnTo>
                    <a:pt x="21080" y="41243"/>
                  </a:lnTo>
                  <a:lnTo>
                    <a:pt x="21520" y="41720"/>
                  </a:lnTo>
                  <a:lnTo>
                    <a:pt x="21996" y="41720"/>
                  </a:lnTo>
                  <a:lnTo>
                    <a:pt x="21996" y="42160"/>
                  </a:lnTo>
                  <a:lnTo>
                    <a:pt x="22436" y="42160"/>
                  </a:lnTo>
                  <a:lnTo>
                    <a:pt x="22913" y="41720"/>
                  </a:lnTo>
                  <a:lnTo>
                    <a:pt x="22913" y="40803"/>
                  </a:lnTo>
                  <a:lnTo>
                    <a:pt x="22913" y="40327"/>
                  </a:lnTo>
                  <a:lnTo>
                    <a:pt x="23829" y="39887"/>
                  </a:lnTo>
                  <a:lnTo>
                    <a:pt x="23829" y="39410"/>
                  </a:lnTo>
                  <a:lnTo>
                    <a:pt x="24746" y="39410"/>
                  </a:lnTo>
                  <a:lnTo>
                    <a:pt x="25186" y="38970"/>
                  </a:lnTo>
                  <a:lnTo>
                    <a:pt x="27495" y="38970"/>
                  </a:lnTo>
                  <a:lnTo>
                    <a:pt x="28412" y="38494"/>
                  </a:lnTo>
                  <a:lnTo>
                    <a:pt x="29328" y="38054"/>
                  </a:lnTo>
                  <a:lnTo>
                    <a:pt x="28852" y="37137"/>
                  </a:lnTo>
                  <a:lnTo>
                    <a:pt x="29328" y="36661"/>
                  </a:lnTo>
                  <a:lnTo>
                    <a:pt x="30245" y="36661"/>
                  </a:lnTo>
                  <a:lnTo>
                    <a:pt x="30245" y="36221"/>
                  </a:lnTo>
                  <a:lnTo>
                    <a:pt x="30245" y="35744"/>
                  </a:lnTo>
                  <a:lnTo>
                    <a:pt x="31161" y="34828"/>
                  </a:lnTo>
                  <a:lnTo>
                    <a:pt x="32994" y="34828"/>
                  </a:lnTo>
                  <a:lnTo>
                    <a:pt x="33911" y="33911"/>
                  </a:lnTo>
                  <a:lnTo>
                    <a:pt x="33434" y="33471"/>
                  </a:lnTo>
                  <a:lnTo>
                    <a:pt x="33434" y="32995"/>
                  </a:lnTo>
                  <a:lnTo>
                    <a:pt x="32518" y="32555"/>
                  </a:lnTo>
                  <a:lnTo>
                    <a:pt x="32518" y="32078"/>
                  </a:lnTo>
                  <a:lnTo>
                    <a:pt x="32518" y="31638"/>
                  </a:lnTo>
                  <a:lnTo>
                    <a:pt x="32518" y="30722"/>
                  </a:lnTo>
                  <a:lnTo>
                    <a:pt x="32518" y="29329"/>
                  </a:lnTo>
                  <a:lnTo>
                    <a:pt x="32994" y="28889"/>
                  </a:lnTo>
                  <a:lnTo>
                    <a:pt x="33434" y="28412"/>
                  </a:lnTo>
                  <a:lnTo>
                    <a:pt x="34351" y="27972"/>
                  </a:lnTo>
                  <a:lnTo>
                    <a:pt x="35267" y="27056"/>
                  </a:lnTo>
                  <a:lnTo>
                    <a:pt x="35744" y="26579"/>
                  </a:lnTo>
                  <a:lnTo>
                    <a:pt x="36184" y="26139"/>
                  </a:lnTo>
                  <a:lnTo>
                    <a:pt x="37100" y="25223"/>
                  </a:lnTo>
                  <a:lnTo>
                    <a:pt x="37577" y="24746"/>
                  </a:lnTo>
                  <a:lnTo>
                    <a:pt x="38493" y="24306"/>
                  </a:lnTo>
                  <a:lnTo>
                    <a:pt x="38493" y="23830"/>
                  </a:lnTo>
                  <a:lnTo>
                    <a:pt x="38933" y="23390"/>
                  </a:lnTo>
                  <a:lnTo>
                    <a:pt x="38933" y="22913"/>
                  </a:lnTo>
                  <a:lnTo>
                    <a:pt x="39410" y="22473"/>
                  </a:lnTo>
                  <a:lnTo>
                    <a:pt x="43992" y="22473"/>
                  </a:lnTo>
                  <a:lnTo>
                    <a:pt x="44432" y="21997"/>
                  </a:lnTo>
                  <a:lnTo>
                    <a:pt x="45349" y="21557"/>
                  </a:lnTo>
                  <a:lnTo>
                    <a:pt x="45825" y="21557"/>
                  </a:lnTo>
                  <a:lnTo>
                    <a:pt x="46265" y="21080"/>
                  </a:lnTo>
                  <a:lnTo>
                    <a:pt x="47658" y="21080"/>
                  </a:lnTo>
                  <a:lnTo>
                    <a:pt x="48098" y="20640"/>
                  </a:lnTo>
                  <a:lnTo>
                    <a:pt x="48575" y="20640"/>
                  </a:lnTo>
                  <a:lnTo>
                    <a:pt x="49015" y="19724"/>
                  </a:lnTo>
                  <a:lnTo>
                    <a:pt x="49491" y="19247"/>
                  </a:lnTo>
                  <a:lnTo>
                    <a:pt x="49491" y="18807"/>
                  </a:lnTo>
                  <a:lnTo>
                    <a:pt x="49931" y="18331"/>
                  </a:lnTo>
                  <a:lnTo>
                    <a:pt x="49931" y="17891"/>
                  </a:lnTo>
                  <a:lnTo>
                    <a:pt x="49931" y="16974"/>
                  </a:lnTo>
                  <a:lnTo>
                    <a:pt x="49491" y="17414"/>
                  </a:lnTo>
                  <a:lnTo>
                    <a:pt x="49015" y="16974"/>
                  </a:lnTo>
                  <a:lnTo>
                    <a:pt x="47658" y="16974"/>
                  </a:lnTo>
                  <a:lnTo>
                    <a:pt x="46742" y="16498"/>
                  </a:lnTo>
                  <a:lnTo>
                    <a:pt x="45825" y="16974"/>
                  </a:lnTo>
                  <a:lnTo>
                    <a:pt x="43992" y="16974"/>
                  </a:lnTo>
                  <a:lnTo>
                    <a:pt x="43992" y="16058"/>
                  </a:lnTo>
                  <a:lnTo>
                    <a:pt x="43076" y="16058"/>
                  </a:lnTo>
                  <a:lnTo>
                    <a:pt x="42599" y="15581"/>
                  </a:lnTo>
                  <a:lnTo>
                    <a:pt x="42599" y="14665"/>
                  </a:lnTo>
                  <a:lnTo>
                    <a:pt x="42159" y="14225"/>
                  </a:lnTo>
                  <a:lnTo>
                    <a:pt x="41683" y="13748"/>
                  </a:lnTo>
                  <a:lnTo>
                    <a:pt x="40326" y="14225"/>
                  </a:lnTo>
                  <a:lnTo>
                    <a:pt x="39410" y="14225"/>
                  </a:lnTo>
                  <a:lnTo>
                    <a:pt x="39410" y="13748"/>
                  </a:lnTo>
                  <a:lnTo>
                    <a:pt x="38933" y="13748"/>
                  </a:lnTo>
                  <a:lnTo>
                    <a:pt x="38017" y="13308"/>
                  </a:lnTo>
                  <a:lnTo>
                    <a:pt x="37100" y="13308"/>
                  </a:lnTo>
                  <a:lnTo>
                    <a:pt x="36660" y="12832"/>
                  </a:lnTo>
                  <a:lnTo>
                    <a:pt x="36184" y="12392"/>
                  </a:lnTo>
                  <a:lnTo>
                    <a:pt x="35744" y="11915"/>
                  </a:lnTo>
                  <a:lnTo>
                    <a:pt x="34827" y="11915"/>
                  </a:lnTo>
                  <a:lnTo>
                    <a:pt x="34351" y="10999"/>
                  </a:lnTo>
                  <a:lnTo>
                    <a:pt x="33434" y="10999"/>
                  </a:lnTo>
                  <a:lnTo>
                    <a:pt x="32994" y="10559"/>
                  </a:lnTo>
                  <a:lnTo>
                    <a:pt x="32518" y="10559"/>
                  </a:lnTo>
                  <a:lnTo>
                    <a:pt x="32518" y="10082"/>
                  </a:lnTo>
                  <a:lnTo>
                    <a:pt x="32078" y="10559"/>
                  </a:lnTo>
                  <a:lnTo>
                    <a:pt x="31601" y="10559"/>
                  </a:lnTo>
                  <a:lnTo>
                    <a:pt x="31601" y="10082"/>
                  </a:lnTo>
                  <a:lnTo>
                    <a:pt x="31601" y="9642"/>
                  </a:lnTo>
                  <a:lnTo>
                    <a:pt x="31161" y="8726"/>
                  </a:lnTo>
                  <a:lnTo>
                    <a:pt x="30685" y="8726"/>
                  </a:lnTo>
                  <a:lnTo>
                    <a:pt x="30685" y="8249"/>
                  </a:lnTo>
                  <a:lnTo>
                    <a:pt x="29768" y="7809"/>
                  </a:lnTo>
                  <a:lnTo>
                    <a:pt x="28852" y="8249"/>
                  </a:lnTo>
                  <a:lnTo>
                    <a:pt x="27935" y="7809"/>
                  </a:lnTo>
                  <a:lnTo>
                    <a:pt x="27495" y="7333"/>
                  </a:lnTo>
                  <a:lnTo>
                    <a:pt x="25662" y="7333"/>
                  </a:lnTo>
                  <a:lnTo>
                    <a:pt x="24746" y="6893"/>
                  </a:lnTo>
                  <a:lnTo>
                    <a:pt x="24269" y="5976"/>
                  </a:lnTo>
                  <a:lnTo>
                    <a:pt x="23353" y="5976"/>
                  </a:lnTo>
                  <a:lnTo>
                    <a:pt x="22913" y="5500"/>
                  </a:lnTo>
                  <a:lnTo>
                    <a:pt x="21080" y="5500"/>
                  </a:lnTo>
                  <a:lnTo>
                    <a:pt x="20163" y="5060"/>
                  </a:lnTo>
                  <a:lnTo>
                    <a:pt x="19687" y="5060"/>
                  </a:lnTo>
                  <a:lnTo>
                    <a:pt x="19247" y="5500"/>
                  </a:lnTo>
                  <a:lnTo>
                    <a:pt x="18770" y="4583"/>
                  </a:lnTo>
                  <a:lnTo>
                    <a:pt x="18330" y="4143"/>
                  </a:lnTo>
                  <a:lnTo>
                    <a:pt x="17854" y="4583"/>
                  </a:lnTo>
                  <a:lnTo>
                    <a:pt x="16937" y="4143"/>
                  </a:lnTo>
                  <a:lnTo>
                    <a:pt x="16497" y="4143"/>
                  </a:lnTo>
                  <a:lnTo>
                    <a:pt x="15104" y="3667"/>
                  </a:lnTo>
                  <a:lnTo>
                    <a:pt x="15104" y="3227"/>
                  </a:lnTo>
                  <a:lnTo>
                    <a:pt x="14188" y="3227"/>
                  </a:lnTo>
                  <a:lnTo>
                    <a:pt x="13748" y="2750"/>
                  </a:lnTo>
                  <a:lnTo>
                    <a:pt x="12355" y="2750"/>
                  </a:lnTo>
                  <a:lnTo>
                    <a:pt x="11915" y="2310"/>
                  </a:lnTo>
                  <a:lnTo>
                    <a:pt x="10998" y="1834"/>
                  </a:lnTo>
                  <a:lnTo>
                    <a:pt x="10082" y="2310"/>
                  </a:lnTo>
                  <a:lnTo>
                    <a:pt x="9605" y="1394"/>
                  </a:lnTo>
                  <a:lnTo>
                    <a:pt x="9165" y="917"/>
                  </a:lnTo>
                  <a:lnTo>
                    <a:pt x="9165" y="477"/>
                  </a:lnTo>
                  <a:lnTo>
                    <a:pt x="9165"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1" name="Google Shape;1971;p52"/>
            <p:cNvSpPr/>
            <p:nvPr/>
          </p:nvSpPr>
          <p:spPr>
            <a:xfrm>
              <a:off x="4298792" y="3871929"/>
              <a:ext cx="287598" cy="441998"/>
            </a:xfrm>
            <a:custGeom>
              <a:avLst/>
              <a:gdLst/>
              <a:ahLst/>
              <a:cxnLst/>
              <a:rect l="l" t="t" r="r" b="b"/>
              <a:pathLst>
                <a:path w="17891" h="27496" extrusionOk="0">
                  <a:moveTo>
                    <a:pt x="9642" y="1"/>
                  </a:moveTo>
                  <a:lnTo>
                    <a:pt x="9642" y="477"/>
                  </a:lnTo>
                  <a:lnTo>
                    <a:pt x="8249" y="477"/>
                  </a:lnTo>
                  <a:lnTo>
                    <a:pt x="8249" y="917"/>
                  </a:lnTo>
                  <a:lnTo>
                    <a:pt x="8249" y="1834"/>
                  </a:lnTo>
                  <a:lnTo>
                    <a:pt x="8249" y="2310"/>
                  </a:lnTo>
                  <a:lnTo>
                    <a:pt x="7809" y="2750"/>
                  </a:lnTo>
                  <a:lnTo>
                    <a:pt x="7809" y="3227"/>
                  </a:lnTo>
                  <a:lnTo>
                    <a:pt x="7809" y="4143"/>
                  </a:lnTo>
                  <a:lnTo>
                    <a:pt x="7332" y="4583"/>
                  </a:lnTo>
                  <a:lnTo>
                    <a:pt x="6892" y="5060"/>
                  </a:lnTo>
                  <a:lnTo>
                    <a:pt x="7332" y="5976"/>
                  </a:lnTo>
                  <a:lnTo>
                    <a:pt x="6892" y="6893"/>
                  </a:lnTo>
                  <a:lnTo>
                    <a:pt x="6416" y="7333"/>
                  </a:lnTo>
                  <a:lnTo>
                    <a:pt x="6416" y="8249"/>
                  </a:lnTo>
                  <a:lnTo>
                    <a:pt x="5976" y="8726"/>
                  </a:lnTo>
                  <a:lnTo>
                    <a:pt x="5499" y="9642"/>
                  </a:lnTo>
                  <a:lnTo>
                    <a:pt x="5059" y="10082"/>
                  </a:lnTo>
                  <a:lnTo>
                    <a:pt x="4583" y="10559"/>
                  </a:lnTo>
                  <a:lnTo>
                    <a:pt x="4583" y="10999"/>
                  </a:lnTo>
                  <a:lnTo>
                    <a:pt x="4143" y="11915"/>
                  </a:lnTo>
                  <a:lnTo>
                    <a:pt x="3666" y="12832"/>
                  </a:lnTo>
                  <a:lnTo>
                    <a:pt x="2310" y="12832"/>
                  </a:lnTo>
                  <a:lnTo>
                    <a:pt x="1833" y="13308"/>
                  </a:lnTo>
                  <a:lnTo>
                    <a:pt x="1833" y="13748"/>
                  </a:lnTo>
                  <a:lnTo>
                    <a:pt x="1833" y="14225"/>
                  </a:lnTo>
                  <a:lnTo>
                    <a:pt x="1833" y="14665"/>
                  </a:lnTo>
                  <a:lnTo>
                    <a:pt x="1393" y="15581"/>
                  </a:lnTo>
                  <a:lnTo>
                    <a:pt x="917" y="16058"/>
                  </a:lnTo>
                  <a:lnTo>
                    <a:pt x="917" y="16498"/>
                  </a:lnTo>
                  <a:lnTo>
                    <a:pt x="917" y="16974"/>
                  </a:lnTo>
                  <a:lnTo>
                    <a:pt x="1833" y="16974"/>
                  </a:lnTo>
                  <a:lnTo>
                    <a:pt x="2310" y="17414"/>
                  </a:lnTo>
                  <a:lnTo>
                    <a:pt x="2750" y="17414"/>
                  </a:lnTo>
                  <a:lnTo>
                    <a:pt x="3226" y="18331"/>
                  </a:lnTo>
                  <a:lnTo>
                    <a:pt x="3226" y="18807"/>
                  </a:lnTo>
                  <a:lnTo>
                    <a:pt x="2750" y="19247"/>
                  </a:lnTo>
                  <a:lnTo>
                    <a:pt x="2310" y="19724"/>
                  </a:lnTo>
                  <a:lnTo>
                    <a:pt x="2310" y="20164"/>
                  </a:lnTo>
                  <a:lnTo>
                    <a:pt x="1833" y="20640"/>
                  </a:lnTo>
                  <a:lnTo>
                    <a:pt x="2310" y="21080"/>
                  </a:lnTo>
                  <a:lnTo>
                    <a:pt x="1833" y="22473"/>
                  </a:lnTo>
                  <a:lnTo>
                    <a:pt x="1833" y="22913"/>
                  </a:lnTo>
                  <a:lnTo>
                    <a:pt x="1393" y="22913"/>
                  </a:lnTo>
                  <a:lnTo>
                    <a:pt x="917" y="23390"/>
                  </a:lnTo>
                  <a:lnTo>
                    <a:pt x="917" y="23830"/>
                  </a:lnTo>
                  <a:lnTo>
                    <a:pt x="477" y="24746"/>
                  </a:lnTo>
                  <a:lnTo>
                    <a:pt x="0" y="25223"/>
                  </a:lnTo>
                  <a:lnTo>
                    <a:pt x="0" y="25663"/>
                  </a:lnTo>
                  <a:lnTo>
                    <a:pt x="917" y="25663"/>
                  </a:lnTo>
                  <a:lnTo>
                    <a:pt x="1393" y="25223"/>
                  </a:lnTo>
                  <a:lnTo>
                    <a:pt x="2310" y="25663"/>
                  </a:lnTo>
                  <a:lnTo>
                    <a:pt x="2310" y="26139"/>
                  </a:lnTo>
                  <a:lnTo>
                    <a:pt x="3226" y="26139"/>
                  </a:lnTo>
                  <a:lnTo>
                    <a:pt x="3666" y="26579"/>
                  </a:lnTo>
                  <a:lnTo>
                    <a:pt x="4583" y="27056"/>
                  </a:lnTo>
                  <a:lnTo>
                    <a:pt x="5059" y="27496"/>
                  </a:lnTo>
                  <a:lnTo>
                    <a:pt x="5499" y="27056"/>
                  </a:lnTo>
                  <a:lnTo>
                    <a:pt x="5499" y="27496"/>
                  </a:lnTo>
                  <a:lnTo>
                    <a:pt x="5976" y="27496"/>
                  </a:lnTo>
                  <a:lnTo>
                    <a:pt x="7332" y="27056"/>
                  </a:lnTo>
                  <a:lnTo>
                    <a:pt x="6892" y="25663"/>
                  </a:lnTo>
                  <a:lnTo>
                    <a:pt x="6892" y="24746"/>
                  </a:lnTo>
                  <a:lnTo>
                    <a:pt x="7332" y="24306"/>
                  </a:lnTo>
                  <a:lnTo>
                    <a:pt x="7332" y="23830"/>
                  </a:lnTo>
                  <a:lnTo>
                    <a:pt x="7809" y="23830"/>
                  </a:lnTo>
                  <a:lnTo>
                    <a:pt x="7809" y="23390"/>
                  </a:lnTo>
                  <a:lnTo>
                    <a:pt x="8725" y="23390"/>
                  </a:lnTo>
                  <a:lnTo>
                    <a:pt x="9165" y="22913"/>
                  </a:lnTo>
                  <a:lnTo>
                    <a:pt x="9642" y="22473"/>
                  </a:lnTo>
                  <a:lnTo>
                    <a:pt x="9642" y="21997"/>
                  </a:lnTo>
                  <a:lnTo>
                    <a:pt x="9642" y="21557"/>
                  </a:lnTo>
                  <a:lnTo>
                    <a:pt x="9165" y="21557"/>
                  </a:lnTo>
                  <a:lnTo>
                    <a:pt x="8725" y="21080"/>
                  </a:lnTo>
                  <a:lnTo>
                    <a:pt x="9165" y="20640"/>
                  </a:lnTo>
                  <a:lnTo>
                    <a:pt x="9165" y="20164"/>
                  </a:lnTo>
                  <a:lnTo>
                    <a:pt x="9642" y="19724"/>
                  </a:lnTo>
                  <a:lnTo>
                    <a:pt x="10082" y="19724"/>
                  </a:lnTo>
                  <a:lnTo>
                    <a:pt x="10082" y="19247"/>
                  </a:lnTo>
                  <a:lnTo>
                    <a:pt x="10558" y="18807"/>
                  </a:lnTo>
                  <a:lnTo>
                    <a:pt x="10998" y="18331"/>
                  </a:lnTo>
                  <a:lnTo>
                    <a:pt x="10998" y="17891"/>
                  </a:lnTo>
                  <a:lnTo>
                    <a:pt x="10998" y="17414"/>
                  </a:lnTo>
                  <a:lnTo>
                    <a:pt x="10558" y="16974"/>
                  </a:lnTo>
                  <a:lnTo>
                    <a:pt x="10558" y="16058"/>
                  </a:lnTo>
                  <a:lnTo>
                    <a:pt x="10082" y="15581"/>
                  </a:lnTo>
                  <a:lnTo>
                    <a:pt x="10082" y="15141"/>
                  </a:lnTo>
                  <a:lnTo>
                    <a:pt x="10082" y="14665"/>
                  </a:lnTo>
                  <a:lnTo>
                    <a:pt x="11475" y="15141"/>
                  </a:lnTo>
                  <a:lnTo>
                    <a:pt x="11915" y="15141"/>
                  </a:lnTo>
                  <a:lnTo>
                    <a:pt x="11915" y="14665"/>
                  </a:lnTo>
                  <a:lnTo>
                    <a:pt x="12391" y="14225"/>
                  </a:lnTo>
                  <a:lnTo>
                    <a:pt x="11915" y="13748"/>
                  </a:lnTo>
                  <a:lnTo>
                    <a:pt x="12831" y="12392"/>
                  </a:lnTo>
                  <a:lnTo>
                    <a:pt x="12831" y="11915"/>
                  </a:lnTo>
                  <a:lnTo>
                    <a:pt x="14224" y="11915"/>
                  </a:lnTo>
                  <a:lnTo>
                    <a:pt x="13748" y="11475"/>
                  </a:lnTo>
                  <a:lnTo>
                    <a:pt x="13748" y="10999"/>
                  </a:lnTo>
                  <a:lnTo>
                    <a:pt x="13748" y="10559"/>
                  </a:lnTo>
                  <a:lnTo>
                    <a:pt x="13748" y="10082"/>
                  </a:lnTo>
                  <a:lnTo>
                    <a:pt x="14224" y="9642"/>
                  </a:lnTo>
                  <a:lnTo>
                    <a:pt x="14224" y="9166"/>
                  </a:lnTo>
                  <a:lnTo>
                    <a:pt x="14664" y="8726"/>
                  </a:lnTo>
                  <a:lnTo>
                    <a:pt x="14664" y="8249"/>
                  </a:lnTo>
                  <a:lnTo>
                    <a:pt x="15141" y="7809"/>
                  </a:lnTo>
                  <a:lnTo>
                    <a:pt x="15141" y="7333"/>
                  </a:lnTo>
                  <a:lnTo>
                    <a:pt x="15581" y="7333"/>
                  </a:lnTo>
                  <a:lnTo>
                    <a:pt x="15581" y="6893"/>
                  </a:lnTo>
                  <a:lnTo>
                    <a:pt x="16497" y="6893"/>
                  </a:lnTo>
                  <a:lnTo>
                    <a:pt x="16497" y="6416"/>
                  </a:lnTo>
                  <a:lnTo>
                    <a:pt x="17414" y="6416"/>
                  </a:lnTo>
                  <a:lnTo>
                    <a:pt x="17414" y="5976"/>
                  </a:lnTo>
                  <a:lnTo>
                    <a:pt x="17890" y="5976"/>
                  </a:lnTo>
                  <a:lnTo>
                    <a:pt x="17890" y="5500"/>
                  </a:lnTo>
                  <a:lnTo>
                    <a:pt x="17414" y="5060"/>
                  </a:lnTo>
                  <a:lnTo>
                    <a:pt x="16974" y="5060"/>
                  </a:lnTo>
                  <a:lnTo>
                    <a:pt x="16974" y="4583"/>
                  </a:lnTo>
                  <a:lnTo>
                    <a:pt x="16974" y="4143"/>
                  </a:lnTo>
                  <a:lnTo>
                    <a:pt x="17414" y="3667"/>
                  </a:lnTo>
                  <a:lnTo>
                    <a:pt x="16974" y="2750"/>
                  </a:lnTo>
                  <a:lnTo>
                    <a:pt x="16497" y="3227"/>
                  </a:lnTo>
                  <a:lnTo>
                    <a:pt x="16057" y="3227"/>
                  </a:lnTo>
                  <a:lnTo>
                    <a:pt x="15581" y="2750"/>
                  </a:lnTo>
                  <a:lnTo>
                    <a:pt x="14664" y="2750"/>
                  </a:lnTo>
                  <a:lnTo>
                    <a:pt x="14664" y="3227"/>
                  </a:lnTo>
                  <a:lnTo>
                    <a:pt x="14224" y="2750"/>
                  </a:lnTo>
                  <a:lnTo>
                    <a:pt x="13748" y="2310"/>
                  </a:lnTo>
                  <a:lnTo>
                    <a:pt x="13308" y="2310"/>
                  </a:lnTo>
                  <a:lnTo>
                    <a:pt x="12831" y="1834"/>
                  </a:lnTo>
                  <a:lnTo>
                    <a:pt x="11475" y="1834"/>
                  </a:lnTo>
                  <a:lnTo>
                    <a:pt x="11475" y="1394"/>
                  </a:lnTo>
                  <a:lnTo>
                    <a:pt x="10998" y="917"/>
                  </a:lnTo>
                  <a:lnTo>
                    <a:pt x="10998" y="477"/>
                  </a:lnTo>
                  <a:lnTo>
                    <a:pt x="10558" y="477"/>
                  </a:lnTo>
                  <a:lnTo>
                    <a:pt x="9642"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2" name="Google Shape;1972;p52"/>
            <p:cNvSpPr/>
            <p:nvPr/>
          </p:nvSpPr>
          <p:spPr>
            <a:xfrm>
              <a:off x="5123826" y="4240256"/>
              <a:ext cx="73672" cy="44206"/>
            </a:xfrm>
            <a:custGeom>
              <a:avLst/>
              <a:gdLst/>
              <a:ahLst/>
              <a:cxnLst/>
              <a:rect l="l" t="t" r="r" b="b"/>
              <a:pathLst>
                <a:path w="4583" h="2750" extrusionOk="0">
                  <a:moveTo>
                    <a:pt x="2310" y="0"/>
                  </a:moveTo>
                  <a:lnTo>
                    <a:pt x="1833" y="477"/>
                  </a:lnTo>
                  <a:lnTo>
                    <a:pt x="2310" y="917"/>
                  </a:lnTo>
                  <a:lnTo>
                    <a:pt x="0" y="917"/>
                  </a:lnTo>
                  <a:lnTo>
                    <a:pt x="0" y="1393"/>
                  </a:lnTo>
                  <a:lnTo>
                    <a:pt x="1833" y="1393"/>
                  </a:lnTo>
                  <a:lnTo>
                    <a:pt x="2310" y="2310"/>
                  </a:lnTo>
                  <a:lnTo>
                    <a:pt x="2750" y="2310"/>
                  </a:lnTo>
                  <a:lnTo>
                    <a:pt x="2750" y="2750"/>
                  </a:lnTo>
                  <a:lnTo>
                    <a:pt x="3226" y="2750"/>
                  </a:lnTo>
                  <a:lnTo>
                    <a:pt x="3666" y="2310"/>
                  </a:lnTo>
                  <a:lnTo>
                    <a:pt x="3666" y="1833"/>
                  </a:lnTo>
                  <a:lnTo>
                    <a:pt x="4143" y="1833"/>
                  </a:lnTo>
                  <a:lnTo>
                    <a:pt x="4583" y="917"/>
                  </a:lnTo>
                  <a:lnTo>
                    <a:pt x="4143" y="1393"/>
                  </a:lnTo>
                  <a:lnTo>
                    <a:pt x="3666" y="1393"/>
                  </a:lnTo>
                  <a:lnTo>
                    <a:pt x="3226" y="917"/>
                  </a:lnTo>
                  <a:lnTo>
                    <a:pt x="3226" y="477"/>
                  </a:lnTo>
                  <a:lnTo>
                    <a:pt x="231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3" name="Google Shape;1973;p52"/>
            <p:cNvSpPr/>
            <p:nvPr/>
          </p:nvSpPr>
          <p:spPr>
            <a:xfrm>
              <a:off x="5226947" y="4233183"/>
              <a:ext cx="37149" cy="21814"/>
            </a:xfrm>
            <a:custGeom>
              <a:avLst/>
              <a:gdLst/>
              <a:ahLst/>
              <a:cxnLst/>
              <a:rect l="l" t="t" r="r" b="b"/>
              <a:pathLst>
                <a:path w="2311" h="1357" extrusionOk="0">
                  <a:moveTo>
                    <a:pt x="1" y="0"/>
                  </a:moveTo>
                  <a:lnTo>
                    <a:pt x="1" y="440"/>
                  </a:lnTo>
                  <a:lnTo>
                    <a:pt x="477" y="917"/>
                  </a:lnTo>
                  <a:lnTo>
                    <a:pt x="917" y="917"/>
                  </a:lnTo>
                  <a:lnTo>
                    <a:pt x="1834" y="1357"/>
                  </a:lnTo>
                  <a:lnTo>
                    <a:pt x="2310" y="1357"/>
                  </a:lnTo>
                  <a:lnTo>
                    <a:pt x="2310" y="917"/>
                  </a:lnTo>
                  <a:lnTo>
                    <a:pt x="1834" y="440"/>
                  </a:lnTo>
                  <a:lnTo>
                    <a:pt x="917" y="44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4" name="Google Shape;1974;p52"/>
            <p:cNvSpPr/>
            <p:nvPr/>
          </p:nvSpPr>
          <p:spPr>
            <a:xfrm>
              <a:off x="5028356" y="4292114"/>
              <a:ext cx="29482" cy="29482"/>
            </a:xfrm>
            <a:custGeom>
              <a:avLst/>
              <a:gdLst/>
              <a:ahLst/>
              <a:cxnLst/>
              <a:rect l="l" t="t" r="r" b="b"/>
              <a:pathLst>
                <a:path w="1834" h="1834" extrusionOk="0">
                  <a:moveTo>
                    <a:pt x="917" y="0"/>
                  </a:moveTo>
                  <a:lnTo>
                    <a:pt x="917" y="440"/>
                  </a:lnTo>
                  <a:lnTo>
                    <a:pt x="0" y="440"/>
                  </a:lnTo>
                  <a:lnTo>
                    <a:pt x="0" y="917"/>
                  </a:lnTo>
                  <a:lnTo>
                    <a:pt x="0" y="1833"/>
                  </a:lnTo>
                  <a:lnTo>
                    <a:pt x="917" y="917"/>
                  </a:lnTo>
                  <a:lnTo>
                    <a:pt x="1357" y="917"/>
                  </a:lnTo>
                  <a:lnTo>
                    <a:pt x="1357" y="440"/>
                  </a:lnTo>
                  <a:lnTo>
                    <a:pt x="183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5" name="Google Shape;1975;p52"/>
            <p:cNvSpPr/>
            <p:nvPr/>
          </p:nvSpPr>
          <p:spPr>
            <a:xfrm>
              <a:off x="4932292" y="3408133"/>
              <a:ext cx="7684" cy="7089"/>
            </a:xfrm>
            <a:custGeom>
              <a:avLst/>
              <a:gdLst/>
              <a:ahLst/>
              <a:cxnLst/>
              <a:rect l="l" t="t" r="r" b="b"/>
              <a:pathLst>
                <a:path w="478" h="441" extrusionOk="0">
                  <a:moveTo>
                    <a:pt x="477" y="1"/>
                  </a:move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6" name="Google Shape;1976;p52"/>
            <p:cNvSpPr/>
            <p:nvPr/>
          </p:nvSpPr>
          <p:spPr>
            <a:xfrm>
              <a:off x="5492136" y="3953253"/>
              <a:ext cx="7684" cy="7089"/>
            </a:xfrm>
            <a:custGeom>
              <a:avLst/>
              <a:gdLst/>
              <a:ahLst/>
              <a:cxnLst/>
              <a:rect l="l" t="t" r="r" b="b"/>
              <a:pathLst>
                <a:path w="478" h="441" extrusionOk="0">
                  <a:moveTo>
                    <a:pt x="477" y="1"/>
                  </a:moveTo>
                  <a:lnTo>
                    <a:pt x="1"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7" name="Google Shape;1977;p52"/>
            <p:cNvSpPr/>
            <p:nvPr/>
          </p:nvSpPr>
          <p:spPr>
            <a:xfrm>
              <a:off x="4822098" y="3290271"/>
              <a:ext cx="758451" cy="743742"/>
            </a:xfrm>
            <a:custGeom>
              <a:avLst/>
              <a:gdLst/>
              <a:ahLst/>
              <a:cxnLst/>
              <a:rect l="l" t="t" r="r" b="b"/>
              <a:pathLst>
                <a:path w="47182" h="46267" extrusionOk="0">
                  <a:moveTo>
                    <a:pt x="28412" y="1"/>
                  </a:moveTo>
                  <a:lnTo>
                    <a:pt x="27935" y="441"/>
                  </a:lnTo>
                  <a:lnTo>
                    <a:pt x="26579" y="441"/>
                  </a:lnTo>
                  <a:lnTo>
                    <a:pt x="26102" y="917"/>
                  </a:lnTo>
                  <a:lnTo>
                    <a:pt x="26102" y="1357"/>
                  </a:lnTo>
                  <a:lnTo>
                    <a:pt x="26102" y="1834"/>
                  </a:lnTo>
                  <a:lnTo>
                    <a:pt x="25662" y="2274"/>
                  </a:lnTo>
                  <a:lnTo>
                    <a:pt x="25662" y="2750"/>
                  </a:lnTo>
                  <a:lnTo>
                    <a:pt x="25662" y="3667"/>
                  </a:lnTo>
                  <a:lnTo>
                    <a:pt x="25662" y="4583"/>
                  </a:lnTo>
                  <a:lnTo>
                    <a:pt x="24746" y="4583"/>
                  </a:lnTo>
                  <a:lnTo>
                    <a:pt x="24269" y="5023"/>
                  </a:lnTo>
                  <a:lnTo>
                    <a:pt x="23829" y="5023"/>
                  </a:lnTo>
                  <a:lnTo>
                    <a:pt x="22913" y="5500"/>
                  </a:lnTo>
                  <a:lnTo>
                    <a:pt x="21996" y="5940"/>
                  </a:lnTo>
                  <a:lnTo>
                    <a:pt x="21080" y="5940"/>
                  </a:lnTo>
                  <a:lnTo>
                    <a:pt x="20163" y="6416"/>
                  </a:lnTo>
                  <a:lnTo>
                    <a:pt x="20163" y="6856"/>
                  </a:lnTo>
                  <a:lnTo>
                    <a:pt x="21520" y="6856"/>
                  </a:lnTo>
                  <a:lnTo>
                    <a:pt x="21996" y="7333"/>
                  </a:lnTo>
                  <a:lnTo>
                    <a:pt x="21520" y="7773"/>
                  </a:lnTo>
                  <a:lnTo>
                    <a:pt x="21520" y="8249"/>
                  </a:lnTo>
                  <a:lnTo>
                    <a:pt x="20603" y="7773"/>
                  </a:lnTo>
                  <a:lnTo>
                    <a:pt x="18770" y="7773"/>
                  </a:lnTo>
                  <a:lnTo>
                    <a:pt x="18770" y="7333"/>
                  </a:lnTo>
                  <a:lnTo>
                    <a:pt x="17414" y="7333"/>
                  </a:lnTo>
                  <a:lnTo>
                    <a:pt x="16497" y="6856"/>
                  </a:lnTo>
                  <a:lnTo>
                    <a:pt x="15581" y="6416"/>
                  </a:lnTo>
                  <a:lnTo>
                    <a:pt x="15581" y="6856"/>
                  </a:lnTo>
                  <a:lnTo>
                    <a:pt x="14664" y="6416"/>
                  </a:lnTo>
                  <a:lnTo>
                    <a:pt x="15104" y="5940"/>
                  </a:lnTo>
                  <a:lnTo>
                    <a:pt x="14664" y="5500"/>
                  </a:lnTo>
                  <a:lnTo>
                    <a:pt x="14664" y="5023"/>
                  </a:lnTo>
                  <a:lnTo>
                    <a:pt x="15104" y="4583"/>
                  </a:lnTo>
                  <a:lnTo>
                    <a:pt x="14188" y="4583"/>
                  </a:lnTo>
                  <a:lnTo>
                    <a:pt x="13271" y="4107"/>
                  </a:lnTo>
                  <a:lnTo>
                    <a:pt x="12831" y="4107"/>
                  </a:lnTo>
                  <a:lnTo>
                    <a:pt x="12831" y="4583"/>
                  </a:lnTo>
                  <a:lnTo>
                    <a:pt x="12355" y="5500"/>
                  </a:lnTo>
                  <a:lnTo>
                    <a:pt x="12355" y="6416"/>
                  </a:lnTo>
                  <a:lnTo>
                    <a:pt x="12355" y="6856"/>
                  </a:lnTo>
                  <a:lnTo>
                    <a:pt x="13271" y="7773"/>
                  </a:lnTo>
                  <a:lnTo>
                    <a:pt x="12831" y="8249"/>
                  </a:lnTo>
                  <a:lnTo>
                    <a:pt x="12831" y="8689"/>
                  </a:lnTo>
                  <a:lnTo>
                    <a:pt x="12831" y="9166"/>
                  </a:lnTo>
                  <a:lnTo>
                    <a:pt x="13271" y="9606"/>
                  </a:lnTo>
                  <a:lnTo>
                    <a:pt x="13271" y="10083"/>
                  </a:lnTo>
                  <a:lnTo>
                    <a:pt x="12355" y="10083"/>
                  </a:lnTo>
                  <a:lnTo>
                    <a:pt x="11915" y="9606"/>
                  </a:lnTo>
                  <a:lnTo>
                    <a:pt x="10998" y="9606"/>
                  </a:lnTo>
                  <a:lnTo>
                    <a:pt x="11438" y="9166"/>
                  </a:lnTo>
                  <a:lnTo>
                    <a:pt x="10522" y="9166"/>
                  </a:lnTo>
                  <a:lnTo>
                    <a:pt x="9165" y="9606"/>
                  </a:lnTo>
                  <a:lnTo>
                    <a:pt x="8689" y="9166"/>
                  </a:lnTo>
                  <a:lnTo>
                    <a:pt x="8689" y="9606"/>
                  </a:lnTo>
                  <a:lnTo>
                    <a:pt x="7772" y="9606"/>
                  </a:lnTo>
                  <a:lnTo>
                    <a:pt x="7772" y="9166"/>
                  </a:lnTo>
                  <a:lnTo>
                    <a:pt x="7772" y="8249"/>
                  </a:lnTo>
                  <a:lnTo>
                    <a:pt x="6856" y="8249"/>
                  </a:lnTo>
                  <a:lnTo>
                    <a:pt x="6856" y="7773"/>
                  </a:lnTo>
                  <a:lnTo>
                    <a:pt x="5939" y="7333"/>
                  </a:lnTo>
                  <a:lnTo>
                    <a:pt x="5499" y="7773"/>
                  </a:lnTo>
                  <a:lnTo>
                    <a:pt x="5499" y="8249"/>
                  </a:lnTo>
                  <a:lnTo>
                    <a:pt x="4583" y="8249"/>
                  </a:lnTo>
                  <a:lnTo>
                    <a:pt x="4106" y="7773"/>
                  </a:lnTo>
                  <a:lnTo>
                    <a:pt x="2750" y="7773"/>
                  </a:lnTo>
                  <a:lnTo>
                    <a:pt x="2273" y="7333"/>
                  </a:lnTo>
                  <a:lnTo>
                    <a:pt x="1833" y="8249"/>
                  </a:lnTo>
                  <a:lnTo>
                    <a:pt x="440" y="8249"/>
                  </a:lnTo>
                  <a:lnTo>
                    <a:pt x="440" y="8689"/>
                  </a:lnTo>
                  <a:lnTo>
                    <a:pt x="1833" y="8689"/>
                  </a:lnTo>
                  <a:lnTo>
                    <a:pt x="1833" y="9166"/>
                  </a:lnTo>
                  <a:lnTo>
                    <a:pt x="1833" y="9606"/>
                  </a:lnTo>
                  <a:lnTo>
                    <a:pt x="1357" y="9606"/>
                  </a:lnTo>
                  <a:lnTo>
                    <a:pt x="1357" y="10083"/>
                  </a:lnTo>
                  <a:lnTo>
                    <a:pt x="440" y="10083"/>
                  </a:lnTo>
                  <a:lnTo>
                    <a:pt x="0" y="10522"/>
                  </a:lnTo>
                  <a:lnTo>
                    <a:pt x="440" y="10522"/>
                  </a:lnTo>
                  <a:lnTo>
                    <a:pt x="917" y="10999"/>
                  </a:lnTo>
                  <a:lnTo>
                    <a:pt x="1833" y="11916"/>
                  </a:lnTo>
                  <a:lnTo>
                    <a:pt x="1833" y="11439"/>
                  </a:lnTo>
                  <a:lnTo>
                    <a:pt x="2750" y="11916"/>
                  </a:lnTo>
                  <a:lnTo>
                    <a:pt x="2750" y="11439"/>
                  </a:lnTo>
                  <a:lnTo>
                    <a:pt x="3190" y="11439"/>
                  </a:lnTo>
                  <a:lnTo>
                    <a:pt x="3190" y="11916"/>
                  </a:lnTo>
                  <a:lnTo>
                    <a:pt x="4106" y="12832"/>
                  </a:lnTo>
                  <a:lnTo>
                    <a:pt x="4583" y="12832"/>
                  </a:lnTo>
                  <a:lnTo>
                    <a:pt x="4583" y="13272"/>
                  </a:lnTo>
                  <a:lnTo>
                    <a:pt x="5023" y="13272"/>
                  </a:lnTo>
                  <a:lnTo>
                    <a:pt x="5023" y="13749"/>
                  </a:lnTo>
                  <a:lnTo>
                    <a:pt x="5023" y="14188"/>
                  </a:lnTo>
                  <a:lnTo>
                    <a:pt x="7332" y="14188"/>
                  </a:lnTo>
                  <a:lnTo>
                    <a:pt x="6856" y="14665"/>
                  </a:lnTo>
                  <a:lnTo>
                    <a:pt x="7332" y="14665"/>
                  </a:lnTo>
                  <a:lnTo>
                    <a:pt x="7772" y="15105"/>
                  </a:lnTo>
                  <a:lnTo>
                    <a:pt x="7332" y="16021"/>
                  </a:lnTo>
                  <a:lnTo>
                    <a:pt x="7772" y="16021"/>
                  </a:lnTo>
                  <a:lnTo>
                    <a:pt x="8249" y="16498"/>
                  </a:lnTo>
                  <a:lnTo>
                    <a:pt x="8249" y="16938"/>
                  </a:lnTo>
                  <a:lnTo>
                    <a:pt x="8689" y="16938"/>
                  </a:lnTo>
                  <a:lnTo>
                    <a:pt x="8689" y="17415"/>
                  </a:lnTo>
                  <a:lnTo>
                    <a:pt x="7772" y="18331"/>
                  </a:lnTo>
                  <a:lnTo>
                    <a:pt x="8249" y="18771"/>
                  </a:lnTo>
                  <a:lnTo>
                    <a:pt x="8689" y="19687"/>
                  </a:lnTo>
                  <a:lnTo>
                    <a:pt x="9165" y="19687"/>
                  </a:lnTo>
                  <a:lnTo>
                    <a:pt x="9165" y="20604"/>
                  </a:lnTo>
                  <a:lnTo>
                    <a:pt x="9605" y="21081"/>
                  </a:lnTo>
                  <a:lnTo>
                    <a:pt x="9605" y="21521"/>
                  </a:lnTo>
                  <a:lnTo>
                    <a:pt x="10522" y="21997"/>
                  </a:lnTo>
                  <a:lnTo>
                    <a:pt x="10998" y="21521"/>
                  </a:lnTo>
                  <a:lnTo>
                    <a:pt x="11438" y="21997"/>
                  </a:lnTo>
                  <a:lnTo>
                    <a:pt x="11438" y="22437"/>
                  </a:lnTo>
                  <a:lnTo>
                    <a:pt x="10998" y="22914"/>
                  </a:lnTo>
                  <a:lnTo>
                    <a:pt x="11438" y="22914"/>
                  </a:lnTo>
                  <a:lnTo>
                    <a:pt x="10998" y="23830"/>
                  </a:lnTo>
                  <a:lnTo>
                    <a:pt x="10998" y="24747"/>
                  </a:lnTo>
                  <a:lnTo>
                    <a:pt x="10998" y="25187"/>
                  </a:lnTo>
                  <a:lnTo>
                    <a:pt x="10522" y="25663"/>
                  </a:lnTo>
                  <a:lnTo>
                    <a:pt x="10522" y="26103"/>
                  </a:lnTo>
                  <a:lnTo>
                    <a:pt x="10998" y="26103"/>
                  </a:lnTo>
                  <a:lnTo>
                    <a:pt x="10998" y="26580"/>
                  </a:lnTo>
                  <a:lnTo>
                    <a:pt x="10998" y="27020"/>
                  </a:lnTo>
                  <a:lnTo>
                    <a:pt x="11438" y="27496"/>
                  </a:lnTo>
                  <a:lnTo>
                    <a:pt x="11438" y="27936"/>
                  </a:lnTo>
                  <a:lnTo>
                    <a:pt x="11915" y="28853"/>
                  </a:lnTo>
                  <a:lnTo>
                    <a:pt x="11915" y="29329"/>
                  </a:lnTo>
                  <a:lnTo>
                    <a:pt x="11438" y="28853"/>
                  </a:lnTo>
                  <a:lnTo>
                    <a:pt x="10998" y="28413"/>
                  </a:lnTo>
                  <a:lnTo>
                    <a:pt x="10998" y="27936"/>
                  </a:lnTo>
                  <a:lnTo>
                    <a:pt x="10522" y="27496"/>
                  </a:lnTo>
                  <a:lnTo>
                    <a:pt x="10522" y="27020"/>
                  </a:lnTo>
                  <a:lnTo>
                    <a:pt x="10082" y="26580"/>
                  </a:lnTo>
                  <a:lnTo>
                    <a:pt x="10082" y="26103"/>
                  </a:lnTo>
                  <a:lnTo>
                    <a:pt x="9605" y="26580"/>
                  </a:lnTo>
                  <a:lnTo>
                    <a:pt x="9605" y="27936"/>
                  </a:lnTo>
                  <a:lnTo>
                    <a:pt x="9605" y="28413"/>
                  </a:lnTo>
                  <a:lnTo>
                    <a:pt x="9165" y="29329"/>
                  </a:lnTo>
                  <a:lnTo>
                    <a:pt x="9165" y="30246"/>
                  </a:lnTo>
                  <a:lnTo>
                    <a:pt x="8689" y="30246"/>
                  </a:lnTo>
                  <a:lnTo>
                    <a:pt x="9605" y="30686"/>
                  </a:lnTo>
                  <a:lnTo>
                    <a:pt x="9605" y="31162"/>
                  </a:lnTo>
                  <a:lnTo>
                    <a:pt x="8249" y="31162"/>
                  </a:lnTo>
                  <a:lnTo>
                    <a:pt x="8249" y="31602"/>
                  </a:lnTo>
                  <a:lnTo>
                    <a:pt x="8689" y="32079"/>
                  </a:lnTo>
                  <a:lnTo>
                    <a:pt x="7772" y="32519"/>
                  </a:lnTo>
                  <a:lnTo>
                    <a:pt x="8249" y="32995"/>
                  </a:lnTo>
                  <a:lnTo>
                    <a:pt x="7772" y="32995"/>
                  </a:lnTo>
                  <a:lnTo>
                    <a:pt x="7772" y="34352"/>
                  </a:lnTo>
                  <a:lnTo>
                    <a:pt x="7332" y="34352"/>
                  </a:lnTo>
                  <a:lnTo>
                    <a:pt x="6856" y="34828"/>
                  </a:lnTo>
                  <a:lnTo>
                    <a:pt x="6856" y="35268"/>
                  </a:lnTo>
                  <a:lnTo>
                    <a:pt x="5939" y="36185"/>
                  </a:lnTo>
                  <a:lnTo>
                    <a:pt x="5023" y="37101"/>
                  </a:lnTo>
                  <a:lnTo>
                    <a:pt x="5023" y="37578"/>
                  </a:lnTo>
                  <a:lnTo>
                    <a:pt x="5499" y="37578"/>
                  </a:lnTo>
                  <a:lnTo>
                    <a:pt x="5939" y="38494"/>
                  </a:lnTo>
                  <a:lnTo>
                    <a:pt x="5939" y="38934"/>
                  </a:lnTo>
                  <a:lnTo>
                    <a:pt x="5939" y="39411"/>
                  </a:lnTo>
                  <a:lnTo>
                    <a:pt x="6416" y="39411"/>
                  </a:lnTo>
                  <a:lnTo>
                    <a:pt x="6856" y="38934"/>
                  </a:lnTo>
                  <a:lnTo>
                    <a:pt x="6856" y="39411"/>
                  </a:lnTo>
                  <a:lnTo>
                    <a:pt x="7772" y="39851"/>
                  </a:lnTo>
                  <a:lnTo>
                    <a:pt x="8689" y="39851"/>
                  </a:lnTo>
                  <a:lnTo>
                    <a:pt x="9165" y="40767"/>
                  </a:lnTo>
                  <a:lnTo>
                    <a:pt x="10082" y="40767"/>
                  </a:lnTo>
                  <a:lnTo>
                    <a:pt x="10522" y="41244"/>
                  </a:lnTo>
                  <a:lnTo>
                    <a:pt x="10998" y="41684"/>
                  </a:lnTo>
                  <a:lnTo>
                    <a:pt x="11438" y="42160"/>
                  </a:lnTo>
                  <a:lnTo>
                    <a:pt x="12355" y="42160"/>
                  </a:lnTo>
                  <a:lnTo>
                    <a:pt x="13271" y="42600"/>
                  </a:lnTo>
                  <a:lnTo>
                    <a:pt x="13748" y="42600"/>
                  </a:lnTo>
                  <a:lnTo>
                    <a:pt x="13748" y="43077"/>
                  </a:lnTo>
                  <a:lnTo>
                    <a:pt x="14664" y="43077"/>
                  </a:lnTo>
                  <a:lnTo>
                    <a:pt x="16021" y="42600"/>
                  </a:lnTo>
                  <a:lnTo>
                    <a:pt x="16497" y="43077"/>
                  </a:lnTo>
                  <a:lnTo>
                    <a:pt x="16937" y="43517"/>
                  </a:lnTo>
                  <a:lnTo>
                    <a:pt x="16937" y="44433"/>
                  </a:lnTo>
                  <a:lnTo>
                    <a:pt x="17414" y="44910"/>
                  </a:lnTo>
                  <a:lnTo>
                    <a:pt x="18330" y="44910"/>
                  </a:lnTo>
                  <a:lnTo>
                    <a:pt x="18330" y="44433"/>
                  </a:lnTo>
                  <a:lnTo>
                    <a:pt x="18770" y="44433"/>
                  </a:lnTo>
                  <a:lnTo>
                    <a:pt x="19247" y="43993"/>
                  </a:lnTo>
                  <a:lnTo>
                    <a:pt x="19687" y="43993"/>
                  </a:lnTo>
                  <a:lnTo>
                    <a:pt x="20163" y="44433"/>
                  </a:lnTo>
                  <a:lnTo>
                    <a:pt x="20163" y="45350"/>
                  </a:lnTo>
                  <a:lnTo>
                    <a:pt x="20163" y="45826"/>
                  </a:lnTo>
                  <a:lnTo>
                    <a:pt x="21080" y="45350"/>
                  </a:lnTo>
                  <a:lnTo>
                    <a:pt x="21996" y="45826"/>
                  </a:lnTo>
                  <a:lnTo>
                    <a:pt x="23353" y="45826"/>
                  </a:lnTo>
                  <a:lnTo>
                    <a:pt x="23829" y="46266"/>
                  </a:lnTo>
                  <a:lnTo>
                    <a:pt x="24269" y="45826"/>
                  </a:lnTo>
                  <a:lnTo>
                    <a:pt x="24269" y="45350"/>
                  </a:lnTo>
                  <a:lnTo>
                    <a:pt x="23829" y="45350"/>
                  </a:lnTo>
                  <a:lnTo>
                    <a:pt x="23829" y="44910"/>
                  </a:lnTo>
                  <a:lnTo>
                    <a:pt x="24269" y="44433"/>
                  </a:lnTo>
                  <a:lnTo>
                    <a:pt x="23829" y="43993"/>
                  </a:lnTo>
                  <a:lnTo>
                    <a:pt x="24269" y="43077"/>
                  </a:lnTo>
                  <a:lnTo>
                    <a:pt x="23829" y="42600"/>
                  </a:lnTo>
                  <a:lnTo>
                    <a:pt x="24269" y="41684"/>
                  </a:lnTo>
                  <a:lnTo>
                    <a:pt x="25186" y="41684"/>
                  </a:lnTo>
                  <a:lnTo>
                    <a:pt x="25662" y="41244"/>
                  </a:lnTo>
                  <a:lnTo>
                    <a:pt x="27019" y="41244"/>
                  </a:lnTo>
                  <a:lnTo>
                    <a:pt x="27495" y="40767"/>
                  </a:lnTo>
                  <a:lnTo>
                    <a:pt x="27935" y="40327"/>
                  </a:lnTo>
                  <a:lnTo>
                    <a:pt x="28412" y="40327"/>
                  </a:lnTo>
                  <a:lnTo>
                    <a:pt x="28852" y="40767"/>
                  </a:lnTo>
                  <a:lnTo>
                    <a:pt x="29328" y="41244"/>
                  </a:lnTo>
                  <a:lnTo>
                    <a:pt x="29768" y="40767"/>
                  </a:lnTo>
                  <a:lnTo>
                    <a:pt x="30685" y="40767"/>
                  </a:lnTo>
                  <a:lnTo>
                    <a:pt x="31161" y="41684"/>
                  </a:lnTo>
                  <a:lnTo>
                    <a:pt x="31601" y="41244"/>
                  </a:lnTo>
                  <a:lnTo>
                    <a:pt x="32078" y="41244"/>
                  </a:lnTo>
                  <a:lnTo>
                    <a:pt x="32518" y="40767"/>
                  </a:lnTo>
                  <a:lnTo>
                    <a:pt x="32994" y="40767"/>
                  </a:lnTo>
                  <a:lnTo>
                    <a:pt x="32994" y="41244"/>
                  </a:lnTo>
                  <a:lnTo>
                    <a:pt x="32994" y="41684"/>
                  </a:lnTo>
                  <a:lnTo>
                    <a:pt x="33911" y="41684"/>
                  </a:lnTo>
                  <a:lnTo>
                    <a:pt x="33911" y="42160"/>
                  </a:lnTo>
                  <a:lnTo>
                    <a:pt x="33911" y="42600"/>
                  </a:lnTo>
                  <a:lnTo>
                    <a:pt x="34351" y="42160"/>
                  </a:lnTo>
                  <a:lnTo>
                    <a:pt x="34827" y="42600"/>
                  </a:lnTo>
                  <a:lnTo>
                    <a:pt x="35267" y="43077"/>
                  </a:lnTo>
                  <a:lnTo>
                    <a:pt x="35744" y="43517"/>
                  </a:lnTo>
                  <a:lnTo>
                    <a:pt x="36184" y="43993"/>
                  </a:lnTo>
                  <a:lnTo>
                    <a:pt x="38493" y="43993"/>
                  </a:lnTo>
                  <a:lnTo>
                    <a:pt x="38933" y="43517"/>
                  </a:lnTo>
                  <a:lnTo>
                    <a:pt x="38933" y="42600"/>
                  </a:lnTo>
                  <a:lnTo>
                    <a:pt x="38933" y="42160"/>
                  </a:lnTo>
                  <a:lnTo>
                    <a:pt x="40326" y="42160"/>
                  </a:lnTo>
                  <a:lnTo>
                    <a:pt x="40326" y="41684"/>
                  </a:lnTo>
                  <a:lnTo>
                    <a:pt x="41243" y="41684"/>
                  </a:lnTo>
                  <a:lnTo>
                    <a:pt x="41243" y="42160"/>
                  </a:lnTo>
                  <a:lnTo>
                    <a:pt x="42159" y="41244"/>
                  </a:lnTo>
                  <a:lnTo>
                    <a:pt x="42599" y="40327"/>
                  </a:lnTo>
                  <a:lnTo>
                    <a:pt x="42599" y="39851"/>
                  </a:lnTo>
                  <a:lnTo>
                    <a:pt x="43076" y="39411"/>
                  </a:lnTo>
                  <a:lnTo>
                    <a:pt x="42599" y="38934"/>
                  </a:lnTo>
                  <a:lnTo>
                    <a:pt x="41683" y="38934"/>
                  </a:lnTo>
                  <a:lnTo>
                    <a:pt x="41243" y="39411"/>
                  </a:lnTo>
                  <a:lnTo>
                    <a:pt x="41243" y="38934"/>
                  </a:lnTo>
                  <a:lnTo>
                    <a:pt x="40766" y="38934"/>
                  </a:lnTo>
                  <a:lnTo>
                    <a:pt x="40326" y="38018"/>
                  </a:lnTo>
                  <a:lnTo>
                    <a:pt x="40326" y="37578"/>
                  </a:lnTo>
                  <a:lnTo>
                    <a:pt x="40326" y="36661"/>
                  </a:lnTo>
                  <a:lnTo>
                    <a:pt x="40326" y="36185"/>
                  </a:lnTo>
                  <a:lnTo>
                    <a:pt x="40766" y="35745"/>
                  </a:lnTo>
                  <a:lnTo>
                    <a:pt x="40766" y="35268"/>
                  </a:lnTo>
                  <a:lnTo>
                    <a:pt x="40766" y="34828"/>
                  </a:lnTo>
                  <a:lnTo>
                    <a:pt x="40326" y="34352"/>
                  </a:lnTo>
                  <a:lnTo>
                    <a:pt x="39850" y="34352"/>
                  </a:lnTo>
                  <a:lnTo>
                    <a:pt x="39410" y="33912"/>
                  </a:lnTo>
                  <a:lnTo>
                    <a:pt x="38933" y="33912"/>
                  </a:lnTo>
                  <a:lnTo>
                    <a:pt x="38933" y="33435"/>
                  </a:lnTo>
                  <a:lnTo>
                    <a:pt x="40766" y="33435"/>
                  </a:lnTo>
                  <a:lnTo>
                    <a:pt x="41243" y="32519"/>
                  </a:lnTo>
                  <a:lnTo>
                    <a:pt x="41683" y="32079"/>
                  </a:lnTo>
                  <a:lnTo>
                    <a:pt x="42159" y="31602"/>
                  </a:lnTo>
                  <a:lnTo>
                    <a:pt x="41243" y="31162"/>
                  </a:lnTo>
                  <a:lnTo>
                    <a:pt x="41243" y="30686"/>
                  </a:lnTo>
                  <a:lnTo>
                    <a:pt x="40766" y="30246"/>
                  </a:lnTo>
                  <a:lnTo>
                    <a:pt x="40766" y="29769"/>
                  </a:lnTo>
                  <a:lnTo>
                    <a:pt x="41243" y="29769"/>
                  </a:lnTo>
                  <a:lnTo>
                    <a:pt x="41243" y="29329"/>
                  </a:lnTo>
                  <a:lnTo>
                    <a:pt x="41243" y="28853"/>
                  </a:lnTo>
                  <a:lnTo>
                    <a:pt x="40766" y="28413"/>
                  </a:lnTo>
                  <a:lnTo>
                    <a:pt x="40766" y="27936"/>
                  </a:lnTo>
                  <a:lnTo>
                    <a:pt x="41243" y="27936"/>
                  </a:lnTo>
                  <a:lnTo>
                    <a:pt x="40766" y="27496"/>
                  </a:lnTo>
                  <a:lnTo>
                    <a:pt x="40766" y="27020"/>
                  </a:lnTo>
                  <a:lnTo>
                    <a:pt x="41683" y="27020"/>
                  </a:lnTo>
                  <a:lnTo>
                    <a:pt x="41683" y="26103"/>
                  </a:lnTo>
                  <a:lnTo>
                    <a:pt x="41243" y="25187"/>
                  </a:lnTo>
                  <a:lnTo>
                    <a:pt x="40766" y="25663"/>
                  </a:lnTo>
                  <a:lnTo>
                    <a:pt x="40766" y="26103"/>
                  </a:lnTo>
                  <a:lnTo>
                    <a:pt x="40326" y="26103"/>
                  </a:lnTo>
                  <a:lnTo>
                    <a:pt x="39850" y="27020"/>
                  </a:lnTo>
                  <a:lnTo>
                    <a:pt x="38933" y="27496"/>
                  </a:lnTo>
                  <a:lnTo>
                    <a:pt x="38017" y="26580"/>
                  </a:lnTo>
                  <a:lnTo>
                    <a:pt x="38493" y="25663"/>
                  </a:lnTo>
                  <a:lnTo>
                    <a:pt x="39410" y="24747"/>
                  </a:lnTo>
                  <a:lnTo>
                    <a:pt x="39410" y="24270"/>
                  </a:lnTo>
                  <a:lnTo>
                    <a:pt x="39850" y="23354"/>
                  </a:lnTo>
                  <a:lnTo>
                    <a:pt x="40766" y="23354"/>
                  </a:lnTo>
                  <a:lnTo>
                    <a:pt x="41683" y="22914"/>
                  </a:lnTo>
                  <a:lnTo>
                    <a:pt x="42159" y="21997"/>
                  </a:lnTo>
                  <a:lnTo>
                    <a:pt x="42159" y="21521"/>
                  </a:lnTo>
                  <a:lnTo>
                    <a:pt x="42599" y="21081"/>
                  </a:lnTo>
                  <a:lnTo>
                    <a:pt x="43516" y="21521"/>
                  </a:lnTo>
                  <a:lnTo>
                    <a:pt x="43992" y="21521"/>
                  </a:lnTo>
                  <a:lnTo>
                    <a:pt x="44432" y="20604"/>
                  </a:lnTo>
                  <a:lnTo>
                    <a:pt x="44909" y="21081"/>
                  </a:lnTo>
                  <a:lnTo>
                    <a:pt x="44909" y="20604"/>
                  </a:lnTo>
                  <a:lnTo>
                    <a:pt x="44909" y="20164"/>
                  </a:lnTo>
                  <a:lnTo>
                    <a:pt x="44909" y="19687"/>
                  </a:lnTo>
                  <a:lnTo>
                    <a:pt x="45349" y="19248"/>
                  </a:lnTo>
                  <a:lnTo>
                    <a:pt x="44909" y="18771"/>
                  </a:lnTo>
                  <a:lnTo>
                    <a:pt x="44909" y="17854"/>
                  </a:lnTo>
                  <a:lnTo>
                    <a:pt x="44909" y="17415"/>
                  </a:lnTo>
                  <a:lnTo>
                    <a:pt x="45349" y="16498"/>
                  </a:lnTo>
                  <a:lnTo>
                    <a:pt x="45349" y="16021"/>
                  </a:lnTo>
                  <a:lnTo>
                    <a:pt x="45825" y="15105"/>
                  </a:lnTo>
                  <a:lnTo>
                    <a:pt x="46265" y="14665"/>
                  </a:lnTo>
                  <a:lnTo>
                    <a:pt x="47182" y="13749"/>
                  </a:lnTo>
                  <a:lnTo>
                    <a:pt x="46742" y="13272"/>
                  </a:lnTo>
                  <a:lnTo>
                    <a:pt x="45825" y="13272"/>
                  </a:lnTo>
                  <a:lnTo>
                    <a:pt x="45349" y="12832"/>
                  </a:lnTo>
                  <a:lnTo>
                    <a:pt x="44432" y="12832"/>
                  </a:lnTo>
                  <a:lnTo>
                    <a:pt x="43076" y="12355"/>
                  </a:lnTo>
                  <a:lnTo>
                    <a:pt x="42599" y="11916"/>
                  </a:lnTo>
                  <a:lnTo>
                    <a:pt x="42159" y="10999"/>
                  </a:lnTo>
                  <a:lnTo>
                    <a:pt x="41683" y="10522"/>
                  </a:lnTo>
                  <a:lnTo>
                    <a:pt x="41683" y="10083"/>
                  </a:lnTo>
                  <a:lnTo>
                    <a:pt x="40326" y="10083"/>
                  </a:lnTo>
                  <a:lnTo>
                    <a:pt x="39850" y="9606"/>
                  </a:lnTo>
                  <a:lnTo>
                    <a:pt x="39410" y="10083"/>
                  </a:lnTo>
                  <a:lnTo>
                    <a:pt x="38933" y="10083"/>
                  </a:lnTo>
                  <a:lnTo>
                    <a:pt x="38493" y="10522"/>
                  </a:lnTo>
                  <a:lnTo>
                    <a:pt x="38493" y="10083"/>
                  </a:lnTo>
                  <a:lnTo>
                    <a:pt x="38017" y="9606"/>
                  </a:lnTo>
                  <a:lnTo>
                    <a:pt x="37577" y="9166"/>
                  </a:lnTo>
                  <a:lnTo>
                    <a:pt x="37100" y="9166"/>
                  </a:lnTo>
                  <a:lnTo>
                    <a:pt x="37100" y="8689"/>
                  </a:lnTo>
                  <a:lnTo>
                    <a:pt x="36660" y="8249"/>
                  </a:lnTo>
                  <a:lnTo>
                    <a:pt x="36660" y="7773"/>
                  </a:lnTo>
                  <a:lnTo>
                    <a:pt x="35744" y="7333"/>
                  </a:lnTo>
                  <a:lnTo>
                    <a:pt x="35744" y="6856"/>
                  </a:lnTo>
                  <a:lnTo>
                    <a:pt x="35267" y="6856"/>
                  </a:lnTo>
                  <a:lnTo>
                    <a:pt x="35267" y="7333"/>
                  </a:lnTo>
                  <a:lnTo>
                    <a:pt x="34351" y="7333"/>
                  </a:lnTo>
                  <a:lnTo>
                    <a:pt x="33911" y="6856"/>
                  </a:lnTo>
                  <a:lnTo>
                    <a:pt x="34351" y="6416"/>
                  </a:lnTo>
                  <a:lnTo>
                    <a:pt x="34351" y="5500"/>
                  </a:lnTo>
                  <a:lnTo>
                    <a:pt x="34351" y="5023"/>
                  </a:lnTo>
                  <a:lnTo>
                    <a:pt x="32994" y="5023"/>
                  </a:lnTo>
                  <a:lnTo>
                    <a:pt x="32078" y="4107"/>
                  </a:lnTo>
                  <a:lnTo>
                    <a:pt x="32078" y="3667"/>
                  </a:lnTo>
                  <a:lnTo>
                    <a:pt x="31161" y="3667"/>
                  </a:lnTo>
                  <a:lnTo>
                    <a:pt x="31161" y="3190"/>
                  </a:lnTo>
                  <a:lnTo>
                    <a:pt x="31161" y="2750"/>
                  </a:lnTo>
                  <a:lnTo>
                    <a:pt x="30245" y="2750"/>
                  </a:lnTo>
                  <a:lnTo>
                    <a:pt x="30245" y="2274"/>
                  </a:lnTo>
                  <a:lnTo>
                    <a:pt x="29768" y="1834"/>
                  </a:lnTo>
                  <a:lnTo>
                    <a:pt x="29768" y="1357"/>
                  </a:lnTo>
                  <a:lnTo>
                    <a:pt x="29328" y="917"/>
                  </a:lnTo>
                  <a:lnTo>
                    <a:pt x="29328" y="441"/>
                  </a:lnTo>
                  <a:lnTo>
                    <a:pt x="29328"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8" name="Google Shape;1978;p52"/>
            <p:cNvSpPr/>
            <p:nvPr/>
          </p:nvSpPr>
          <p:spPr>
            <a:xfrm>
              <a:off x="4939960" y="1802257"/>
              <a:ext cx="16" cy="7089"/>
            </a:xfrm>
            <a:custGeom>
              <a:avLst/>
              <a:gdLst/>
              <a:ahLst/>
              <a:cxnLst/>
              <a:rect l="l" t="t" r="r" b="b"/>
              <a:pathLst>
                <a:path w="1" h="441" extrusionOk="0">
                  <a:moveTo>
                    <a:pt x="0" y="1"/>
                  </a:moveTo>
                  <a:lnTo>
                    <a:pt x="0" y="44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79" name="Google Shape;1979;p52"/>
            <p:cNvSpPr/>
            <p:nvPr/>
          </p:nvSpPr>
          <p:spPr>
            <a:xfrm>
              <a:off x="4593447" y="1699136"/>
              <a:ext cx="368326" cy="309396"/>
            </a:xfrm>
            <a:custGeom>
              <a:avLst/>
              <a:gdLst/>
              <a:ahLst/>
              <a:cxnLst/>
              <a:rect l="l" t="t" r="r" b="b"/>
              <a:pathLst>
                <a:path w="22913" h="19247" extrusionOk="0">
                  <a:moveTo>
                    <a:pt x="6892" y="0"/>
                  </a:moveTo>
                  <a:lnTo>
                    <a:pt x="7332" y="440"/>
                  </a:lnTo>
                  <a:lnTo>
                    <a:pt x="8249" y="1357"/>
                  </a:lnTo>
                  <a:lnTo>
                    <a:pt x="7809" y="1357"/>
                  </a:lnTo>
                  <a:lnTo>
                    <a:pt x="7809" y="1833"/>
                  </a:lnTo>
                  <a:lnTo>
                    <a:pt x="7809" y="2273"/>
                  </a:lnTo>
                  <a:lnTo>
                    <a:pt x="7809" y="2750"/>
                  </a:lnTo>
                  <a:lnTo>
                    <a:pt x="7332" y="3666"/>
                  </a:lnTo>
                  <a:lnTo>
                    <a:pt x="6892" y="3190"/>
                  </a:lnTo>
                  <a:lnTo>
                    <a:pt x="6892" y="2273"/>
                  </a:lnTo>
                  <a:lnTo>
                    <a:pt x="5976" y="2750"/>
                  </a:lnTo>
                  <a:lnTo>
                    <a:pt x="5976" y="1833"/>
                  </a:lnTo>
                  <a:lnTo>
                    <a:pt x="5976" y="917"/>
                  </a:lnTo>
                  <a:lnTo>
                    <a:pt x="5499" y="917"/>
                  </a:lnTo>
                  <a:lnTo>
                    <a:pt x="5059" y="440"/>
                  </a:lnTo>
                  <a:lnTo>
                    <a:pt x="5059" y="2273"/>
                  </a:lnTo>
                  <a:lnTo>
                    <a:pt x="4143" y="1833"/>
                  </a:lnTo>
                  <a:lnTo>
                    <a:pt x="4583" y="2273"/>
                  </a:lnTo>
                  <a:lnTo>
                    <a:pt x="5059" y="2750"/>
                  </a:lnTo>
                  <a:lnTo>
                    <a:pt x="4143" y="3190"/>
                  </a:lnTo>
                  <a:lnTo>
                    <a:pt x="3666" y="3190"/>
                  </a:lnTo>
                  <a:lnTo>
                    <a:pt x="3666" y="2750"/>
                  </a:lnTo>
                  <a:lnTo>
                    <a:pt x="3666" y="2273"/>
                  </a:lnTo>
                  <a:lnTo>
                    <a:pt x="3226" y="1833"/>
                  </a:lnTo>
                  <a:lnTo>
                    <a:pt x="3226" y="2273"/>
                  </a:lnTo>
                  <a:lnTo>
                    <a:pt x="3226" y="2750"/>
                  </a:lnTo>
                  <a:lnTo>
                    <a:pt x="2750" y="2750"/>
                  </a:lnTo>
                  <a:lnTo>
                    <a:pt x="2750" y="2273"/>
                  </a:lnTo>
                  <a:lnTo>
                    <a:pt x="2310" y="2750"/>
                  </a:lnTo>
                  <a:lnTo>
                    <a:pt x="2310" y="3190"/>
                  </a:lnTo>
                  <a:lnTo>
                    <a:pt x="3226" y="3190"/>
                  </a:lnTo>
                  <a:lnTo>
                    <a:pt x="3666" y="3666"/>
                  </a:lnTo>
                  <a:lnTo>
                    <a:pt x="4583" y="3666"/>
                  </a:lnTo>
                  <a:lnTo>
                    <a:pt x="5499" y="4106"/>
                  </a:lnTo>
                  <a:lnTo>
                    <a:pt x="5976" y="4583"/>
                  </a:lnTo>
                  <a:lnTo>
                    <a:pt x="5976" y="5023"/>
                  </a:lnTo>
                  <a:lnTo>
                    <a:pt x="6892" y="5023"/>
                  </a:lnTo>
                  <a:lnTo>
                    <a:pt x="6892" y="5939"/>
                  </a:lnTo>
                  <a:lnTo>
                    <a:pt x="6416" y="5939"/>
                  </a:lnTo>
                  <a:lnTo>
                    <a:pt x="5499" y="5499"/>
                  </a:lnTo>
                  <a:lnTo>
                    <a:pt x="4583" y="5499"/>
                  </a:lnTo>
                  <a:lnTo>
                    <a:pt x="5059" y="5939"/>
                  </a:lnTo>
                  <a:lnTo>
                    <a:pt x="5499" y="6416"/>
                  </a:lnTo>
                  <a:lnTo>
                    <a:pt x="5976" y="6856"/>
                  </a:lnTo>
                  <a:lnTo>
                    <a:pt x="5499" y="7332"/>
                  </a:lnTo>
                  <a:lnTo>
                    <a:pt x="5059" y="7772"/>
                  </a:lnTo>
                  <a:lnTo>
                    <a:pt x="4583" y="7332"/>
                  </a:lnTo>
                  <a:lnTo>
                    <a:pt x="4143" y="6856"/>
                  </a:lnTo>
                  <a:lnTo>
                    <a:pt x="3666" y="6856"/>
                  </a:lnTo>
                  <a:lnTo>
                    <a:pt x="2310" y="6416"/>
                  </a:lnTo>
                  <a:lnTo>
                    <a:pt x="1393" y="5939"/>
                  </a:lnTo>
                  <a:lnTo>
                    <a:pt x="477" y="6416"/>
                  </a:lnTo>
                  <a:lnTo>
                    <a:pt x="477" y="6856"/>
                  </a:lnTo>
                  <a:lnTo>
                    <a:pt x="2750" y="6856"/>
                  </a:lnTo>
                  <a:lnTo>
                    <a:pt x="3226" y="7332"/>
                  </a:lnTo>
                  <a:lnTo>
                    <a:pt x="3226" y="7772"/>
                  </a:lnTo>
                  <a:lnTo>
                    <a:pt x="3666" y="7772"/>
                  </a:lnTo>
                  <a:lnTo>
                    <a:pt x="3666" y="8249"/>
                  </a:lnTo>
                  <a:lnTo>
                    <a:pt x="3666" y="8689"/>
                  </a:lnTo>
                  <a:lnTo>
                    <a:pt x="3226" y="9165"/>
                  </a:lnTo>
                  <a:lnTo>
                    <a:pt x="3226" y="10082"/>
                  </a:lnTo>
                  <a:lnTo>
                    <a:pt x="3666" y="9605"/>
                  </a:lnTo>
                  <a:lnTo>
                    <a:pt x="3666" y="10082"/>
                  </a:lnTo>
                  <a:lnTo>
                    <a:pt x="3226" y="10522"/>
                  </a:lnTo>
                  <a:lnTo>
                    <a:pt x="2750" y="10998"/>
                  </a:lnTo>
                  <a:lnTo>
                    <a:pt x="2310" y="11438"/>
                  </a:lnTo>
                  <a:lnTo>
                    <a:pt x="1393" y="11438"/>
                  </a:lnTo>
                  <a:lnTo>
                    <a:pt x="917" y="11915"/>
                  </a:lnTo>
                  <a:lnTo>
                    <a:pt x="477" y="11438"/>
                  </a:lnTo>
                  <a:lnTo>
                    <a:pt x="0" y="12355"/>
                  </a:lnTo>
                  <a:lnTo>
                    <a:pt x="477" y="12831"/>
                  </a:lnTo>
                  <a:lnTo>
                    <a:pt x="917" y="12831"/>
                  </a:lnTo>
                  <a:lnTo>
                    <a:pt x="1393" y="13271"/>
                  </a:lnTo>
                  <a:lnTo>
                    <a:pt x="1833" y="13748"/>
                  </a:lnTo>
                  <a:lnTo>
                    <a:pt x="2750" y="14188"/>
                  </a:lnTo>
                  <a:lnTo>
                    <a:pt x="3666" y="14188"/>
                  </a:lnTo>
                  <a:lnTo>
                    <a:pt x="3666" y="14664"/>
                  </a:lnTo>
                  <a:lnTo>
                    <a:pt x="3666" y="15104"/>
                  </a:lnTo>
                  <a:lnTo>
                    <a:pt x="3666" y="15581"/>
                  </a:lnTo>
                  <a:lnTo>
                    <a:pt x="3666" y="16021"/>
                  </a:lnTo>
                  <a:lnTo>
                    <a:pt x="4143" y="16497"/>
                  </a:lnTo>
                  <a:lnTo>
                    <a:pt x="5059" y="17414"/>
                  </a:lnTo>
                  <a:lnTo>
                    <a:pt x="6416" y="17414"/>
                  </a:lnTo>
                  <a:lnTo>
                    <a:pt x="6416" y="17854"/>
                  </a:lnTo>
                  <a:lnTo>
                    <a:pt x="6416" y="18330"/>
                  </a:lnTo>
                  <a:lnTo>
                    <a:pt x="7332" y="18770"/>
                  </a:lnTo>
                  <a:lnTo>
                    <a:pt x="7809" y="19247"/>
                  </a:lnTo>
                  <a:lnTo>
                    <a:pt x="7809" y="18770"/>
                  </a:lnTo>
                  <a:lnTo>
                    <a:pt x="8249" y="18330"/>
                  </a:lnTo>
                  <a:lnTo>
                    <a:pt x="8249" y="18770"/>
                  </a:lnTo>
                  <a:lnTo>
                    <a:pt x="8725" y="18770"/>
                  </a:lnTo>
                  <a:lnTo>
                    <a:pt x="9642" y="17854"/>
                  </a:lnTo>
                  <a:lnTo>
                    <a:pt x="10082" y="17854"/>
                  </a:lnTo>
                  <a:lnTo>
                    <a:pt x="11475" y="18330"/>
                  </a:lnTo>
                  <a:lnTo>
                    <a:pt x="11915" y="17854"/>
                  </a:lnTo>
                  <a:lnTo>
                    <a:pt x="12391" y="18330"/>
                  </a:lnTo>
                  <a:lnTo>
                    <a:pt x="13308" y="18330"/>
                  </a:lnTo>
                  <a:lnTo>
                    <a:pt x="13308" y="18770"/>
                  </a:lnTo>
                  <a:lnTo>
                    <a:pt x="14224" y="18330"/>
                  </a:lnTo>
                  <a:lnTo>
                    <a:pt x="14664" y="17854"/>
                  </a:lnTo>
                  <a:lnTo>
                    <a:pt x="15581" y="18330"/>
                  </a:lnTo>
                  <a:lnTo>
                    <a:pt x="16057" y="18330"/>
                  </a:lnTo>
                  <a:lnTo>
                    <a:pt x="16497" y="17414"/>
                  </a:lnTo>
                  <a:lnTo>
                    <a:pt x="16974" y="17854"/>
                  </a:lnTo>
                  <a:lnTo>
                    <a:pt x="17414" y="18330"/>
                  </a:lnTo>
                  <a:lnTo>
                    <a:pt x="17890" y="17854"/>
                  </a:lnTo>
                  <a:lnTo>
                    <a:pt x="18330" y="17854"/>
                  </a:lnTo>
                  <a:lnTo>
                    <a:pt x="19247" y="17414"/>
                  </a:lnTo>
                  <a:lnTo>
                    <a:pt x="19723" y="16497"/>
                  </a:lnTo>
                  <a:lnTo>
                    <a:pt x="20163" y="16937"/>
                  </a:lnTo>
                  <a:lnTo>
                    <a:pt x="21556" y="16937"/>
                  </a:lnTo>
                  <a:lnTo>
                    <a:pt x="21556" y="15581"/>
                  </a:lnTo>
                  <a:lnTo>
                    <a:pt x="21996" y="15104"/>
                  </a:lnTo>
                  <a:lnTo>
                    <a:pt x="22473" y="15104"/>
                  </a:lnTo>
                  <a:lnTo>
                    <a:pt x="22473" y="14664"/>
                  </a:lnTo>
                  <a:lnTo>
                    <a:pt x="22473" y="14188"/>
                  </a:lnTo>
                  <a:lnTo>
                    <a:pt x="22913" y="13748"/>
                  </a:lnTo>
                  <a:lnTo>
                    <a:pt x="22913" y="13271"/>
                  </a:lnTo>
                  <a:lnTo>
                    <a:pt x="22473" y="12831"/>
                  </a:lnTo>
                  <a:lnTo>
                    <a:pt x="21996" y="12355"/>
                  </a:lnTo>
                  <a:lnTo>
                    <a:pt x="21996" y="11915"/>
                  </a:lnTo>
                  <a:lnTo>
                    <a:pt x="21080" y="11915"/>
                  </a:lnTo>
                  <a:lnTo>
                    <a:pt x="21080" y="11438"/>
                  </a:lnTo>
                  <a:lnTo>
                    <a:pt x="21556" y="10998"/>
                  </a:lnTo>
                  <a:lnTo>
                    <a:pt x="21996" y="11438"/>
                  </a:lnTo>
                  <a:lnTo>
                    <a:pt x="21996" y="10998"/>
                  </a:lnTo>
                  <a:lnTo>
                    <a:pt x="21556" y="10522"/>
                  </a:lnTo>
                  <a:lnTo>
                    <a:pt x="21556" y="10082"/>
                  </a:lnTo>
                  <a:lnTo>
                    <a:pt x="21556" y="9165"/>
                  </a:lnTo>
                  <a:lnTo>
                    <a:pt x="22473" y="8689"/>
                  </a:lnTo>
                  <a:lnTo>
                    <a:pt x="22473" y="8249"/>
                  </a:lnTo>
                  <a:lnTo>
                    <a:pt x="21996" y="8689"/>
                  </a:lnTo>
                  <a:lnTo>
                    <a:pt x="21080" y="8689"/>
                  </a:lnTo>
                  <a:lnTo>
                    <a:pt x="21080" y="8249"/>
                  </a:lnTo>
                  <a:lnTo>
                    <a:pt x="21080" y="7772"/>
                  </a:lnTo>
                  <a:lnTo>
                    <a:pt x="21556" y="7332"/>
                  </a:lnTo>
                  <a:lnTo>
                    <a:pt x="21556" y="6856"/>
                  </a:lnTo>
                  <a:lnTo>
                    <a:pt x="20163" y="6416"/>
                  </a:lnTo>
                  <a:lnTo>
                    <a:pt x="20163" y="6856"/>
                  </a:lnTo>
                  <a:lnTo>
                    <a:pt x="19723" y="7332"/>
                  </a:lnTo>
                  <a:lnTo>
                    <a:pt x="19247" y="8249"/>
                  </a:lnTo>
                  <a:lnTo>
                    <a:pt x="18807" y="8249"/>
                  </a:lnTo>
                  <a:lnTo>
                    <a:pt x="18330" y="7772"/>
                  </a:lnTo>
                  <a:lnTo>
                    <a:pt x="18330" y="7332"/>
                  </a:lnTo>
                  <a:lnTo>
                    <a:pt x="17414" y="7772"/>
                  </a:lnTo>
                  <a:lnTo>
                    <a:pt x="16497" y="8249"/>
                  </a:lnTo>
                  <a:lnTo>
                    <a:pt x="16057" y="8249"/>
                  </a:lnTo>
                  <a:lnTo>
                    <a:pt x="16497" y="6856"/>
                  </a:lnTo>
                  <a:lnTo>
                    <a:pt x="16057" y="6416"/>
                  </a:lnTo>
                  <a:lnTo>
                    <a:pt x="16057" y="6856"/>
                  </a:lnTo>
                  <a:lnTo>
                    <a:pt x="15581" y="7772"/>
                  </a:lnTo>
                  <a:lnTo>
                    <a:pt x="15581" y="8249"/>
                  </a:lnTo>
                  <a:lnTo>
                    <a:pt x="15141" y="8689"/>
                  </a:lnTo>
                  <a:lnTo>
                    <a:pt x="14664" y="8249"/>
                  </a:lnTo>
                  <a:lnTo>
                    <a:pt x="14224" y="7332"/>
                  </a:lnTo>
                  <a:lnTo>
                    <a:pt x="15141" y="6856"/>
                  </a:lnTo>
                  <a:lnTo>
                    <a:pt x="14664" y="5939"/>
                  </a:lnTo>
                  <a:lnTo>
                    <a:pt x="14224" y="5499"/>
                  </a:lnTo>
                  <a:lnTo>
                    <a:pt x="13748" y="5939"/>
                  </a:lnTo>
                  <a:lnTo>
                    <a:pt x="13308" y="5499"/>
                  </a:lnTo>
                  <a:lnTo>
                    <a:pt x="13308" y="5939"/>
                  </a:lnTo>
                  <a:lnTo>
                    <a:pt x="12831" y="6416"/>
                  </a:lnTo>
                  <a:lnTo>
                    <a:pt x="12391" y="6856"/>
                  </a:lnTo>
                  <a:lnTo>
                    <a:pt x="11915" y="6856"/>
                  </a:lnTo>
                  <a:lnTo>
                    <a:pt x="11915" y="6416"/>
                  </a:lnTo>
                  <a:lnTo>
                    <a:pt x="11915" y="5939"/>
                  </a:lnTo>
                  <a:lnTo>
                    <a:pt x="11915" y="5023"/>
                  </a:lnTo>
                  <a:lnTo>
                    <a:pt x="11475" y="4583"/>
                  </a:lnTo>
                  <a:lnTo>
                    <a:pt x="10998" y="5499"/>
                  </a:lnTo>
                  <a:lnTo>
                    <a:pt x="10558" y="6856"/>
                  </a:lnTo>
                  <a:lnTo>
                    <a:pt x="10082" y="6856"/>
                  </a:lnTo>
                  <a:lnTo>
                    <a:pt x="10082" y="6416"/>
                  </a:lnTo>
                  <a:lnTo>
                    <a:pt x="8725" y="6416"/>
                  </a:lnTo>
                  <a:lnTo>
                    <a:pt x="8249" y="7772"/>
                  </a:lnTo>
                  <a:lnTo>
                    <a:pt x="8249" y="7332"/>
                  </a:lnTo>
                  <a:lnTo>
                    <a:pt x="7332" y="7332"/>
                  </a:lnTo>
                  <a:lnTo>
                    <a:pt x="7332" y="6856"/>
                  </a:lnTo>
                  <a:lnTo>
                    <a:pt x="7809" y="6416"/>
                  </a:lnTo>
                  <a:lnTo>
                    <a:pt x="7809" y="5939"/>
                  </a:lnTo>
                  <a:lnTo>
                    <a:pt x="7809" y="5499"/>
                  </a:lnTo>
                  <a:lnTo>
                    <a:pt x="7809" y="4583"/>
                  </a:lnTo>
                  <a:lnTo>
                    <a:pt x="8249" y="4583"/>
                  </a:lnTo>
                  <a:lnTo>
                    <a:pt x="8725" y="4106"/>
                  </a:lnTo>
                  <a:lnTo>
                    <a:pt x="9165" y="3190"/>
                  </a:lnTo>
                  <a:lnTo>
                    <a:pt x="8725" y="3190"/>
                  </a:lnTo>
                  <a:lnTo>
                    <a:pt x="8725" y="2750"/>
                  </a:lnTo>
                  <a:lnTo>
                    <a:pt x="9165" y="2273"/>
                  </a:lnTo>
                  <a:lnTo>
                    <a:pt x="9165" y="1833"/>
                  </a:lnTo>
                  <a:lnTo>
                    <a:pt x="9165" y="917"/>
                  </a:lnTo>
                  <a:lnTo>
                    <a:pt x="7809"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0" name="Google Shape;1980;p52"/>
            <p:cNvSpPr/>
            <p:nvPr/>
          </p:nvSpPr>
          <p:spPr>
            <a:xfrm>
              <a:off x="4622912" y="2818824"/>
              <a:ext cx="279930" cy="294671"/>
            </a:xfrm>
            <a:custGeom>
              <a:avLst/>
              <a:gdLst/>
              <a:ahLst/>
              <a:cxnLst/>
              <a:rect l="l" t="t" r="r" b="b"/>
              <a:pathLst>
                <a:path w="17414" h="18331" extrusionOk="0">
                  <a:moveTo>
                    <a:pt x="4143" y="11439"/>
                  </a:moveTo>
                  <a:lnTo>
                    <a:pt x="4583" y="11915"/>
                  </a:lnTo>
                  <a:lnTo>
                    <a:pt x="5499" y="11915"/>
                  </a:lnTo>
                  <a:lnTo>
                    <a:pt x="5976" y="12355"/>
                  </a:lnTo>
                  <a:lnTo>
                    <a:pt x="4583" y="12355"/>
                  </a:lnTo>
                  <a:lnTo>
                    <a:pt x="4143" y="11915"/>
                  </a:lnTo>
                  <a:lnTo>
                    <a:pt x="3666" y="11915"/>
                  </a:lnTo>
                  <a:lnTo>
                    <a:pt x="4143" y="11439"/>
                  </a:lnTo>
                  <a:close/>
                  <a:moveTo>
                    <a:pt x="13748" y="1"/>
                  </a:moveTo>
                  <a:lnTo>
                    <a:pt x="13308" y="441"/>
                  </a:lnTo>
                  <a:lnTo>
                    <a:pt x="11915" y="917"/>
                  </a:lnTo>
                  <a:lnTo>
                    <a:pt x="11475" y="1357"/>
                  </a:lnTo>
                  <a:lnTo>
                    <a:pt x="10998" y="1834"/>
                  </a:lnTo>
                  <a:lnTo>
                    <a:pt x="9642" y="2274"/>
                  </a:lnTo>
                  <a:lnTo>
                    <a:pt x="10082" y="2750"/>
                  </a:lnTo>
                  <a:lnTo>
                    <a:pt x="11475" y="3190"/>
                  </a:lnTo>
                  <a:lnTo>
                    <a:pt x="11915" y="3190"/>
                  </a:lnTo>
                  <a:lnTo>
                    <a:pt x="11475" y="3667"/>
                  </a:lnTo>
                  <a:lnTo>
                    <a:pt x="10558" y="3667"/>
                  </a:lnTo>
                  <a:lnTo>
                    <a:pt x="10558" y="4107"/>
                  </a:lnTo>
                  <a:lnTo>
                    <a:pt x="10558" y="4583"/>
                  </a:lnTo>
                  <a:lnTo>
                    <a:pt x="9642" y="5500"/>
                  </a:lnTo>
                  <a:lnTo>
                    <a:pt x="9165" y="5023"/>
                  </a:lnTo>
                  <a:lnTo>
                    <a:pt x="7809" y="4583"/>
                  </a:lnTo>
                  <a:lnTo>
                    <a:pt x="7809" y="4107"/>
                  </a:lnTo>
                  <a:lnTo>
                    <a:pt x="7332" y="3667"/>
                  </a:lnTo>
                  <a:lnTo>
                    <a:pt x="6892" y="3190"/>
                  </a:lnTo>
                  <a:lnTo>
                    <a:pt x="5976" y="3190"/>
                  </a:lnTo>
                  <a:lnTo>
                    <a:pt x="5499" y="4107"/>
                  </a:lnTo>
                  <a:lnTo>
                    <a:pt x="5059" y="4107"/>
                  </a:lnTo>
                  <a:lnTo>
                    <a:pt x="5499" y="4583"/>
                  </a:lnTo>
                  <a:lnTo>
                    <a:pt x="5499" y="5023"/>
                  </a:lnTo>
                  <a:lnTo>
                    <a:pt x="5499" y="5500"/>
                  </a:lnTo>
                  <a:lnTo>
                    <a:pt x="5059" y="5940"/>
                  </a:lnTo>
                  <a:lnTo>
                    <a:pt x="4583" y="6856"/>
                  </a:lnTo>
                  <a:lnTo>
                    <a:pt x="4143" y="6856"/>
                  </a:lnTo>
                  <a:lnTo>
                    <a:pt x="3666" y="7333"/>
                  </a:lnTo>
                  <a:lnTo>
                    <a:pt x="4143" y="8249"/>
                  </a:lnTo>
                  <a:lnTo>
                    <a:pt x="4143" y="8689"/>
                  </a:lnTo>
                  <a:lnTo>
                    <a:pt x="4583" y="8689"/>
                  </a:lnTo>
                  <a:lnTo>
                    <a:pt x="5059" y="9606"/>
                  </a:lnTo>
                  <a:lnTo>
                    <a:pt x="5499" y="9166"/>
                  </a:lnTo>
                  <a:lnTo>
                    <a:pt x="6892" y="9166"/>
                  </a:lnTo>
                  <a:lnTo>
                    <a:pt x="6892" y="9606"/>
                  </a:lnTo>
                  <a:lnTo>
                    <a:pt x="6416" y="10082"/>
                  </a:lnTo>
                  <a:lnTo>
                    <a:pt x="5976" y="10082"/>
                  </a:lnTo>
                  <a:lnTo>
                    <a:pt x="4583" y="10522"/>
                  </a:lnTo>
                  <a:lnTo>
                    <a:pt x="3666" y="11439"/>
                  </a:lnTo>
                  <a:lnTo>
                    <a:pt x="2310" y="11915"/>
                  </a:lnTo>
                  <a:lnTo>
                    <a:pt x="3226" y="12355"/>
                  </a:lnTo>
                  <a:lnTo>
                    <a:pt x="2310" y="12355"/>
                  </a:lnTo>
                  <a:lnTo>
                    <a:pt x="2750" y="12832"/>
                  </a:lnTo>
                  <a:lnTo>
                    <a:pt x="477" y="12832"/>
                  </a:lnTo>
                  <a:lnTo>
                    <a:pt x="0" y="13272"/>
                  </a:lnTo>
                  <a:lnTo>
                    <a:pt x="0" y="13748"/>
                  </a:lnTo>
                  <a:lnTo>
                    <a:pt x="1833" y="13748"/>
                  </a:lnTo>
                  <a:lnTo>
                    <a:pt x="2310" y="14188"/>
                  </a:lnTo>
                  <a:lnTo>
                    <a:pt x="917" y="14188"/>
                  </a:lnTo>
                  <a:lnTo>
                    <a:pt x="477" y="14665"/>
                  </a:lnTo>
                  <a:lnTo>
                    <a:pt x="0" y="15581"/>
                  </a:lnTo>
                  <a:lnTo>
                    <a:pt x="477" y="16021"/>
                  </a:lnTo>
                  <a:lnTo>
                    <a:pt x="917" y="15105"/>
                  </a:lnTo>
                  <a:lnTo>
                    <a:pt x="1393" y="15581"/>
                  </a:lnTo>
                  <a:lnTo>
                    <a:pt x="917" y="16498"/>
                  </a:lnTo>
                  <a:lnTo>
                    <a:pt x="917" y="16938"/>
                  </a:lnTo>
                  <a:lnTo>
                    <a:pt x="1393" y="16938"/>
                  </a:lnTo>
                  <a:lnTo>
                    <a:pt x="917" y="17414"/>
                  </a:lnTo>
                  <a:lnTo>
                    <a:pt x="917" y="17414"/>
                  </a:lnTo>
                  <a:lnTo>
                    <a:pt x="2310" y="16938"/>
                  </a:lnTo>
                  <a:lnTo>
                    <a:pt x="2310" y="17414"/>
                  </a:lnTo>
                  <a:lnTo>
                    <a:pt x="2310" y="18331"/>
                  </a:lnTo>
                  <a:lnTo>
                    <a:pt x="3226" y="17414"/>
                  </a:lnTo>
                  <a:lnTo>
                    <a:pt x="3666" y="17414"/>
                  </a:lnTo>
                  <a:lnTo>
                    <a:pt x="4583" y="17854"/>
                  </a:lnTo>
                  <a:lnTo>
                    <a:pt x="5499" y="17854"/>
                  </a:lnTo>
                  <a:lnTo>
                    <a:pt x="5976" y="17414"/>
                  </a:lnTo>
                  <a:lnTo>
                    <a:pt x="6416" y="17854"/>
                  </a:lnTo>
                  <a:lnTo>
                    <a:pt x="7332" y="17854"/>
                  </a:lnTo>
                  <a:lnTo>
                    <a:pt x="7332" y="17414"/>
                  </a:lnTo>
                  <a:lnTo>
                    <a:pt x="7809" y="17414"/>
                  </a:lnTo>
                  <a:lnTo>
                    <a:pt x="8249" y="16938"/>
                  </a:lnTo>
                  <a:lnTo>
                    <a:pt x="8249" y="17414"/>
                  </a:lnTo>
                  <a:lnTo>
                    <a:pt x="8725" y="16938"/>
                  </a:lnTo>
                  <a:lnTo>
                    <a:pt x="9165" y="16498"/>
                  </a:lnTo>
                  <a:lnTo>
                    <a:pt x="12831" y="16498"/>
                  </a:lnTo>
                  <a:lnTo>
                    <a:pt x="13308" y="16938"/>
                  </a:lnTo>
                  <a:lnTo>
                    <a:pt x="14224" y="16498"/>
                  </a:lnTo>
                  <a:lnTo>
                    <a:pt x="14664" y="15581"/>
                  </a:lnTo>
                  <a:lnTo>
                    <a:pt x="14664" y="15105"/>
                  </a:lnTo>
                  <a:lnTo>
                    <a:pt x="15141" y="15105"/>
                  </a:lnTo>
                  <a:lnTo>
                    <a:pt x="15581" y="14665"/>
                  </a:lnTo>
                  <a:lnTo>
                    <a:pt x="15581" y="14188"/>
                  </a:lnTo>
                  <a:lnTo>
                    <a:pt x="16057" y="14188"/>
                  </a:lnTo>
                  <a:lnTo>
                    <a:pt x="16057" y="13748"/>
                  </a:lnTo>
                  <a:lnTo>
                    <a:pt x="16057" y="13272"/>
                  </a:lnTo>
                  <a:lnTo>
                    <a:pt x="16057" y="12832"/>
                  </a:lnTo>
                  <a:lnTo>
                    <a:pt x="16497" y="12355"/>
                  </a:lnTo>
                  <a:lnTo>
                    <a:pt x="16497" y="11915"/>
                  </a:lnTo>
                  <a:lnTo>
                    <a:pt x="16497" y="10999"/>
                  </a:lnTo>
                  <a:lnTo>
                    <a:pt x="16974" y="10522"/>
                  </a:lnTo>
                  <a:lnTo>
                    <a:pt x="16497" y="9606"/>
                  </a:lnTo>
                  <a:lnTo>
                    <a:pt x="16497" y="9166"/>
                  </a:lnTo>
                  <a:lnTo>
                    <a:pt x="16974" y="8689"/>
                  </a:lnTo>
                  <a:lnTo>
                    <a:pt x="16497" y="8249"/>
                  </a:lnTo>
                  <a:lnTo>
                    <a:pt x="16974" y="8249"/>
                  </a:lnTo>
                  <a:lnTo>
                    <a:pt x="16974" y="8689"/>
                  </a:lnTo>
                  <a:lnTo>
                    <a:pt x="17414" y="8249"/>
                  </a:lnTo>
                  <a:lnTo>
                    <a:pt x="16974" y="7333"/>
                  </a:lnTo>
                  <a:lnTo>
                    <a:pt x="16497" y="6856"/>
                  </a:lnTo>
                  <a:lnTo>
                    <a:pt x="16497" y="6416"/>
                  </a:lnTo>
                  <a:lnTo>
                    <a:pt x="15581" y="5940"/>
                  </a:lnTo>
                  <a:lnTo>
                    <a:pt x="14664" y="5940"/>
                  </a:lnTo>
                  <a:lnTo>
                    <a:pt x="14224" y="6416"/>
                  </a:lnTo>
                  <a:lnTo>
                    <a:pt x="13748" y="6416"/>
                  </a:lnTo>
                  <a:lnTo>
                    <a:pt x="13308" y="5940"/>
                  </a:lnTo>
                  <a:lnTo>
                    <a:pt x="12831" y="5500"/>
                  </a:lnTo>
                  <a:lnTo>
                    <a:pt x="12391" y="5023"/>
                  </a:lnTo>
                  <a:lnTo>
                    <a:pt x="11915" y="4583"/>
                  </a:lnTo>
                  <a:lnTo>
                    <a:pt x="12391" y="4107"/>
                  </a:lnTo>
                  <a:lnTo>
                    <a:pt x="12391" y="3667"/>
                  </a:lnTo>
                  <a:lnTo>
                    <a:pt x="12831" y="3667"/>
                  </a:lnTo>
                  <a:lnTo>
                    <a:pt x="13308" y="4107"/>
                  </a:lnTo>
                  <a:lnTo>
                    <a:pt x="13748" y="3667"/>
                  </a:lnTo>
                  <a:lnTo>
                    <a:pt x="13748" y="3190"/>
                  </a:lnTo>
                  <a:lnTo>
                    <a:pt x="14224" y="2750"/>
                  </a:lnTo>
                  <a:lnTo>
                    <a:pt x="14664" y="1834"/>
                  </a:lnTo>
                  <a:lnTo>
                    <a:pt x="16057" y="1834"/>
                  </a:lnTo>
                  <a:lnTo>
                    <a:pt x="15581" y="1357"/>
                  </a:lnTo>
                  <a:lnTo>
                    <a:pt x="16497" y="1357"/>
                  </a:lnTo>
                  <a:lnTo>
                    <a:pt x="16974" y="917"/>
                  </a:lnTo>
                  <a:lnTo>
                    <a:pt x="16497" y="441"/>
                  </a:lnTo>
                  <a:lnTo>
                    <a:pt x="16057" y="1"/>
                  </a:lnTo>
                  <a:lnTo>
                    <a:pt x="16057" y="441"/>
                  </a:lnTo>
                  <a:lnTo>
                    <a:pt x="14664" y="441"/>
                  </a:lnTo>
                  <a:lnTo>
                    <a:pt x="13748"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1" name="Google Shape;1981;p52"/>
            <p:cNvSpPr/>
            <p:nvPr/>
          </p:nvSpPr>
          <p:spPr>
            <a:xfrm>
              <a:off x="4637637" y="3091086"/>
              <a:ext cx="22409" cy="14757"/>
            </a:xfrm>
            <a:custGeom>
              <a:avLst/>
              <a:gdLst/>
              <a:ahLst/>
              <a:cxnLst/>
              <a:rect l="l" t="t" r="r" b="b"/>
              <a:pathLst>
                <a:path w="1394" h="918" extrusionOk="0">
                  <a:moveTo>
                    <a:pt x="1394" y="1"/>
                  </a:moveTo>
                  <a:lnTo>
                    <a:pt x="1" y="917"/>
                  </a:lnTo>
                  <a:lnTo>
                    <a:pt x="477" y="917"/>
                  </a:lnTo>
                  <a:lnTo>
                    <a:pt x="139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2" name="Google Shape;1982;p52"/>
            <p:cNvSpPr/>
            <p:nvPr/>
          </p:nvSpPr>
          <p:spPr>
            <a:xfrm>
              <a:off x="4814430" y="2840638"/>
              <a:ext cx="132619" cy="110805"/>
            </a:xfrm>
            <a:custGeom>
              <a:avLst/>
              <a:gdLst/>
              <a:ahLst/>
              <a:cxnLst/>
              <a:rect l="l" t="t" r="r" b="b"/>
              <a:pathLst>
                <a:path w="8250" h="6893" extrusionOk="0">
                  <a:moveTo>
                    <a:pt x="5060" y="0"/>
                  </a:moveTo>
                  <a:lnTo>
                    <a:pt x="4583" y="477"/>
                  </a:lnTo>
                  <a:lnTo>
                    <a:pt x="2750" y="477"/>
                  </a:lnTo>
                  <a:lnTo>
                    <a:pt x="2310" y="1393"/>
                  </a:lnTo>
                  <a:lnTo>
                    <a:pt x="1834" y="1833"/>
                  </a:lnTo>
                  <a:lnTo>
                    <a:pt x="1834" y="2310"/>
                  </a:lnTo>
                  <a:lnTo>
                    <a:pt x="1394" y="2750"/>
                  </a:lnTo>
                  <a:lnTo>
                    <a:pt x="917" y="2310"/>
                  </a:lnTo>
                  <a:lnTo>
                    <a:pt x="477" y="2310"/>
                  </a:lnTo>
                  <a:lnTo>
                    <a:pt x="477" y="2750"/>
                  </a:lnTo>
                  <a:lnTo>
                    <a:pt x="1" y="3226"/>
                  </a:lnTo>
                  <a:lnTo>
                    <a:pt x="477" y="3666"/>
                  </a:lnTo>
                  <a:lnTo>
                    <a:pt x="917" y="4143"/>
                  </a:lnTo>
                  <a:lnTo>
                    <a:pt x="1394" y="4583"/>
                  </a:lnTo>
                  <a:lnTo>
                    <a:pt x="1834" y="5059"/>
                  </a:lnTo>
                  <a:lnTo>
                    <a:pt x="2310" y="4583"/>
                  </a:lnTo>
                  <a:lnTo>
                    <a:pt x="3667" y="4583"/>
                  </a:lnTo>
                  <a:lnTo>
                    <a:pt x="4583" y="5059"/>
                  </a:lnTo>
                  <a:lnTo>
                    <a:pt x="4583" y="5499"/>
                  </a:lnTo>
                  <a:lnTo>
                    <a:pt x="5060" y="5976"/>
                  </a:lnTo>
                  <a:lnTo>
                    <a:pt x="5500" y="6892"/>
                  </a:lnTo>
                  <a:lnTo>
                    <a:pt x="5976" y="6416"/>
                  </a:lnTo>
                  <a:lnTo>
                    <a:pt x="6416" y="5976"/>
                  </a:lnTo>
                  <a:lnTo>
                    <a:pt x="7333" y="5976"/>
                  </a:lnTo>
                  <a:lnTo>
                    <a:pt x="7333" y="4583"/>
                  </a:lnTo>
                  <a:lnTo>
                    <a:pt x="7809" y="4143"/>
                  </a:lnTo>
                  <a:lnTo>
                    <a:pt x="7809" y="4583"/>
                  </a:lnTo>
                  <a:lnTo>
                    <a:pt x="7809" y="5059"/>
                  </a:lnTo>
                  <a:lnTo>
                    <a:pt x="8249" y="5059"/>
                  </a:lnTo>
                  <a:lnTo>
                    <a:pt x="8249" y="4583"/>
                  </a:lnTo>
                  <a:lnTo>
                    <a:pt x="8249" y="4143"/>
                  </a:lnTo>
                  <a:lnTo>
                    <a:pt x="7809" y="3666"/>
                  </a:lnTo>
                  <a:lnTo>
                    <a:pt x="7333" y="4143"/>
                  </a:lnTo>
                  <a:lnTo>
                    <a:pt x="6893" y="3666"/>
                  </a:lnTo>
                  <a:lnTo>
                    <a:pt x="7333" y="3226"/>
                  </a:lnTo>
                  <a:lnTo>
                    <a:pt x="7809" y="3226"/>
                  </a:lnTo>
                  <a:lnTo>
                    <a:pt x="7809" y="2750"/>
                  </a:lnTo>
                  <a:lnTo>
                    <a:pt x="7809" y="2310"/>
                  </a:lnTo>
                  <a:lnTo>
                    <a:pt x="7333" y="1393"/>
                  </a:lnTo>
                  <a:lnTo>
                    <a:pt x="6893" y="917"/>
                  </a:lnTo>
                  <a:lnTo>
                    <a:pt x="6893" y="477"/>
                  </a:lnTo>
                  <a:lnTo>
                    <a:pt x="5500" y="477"/>
                  </a:lnTo>
                  <a:lnTo>
                    <a:pt x="550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3" name="Google Shape;1983;p52"/>
            <p:cNvSpPr/>
            <p:nvPr/>
          </p:nvSpPr>
          <p:spPr>
            <a:xfrm>
              <a:off x="5565808" y="4041649"/>
              <a:ext cx="66599" cy="110226"/>
            </a:xfrm>
            <a:custGeom>
              <a:avLst/>
              <a:gdLst/>
              <a:ahLst/>
              <a:cxnLst/>
              <a:rect l="l" t="t" r="r" b="b"/>
              <a:pathLst>
                <a:path w="4143" h="6857" extrusionOk="0">
                  <a:moveTo>
                    <a:pt x="1833" y="1"/>
                  </a:moveTo>
                  <a:lnTo>
                    <a:pt x="1393" y="441"/>
                  </a:lnTo>
                  <a:lnTo>
                    <a:pt x="917" y="917"/>
                  </a:lnTo>
                  <a:lnTo>
                    <a:pt x="477" y="1357"/>
                  </a:lnTo>
                  <a:lnTo>
                    <a:pt x="0" y="1834"/>
                  </a:lnTo>
                  <a:lnTo>
                    <a:pt x="477" y="2274"/>
                  </a:lnTo>
                  <a:lnTo>
                    <a:pt x="477" y="2750"/>
                  </a:lnTo>
                  <a:lnTo>
                    <a:pt x="477" y="3190"/>
                  </a:lnTo>
                  <a:lnTo>
                    <a:pt x="477" y="3667"/>
                  </a:lnTo>
                  <a:lnTo>
                    <a:pt x="477" y="4107"/>
                  </a:lnTo>
                  <a:lnTo>
                    <a:pt x="917" y="4107"/>
                  </a:lnTo>
                  <a:lnTo>
                    <a:pt x="477" y="4583"/>
                  </a:lnTo>
                  <a:lnTo>
                    <a:pt x="917" y="5023"/>
                  </a:lnTo>
                  <a:lnTo>
                    <a:pt x="917" y="5500"/>
                  </a:lnTo>
                  <a:lnTo>
                    <a:pt x="917" y="5940"/>
                  </a:lnTo>
                  <a:lnTo>
                    <a:pt x="1393" y="6416"/>
                  </a:lnTo>
                  <a:lnTo>
                    <a:pt x="1833" y="6416"/>
                  </a:lnTo>
                  <a:lnTo>
                    <a:pt x="2310" y="6856"/>
                  </a:lnTo>
                  <a:lnTo>
                    <a:pt x="2310" y="6416"/>
                  </a:lnTo>
                  <a:lnTo>
                    <a:pt x="2750" y="5940"/>
                  </a:lnTo>
                  <a:lnTo>
                    <a:pt x="2750" y="5500"/>
                  </a:lnTo>
                  <a:lnTo>
                    <a:pt x="3226" y="4583"/>
                  </a:lnTo>
                  <a:lnTo>
                    <a:pt x="3226" y="4107"/>
                  </a:lnTo>
                  <a:lnTo>
                    <a:pt x="3226" y="3667"/>
                  </a:lnTo>
                  <a:lnTo>
                    <a:pt x="3666" y="3190"/>
                  </a:lnTo>
                  <a:lnTo>
                    <a:pt x="4143" y="2274"/>
                  </a:lnTo>
                  <a:lnTo>
                    <a:pt x="4143" y="1357"/>
                  </a:lnTo>
                  <a:lnTo>
                    <a:pt x="3666" y="917"/>
                  </a:lnTo>
                  <a:lnTo>
                    <a:pt x="3666" y="441"/>
                  </a:lnTo>
                  <a:lnTo>
                    <a:pt x="3666"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4" name="Google Shape;1984;p52"/>
            <p:cNvSpPr/>
            <p:nvPr/>
          </p:nvSpPr>
          <p:spPr>
            <a:xfrm>
              <a:off x="5521601" y="4159511"/>
              <a:ext cx="110805" cy="198623"/>
            </a:xfrm>
            <a:custGeom>
              <a:avLst/>
              <a:gdLst/>
              <a:ahLst/>
              <a:cxnLst/>
              <a:rect l="l" t="t" r="r" b="b"/>
              <a:pathLst>
                <a:path w="6893" h="12356" extrusionOk="0">
                  <a:moveTo>
                    <a:pt x="5060" y="1"/>
                  </a:moveTo>
                  <a:lnTo>
                    <a:pt x="4583" y="917"/>
                  </a:lnTo>
                  <a:lnTo>
                    <a:pt x="4143" y="917"/>
                  </a:lnTo>
                  <a:lnTo>
                    <a:pt x="4143" y="1357"/>
                  </a:lnTo>
                  <a:lnTo>
                    <a:pt x="3227" y="1357"/>
                  </a:lnTo>
                  <a:lnTo>
                    <a:pt x="2750" y="1834"/>
                  </a:lnTo>
                  <a:lnTo>
                    <a:pt x="1394" y="1834"/>
                  </a:lnTo>
                  <a:lnTo>
                    <a:pt x="917" y="2274"/>
                  </a:lnTo>
                  <a:lnTo>
                    <a:pt x="477" y="1834"/>
                  </a:lnTo>
                  <a:lnTo>
                    <a:pt x="477" y="2274"/>
                  </a:lnTo>
                  <a:lnTo>
                    <a:pt x="1" y="3190"/>
                  </a:lnTo>
                  <a:lnTo>
                    <a:pt x="1" y="3667"/>
                  </a:lnTo>
                  <a:lnTo>
                    <a:pt x="1" y="4107"/>
                  </a:lnTo>
                  <a:lnTo>
                    <a:pt x="477" y="5023"/>
                  </a:lnTo>
                  <a:lnTo>
                    <a:pt x="477" y="5500"/>
                  </a:lnTo>
                  <a:lnTo>
                    <a:pt x="477" y="6416"/>
                  </a:lnTo>
                  <a:lnTo>
                    <a:pt x="2310" y="6416"/>
                  </a:lnTo>
                  <a:lnTo>
                    <a:pt x="1394" y="6856"/>
                  </a:lnTo>
                  <a:lnTo>
                    <a:pt x="917" y="7333"/>
                  </a:lnTo>
                  <a:lnTo>
                    <a:pt x="1394" y="7773"/>
                  </a:lnTo>
                  <a:lnTo>
                    <a:pt x="1394" y="8249"/>
                  </a:lnTo>
                  <a:lnTo>
                    <a:pt x="917" y="8689"/>
                  </a:lnTo>
                  <a:lnTo>
                    <a:pt x="477" y="8689"/>
                  </a:lnTo>
                  <a:lnTo>
                    <a:pt x="917" y="9166"/>
                  </a:lnTo>
                  <a:lnTo>
                    <a:pt x="477" y="10522"/>
                  </a:lnTo>
                  <a:lnTo>
                    <a:pt x="917" y="10999"/>
                  </a:lnTo>
                  <a:lnTo>
                    <a:pt x="917" y="11439"/>
                  </a:lnTo>
                  <a:lnTo>
                    <a:pt x="917" y="11915"/>
                  </a:lnTo>
                  <a:lnTo>
                    <a:pt x="1834" y="12355"/>
                  </a:lnTo>
                  <a:lnTo>
                    <a:pt x="2750" y="12355"/>
                  </a:lnTo>
                  <a:lnTo>
                    <a:pt x="2750" y="11439"/>
                  </a:lnTo>
                  <a:lnTo>
                    <a:pt x="2750" y="10999"/>
                  </a:lnTo>
                  <a:lnTo>
                    <a:pt x="3227" y="10522"/>
                  </a:lnTo>
                  <a:lnTo>
                    <a:pt x="4583" y="10999"/>
                  </a:lnTo>
                  <a:lnTo>
                    <a:pt x="5060" y="10999"/>
                  </a:lnTo>
                  <a:lnTo>
                    <a:pt x="5500" y="11439"/>
                  </a:lnTo>
                  <a:lnTo>
                    <a:pt x="5976" y="10999"/>
                  </a:lnTo>
                  <a:lnTo>
                    <a:pt x="5976" y="10522"/>
                  </a:lnTo>
                  <a:lnTo>
                    <a:pt x="5976" y="9606"/>
                  </a:lnTo>
                  <a:lnTo>
                    <a:pt x="5500" y="8689"/>
                  </a:lnTo>
                  <a:lnTo>
                    <a:pt x="5976" y="7333"/>
                  </a:lnTo>
                  <a:lnTo>
                    <a:pt x="5976" y="6856"/>
                  </a:lnTo>
                  <a:lnTo>
                    <a:pt x="5976" y="6416"/>
                  </a:lnTo>
                  <a:lnTo>
                    <a:pt x="5976" y="5940"/>
                  </a:lnTo>
                  <a:lnTo>
                    <a:pt x="5976" y="5500"/>
                  </a:lnTo>
                  <a:lnTo>
                    <a:pt x="5976" y="5023"/>
                  </a:lnTo>
                  <a:lnTo>
                    <a:pt x="6416" y="5023"/>
                  </a:lnTo>
                  <a:lnTo>
                    <a:pt x="6893" y="4583"/>
                  </a:lnTo>
                  <a:lnTo>
                    <a:pt x="6893" y="4107"/>
                  </a:lnTo>
                  <a:lnTo>
                    <a:pt x="6416" y="4107"/>
                  </a:lnTo>
                  <a:lnTo>
                    <a:pt x="6893" y="3190"/>
                  </a:lnTo>
                  <a:lnTo>
                    <a:pt x="6893" y="2274"/>
                  </a:lnTo>
                  <a:lnTo>
                    <a:pt x="6416" y="2750"/>
                  </a:lnTo>
                  <a:lnTo>
                    <a:pt x="6416" y="2274"/>
                  </a:lnTo>
                  <a:lnTo>
                    <a:pt x="5976" y="1834"/>
                  </a:lnTo>
                  <a:lnTo>
                    <a:pt x="6416" y="1834"/>
                  </a:lnTo>
                  <a:lnTo>
                    <a:pt x="5500" y="917"/>
                  </a:lnTo>
                  <a:lnTo>
                    <a:pt x="5060" y="917"/>
                  </a:lnTo>
                  <a:lnTo>
                    <a:pt x="506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5" name="Google Shape;1985;p52"/>
            <p:cNvSpPr/>
            <p:nvPr/>
          </p:nvSpPr>
          <p:spPr>
            <a:xfrm>
              <a:off x="5809199" y="4417049"/>
              <a:ext cx="220999" cy="140270"/>
            </a:xfrm>
            <a:custGeom>
              <a:avLst/>
              <a:gdLst/>
              <a:ahLst/>
              <a:cxnLst/>
              <a:rect l="l" t="t" r="r" b="b"/>
              <a:pathLst>
                <a:path w="13748" h="8726" extrusionOk="0">
                  <a:moveTo>
                    <a:pt x="13748" y="0"/>
                  </a:moveTo>
                  <a:lnTo>
                    <a:pt x="12831" y="477"/>
                  </a:lnTo>
                  <a:lnTo>
                    <a:pt x="11438" y="477"/>
                  </a:lnTo>
                  <a:lnTo>
                    <a:pt x="10998" y="1393"/>
                  </a:lnTo>
                  <a:lnTo>
                    <a:pt x="10522" y="917"/>
                  </a:lnTo>
                  <a:lnTo>
                    <a:pt x="10082" y="917"/>
                  </a:lnTo>
                  <a:lnTo>
                    <a:pt x="9605" y="1393"/>
                  </a:lnTo>
                  <a:lnTo>
                    <a:pt x="8249" y="1393"/>
                  </a:lnTo>
                  <a:lnTo>
                    <a:pt x="7332" y="1833"/>
                  </a:lnTo>
                  <a:lnTo>
                    <a:pt x="6416" y="1833"/>
                  </a:lnTo>
                  <a:lnTo>
                    <a:pt x="5499" y="1393"/>
                  </a:lnTo>
                  <a:lnTo>
                    <a:pt x="4106" y="1393"/>
                  </a:lnTo>
                  <a:lnTo>
                    <a:pt x="3666" y="917"/>
                  </a:lnTo>
                  <a:lnTo>
                    <a:pt x="2750" y="917"/>
                  </a:lnTo>
                  <a:lnTo>
                    <a:pt x="1833" y="1393"/>
                  </a:lnTo>
                  <a:lnTo>
                    <a:pt x="1833" y="917"/>
                  </a:lnTo>
                  <a:lnTo>
                    <a:pt x="1356" y="477"/>
                  </a:lnTo>
                  <a:lnTo>
                    <a:pt x="917" y="917"/>
                  </a:lnTo>
                  <a:lnTo>
                    <a:pt x="440" y="917"/>
                  </a:lnTo>
                  <a:lnTo>
                    <a:pt x="440" y="1833"/>
                  </a:lnTo>
                  <a:lnTo>
                    <a:pt x="0" y="2310"/>
                  </a:lnTo>
                  <a:lnTo>
                    <a:pt x="0" y="2750"/>
                  </a:lnTo>
                  <a:lnTo>
                    <a:pt x="440" y="3226"/>
                  </a:lnTo>
                  <a:lnTo>
                    <a:pt x="1356" y="3666"/>
                  </a:lnTo>
                  <a:lnTo>
                    <a:pt x="1833" y="3666"/>
                  </a:lnTo>
                  <a:lnTo>
                    <a:pt x="2750" y="4143"/>
                  </a:lnTo>
                  <a:lnTo>
                    <a:pt x="4106" y="4583"/>
                  </a:lnTo>
                  <a:lnTo>
                    <a:pt x="4583" y="5059"/>
                  </a:lnTo>
                  <a:lnTo>
                    <a:pt x="5022" y="5976"/>
                  </a:lnTo>
                  <a:lnTo>
                    <a:pt x="5939" y="5976"/>
                  </a:lnTo>
                  <a:lnTo>
                    <a:pt x="6416" y="6416"/>
                  </a:lnTo>
                  <a:lnTo>
                    <a:pt x="7772" y="6416"/>
                  </a:lnTo>
                  <a:lnTo>
                    <a:pt x="8689" y="6892"/>
                  </a:lnTo>
                  <a:lnTo>
                    <a:pt x="8689" y="7332"/>
                  </a:lnTo>
                  <a:lnTo>
                    <a:pt x="9165" y="8249"/>
                  </a:lnTo>
                  <a:lnTo>
                    <a:pt x="10082" y="8725"/>
                  </a:lnTo>
                  <a:lnTo>
                    <a:pt x="10522" y="8249"/>
                  </a:lnTo>
                  <a:lnTo>
                    <a:pt x="11915" y="8725"/>
                  </a:lnTo>
                  <a:lnTo>
                    <a:pt x="11438" y="7332"/>
                  </a:lnTo>
                  <a:lnTo>
                    <a:pt x="12831" y="6892"/>
                  </a:lnTo>
                  <a:lnTo>
                    <a:pt x="12355" y="5976"/>
                  </a:lnTo>
                  <a:lnTo>
                    <a:pt x="11915" y="5976"/>
                  </a:lnTo>
                  <a:lnTo>
                    <a:pt x="12355" y="5499"/>
                  </a:lnTo>
                  <a:lnTo>
                    <a:pt x="11915" y="5499"/>
                  </a:lnTo>
                  <a:lnTo>
                    <a:pt x="11915" y="5059"/>
                  </a:lnTo>
                  <a:lnTo>
                    <a:pt x="11915" y="4583"/>
                  </a:lnTo>
                  <a:lnTo>
                    <a:pt x="12355" y="4143"/>
                  </a:lnTo>
                  <a:lnTo>
                    <a:pt x="12355" y="3666"/>
                  </a:lnTo>
                  <a:lnTo>
                    <a:pt x="12355" y="3226"/>
                  </a:lnTo>
                  <a:lnTo>
                    <a:pt x="12355" y="2750"/>
                  </a:lnTo>
                  <a:lnTo>
                    <a:pt x="12831" y="1833"/>
                  </a:lnTo>
                  <a:lnTo>
                    <a:pt x="13271" y="1833"/>
                  </a:lnTo>
                  <a:lnTo>
                    <a:pt x="13748" y="917"/>
                  </a:lnTo>
                  <a:lnTo>
                    <a:pt x="13748" y="477"/>
                  </a:lnTo>
                  <a:lnTo>
                    <a:pt x="13748"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6" name="Google Shape;1986;p52"/>
            <p:cNvSpPr/>
            <p:nvPr/>
          </p:nvSpPr>
          <p:spPr>
            <a:xfrm>
              <a:off x="4969425" y="3017430"/>
              <a:ext cx="21814" cy="14741"/>
            </a:xfrm>
            <a:custGeom>
              <a:avLst/>
              <a:gdLst/>
              <a:ahLst/>
              <a:cxnLst/>
              <a:rect l="l" t="t" r="r" b="b"/>
              <a:pathLst>
                <a:path w="1357" h="917" extrusionOk="0">
                  <a:moveTo>
                    <a:pt x="0" y="0"/>
                  </a:moveTo>
                  <a:lnTo>
                    <a:pt x="0" y="917"/>
                  </a:lnTo>
                  <a:lnTo>
                    <a:pt x="917" y="917"/>
                  </a:lnTo>
                  <a:lnTo>
                    <a:pt x="1357" y="47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7" name="Google Shape;1987;p52"/>
            <p:cNvSpPr/>
            <p:nvPr/>
          </p:nvSpPr>
          <p:spPr>
            <a:xfrm>
              <a:off x="5072546" y="3282620"/>
              <a:ext cx="21830" cy="7668"/>
            </a:xfrm>
            <a:custGeom>
              <a:avLst/>
              <a:gdLst/>
              <a:ahLst/>
              <a:cxnLst/>
              <a:rect l="l" t="t" r="r" b="b"/>
              <a:pathLst>
                <a:path w="1358" h="477" extrusionOk="0">
                  <a:moveTo>
                    <a:pt x="1" y="0"/>
                  </a:moveTo>
                  <a:lnTo>
                    <a:pt x="441" y="477"/>
                  </a:lnTo>
                  <a:lnTo>
                    <a:pt x="1357" y="477"/>
                  </a:lnTo>
                  <a:lnTo>
                    <a:pt x="135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8" name="Google Shape;1988;p52"/>
            <p:cNvSpPr/>
            <p:nvPr/>
          </p:nvSpPr>
          <p:spPr>
            <a:xfrm>
              <a:off x="5168016" y="2553635"/>
              <a:ext cx="14757" cy="21830"/>
            </a:xfrm>
            <a:custGeom>
              <a:avLst/>
              <a:gdLst/>
              <a:ahLst/>
              <a:cxnLst/>
              <a:rect l="l" t="t" r="r" b="b"/>
              <a:pathLst>
                <a:path w="918" h="1358" extrusionOk="0">
                  <a:moveTo>
                    <a:pt x="917" y="1"/>
                  </a:moveTo>
                  <a:lnTo>
                    <a:pt x="477" y="441"/>
                  </a:lnTo>
                  <a:lnTo>
                    <a:pt x="1" y="441"/>
                  </a:lnTo>
                  <a:lnTo>
                    <a:pt x="477" y="917"/>
                  </a:lnTo>
                  <a:lnTo>
                    <a:pt x="917" y="1357"/>
                  </a:lnTo>
                  <a:lnTo>
                    <a:pt x="917" y="917"/>
                  </a:lnTo>
                  <a:lnTo>
                    <a:pt x="917" y="44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89" name="Google Shape;1989;p52"/>
            <p:cNvSpPr/>
            <p:nvPr/>
          </p:nvSpPr>
          <p:spPr>
            <a:xfrm>
              <a:off x="5271153" y="2450513"/>
              <a:ext cx="22409" cy="66020"/>
            </a:xfrm>
            <a:custGeom>
              <a:avLst/>
              <a:gdLst/>
              <a:ahLst/>
              <a:cxnLst/>
              <a:rect l="l" t="t" r="r" b="b"/>
              <a:pathLst>
                <a:path w="1394" h="4107" extrusionOk="0">
                  <a:moveTo>
                    <a:pt x="1393" y="0"/>
                  </a:moveTo>
                  <a:lnTo>
                    <a:pt x="917" y="1357"/>
                  </a:lnTo>
                  <a:lnTo>
                    <a:pt x="917" y="1833"/>
                  </a:lnTo>
                  <a:lnTo>
                    <a:pt x="0" y="1833"/>
                  </a:lnTo>
                  <a:lnTo>
                    <a:pt x="0" y="2750"/>
                  </a:lnTo>
                  <a:lnTo>
                    <a:pt x="477" y="3190"/>
                  </a:lnTo>
                  <a:lnTo>
                    <a:pt x="477" y="3629"/>
                  </a:lnTo>
                  <a:lnTo>
                    <a:pt x="917" y="3190"/>
                  </a:lnTo>
                  <a:lnTo>
                    <a:pt x="917" y="2750"/>
                  </a:lnTo>
                  <a:lnTo>
                    <a:pt x="1393" y="2273"/>
                  </a:lnTo>
                  <a:lnTo>
                    <a:pt x="1393" y="1833"/>
                  </a:lnTo>
                  <a:lnTo>
                    <a:pt x="1393" y="1357"/>
                  </a:lnTo>
                  <a:lnTo>
                    <a:pt x="1393" y="917"/>
                  </a:lnTo>
                  <a:lnTo>
                    <a:pt x="1393" y="0"/>
                  </a:lnTo>
                  <a:close/>
                  <a:moveTo>
                    <a:pt x="477" y="3629"/>
                  </a:moveTo>
                  <a:lnTo>
                    <a:pt x="0" y="4106"/>
                  </a:lnTo>
                  <a:lnTo>
                    <a:pt x="0" y="4106"/>
                  </a:lnTo>
                  <a:lnTo>
                    <a:pt x="477" y="3666"/>
                  </a:lnTo>
                  <a:lnTo>
                    <a:pt x="477" y="3629"/>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0" name="Google Shape;1990;p52"/>
            <p:cNvSpPr/>
            <p:nvPr/>
          </p:nvSpPr>
          <p:spPr>
            <a:xfrm>
              <a:off x="4969425" y="2575448"/>
              <a:ext cx="51279" cy="51874"/>
            </a:xfrm>
            <a:custGeom>
              <a:avLst/>
              <a:gdLst/>
              <a:ahLst/>
              <a:cxnLst/>
              <a:rect l="l" t="t" r="r" b="b"/>
              <a:pathLst>
                <a:path w="3190" h="3227" extrusionOk="0">
                  <a:moveTo>
                    <a:pt x="3190" y="0"/>
                  </a:moveTo>
                  <a:lnTo>
                    <a:pt x="2750" y="477"/>
                  </a:lnTo>
                  <a:lnTo>
                    <a:pt x="1357" y="477"/>
                  </a:lnTo>
                  <a:lnTo>
                    <a:pt x="1357" y="1393"/>
                  </a:lnTo>
                  <a:lnTo>
                    <a:pt x="917" y="917"/>
                  </a:lnTo>
                  <a:lnTo>
                    <a:pt x="917" y="477"/>
                  </a:lnTo>
                  <a:lnTo>
                    <a:pt x="440" y="917"/>
                  </a:lnTo>
                  <a:lnTo>
                    <a:pt x="440" y="1393"/>
                  </a:lnTo>
                  <a:lnTo>
                    <a:pt x="0" y="2310"/>
                  </a:lnTo>
                  <a:lnTo>
                    <a:pt x="0" y="3226"/>
                  </a:lnTo>
                  <a:lnTo>
                    <a:pt x="440" y="2310"/>
                  </a:lnTo>
                  <a:lnTo>
                    <a:pt x="917" y="1833"/>
                  </a:lnTo>
                  <a:lnTo>
                    <a:pt x="1357" y="2310"/>
                  </a:lnTo>
                  <a:lnTo>
                    <a:pt x="1357" y="2750"/>
                  </a:lnTo>
                  <a:lnTo>
                    <a:pt x="1833" y="2310"/>
                  </a:lnTo>
                  <a:lnTo>
                    <a:pt x="1833" y="1833"/>
                  </a:lnTo>
                  <a:lnTo>
                    <a:pt x="2273" y="1393"/>
                  </a:lnTo>
                  <a:lnTo>
                    <a:pt x="2750" y="1393"/>
                  </a:lnTo>
                  <a:lnTo>
                    <a:pt x="2750" y="917"/>
                  </a:lnTo>
                  <a:lnTo>
                    <a:pt x="3190" y="477"/>
                  </a:lnTo>
                  <a:lnTo>
                    <a:pt x="319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1" name="Google Shape;1991;p52"/>
            <p:cNvSpPr/>
            <p:nvPr/>
          </p:nvSpPr>
          <p:spPr>
            <a:xfrm>
              <a:off x="4984150" y="2936686"/>
              <a:ext cx="21830" cy="21830"/>
            </a:xfrm>
            <a:custGeom>
              <a:avLst/>
              <a:gdLst/>
              <a:ahLst/>
              <a:cxnLst/>
              <a:rect l="l" t="t" r="r" b="b"/>
              <a:pathLst>
                <a:path w="1358" h="1358" extrusionOk="0">
                  <a:moveTo>
                    <a:pt x="917" y="1"/>
                  </a:moveTo>
                  <a:lnTo>
                    <a:pt x="441" y="441"/>
                  </a:lnTo>
                  <a:lnTo>
                    <a:pt x="1" y="1357"/>
                  </a:lnTo>
                  <a:lnTo>
                    <a:pt x="441" y="1357"/>
                  </a:lnTo>
                  <a:lnTo>
                    <a:pt x="1357" y="917"/>
                  </a:lnTo>
                  <a:lnTo>
                    <a:pt x="1357" y="441"/>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2" name="Google Shape;1992;p52"/>
            <p:cNvSpPr/>
            <p:nvPr/>
          </p:nvSpPr>
          <p:spPr>
            <a:xfrm>
              <a:off x="4976498" y="2649104"/>
              <a:ext cx="22409" cy="22409"/>
            </a:xfrm>
            <a:custGeom>
              <a:avLst/>
              <a:gdLst/>
              <a:ahLst/>
              <a:cxnLst/>
              <a:rect l="l" t="t" r="r" b="b"/>
              <a:pathLst>
                <a:path w="1394" h="1394" extrusionOk="0">
                  <a:moveTo>
                    <a:pt x="1393" y="1"/>
                  </a:moveTo>
                  <a:lnTo>
                    <a:pt x="0" y="477"/>
                  </a:lnTo>
                  <a:lnTo>
                    <a:pt x="477" y="917"/>
                  </a:lnTo>
                  <a:lnTo>
                    <a:pt x="477" y="1394"/>
                  </a:lnTo>
                  <a:lnTo>
                    <a:pt x="1393" y="917"/>
                  </a:lnTo>
                  <a:lnTo>
                    <a:pt x="1393" y="477"/>
                  </a:lnTo>
                  <a:lnTo>
                    <a:pt x="1393"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3" name="Google Shape;1993;p52"/>
            <p:cNvSpPr/>
            <p:nvPr/>
          </p:nvSpPr>
          <p:spPr>
            <a:xfrm>
              <a:off x="4991223" y="2642031"/>
              <a:ext cx="22409" cy="51295"/>
            </a:xfrm>
            <a:custGeom>
              <a:avLst/>
              <a:gdLst/>
              <a:ahLst/>
              <a:cxnLst/>
              <a:rect l="l" t="t" r="r" b="b"/>
              <a:pathLst>
                <a:path w="1394" h="3191" extrusionOk="0">
                  <a:moveTo>
                    <a:pt x="1394" y="1"/>
                  </a:moveTo>
                  <a:lnTo>
                    <a:pt x="917" y="917"/>
                  </a:lnTo>
                  <a:lnTo>
                    <a:pt x="477" y="1357"/>
                  </a:lnTo>
                  <a:lnTo>
                    <a:pt x="1" y="2274"/>
                  </a:lnTo>
                  <a:lnTo>
                    <a:pt x="477" y="2750"/>
                  </a:lnTo>
                  <a:lnTo>
                    <a:pt x="477" y="3190"/>
                  </a:lnTo>
                  <a:lnTo>
                    <a:pt x="917" y="2274"/>
                  </a:lnTo>
                  <a:lnTo>
                    <a:pt x="917" y="1834"/>
                  </a:lnTo>
                  <a:lnTo>
                    <a:pt x="917" y="1357"/>
                  </a:lnTo>
                  <a:lnTo>
                    <a:pt x="1394" y="917"/>
                  </a:lnTo>
                  <a:lnTo>
                    <a:pt x="139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4" name="Google Shape;1994;p52"/>
            <p:cNvSpPr/>
            <p:nvPr/>
          </p:nvSpPr>
          <p:spPr>
            <a:xfrm>
              <a:off x="4984150" y="2752241"/>
              <a:ext cx="16" cy="7668"/>
            </a:xfrm>
            <a:custGeom>
              <a:avLst/>
              <a:gdLst/>
              <a:ahLst/>
              <a:cxnLst/>
              <a:rect l="l" t="t" r="r" b="b"/>
              <a:pathLst>
                <a:path w="1" h="477" extrusionOk="0">
                  <a:moveTo>
                    <a:pt x="1" y="477"/>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5" name="Google Shape;1995;p52"/>
            <p:cNvSpPr/>
            <p:nvPr/>
          </p:nvSpPr>
          <p:spPr>
            <a:xfrm>
              <a:off x="4976498" y="2730427"/>
              <a:ext cx="7668" cy="7089"/>
            </a:xfrm>
            <a:custGeom>
              <a:avLst/>
              <a:gdLst/>
              <a:ahLst/>
              <a:cxnLst/>
              <a:rect l="l" t="t" r="r" b="b"/>
              <a:pathLst>
                <a:path w="477" h="441" extrusionOk="0">
                  <a:moveTo>
                    <a:pt x="477" y="1"/>
                  </a:moveTo>
                  <a:lnTo>
                    <a:pt x="0" y="441"/>
                  </a:lnTo>
                  <a:lnTo>
                    <a:pt x="477" y="44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6" name="Google Shape;1996;p52"/>
            <p:cNvSpPr/>
            <p:nvPr/>
          </p:nvSpPr>
          <p:spPr>
            <a:xfrm>
              <a:off x="4976498" y="2737500"/>
              <a:ext cx="22409" cy="14757"/>
            </a:xfrm>
            <a:custGeom>
              <a:avLst/>
              <a:gdLst/>
              <a:ahLst/>
              <a:cxnLst/>
              <a:rect l="l" t="t" r="r" b="b"/>
              <a:pathLst>
                <a:path w="1394" h="918" extrusionOk="0">
                  <a:moveTo>
                    <a:pt x="477" y="1"/>
                  </a:moveTo>
                  <a:lnTo>
                    <a:pt x="477" y="477"/>
                  </a:lnTo>
                  <a:lnTo>
                    <a:pt x="0" y="917"/>
                  </a:lnTo>
                  <a:lnTo>
                    <a:pt x="1393" y="917"/>
                  </a:lnTo>
                  <a:lnTo>
                    <a:pt x="917" y="477"/>
                  </a:lnTo>
                  <a:lnTo>
                    <a:pt x="91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7" name="Google Shape;1997;p52"/>
            <p:cNvSpPr/>
            <p:nvPr/>
          </p:nvSpPr>
          <p:spPr>
            <a:xfrm>
              <a:off x="4829171" y="3267879"/>
              <a:ext cx="14741" cy="16"/>
            </a:xfrm>
            <a:custGeom>
              <a:avLst/>
              <a:gdLst/>
              <a:ahLst/>
              <a:cxnLst/>
              <a:rect l="l" t="t" r="r" b="b"/>
              <a:pathLst>
                <a:path w="917" h="1" extrusionOk="0">
                  <a:moveTo>
                    <a:pt x="0" y="1"/>
                  </a:moveTo>
                  <a:lnTo>
                    <a:pt x="917" y="1"/>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8" name="Google Shape;1998;p52"/>
            <p:cNvSpPr/>
            <p:nvPr/>
          </p:nvSpPr>
          <p:spPr>
            <a:xfrm>
              <a:off x="5057822" y="2973224"/>
              <a:ext cx="7089" cy="14757"/>
            </a:xfrm>
            <a:custGeom>
              <a:avLst/>
              <a:gdLst/>
              <a:ahLst/>
              <a:cxnLst/>
              <a:rect l="l" t="t" r="r" b="b"/>
              <a:pathLst>
                <a:path w="441" h="918" extrusionOk="0">
                  <a:moveTo>
                    <a:pt x="0" y="917"/>
                  </a:moveTo>
                  <a:lnTo>
                    <a:pt x="440" y="1"/>
                  </a:lnTo>
                  <a:lnTo>
                    <a:pt x="44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999" name="Google Shape;1999;p52"/>
            <p:cNvSpPr/>
            <p:nvPr/>
          </p:nvSpPr>
          <p:spPr>
            <a:xfrm>
              <a:off x="4843896" y="2848289"/>
              <a:ext cx="441998" cy="441998"/>
            </a:xfrm>
            <a:custGeom>
              <a:avLst/>
              <a:gdLst/>
              <a:ahLst/>
              <a:cxnLst/>
              <a:rect l="l" t="t" r="r" b="b"/>
              <a:pathLst>
                <a:path w="27496" h="27496" extrusionOk="0">
                  <a:moveTo>
                    <a:pt x="19724" y="1"/>
                  </a:moveTo>
                  <a:lnTo>
                    <a:pt x="19724" y="441"/>
                  </a:lnTo>
                  <a:lnTo>
                    <a:pt x="19247" y="1357"/>
                  </a:lnTo>
                  <a:lnTo>
                    <a:pt x="18807" y="1357"/>
                  </a:lnTo>
                  <a:lnTo>
                    <a:pt x="19247" y="1834"/>
                  </a:lnTo>
                  <a:lnTo>
                    <a:pt x="18807" y="2274"/>
                  </a:lnTo>
                  <a:lnTo>
                    <a:pt x="18331" y="1834"/>
                  </a:lnTo>
                  <a:lnTo>
                    <a:pt x="17891" y="1834"/>
                  </a:lnTo>
                  <a:lnTo>
                    <a:pt x="17891" y="2274"/>
                  </a:lnTo>
                  <a:lnTo>
                    <a:pt x="17414" y="2274"/>
                  </a:lnTo>
                  <a:lnTo>
                    <a:pt x="17414" y="2750"/>
                  </a:lnTo>
                  <a:lnTo>
                    <a:pt x="17414" y="3190"/>
                  </a:lnTo>
                  <a:lnTo>
                    <a:pt x="16974" y="3190"/>
                  </a:lnTo>
                  <a:lnTo>
                    <a:pt x="16498" y="3667"/>
                  </a:lnTo>
                  <a:lnTo>
                    <a:pt x="16058" y="4107"/>
                  </a:lnTo>
                  <a:lnTo>
                    <a:pt x="15581" y="4107"/>
                  </a:lnTo>
                  <a:lnTo>
                    <a:pt x="15581" y="3667"/>
                  </a:lnTo>
                  <a:lnTo>
                    <a:pt x="15141" y="3667"/>
                  </a:lnTo>
                  <a:lnTo>
                    <a:pt x="15141" y="4107"/>
                  </a:lnTo>
                  <a:lnTo>
                    <a:pt x="14225" y="4107"/>
                  </a:lnTo>
                  <a:lnTo>
                    <a:pt x="14665" y="4583"/>
                  </a:lnTo>
                  <a:lnTo>
                    <a:pt x="13748" y="4107"/>
                  </a:lnTo>
                  <a:lnTo>
                    <a:pt x="13308" y="4583"/>
                  </a:lnTo>
                  <a:lnTo>
                    <a:pt x="12832" y="5023"/>
                  </a:lnTo>
                  <a:lnTo>
                    <a:pt x="12832" y="5500"/>
                  </a:lnTo>
                  <a:lnTo>
                    <a:pt x="13308" y="6416"/>
                  </a:lnTo>
                  <a:lnTo>
                    <a:pt x="13308" y="6856"/>
                  </a:lnTo>
                  <a:lnTo>
                    <a:pt x="13748" y="7333"/>
                  </a:lnTo>
                  <a:lnTo>
                    <a:pt x="14225" y="7333"/>
                  </a:lnTo>
                  <a:lnTo>
                    <a:pt x="13748" y="7773"/>
                  </a:lnTo>
                  <a:lnTo>
                    <a:pt x="14225" y="7773"/>
                  </a:lnTo>
                  <a:lnTo>
                    <a:pt x="15141" y="8249"/>
                  </a:lnTo>
                  <a:lnTo>
                    <a:pt x="15141" y="8689"/>
                  </a:lnTo>
                  <a:lnTo>
                    <a:pt x="14225" y="8689"/>
                  </a:lnTo>
                  <a:lnTo>
                    <a:pt x="14225" y="9606"/>
                  </a:lnTo>
                  <a:lnTo>
                    <a:pt x="13748" y="9606"/>
                  </a:lnTo>
                  <a:lnTo>
                    <a:pt x="13748" y="10082"/>
                  </a:lnTo>
                  <a:lnTo>
                    <a:pt x="13748" y="10522"/>
                  </a:lnTo>
                  <a:lnTo>
                    <a:pt x="13308" y="10522"/>
                  </a:lnTo>
                  <a:lnTo>
                    <a:pt x="12832" y="10999"/>
                  </a:lnTo>
                  <a:lnTo>
                    <a:pt x="12832" y="11439"/>
                  </a:lnTo>
                  <a:lnTo>
                    <a:pt x="13308" y="11439"/>
                  </a:lnTo>
                  <a:lnTo>
                    <a:pt x="13308" y="11915"/>
                  </a:lnTo>
                  <a:lnTo>
                    <a:pt x="13748" y="12355"/>
                  </a:lnTo>
                  <a:lnTo>
                    <a:pt x="14225" y="12355"/>
                  </a:lnTo>
                  <a:lnTo>
                    <a:pt x="13748" y="12832"/>
                  </a:lnTo>
                  <a:lnTo>
                    <a:pt x="13308" y="12832"/>
                  </a:lnTo>
                  <a:lnTo>
                    <a:pt x="12832" y="12355"/>
                  </a:lnTo>
                  <a:lnTo>
                    <a:pt x="12832" y="12832"/>
                  </a:lnTo>
                  <a:lnTo>
                    <a:pt x="12832" y="13272"/>
                  </a:lnTo>
                  <a:lnTo>
                    <a:pt x="12832" y="13748"/>
                  </a:lnTo>
                  <a:lnTo>
                    <a:pt x="13308" y="14188"/>
                  </a:lnTo>
                  <a:lnTo>
                    <a:pt x="13308" y="14665"/>
                  </a:lnTo>
                  <a:lnTo>
                    <a:pt x="12832" y="15105"/>
                  </a:lnTo>
                  <a:lnTo>
                    <a:pt x="12392" y="15581"/>
                  </a:lnTo>
                  <a:lnTo>
                    <a:pt x="12392" y="16021"/>
                  </a:lnTo>
                  <a:lnTo>
                    <a:pt x="12392" y="16498"/>
                  </a:lnTo>
                  <a:lnTo>
                    <a:pt x="11915" y="16938"/>
                  </a:lnTo>
                  <a:lnTo>
                    <a:pt x="11475" y="17854"/>
                  </a:lnTo>
                  <a:lnTo>
                    <a:pt x="10999" y="18771"/>
                  </a:lnTo>
                  <a:lnTo>
                    <a:pt x="10999" y="19247"/>
                  </a:lnTo>
                  <a:lnTo>
                    <a:pt x="11475" y="19687"/>
                  </a:lnTo>
                  <a:lnTo>
                    <a:pt x="11915" y="19687"/>
                  </a:lnTo>
                  <a:lnTo>
                    <a:pt x="11915" y="20604"/>
                  </a:lnTo>
                  <a:lnTo>
                    <a:pt x="11475" y="20604"/>
                  </a:lnTo>
                  <a:lnTo>
                    <a:pt x="11475" y="21080"/>
                  </a:lnTo>
                  <a:lnTo>
                    <a:pt x="12832" y="21080"/>
                  </a:lnTo>
                  <a:lnTo>
                    <a:pt x="12392" y="21520"/>
                  </a:lnTo>
                  <a:lnTo>
                    <a:pt x="11915" y="21997"/>
                  </a:lnTo>
                  <a:lnTo>
                    <a:pt x="10559" y="21997"/>
                  </a:lnTo>
                  <a:lnTo>
                    <a:pt x="10082" y="22437"/>
                  </a:lnTo>
                  <a:lnTo>
                    <a:pt x="10559" y="22913"/>
                  </a:lnTo>
                  <a:lnTo>
                    <a:pt x="8249" y="22913"/>
                  </a:lnTo>
                  <a:lnTo>
                    <a:pt x="7809" y="23353"/>
                  </a:lnTo>
                  <a:lnTo>
                    <a:pt x="7333" y="22913"/>
                  </a:lnTo>
                  <a:lnTo>
                    <a:pt x="6893" y="22913"/>
                  </a:lnTo>
                  <a:lnTo>
                    <a:pt x="6893" y="22437"/>
                  </a:lnTo>
                  <a:lnTo>
                    <a:pt x="5500" y="22437"/>
                  </a:lnTo>
                  <a:lnTo>
                    <a:pt x="5976" y="22913"/>
                  </a:lnTo>
                  <a:lnTo>
                    <a:pt x="5500" y="23353"/>
                  </a:lnTo>
                  <a:lnTo>
                    <a:pt x="5060" y="22913"/>
                  </a:lnTo>
                  <a:lnTo>
                    <a:pt x="4583" y="22913"/>
                  </a:lnTo>
                  <a:lnTo>
                    <a:pt x="4583" y="23353"/>
                  </a:lnTo>
                  <a:lnTo>
                    <a:pt x="4143" y="24270"/>
                  </a:lnTo>
                  <a:lnTo>
                    <a:pt x="3227" y="24270"/>
                  </a:lnTo>
                  <a:lnTo>
                    <a:pt x="1394" y="25186"/>
                  </a:lnTo>
                  <a:lnTo>
                    <a:pt x="1834" y="25663"/>
                  </a:lnTo>
                  <a:lnTo>
                    <a:pt x="917" y="25663"/>
                  </a:lnTo>
                  <a:lnTo>
                    <a:pt x="1" y="26103"/>
                  </a:lnTo>
                  <a:lnTo>
                    <a:pt x="477" y="27019"/>
                  </a:lnTo>
                  <a:lnTo>
                    <a:pt x="1394" y="27019"/>
                  </a:lnTo>
                  <a:lnTo>
                    <a:pt x="1394" y="26579"/>
                  </a:lnTo>
                  <a:lnTo>
                    <a:pt x="1834" y="26579"/>
                  </a:lnTo>
                  <a:lnTo>
                    <a:pt x="1834" y="27019"/>
                  </a:lnTo>
                  <a:lnTo>
                    <a:pt x="2310" y="26579"/>
                  </a:lnTo>
                  <a:lnTo>
                    <a:pt x="3227" y="26103"/>
                  </a:lnTo>
                  <a:lnTo>
                    <a:pt x="4143" y="26579"/>
                  </a:lnTo>
                  <a:lnTo>
                    <a:pt x="5060" y="26103"/>
                  </a:lnTo>
                  <a:lnTo>
                    <a:pt x="5060" y="27019"/>
                  </a:lnTo>
                  <a:lnTo>
                    <a:pt x="5500" y="27496"/>
                  </a:lnTo>
                  <a:lnTo>
                    <a:pt x="6893" y="27019"/>
                  </a:lnTo>
                  <a:lnTo>
                    <a:pt x="7333" y="26579"/>
                  </a:lnTo>
                  <a:lnTo>
                    <a:pt x="6893" y="26103"/>
                  </a:lnTo>
                  <a:lnTo>
                    <a:pt x="6893" y="25663"/>
                  </a:lnTo>
                  <a:lnTo>
                    <a:pt x="7333" y="25186"/>
                  </a:lnTo>
                  <a:lnTo>
                    <a:pt x="8249" y="25663"/>
                  </a:lnTo>
                  <a:lnTo>
                    <a:pt x="10082" y="25663"/>
                  </a:lnTo>
                  <a:lnTo>
                    <a:pt x="10559" y="26103"/>
                  </a:lnTo>
                  <a:lnTo>
                    <a:pt x="10999" y="26579"/>
                  </a:lnTo>
                  <a:lnTo>
                    <a:pt x="10999" y="27019"/>
                  </a:lnTo>
                  <a:lnTo>
                    <a:pt x="11475" y="27019"/>
                  </a:lnTo>
                  <a:lnTo>
                    <a:pt x="11915" y="26103"/>
                  </a:lnTo>
                  <a:lnTo>
                    <a:pt x="12832" y="26103"/>
                  </a:lnTo>
                  <a:lnTo>
                    <a:pt x="13748" y="26579"/>
                  </a:lnTo>
                  <a:lnTo>
                    <a:pt x="14665" y="26579"/>
                  </a:lnTo>
                  <a:lnTo>
                    <a:pt x="14665" y="26103"/>
                  </a:lnTo>
                  <a:lnTo>
                    <a:pt x="15141" y="25663"/>
                  </a:lnTo>
                  <a:lnTo>
                    <a:pt x="15581" y="26103"/>
                  </a:lnTo>
                  <a:lnTo>
                    <a:pt x="16058" y="26579"/>
                  </a:lnTo>
                  <a:lnTo>
                    <a:pt x="16974" y="26579"/>
                  </a:lnTo>
                  <a:lnTo>
                    <a:pt x="16974" y="27019"/>
                  </a:lnTo>
                  <a:lnTo>
                    <a:pt x="18331" y="27019"/>
                  </a:lnTo>
                  <a:lnTo>
                    <a:pt x="19247" y="26579"/>
                  </a:lnTo>
                  <a:lnTo>
                    <a:pt x="19724" y="26579"/>
                  </a:lnTo>
                  <a:lnTo>
                    <a:pt x="20164" y="27019"/>
                  </a:lnTo>
                  <a:lnTo>
                    <a:pt x="20640" y="27019"/>
                  </a:lnTo>
                  <a:lnTo>
                    <a:pt x="21080" y="27496"/>
                  </a:lnTo>
                  <a:lnTo>
                    <a:pt x="21997" y="27019"/>
                  </a:lnTo>
                  <a:lnTo>
                    <a:pt x="22473" y="27019"/>
                  </a:lnTo>
                  <a:lnTo>
                    <a:pt x="22913" y="27496"/>
                  </a:lnTo>
                  <a:lnTo>
                    <a:pt x="23390" y="27019"/>
                  </a:lnTo>
                  <a:lnTo>
                    <a:pt x="23830" y="26579"/>
                  </a:lnTo>
                  <a:lnTo>
                    <a:pt x="24306" y="26579"/>
                  </a:lnTo>
                  <a:lnTo>
                    <a:pt x="24746" y="26103"/>
                  </a:lnTo>
                  <a:lnTo>
                    <a:pt x="25223" y="25186"/>
                  </a:lnTo>
                  <a:lnTo>
                    <a:pt x="24746" y="24746"/>
                  </a:lnTo>
                  <a:lnTo>
                    <a:pt x="24306" y="24746"/>
                  </a:lnTo>
                  <a:lnTo>
                    <a:pt x="23830" y="25663"/>
                  </a:lnTo>
                  <a:lnTo>
                    <a:pt x="23390" y="25186"/>
                  </a:lnTo>
                  <a:lnTo>
                    <a:pt x="22913" y="25186"/>
                  </a:lnTo>
                  <a:lnTo>
                    <a:pt x="22473" y="24746"/>
                  </a:lnTo>
                  <a:lnTo>
                    <a:pt x="21997" y="24270"/>
                  </a:lnTo>
                  <a:lnTo>
                    <a:pt x="21997" y="23830"/>
                  </a:lnTo>
                  <a:lnTo>
                    <a:pt x="23390" y="23830"/>
                  </a:lnTo>
                  <a:lnTo>
                    <a:pt x="23830" y="23353"/>
                  </a:lnTo>
                  <a:lnTo>
                    <a:pt x="23830" y="22913"/>
                  </a:lnTo>
                  <a:lnTo>
                    <a:pt x="23390" y="22913"/>
                  </a:lnTo>
                  <a:lnTo>
                    <a:pt x="23830" y="22437"/>
                  </a:lnTo>
                  <a:lnTo>
                    <a:pt x="25223" y="22437"/>
                  </a:lnTo>
                  <a:lnTo>
                    <a:pt x="25223" y="21997"/>
                  </a:lnTo>
                  <a:lnTo>
                    <a:pt x="26139" y="21997"/>
                  </a:lnTo>
                  <a:lnTo>
                    <a:pt x="26579" y="21520"/>
                  </a:lnTo>
                  <a:lnTo>
                    <a:pt x="27056" y="21080"/>
                  </a:lnTo>
                  <a:lnTo>
                    <a:pt x="27056" y="20164"/>
                  </a:lnTo>
                  <a:lnTo>
                    <a:pt x="27496" y="19247"/>
                  </a:lnTo>
                  <a:lnTo>
                    <a:pt x="27496" y="18771"/>
                  </a:lnTo>
                  <a:lnTo>
                    <a:pt x="27496" y="17854"/>
                  </a:lnTo>
                  <a:lnTo>
                    <a:pt x="26579" y="17414"/>
                  </a:lnTo>
                  <a:lnTo>
                    <a:pt x="25663" y="16938"/>
                  </a:lnTo>
                  <a:lnTo>
                    <a:pt x="24746" y="16938"/>
                  </a:lnTo>
                  <a:lnTo>
                    <a:pt x="24306" y="16498"/>
                  </a:lnTo>
                  <a:lnTo>
                    <a:pt x="23830" y="16938"/>
                  </a:lnTo>
                  <a:lnTo>
                    <a:pt x="23390" y="16938"/>
                  </a:lnTo>
                  <a:lnTo>
                    <a:pt x="22913" y="17854"/>
                  </a:lnTo>
                  <a:lnTo>
                    <a:pt x="22473" y="17414"/>
                  </a:lnTo>
                  <a:lnTo>
                    <a:pt x="22473" y="16938"/>
                  </a:lnTo>
                  <a:lnTo>
                    <a:pt x="21997" y="16021"/>
                  </a:lnTo>
                  <a:lnTo>
                    <a:pt x="22913" y="16021"/>
                  </a:lnTo>
                  <a:lnTo>
                    <a:pt x="23390" y="15581"/>
                  </a:lnTo>
                  <a:lnTo>
                    <a:pt x="23830" y="15105"/>
                  </a:lnTo>
                  <a:lnTo>
                    <a:pt x="23830" y="14665"/>
                  </a:lnTo>
                  <a:lnTo>
                    <a:pt x="23390" y="14188"/>
                  </a:lnTo>
                  <a:lnTo>
                    <a:pt x="23390" y="13748"/>
                  </a:lnTo>
                  <a:lnTo>
                    <a:pt x="22913" y="13272"/>
                  </a:lnTo>
                  <a:lnTo>
                    <a:pt x="22913" y="12832"/>
                  </a:lnTo>
                  <a:lnTo>
                    <a:pt x="21997" y="12355"/>
                  </a:lnTo>
                  <a:lnTo>
                    <a:pt x="21557" y="12355"/>
                  </a:lnTo>
                  <a:lnTo>
                    <a:pt x="21557" y="11915"/>
                  </a:lnTo>
                  <a:lnTo>
                    <a:pt x="22473" y="11915"/>
                  </a:lnTo>
                  <a:lnTo>
                    <a:pt x="22913" y="12355"/>
                  </a:lnTo>
                  <a:lnTo>
                    <a:pt x="22913" y="9606"/>
                  </a:lnTo>
                  <a:lnTo>
                    <a:pt x="22913" y="9166"/>
                  </a:lnTo>
                  <a:lnTo>
                    <a:pt x="22473" y="8689"/>
                  </a:lnTo>
                  <a:lnTo>
                    <a:pt x="22473" y="8249"/>
                  </a:lnTo>
                  <a:lnTo>
                    <a:pt x="21997" y="7773"/>
                  </a:lnTo>
                  <a:lnTo>
                    <a:pt x="21997" y="7333"/>
                  </a:lnTo>
                  <a:lnTo>
                    <a:pt x="21557" y="7333"/>
                  </a:lnTo>
                  <a:lnTo>
                    <a:pt x="21080" y="6856"/>
                  </a:lnTo>
                  <a:lnTo>
                    <a:pt x="20640" y="6856"/>
                  </a:lnTo>
                  <a:lnTo>
                    <a:pt x="20640" y="6416"/>
                  </a:lnTo>
                  <a:lnTo>
                    <a:pt x="20640" y="5500"/>
                  </a:lnTo>
                  <a:lnTo>
                    <a:pt x="20640" y="5023"/>
                  </a:lnTo>
                  <a:lnTo>
                    <a:pt x="21080" y="4583"/>
                  </a:lnTo>
                  <a:lnTo>
                    <a:pt x="21080" y="4107"/>
                  </a:lnTo>
                  <a:lnTo>
                    <a:pt x="20164" y="3667"/>
                  </a:lnTo>
                  <a:lnTo>
                    <a:pt x="20164" y="3190"/>
                  </a:lnTo>
                  <a:lnTo>
                    <a:pt x="20164" y="2750"/>
                  </a:lnTo>
                  <a:lnTo>
                    <a:pt x="20640" y="1357"/>
                  </a:lnTo>
                  <a:lnTo>
                    <a:pt x="20164" y="1357"/>
                  </a:lnTo>
                  <a:lnTo>
                    <a:pt x="1972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0" name="Google Shape;2000;p52"/>
            <p:cNvSpPr/>
            <p:nvPr/>
          </p:nvSpPr>
          <p:spPr>
            <a:xfrm>
              <a:off x="4895753" y="3039823"/>
              <a:ext cx="162084" cy="154416"/>
            </a:xfrm>
            <a:custGeom>
              <a:avLst/>
              <a:gdLst/>
              <a:ahLst/>
              <a:cxnLst/>
              <a:rect l="l" t="t" r="r" b="b"/>
              <a:pathLst>
                <a:path w="10083" h="9606" extrusionOk="0">
                  <a:moveTo>
                    <a:pt x="7773" y="0"/>
                  </a:moveTo>
                  <a:lnTo>
                    <a:pt x="6416" y="440"/>
                  </a:lnTo>
                  <a:lnTo>
                    <a:pt x="5940" y="440"/>
                  </a:lnTo>
                  <a:lnTo>
                    <a:pt x="5500" y="917"/>
                  </a:lnTo>
                  <a:lnTo>
                    <a:pt x="4583" y="917"/>
                  </a:lnTo>
                  <a:lnTo>
                    <a:pt x="4107" y="1357"/>
                  </a:lnTo>
                  <a:lnTo>
                    <a:pt x="3667" y="1357"/>
                  </a:lnTo>
                  <a:lnTo>
                    <a:pt x="3667" y="2273"/>
                  </a:lnTo>
                  <a:lnTo>
                    <a:pt x="4107" y="1833"/>
                  </a:lnTo>
                  <a:lnTo>
                    <a:pt x="4583" y="1357"/>
                  </a:lnTo>
                  <a:lnTo>
                    <a:pt x="5023" y="1833"/>
                  </a:lnTo>
                  <a:lnTo>
                    <a:pt x="5500" y="1357"/>
                  </a:lnTo>
                  <a:lnTo>
                    <a:pt x="5940" y="1357"/>
                  </a:lnTo>
                  <a:lnTo>
                    <a:pt x="5940" y="1833"/>
                  </a:lnTo>
                  <a:lnTo>
                    <a:pt x="5500" y="2273"/>
                  </a:lnTo>
                  <a:lnTo>
                    <a:pt x="5500" y="2750"/>
                  </a:lnTo>
                  <a:lnTo>
                    <a:pt x="5940" y="3190"/>
                  </a:lnTo>
                  <a:lnTo>
                    <a:pt x="5500" y="3190"/>
                  </a:lnTo>
                  <a:lnTo>
                    <a:pt x="5940" y="3666"/>
                  </a:lnTo>
                  <a:lnTo>
                    <a:pt x="5500" y="4583"/>
                  </a:lnTo>
                  <a:lnTo>
                    <a:pt x="5023" y="4583"/>
                  </a:lnTo>
                  <a:lnTo>
                    <a:pt x="4583" y="5023"/>
                  </a:lnTo>
                  <a:lnTo>
                    <a:pt x="4107" y="5499"/>
                  </a:lnTo>
                  <a:lnTo>
                    <a:pt x="3190" y="5023"/>
                  </a:lnTo>
                  <a:lnTo>
                    <a:pt x="2750" y="5499"/>
                  </a:lnTo>
                  <a:lnTo>
                    <a:pt x="1357" y="5499"/>
                  </a:lnTo>
                  <a:lnTo>
                    <a:pt x="917" y="5023"/>
                  </a:lnTo>
                  <a:lnTo>
                    <a:pt x="441" y="5939"/>
                  </a:lnTo>
                  <a:lnTo>
                    <a:pt x="441" y="6416"/>
                  </a:lnTo>
                  <a:lnTo>
                    <a:pt x="1" y="6856"/>
                  </a:lnTo>
                  <a:lnTo>
                    <a:pt x="917" y="6856"/>
                  </a:lnTo>
                  <a:lnTo>
                    <a:pt x="1357" y="6416"/>
                  </a:lnTo>
                  <a:lnTo>
                    <a:pt x="1357" y="7332"/>
                  </a:lnTo>
                  <a:lnTo>
                    <a:pt x="917" y="7332"/>
                  </a:lnTo>
                  <a:lnTo>
                    <a:pt x="917" y="7772"/>
                  </a:lnTo>
                  <a:lnTo>
                    <a:pt x="2274" y="7772"/>
                  </a:lnTo>
                  <a:lnTo>
                    <a:pt x="2750" y="6856"/>
                  </a:lnTo>
                  <a:lnTo>
                    <a:pt x="3667" y="6856"/>
                  </a:lnTo>
                  <a:lnTo>
                    <a:pt x="3667" y="7332"/>
                  </a:lnTo>
                  <a:lnTo>
                    <a:pt x="3667" y="7772"/>
                  </a:lnTo>
                  <a:lnTo>
                    <a:pt x="3667" y="8249"/>
                  </a:lnTo>
                  <a:lnTo>
                    <a:pt x="5023" y="8249"/>
                  </a:lnTo>
                  <a:lnTo>
                    <a:pt x="4583" y="8689"/>
                  </a:lnTo>
                  <a:lnTo>
                    <a:pt x="5023" y="9165"/>
                  </a:lnTo>
                  <a:lnTo>
                    <a:pt x="5940" y="9605"/>
                  </a:lnTo>
                  <a:lnTo>
                    <a:pt x="7773" y="9605"/>
                  </a:lnTo>
                  <a:lnTo>
                    <a:pt x="8249" y="9165"/>
                  </a:lnTo>
                  <a:lnTo>
                    <a:pt x="8249" y="8689"/>
                  </a:lnTo>
                  <a:lnTo>
                    <a:pt x="8689" y="8689"/>
                  </a:lnTo>
                  <a:lnTo>
                    <a:pt x="8689" y="7772"/>
                  </a:lnTo>
                  <a:lnTo>
                    <a:pt x="8249" y="7772"/>
                  </a:lnTo>
                  <a:lnTo>
                    <a:pt x="7773" y="7332"/>
                  </a:lnTo>
                  <a:lnTo>
                    <a:pt x="7773" y="6856"/>
                  </a:lnTo>
                  <a:lnTo>
                    <a:pt x="8249" y="5939"/>
                  </a:lnTo>
                  <a:lnTo>
                    <a:pt x="8689" y="5023"/>
                  </a:lnTo>
                  <a:lnTo>
                    <a:pt x="9166" y="4583"/>
                  </a:lnTo>
                  <a:lnTo>
                    <a:pt x="9166" y="4106"/>
                  </a:lnTo>
                  <a:lnTo>
                    <a:pt x="9166" y="3666"/>
                  </a:lnTo>
                  <a:lnTo>
                    <a:pt x="9606" y="3190"/>
                  </a:lnTo>
                  <a:lnTo>
                    <a:pt x="10082" y="2750"/>
                  </a:lnTo>
                  <a:lnTo>
                    <a:pt x="10082" y="2273"/>
                  </a:lnTo>
                  <a:lnTo>
                    <a:pt x="9606" y="1833"/>
                  </a:lnTo>
                  <a:lnTo>
                    <a:pt x="9606" y="1357"/>
                  </a:lnTo>
                  <a:lnTo>
                    <a:pt x="9606" y="917"/>
                  </a:lnTo>
                  <a:lnTo>
                    <a:pt x="9166" y="917"/>
                  </a:lnTo>
                  <a:lnTo>
                    <a:pt x="9166" y="0"/>
                  </a:lnTo>
                  <a:lnTo>
                    <a:pt x="8689" y="0"/>
                  </a:lnTo>
                  <a:lnTo>
                    <a:pt x="8249" y="440"/>
                  </a:lnTo>
                  <a:lnTo>
                    <a:pt x="777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1" name="Google Shape;2001;p52"/>
            <p:cNvSpPr/>
            <p:nvPr/>
          </p:nvSpPr>
          <p:spPr>
            <a:xfrm>
              <a:off x="5094360" y="2686237"/>
              <a:ext cx="7668" cy="16"/>
            </a:xfrm>
            <a:custGeom>
              <a:avLst/>
              <a:gdLst/>
              <a:ahLst/>
              <a:cxnLst/>
              <a:rect l="l" t="t" r="r" b="b"/>
              <a:pathLst>
                <a:path w="477" h="1" extrusionOk="0">
                  <a:moveTo>
                    <a:pt x="0" y="0"/>
                  </a:move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2" name="Google Shape;2002;p52"/>
            <p:cNvSpPr/>
            <p:nvPr/>
          </p:nvSpPr>
          <p:spPr>
            <a:xfrm>
              <a:off x="5020688" y="2671496"/>
              <a:ext cx="7684" cy="16"/>
            </a:xfrm>
            <a:custGeom>
              <a:avLst/>
              <a:gdLst/>
              <a:ahLst/>
              <a:cxnLst/>
              <a:rect l="l" t="t" r="r" b="b"/>
              <a:pathLst>
                <a:path w="478" h="1" extrusionOk="0">
                  <a:moveTo>
                    <a:pt x="477"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3" name="Google Shape;2003;p52"/>
            <p:cNvSpPr/>
            <p:nvPr/>
          </p:nvSpPr>
          <p:spPr>
            <a:xfrm>
              <a:off x="4984150" y="2590173"/>
              <a:ext cx="221015" cy="331804"/>
            </a:xfrm>
            <a:custGeom>
              <a:avLst/>
              <a:gdLst/>
              <a:ahLst/>
              <a:cxnLst/>
              <a:rect l="l" t="t" r="r" b="b"/>
              <a:pathLst>
                <a:path w="13749" h="20641" extrusionOk="0">
                  <a:moveTo>
                    <a:pt x="6416" y="1"/>
                  </a:moveTo>
                  <a:lnTo>
                    <a:pt x="6416" y="477"/>
                  </a:lnTo>
                  <a:lnTo>
                    <a:pt x="5940" y="1394"/>
                  </a:lnTo>
                  <a:lnTo>
                    <a:pt x="6416" y="1394"/>
                  </a:lnTo>
                  <a:lnTo>
                    <a:pt x="5940" y="1834"/>
                  </a:lnTo>
                  <a:lnTo>
                    <a:pt x="5023" y="1394"/>
                  </a:lnTo>
                  <a:lnTo>
                    <a:pt x="5023" y="1394"/>
                  </a:lnTo>
                  <a:lnTo>
                    <a:pt x="5500" y="1834"/>
                  </a:lnTo>
                  <a:lnTo>
                    <a:pt x="5023" y="2310"/>
                  </a:lnTo>
                  <a:lnTo>
                    <a:pt x="4583" y="2750"/>
                  </a:lnTo>
                  <a:lnTo>
                    <a:pt x="5023" y="3227"/>
                  </a:lnTo>
                  <a:lnTo>
                    <a:pt x="5023" y="3667"/>
                  </a:lnTo>
                  <a:lnTo>
                    <a:pt x="5023" y="4143"/>
                  </a:lnTo>
                  <a:lnTo>
                    <a:pt x="4583" y="3667"/>
                  </a:lnTo>
                  <a:lnTo>
                    <a:pt x="4107" y="3667"/>
                  </a:lnTo>
                  <a:lnTo>
                    <a:pt x="4107" y="3227"/>
                  </a:lnTo>
                  <a:lnTo>
                    <a:pt x="3190" y="3227"/>
                  </a:lnTo>
                  <a:lnTo>
                    <a:pt x="2750" y="3667"/>
                  </a:lnTo>
                  <a:lnTo>
                    <a:pt x="2750" y="4143"/>
                  </a:lnTo>
                  <a:lnTo>
                    <a:pt x="2750" y="4583"/>
                  </a:lnTo>
                  <a:lnTo>
                    <a:pt x="2750" y="5060"/>
                  </a:lnTo>
                  <a:lnTo>
                    <a:pt x="3190" y="5500"/>
                  </a:lnTo>
                  <a:lnTo>
                    <a:pt x="3190" y="5976"/>
                  </a:lnTo>
                  <a:lnTo>
                    <a:pt x="2274" y="5976"/>
                  </a:lnTo>
                  <a:lnTo>
                    <a:pt x="2274" y="6893"/>
                  </a:lnTo>
                  <a:lnTo>
                    <a:pt x="2274" y="7333"/>
                  </a:lnTo>
                  <a:lnTo>
                    <a:pt x="1834" y="7333"/>
                  </a:lnTo>
                  <a:lnTo>
                    <a:pt x="1357" y="7809"/>
                  </a:lnTo>
                  <a:lnTo>
                    <a:pt x="1357" y="8249"/>
                  </a:lnTo>
                  <a:lnTo>
                    <a:pt x="1357" y="8726"/>
                  </a:lnTo>
                  <a:lnTo>
                    <a:pt x="441" y="9166"/>
                  </a:lnTo>
                  <a:lnTo>
                    <a:pt x="441" y="9642"/>
                  </a:lnTo>
                  <a:lnTo>
                    <a:pt x="917" y="9642"/>
                  </a:lnTo>
                  <a:lnTo>
                    <a:pt x="1357" y="10082"/>
                  </a:lnTo>
                  <a:lnTo>
                    <a:pt x="1834" y="9166"/>
                  </a:lnTo>
                  <a:lnTo>
                    <a:pt x="2274" y="9166"/>
                  </a:lnTo>
                  <a:lnTo>
                    <a:pt x="2750" y="8726"/>
                  </a:lnTo>
                  <a:lnTo>
                    <a:pt x="3190" y="8726"/>
                  </a:lnTo>
                  <a:lnTo>
                    <a:pt x="2750" y="9166"/>
                  </a:lnTo>
                  <a:lnTo>
                    <a:pt x="2274" y="9642"/>
                  </a:lnTo>
                  <a:lnTo>
                    <a:pt x="1834" y="10082"/>
                  </a:lnTo>
                  <a:lnTo>
                    <a:pt x="2750" y="10082"/>
                  </a:lnTo>
                  <a:lnTo>
                    <a:pt x="2750" y="10559"/>
                  </a:lnTo>
                  <a:lnTo>
                    <a:pt x="1357" y="10559"/>
                  </a:lnTo>
                  <a:lnTo>
                    <a:pt x="917" y="10999"/>
                  </a:lnTo>
                  <a:lnTo>
                    <a:pt x="917" y="12392"/>
                  </a:lnTo>
                  <a:lnTo>
                    <a:pt x="917" y="12832"/>
                  </a:lnTo>
                  <a:lnTo>
                    <a:pt x="917" y="13308"/>
                  </a:lnTo>
                  <a:lnTo>
                    <a:pt x="1357" y="12832"/>
                  </a:lnTo>
                  <a:lnTo>
                    <a:pt x="1834" y="11475"/>
                  </a:lnTo>
                  <a:lnTo>
                    <a:pt x="2274" y="11475"/>
                  </a:lnTo>
                  <a:lnTo>
                    <a:pt x="2750" y="11915"/>
                  </a:lnTo>
                  <a:lnTo>
                    <a:pt x="2750" y="12392"/>
                  </a:lnTo>
                  <a:lnTo>
                    <a:pt x="2274" y="12832"/>
                  </a:lnTo>
                  <a:lnTo>
                    <a:pt x="1834" y="13308"/>
                  </a:lnTo>
                  <a:lnTo>
                    <a:pt x="1834" y="13748"/>
                  </a:lnTo>
                  <a:lnTo>
                    <a:pt x="2274" y="13748"/>
                  </a:lnTo>
                  <a:lnTo>
                    <a:pt x="2750" y="13308"/>
                  </a:lnTo>
                  <a:lnTo>
                    <a:pt x="3190" y="14225"/>
                  </a:lnTo>
                  <a:lnTo>
                    <a:pt x="3667" y="13748"/>
                  </a:lnTo>
                  <a:lnTo>
                    <a:pt x="3667" y="14225"/>
                  </a:lnTo>
                  <a:lnTo>
                    <a:pt x="3190" y="14665"/>
                  </a:lnTo>
                  <a:lnTo>
                    <a:pt x="3190" y="15141"/>
                  </a:lnTo>
                  <a:lnTo>
                    <a:pt x="2750" y="15581"/>
                  </a:lnTo>
                  <a:lnTo>
                    <a:pt x="2274" y="16058"/>
                  </a:lnTo>
                  <a:lnTo>
                    <a:pt x="1834" y="16498"/>
                  </a:lnTo>
                  <a:lnTo>
                    <a:pt x="1357" y="16498"/>
                  </a:lnTo>
                  <a:lnTo>
                    <a:pt x="1357" y="16974"/>
                  </a:lnTo>
                  <a:lnTo>
                    <a:pt x="917" y="17414"/>
                  </a:lnTo>
                  <a:lnTo>
                    <a:pt x="441" y="17414"/>
                  </a:lnTo>
                  <a:lnTo>
                    <a:pt x="441" y="18331"/>
                  </a:lnTo>
                  <a:lnTo>
                    <a:pt x="1" y="18331"/>
                  </a:lnTo>
                  <a:lnTo>
                    <a:pt x="1" y="18807"/>
                  </a:lnTo>
                  <a:lnTo>
                    <a:pt x="1" y="19724"/>
                  </a:lnTo>
                  <a:lnTo>
                    <a:pt x="441" y="20164"/>
                  </a:lnTo>
                  <a:lnTo>
                    <a:pt x="917" y="20164"/>
                  </a:lnTo>
                  <a:lnTo>
                    <a:pt x="917" y="19724"/>
                  </a:lnTo>
                  <a:lnTo>
                    <a:pt x="441" y="19247"/>
                  </a:lnTo>
                  <a:lnTo>
                    <a:pt x="1357" y="19247"/>
                  </a:lnTo>
                  <a:lnTo>
                    <a:pt x="1834" y="19724"/>
                  </a:lnTo>
                  <a:lnTo>
                    <a:pt x="1834" y="20164"/>
                  </a:lnTo>
                  <a:lnTo>
                    <a:pt x="2274" y="20640"/>
                  </a:lnTo>
                  <a:lnTo>
                    <a:pt x="2274" y="20164"/>
                  </a:lnTo>
                  <a:lnTo>
                    <a:pt x="2274" y="19724"/>
                  </a:lnTo>
                  <a:lnTo>
                    <a:pt x="2750" y="18807"/>
                  </a:lnTo>
                  <a:lnTo>
                    <a:pt x="3190" y="19247"/>
                  </a:lnTo>
                  <a:lnTo>
                    <a:pt x="3190" y="19724"/>
                  </a:lnTo>
                  <a:lnTo>
                    <a:pt x="4107" y="19247"/>
                  </a:lnTo>
                  <a:lnTo>
                    <a:pt x="4107" y="19724"/>
                  </a:lnTo>
                  <a:lnTo>
                    <a:pt x="4583" y="19724"/>
                  </a:lnTo>
                  <a:lnTo>
                    <a:pt x="4583" y="19247"/>
                  </a:lnTo>
                  <a:lnTo>
                    <a:pt x="5023" y="19247"/>
                  </a:lnTo>
                  <a:lnTo>
                    <a:pt x="5500" y="19724"/>
                  </a:lnTo>
                  <a:lnTo>
                    <a:pt x="5940" y="19724"/>
                  </a:lnTo>
                  <a:lnTo>
                    <a:pt x="6416" y="19247"/>
                  </a:lnTo>
                  <a:lnTo>
                    <a:pt x="6416" y="19724"/>
                  </a:lnTo>
                  <a:lnTo>
                    <a:pt x="6856" y="19724"/>
                  </a:lnTo>
                  <a:lnTo>
                    <a:pt x="6856" y="20164"/>
                  </a:lnTo>
                  <a:lnTo>
                    <a:pt x="7333" y="20164"/>
                  </a:lnTo>
                  <a:lnTo>
                    <a:pt x="7773" y="19724"/>
                  </a:lnTo>
                  <a:lnTo>
                    <a:pt x="8249" y="19247"/>
                  </a:lnTo>
                  <a:lnTo>
                    <a:pt x="8689" y="19247"/>
                  </a:lnTo>
                  <a:lnTo>
                    <a:pt x="8689" y="18807"/>
                  </a:lnTo>
                  <a:lnTo>
                    <a:pt x="8689" y="18331"/>
                  </a:lnTo>
                  <a:lnTo>
                    <a:pt x="9166" y="18331"/>
                  </a:lnTo>
                  <a:lnTo>
                    <a:pt x="9166" y="17891"/>
                  </a:lnTo>
                  <a:lnTo>
                    <a:pt x="9606" y="17891"/>
                  </a:lnTo>
                  <a:lnTo>
                    <a:pt x="10082" y="18331"/>
                  </a:lnTo>
                  <a:lnTo>
                    <a:pt x="10522" y="17891"/>
                  </a:lnTo>
                  <a:lnTo>
                    <a:pt x="10082" y="17414"/>
                  </a:lnTo>
                  <a:lnTo>
                    <a:pt x="10522" y="17414"/>
                  </a:lnTo>
                  <a:lnTo>
                    <a:pt x="10999" y="16498"/>
                  </a:lnTo>
                  <a:lnTo>
                    <a:pt x="10522" y="15581"/>
                  </a:lnTo>
                  <a:lnTo>
                    <a:pt x="9606" y="15141"/>
                  </a:lnTo>
                  <a:lnTo>
                    <a:pt x="9166" y="14665"/>
                  </a:lnTo>
                  <a:lnTo>
                    <a:pt x="7333" y="14665"/>
                  </a:lnTo>
                  <a:lnTo>
                    <a:pt x="6856" y="14225"/>
                  </a:lnTo>
                  <a:lnTo>
                    <a:pt x="6416" y="14225"/>
                  </a:lnTo>
                  <a:lnTo>
                    <a:pt x="6416" y="13748"/>
                  </a:lnTo>
                  <a:lnTo>
                    <a:pt x="6856" y="13748"/>
                  </a:lnTo>
                  <a:lnTo>
                    <a:pt x="7333" y="14225"/>
                  </a:lnTo>
                  <a:lnTo>
                    <a:pt x="8249" y="14225"/>
                  </a:lnTo>
                  <a:lnTo>
                    <a:pt x="8249" y="13748"/>
                  </a:lnTo>
                  <a:lnTo>
                    <a:pt x="9166" y="13748"/>
                  </a:lnTo>
                  <a:lnTo>
                    <a:pt x="9606" y="12832"/>
                  </a:lnTo>
                  <a:lnTo>
                    <a:pt x="9166" y="12832"/>
                  </a:lnTo>
                  <a:lnTo>
                    <a:pt x="8689" y="12392"/>
                  </a:lnTo>
                  <a:lnTo>
                    <a:pt x="8249" y="12832"/>
                  </a:lnTo>
                  <a:lnTo>
                    <a:pt x="8249" y="12392"/>
                  </a:lnTo>
                  <a:lnTo>
                    <a:pt x="9166" y="11915"/>
                  </a:lnTo>
                  <a:lnTo>
                    <a:pt x="9606" y="11915"/>
                  </a:lnTo>
                  <a:lnTo>
                    <a:pt x="10082" y="12392"/>
                  </a:lnTo>
                  <a:lnTo>
                    <a:pt x="10522" y="11915"/>
                  </a:lnTo>
                  <a:lnTo>
                    <a:pt x="10999" y="11915"/>
                  </a:lnTo>
                  <a:lnTo>
                    <a:pt x="10999" y="11475"/>
                  </a:lnTo>
                  <a:lnTo>
                    <a:pt x="11915" y="10999"/>
                  </a:lnTo>
                  <a:lnTo>
                    <a:pt x="12355" y="10559"/>
                  </a:lnTo>
                  <a:lnTo>
                    <a:pt x="12355" y="10082"/>
                  </a:lnTo>
                  <a:lnTo>
                    <a:pt x="11915" y="9642"/>
                  </a:lnTo>
                  <a:lnTo>
                    <a:pt x="12355" y="8726"/>
                  </a:lnTo>
                  <a:lnTo>
                    <a:pt x="12832" y="8726"/>
                  </a:lnTo>
                  <a:lnTo>
                    <a:pt x="12832" y="8249"/>
                  </a:lnTo>
                  <a:lnTo>
                    <a:pt x="13272" y="8249"/>
                  </a:lnTo>
                  <a:lnTo>
                    <a:pt x="13748" y="7809"/>
                  </a:lnTo>
                  <a:lnTo>
                    <a:pt x="13748" y="7333"/>
                  </a:lnTo>
                  <a:lnTo>
                    <a:pt x="13748" y="6893"/>
                  </a:lnTo>
                  <a:lnTo>
                    <a:pt x="12355" y="6893"/>
                  </a:lnTo>
                  <a:lnTo>
                    <a:pt x="12355" y="6416"/>
                  </a:lnTo>
                  <a:lnTo>
                    <a:pt x="11439" y="5976"/>
                  </a:lnTo>
                  <a:lnTo>
                    <a:pt x="9606" y="5976"/>
                  </a:lnTo>
                  <a:lnTo>
                    <a:pt x="8689" y="6416"/>
                  </a:lnTo>
                  <a:lnTo>
                    <a:pt x="8249" y="6416"/>
                  </a:lnTo>
                  <a:lnTo>
                    <a:pt x="7333" y="6893"/>
                  </a:lnTo>
                  <a:lnTo>
                    <a:pt x="6856" y="6893"/>
                  </a:lnTo>
                  <a:lnTo>
                    <a:pt x="6856" y="6416"/>
                  </a:lnTo>
                  <a:lnTo>
                    <a:pt x="6856" y="5976"/>
                  </a:lnTo>
                  <a:lnTo>
                    <a:pt x="6856" y="5500"/>
                  </a:lnTo>
                  <a:lnTo>
                    <a:pt x="7773" y="4583"/>
                  </a:lnTo>
                  <a:lnTo>
                    <a:pt x="8249" y="4583"/>
                  </a:lnTo>
                  <a:lnTo>
                    <a:pt x="8249" y="4143"/>
                  </a:lnTo>
                  <a:lnTo>
                    <a:pt x="8689" y="3667"/>
                  </a:lnTo>
                  <a:lnTo>
                    <a:pt x="9606" y="3667"/>
                  </a:lnTo>
                  <a:lnTo>
                    <a:pt x="10082" y="3227"/>
                  </a:lnTo>
                  <a:lnTo>
                    <a:pt x="10522" y="2750"/>
                  </a:lnTo>
                  <a:lnTo>
                    <a:pt x="11439" y="2750"/>
                  </a:lnTo>
                  <a:lnTo>
                    <a:pt x="11439" y="1834"/>
                  </a:lnTo>
                  <a:lnTo>
                    <a:pt x="11915" y="1394"/>
                  </a:lnTo>
                  <a:lnTo>
                    <a:pt x="11439" y="917"/>
                  </a:lnTo>
                  <a:lnTo>
                    <a:pt x="10999" y="917"/>
                  </a:lnTo>
                  <a:lnTo>
                    <a:pt x="10082" y="1394"/>
                  </a:lnTo>
                  <a:lnTo>
                    <a:pt x="10082" y="917"/>
                  </a:lnTo>
                  <a:lnTo>
                    <a:pt x="9166" y="1394"/>
                  </a:lnTo>
                  <a:lnTo>
                    <a:pt x="8249" y="917"/>
                  </a:lnTo>
                  <a:lnTo>
                    <a:pt x="8249" y="477"/>
                  </a:lnTo>
                  <a:lnTo>
                    <a:pt x="7773" y="917"/>
                  </a:lnTo>
                  <a:lnTo>
                    <a:pt x="7333" y="477"/>
                  </a:lnTo>
                  <a:lnTo>
                    <a:pt x="7773" y="477"/>
                  </a:lnTo>
                  <a:lnTo>
                    <a:pt x="6856"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4" name="Google Shape;2004;p52"/>
            <p:cNvSpPr/>
            <p:nvPr/>
          </p:nvSpPr>
          <p:spPr>
            <a:xfrm>
              <a:off x="5447946" y="3688063"/>
              <a:ext cx="780859" cy="758467"/>
            </a:xfrm>
            <a:custGeom>
              <a:avLst/>
              <a:gdLst/>
              <a:ahLst/>
              <a:cxnLst/>
              <a:rect l="l" t="t" r="r" b="b"/>
              <a:pathLst>
                <a:path w="48576" h="47183" extrusionOk="0">
                  <a:moveTo>
                    <a:pt x="16497" y="1"/>
                  </a:moveTo>
                  <a:lnTo>
                    <a:pt x="16497" y="441"/>
                  </a:lnTo>
                  <a:lnTo>
                    <a:pt x="16497" y="1357"/>
                  </a:lnTo>
                  <a:lnTo>
                    <a:pt x="16497" y="1834"/>
                  </a:lnTo>
                  <a:lnTo>
                    <a:pt x="16058" y="1834"/>
                  </a:lnTo>
                  <a:lnTo>
                    <a:pt x="15581" y="1357"/>
                  </a:lnTo>
                  <a:lnTo>
                    <a:pt x="15141" y="1834"/>
                  </a:lnTo>
                  <a:lnTo>
                    <a:pt x="14664" y="2274"/>
                  </a:lnTo>
                  <a:lnTo>
                    <a:pt x="15141" y="2750"/>
                  </a:lnTo>
                  <a:lnTo>
                    <a:pt x="14664" y="3190"/>
                  </a:lnTo>
                  <a:lnTo>
                    <a:pt x="14225" y="2750"/>
                  </a:lnTo>
                  <a:lnTo>
                    <a:pt x="12831" y="2750"/>
                  </a:lnTo>
                  <a:lnTo>
                    <a:pt x="12391" y="2274"/>
                  </a:lnTo>
                  <a:lnTo>
                    <a:pt x="12391" y="1834"/>
                  </a:lnTo>
                  <a:lnTo>
                    <a:pt x="11475" y="1834"/>
                  </a:lnTo>
                  <a:lnTo>
                    <a:pt x="11915" y="2274"/>
                  </a:lnTo>
                  <a:lnTo>
                    <a:pt x="11915" y="3190"/>
                  </a:lnTo>
                  <a:lnTo>
                    <a:pt x="11475" y="3667"/>
                  </a:lnTo>
                  <a:lnTo>
                    <a:pt x="10998" y="4107"/>
                  </a:lnTo>
                  <a:lnTo>
                    <a:pt x="10082" y="4583"/>
                  </a:lnTo>
                  <a:lnTo>
                    <a:pt x="10558" y="5023"/>
                  </a:lnTo>
                  <a:lnTo>
                    <a:pt x="9642" y="4583"/>
                  </a:lnTo>
                  <a:lnTo>
                    <a:pt x="9165" y="4107"/>
                  </a:lnTo>
                  <a:lnTo>
                    <a:pt x="8725" y="3667"/>
                  </a:lnTo>
                  <a:lnTo>
                    <a:pt x="8725" y="3190"/>
                  </a:lnTo>
                  <a:lnTo>
                    <a:pt x="8725" y="2750"/>
                  </a:lnTo>
                  <a:lnTo>
                    <a:pt x="8249" y="2274"/>
                  </a:lnTo>
                  <a:lnTo>
                    <a:pt x="7809" y="2274"/>
                  </a:lnTo>
                  <a:lnTo>
                    <a:pt x="7332" y="2750"/>
                  </a:lnTo>
                  <a:lnTo>
                    <a:pt x="7332" y="3190"/>
                  </a:lnTo>
                  <a:lnTo>
                    <a:pt x="6892" y="4107"/>
                  </a:lnTo>
                  <a:lnTo>
                    <a:pt x="6416" y="4107"/>
                  </a:lnTo>
                  <a:lnTo>
                    <a:pt x="5499" y="4583"/>
                  </a:lnTo>
                  <a:lnTo>
                    <a:pt x="5059" y="4107"/>
                  </a:lnTo>
                  <a:lnTo>
                    <a:pt x="2750" y="4583"/>
                  </a:lnTo>
                  <a:lnTo>
                    <a:pt x="2310" y="4583"/>
                  </a:lnTo>
                  <a:lnTo>
                    <a:pt x="2310" y="5023"/>
                  </a:lnTo>
                  <a:lnTo>
                    <a:pt x="1833" y="5023"/>
                  </a:lnTo>
                  <a:lnTo>
                    <a:pt x="1833" y="5500"/>
                  </a:lnTo>
                  <a:lnTo>
                    <a:pt x="2310" y="5940"/>
                  </a:lnTo>
                  <a:lnTo>
                    <a:pt x="2310" y="6416"/>
                  </a:lnTo>
                  <a:lnTo>
                    <a:pt x="3226" y="6856"/>
                  </a:lnTo>
                  <a:lnTo>
                    <a:pt x="2750" y="7333"/>
                  </a:lnTo>
                  <a:lnTo>
                    <a:pt x="2310" y="7773"/>
                  </a:lnTo>
                  <a:lnTo>
                    <a:pt x="1833" y="8689"/>
                  </a:lnTo>
                  <a:lnTo>
                    <a:pt x="0" y="8689"/>
                  </a:lnTo>
                  <a:lnTo>
                    <a:pt x="0" y="9166"/>
                  </a:lnTo>
                  <a:lnTo>
                    <a:pt x="477" y="9166"/>
                  </a:lnTo>
                  <a:lnTo>
                    <a:pt x="917" y="9606"/>
                  </a:lnTo>
                  <a:lnTo>
                    <a:pt x="1393" y="9606"/>
                  </a:lnTo>
                  <a:lnTo>
                    <a:pt x="1833" y="10082"/>
                  </a:lnTo>
                  <a:lnTo>
                    <a:pt x="1833" y="10522"/>
                  </a:lnTo>
                  <a:lnTo>
                    <a:pt x="1833" y="10999"/>
                  </a:lnTo>
                  <a:lnTo>
                    <a:pt x="1393" y="11439"/>
                  </a:lnTo>
                  <a:lnTo>
                    <a:pt x="1393" y="11915"/>
                  </a:lnTo>
                  <a:lnTo>
                    <a:pt x="1393" y="12832"/>
                  </a:lnTo>
                  <a:lnTo>
                    <a:pt x="1393" y="13272"/>
                  </a:lnTo>
                  <a:lnTo>
                    <a:pt x="1833" y="14188"/>
                  </a:lnTo>
                  <a:lnTo>
                    <a:pt x="3666" y="14188"/>
                  </a:lnTo>
                  <a:lnTo>
                    <a:pt x="4143" y="14665"/>
                  </a:lnTo>
                  <a:lnTo>
                    <a:pt x="3666" y="15105"/>
                  </a:lnTo>
                  <a:lnTo>
                    <a:pt x="3666" y="15581"/>
                  </a:lnTo>
                  <a:lnTo>
                    <a:pt x="3226" y="16498"/>
                  </a:lnTo>
                  <a:lnTo>
                    <a:pt x="3226" y="16498"/>
                  </a:lnTo>
                  <a:lnTo>
                    <a:pt x="3666" y="16021"/>
                  </a:lnTo>
                  <a:lnTo>
                    <a:pt x="4143" y="15581"/>
                  </a:lnTo>
                  <a:lnTo>
                    <a:pt x="5059" y="15581"/>
                  </a:lnTo>
                  <a:lnTo>
                    <a:pt x="5976" y="15105"/>
                  </a:lnTo>
                  <a:lnTo>
                    <a:pt x="6416" y="14665"/>
                  </a:lnTo>
                  <a:lnTo>
                    <a:pt x="6416" y="14188"/>
                  </a:lnTo>
                  <a:lnTo>
                    <a:pt x="6892" y="13748"/>
                  </a:lnTo>
                  <a:lnTo>
                    <a:pt x="7332" y="12832"/>
                  </a:lnTo>
                  <a:lnTo>
                    <a:pt x="8725" y="12832"/>
                  </a:lnTo>
                  <a:lnTo>
                    <a:pt x="10082" y="13748"/>
                  </a:lnTo>
                  <a:lnTo>
                    <a:pt x="10558" y="13272"/>
                  </a:lnTo>
                  <a:lnTo>
                    <a:pt x="11915" y="14188"/>
                  </a:lnTo>
                  <a:lnTo>
                    <a:pt x="11915" y="13748"/>
                  </a:lnTo>
                  <a:lnTo>
                    <a:pt x="12391" y="13272"/>
                  </a:lnTo>
                  <a:lnTo>
                    <a:pt x="13308" y="13272"/>
                  </a:lnTo>
                  <a:lnTo>
                    <a:pt x="12831" y="13748"/>
                  </a:lnTo>
                  <a:lnTo>
                    <a:pt x="12831" y="14188"/>
                  </a:lnTo>
                  <a:lnTo>
                    <a:pt x="13308" y="14665"/>
                  </a:lnTo>
                  <a:lnTo>
                    <a:pt x="12831" y="15105"/>
                  </a:lnTo>
                  <a:lnTo>
                    <a:pt x="14225" y="16021"/>
                  </a:lnTo>
                  <a:lnTo>
                    <a:pt x="14664" y="17854"/>
                  </a:lnTo>
                  <a:lnTo>
                    <a:pt x="15141" y="19687"/>
                  </a:lnTo>
                  <a:lnTo>
                    <a:pt x="16058" y="20164"/>
                  </a:lnTo>
                  <a:lnTo>
                    <a:pt x="16974" y="22437"/>
                  </a:lnTo>
                  <a:lnTo>
                    <a:pt x="17414" y="22437"/>
                  </a:lnTo>
                  <a:lnTo>
                    <a:pt x="18330" y="23353"/>
                  </a:lnTo>
                  <a:lnTo>
                    <a:pt x="19247" y="24746"/>
                  </a:lnTo>
                  <a:lnTo>
                    <a:pt x="19724" y="24746"/>
                  </a:lnTo>
                  <a:lnTo>
                    <a:pt x="20163" y="25186"/>
                  </a:lnTo>
                  <a:lnTo>
                    <a:pt x="21557" y="26579"/>
                  </a:lnTo>
                  <a:lnTo>
                    <a:pt x="24746" y="29329"/>
                  </a:lnTo>
                  <a:lnTo>
                    <a:pt x="25223" y="29329"/>
                  </a:lnTo>
                  <a:lnTo>
                    <a:pt x="26139" y="30245"/>
                  </a:lnTo>
                  <a:lnTo>
                    <a:pt x="27056" y="30245"/>
                  </a:lnTo>
                  <a:lnTo>
                    <a:pt x="27495" y="31162"/>
                  </a:lnTo>
                  <a:lnTo>
                    <a:pt x="27972" y="30685"/>
                  </a:lnTo>
                  <a:lnTo>
                    <a:pt x="29328" y="32078"/>
                  </a:lnTo>
                  <a:lnTo>
                    <a:pt x="30245" y="32518"/>
                  </a:lnTo>
                  <a:lnTo>
                    <a:pt x="30722" y="32995"/>
                  </a:lnTo>
                  <a:lnTo>
                    <a:pt x="31162" y="32995"/>
                  </a:lnTo>
                  <a:lnTo>
                    <a:pt x="32078" y="33911"/>
                  </a:lnTo>
                  <a:lnTo>
                    <a:pt x="32555" y="33911"/>
                  </a:lnTo>
                  <a:lnTo>
                    <a:pt x="32995" y="34351"/>
                  </a:lnTo>
                  <a:lnTo>
                    <a:pt x="32995" y="35268"/>
                  </a:lnTo>
                  <a:lnTo>
                    <a:pt x="33471" y="35744"/>
                  </a:lnTo>
                  <a:lnTo>
                    <a:pt x="33471" y="36184"/>
                  </a:lnTo>
                  <a:lnTo>
                    <a:pt x="34388" y="36661"/>
                  </a:lnTo>
                  <a:lnTo>
                    <a:pt x="35304" y="36661"/>
                  </a:lnTo>
                  <a:lnTo>
                    <a:pt x="36221" y="37101"/>
                  </a:lnTo>
                  <a:lnTo>
                    <a:pt x="36661" y="37577"/>
                  </a:lnTo>
                  <a:lnTo>
                    <a:pt x="36661" y="38017"/>
                  </a:lnTo>
                  <a:lnTo>
                    <a:pt x="37577" y="38494"/>
                  </a:lnTo>
                  <a:lnTo>
                    <a:pt x="38054" y="39850"/>
                  </a:lnTo>
                  <a:lnTo>
                    <a:pt x="38494" y="41243"/>
                  </a:lnTo>
                  <a:lnTo>
                    <a:pt x="38494" y="42600"/>
                  </a:lnTo>
                  <a:lnTo>
                    <a:pt x="38054" y="43516"/>
                  </a:lnTo>
                  <a:lnTo>
                    <a:pt x="37137" y="43516"/>
                  </a:lnTo>
                  <a:lnTo>
                    <a:pt x="37137" y="43993"/>
                  </a:lnTo>
                  <a:lnTo>
                    <a:pt x="37137" y="44433"/>
                  </a:lnTo>
                  <a:lnTo>
                    <a:pt x="37137" y="44909"/>
                  </a:lnTo>
                  <a:lnTo>
                    <a:pt x="37577" y="45349"/>
                  </a:lnTo>
                  <a:lnTo>
                    <a:pt x="37137" y="45826"/>
                  </a:lnTo>
                  <a:lnTo>
                    <a:pt x="36661" y="46266"/>
                  </a:lnTo>
                  <a:lnTo>
                    <a:pt x="36661" y="46742"/>
                  </a:lnTo>
                  <a:lnTo>
                    <a:pt x="37137" y="47182"/>
                  </a:lnTo>
                  <a:lnTo>
                    <a:pt x="38494" y="47182"/>
                  </a:lnTo>
                  <a:lnTo>
                    <a:pt x="38970" y="46742"/>
                  </a:lnTo>
                  <a:lnTo>
                    <a:pt x="39410" y="46742"/>
                  </a:lnTo>
                  <a:lnTo>
                    <a:pt x="39410" y="46266"/>
                  </a:lnTo>
                  <a:lnTo>
                    <a:pt x="40327" y="45826"/>
                  </a:lnTo>
                  <a:lnTo>
                    <a:pt x="40327" y="44909"/>
                  </a:lnTo>
                  <a:lnTo>
                    <a:pt x="40327" y="43993"/>
                  </a:lnTo>
                  <a:lnTo>
                    <a:pt x="40803" y="43516"/>
                  </a:lnTo>
                  <a:lnTo>
                    <a:pt x="41243" y="43076"/>
                  </a:lnTo>
                  <a:lnTo>
                    <a:pt x="41720" y="42600"/>
                  </a:lnTo>
                  <a:lnTo>
                    <a:pt x="43076" y="42600"/>
                  </a:lnTo>
                  <a:lnTo>
                    <a:pt x="43076" y="42160"/>
                  </a:lnTo>
                  <a:lnTo>
                    <a:pt x="43076" y="41683"/>
                  </a:lnTo>
                  <a:lnTo>
                    <a:pt x="43076" y="41243"/>
                  </a:lnTo>
                  <a:lnTo>
                    <a:pt x="43076" y="39850"/>
                  </a:lnTo>
                  <a:lnTo>
                    <a:pt x="43076" y="39410"/>
                  </a:lnTo>
                  <a:lnTo>
                    <a:pt x="43076" y="38934"/>
                  </a:lnTo>
                  <a:lnTo>
                    <a:pt x="42160" y="38494"/>
                  </a:lnTo>
                  <a:lnTo>
                    <a:pt x="41243" y="38934"/>
                  </a:lnTo>
                  <a:lnTo>
                    <a:pt x="40803" y="38494"/>
                  </a:lnTo>
                  <a:lnTo>
                    <a:pt x="40803" y="37101"/>
                  </a:lnTo>
                  <a:lnTo>
                    <a:pt x="40803" y="36184"/>
                  </a:lnTo>
                  <a:lnTo>
                    <a:pt x="41243" y="36184"/>
                  </a:lnTo>
                  <a:lnTo>
                    <a:pt x="41243" y="35744"/>
                  </a:lnTo>
                  <a:lnTo>
                    <a:pt x="41720" y="35268"/>
                  </a:lnTo>
                  <a:lnTo>
                    <a:pt x="41243" y="35268"/>
                  </a:lnTo>
                  <a:lnTo>
                    <a:pt x="41720" y="34828"/>
                  </a:lnTo>
                  <a:lnTo>
                    <a:pt x="42160" y="34351"/>
                  </a:lnTo>
                  <a:lnTo>
                    <a:pt x="43076" y="34351"/>
                  </a:lnTo>
                  <a:lnTo>
                    <a:pt x="43076" y="34828"/>
                  </a:lnTo>
                  <a:lnTo>
                    <a:pt x="43993" y="35268"/>
                  </a:lnTo>
                  <a:lnTo>
                    <a:pt x="44469" y="34828"/>
                  </a:lnTo>
                  <a:lnTo>
                    <a:pt x="46302" y="34828"/>
                  </a:lnTo>
                  <a:lnTo>
                    <a:pt x="46302" y="35268"/>
                  </a:lnTo>
                  <a:lnTo>
                    <a:pt x="46302" y="35744"/>
                  </a:lnTo>
                  <a:lnTo>
                    <a:pt x="46742" y="36184"/>
                  </a:lnTo>
                  <a:lnTo>
                    <a:pt x="46742" y="36661"/>
                  </a:lnTo>
                  <a:lnTo>
                    <a:pt x="47219" y="37101"/>
                  </a:lnTo>
                  <a:lnTo>
                    <a:pt x="48135" y="37101"/>
                  </a:lnTo>
                  <a:lnTo>
                    <a:pt x="48575" y="36661"/>
                  </a:lnTo>
                  <a:lnTo>
                    <a:pt x="48575" y="35744"/>
                  </a:lnTo>
                  <a:lnTo>
                    <a:pt x="48575" y="34828"/>
                  </a:lnTo>
                  <a:lnTo>
                    <a:pt x="48575" y="34351"/>
                  </a:lnTo>
                  <a:lnTo>
                    <a:pt x="47219" y="33911"/>
                  </a:lnTo>
                  <a:lnTo>
                    <a:pt x="46742" y="32995"/>
                  </a:lnTo>
                  <a:lnTo>
                    <a:pt x="46302" y="32518"/>
                  </a:lnTo>
                  <a:lnTo>
                    <a:pt x="45386" y="32078"/>
                  </a:lnTo>
                  <a:lnTo>
                    <a:pt x="44469" y="32078"/>
                  </a:lnTo>
                  <a:lnTo>
                    <a:pt x="43993" y="31602"/>
                  </a:lnTo>
                  <a:lnTo>
                    <a:pt x="43553" y="31162"/>
                  </a:lnTo>
                  <a:lnTo>
                    <a:pt x="41720" y="30685"/>
                  </a:lnTo>
                  <a:lnTo>
                    <a:pt x="41243" y="30245"/>
                  </a:lnTo>
                  <a:lnTo>
                    <a:pt x="40803" y="29769"/>
                  </a:lnTo>
                  <a:lnTo>
                    <a:pt x="39410" y="29769"/>
                  </a:lnTo>
                  <a:lnTo>
                    <a:pt x="38970" y="29329"/>
                  </a:lnTo>
                  <a:lnTo>
                    <a:pt x="37137" y="29329"/>
                  </a:lnTo>
                  <a:lnTo>
                    <a:pt x="37577" y="28412"/>
                  </a:lnTo>
                  <a:lnTo>
                    <a:pt x="38054" y="28412"/>
                  </a:lnTo>
                  <a:lnTo>
                    <a:pt x="38494" y="27936"/>
                  </a:lnTo>
                  <a:lnTo>
                    <a:pt x="38494" y="27019"/>
                  </a:lnTo>
                  <a:lnTo>
                    <a:pt x="37137" y="26579"/>
                  </a:lnTo>
                  <a:lnTo>
                    <a:pt x="36661" y="26579"/>
                  </a:lnTo>
                  <a:lnTo>
                    <a:pt x="35304" y="27019"/>
                  </a:lnTo>
                  <a:lnTo>
                    <a:pt x="33911" y="27019"/>
                  </a:lnTo>
                  <a:lnTo>
                    <a:pt x="32995" y="26579"/>
                  </a:lnTo>
                  <a:lnTo>
                    <a:pt x="32555" y="25663"/>
                  </a:lnTo>
                  <a:lnTo>
                    <a:pt x="32078" y="25186"/>
                  </a:lnTo>
                  <a:lnTo>
                    <a:pt x="31162" y="24270"/>
                  </a:lnTo>
                  <a:lnTo>
                    <a:pt x="30245" y="23353"/>
                  </a:lnTo>
                  <a:lnTo>
                    <a:pt x="29328" y="22437"/>
                  </a:lnTo>
                  <a:lnTo>
                    <a:pt x="29328" y="21080"/>
                  </a:lnTo>
                  <a:lnTo>
                    <a:pt x="29805" y="20604"/>
                  </a:lnTo>
                  <a:lnTo>
                    <a:pt x="29328" y="19687"/>
                  </a:lnTo>
                  <a:lnTo>
                    <a:pt x="28412" y="18771"/>
                  </a:lnTo>
                  <a:lnTo>
                    <a:pt x="28412" y="18331"/>
                  </a:lnTo>
                  <a:lnTo>
                    <a:pt x="27972" y="17854"/>
                  </a:lnTo>
                  <a:lnTo>
                    <a:pt x="27972" y="16938"/>
                  </a:lnTo>
                  <a:lnTo>
                    <a:pt x="27495" y="16938"/>
                  </a:lnTo>
                  <a:lnTo>
                    <a:pt x="26579" y="16498"/>
                  </a:lnTo>
                  <a:lnTo>
                    <a:pt x="25223" y="16021"/>
                  </a:lnTo>
                  <a:lnTo>
                    <a:pt x="24746" y="16021"/>
                  </a:lnTo>
                  <a:lnTo>
                    <a:pt x="23829" y="15581"/>
                  </a:lnTo>
                  <a:lnTo>
                    <a:pt x="23829" y="15105"/>
                  </a:lnTo>
                  <a:lnTo>
                    <a:pt x="23390" y="14665"/>
                  </a:lnTo>
                  <a:lnTo>
                    <a:pt x="23390" y="14188"/>
                  </a:lnTo>
                  <a:lnTo>
                    <a:pt x="22913" y="13272"/>
                  </a:lnTo>
                  <a:lnTo>
                    <a:pt x="23390" y="12832"/>
                  </a:lnTo>
                  <a:lnTo>
                    <a:pt x="23390" y="12355"/>
                  </a:lnTo>
                  <a:lnTo>
                    <a:pt x="23390" y="11915"/>
                  </a:lnTo>
                  <a:lnTo>
                    <a:pt x="23390" y="11439"/>
                  </a:lnTo>
                  <a:lnTo>
                    <a:pt x="24306" y="10999"/>
                  </a:lnTo>
                  <a:lnTo>
                    <a:pt x="23829" y="10522"/>
                  </a:lnTo>
                  <a:lnTo>
                    <a:pt x="23390" y="10522"/>
                  </a:lnTo>
                  <a:lnTo>
                    <a:pt x="22913" y="10082"/>
                  </a:lnTo>
                  <a:lnTo>
                    <a:pt x="22913" y="9606"/>
                  </a:lnTo>
                  <a:lnTo>
                    <a:pt x="22473" y="9606"/>
                  </a:lnTo>
                  <a:lnTo>
                    <a:pt x="22913" y="8689"/>
                  </a:lnTo>
                  <a:lnTo>
                    <a:pt x="23390" y="8689"/>
                  </a:lnTo>
                  <a:lnTo>
                    <a:pt x="23390" y="7773"/>
                  </a:lnTo>
                  <a:lnTo>
                    <a:pt x="25662" y="7773"/>
                  </a:lnTo>
                  <a:lnTo>
                    <a:pt x="26139" y="7333"/>
                  </a:lnTo>
                  <a:lnTo>
                    <a:pt x="26579" y="7333"/>
                  </a:lnTo>
                  <a:lnTo>
                    <a:pt x="26579" y="6856"/>
                  </a:lnTo>
                  <a:lnTo>
                    <a:pt x="27495" y="6856"/>
                  </a:lnTo>
                  <a:lnTo>
                    <a:pt x="27972" y="7333"/>
                  </a:lnTo>
                  <a:lnTo>
                    <a:pt x="28412" y="7773"/>
                  </a:lnTo>
                  <a:lnTo>
                    <a:pt x="28412" y="6416"/>
                  </a:lnTo>
                  <a:lnTo>
                    <a:pt x="28889" y="6416"/>
                  </a:lnTo>
                  <a:lnTo>
                    <a:pt x="28889" y="5500"/>
                  </a:lnTo>
                  <a:lnTo>
                    <a:pt x="27972" y="5023"/>
                  </a:lnTo>
                  <a:lnTo>
                    <a:pt x="28412" y="4583"/>
                  </a:lnTo>
                  <a:lnTo>
                    <a:pt x="28889" y="4583"/>
                  </a:lnTo>
                  <a:lnTo>
                    <a:pt x="28889" y="4107"/>
                  </a:lnTo>
                  <a:lnTo>
                    <a:pt x="28412" y="3667"/>
                  </a:lnTo>
                  <a:lnTo>
                    <a:pt x="28412" y="3190"/>
                  </a:lnTo>
                  <a:lnTo>
                    <a:pt x="28412" y="2750"/>
                  </a:lnTo>
                  <a:lnTo>
                    <a:pt x="27972" y="2750"/>
                  </a:lnTo>
                  <a:lnTo>
                    <a:pt x="27495" y="2274"/>
                  </a:lnTo>
                  <a:lnTo>
                    <a:pt x="24746" y="2274"/>
                  </a:lnTo>
                  <a:lnTo>
                    <a:pt x="24306" y="1834"/>
                  </a:lnTo>
                  <a:lnTo>
                    <a:pt x="23829" y="1357"/>
                  </a:lnTo>
                  <a:lnTo>
                    <a:pt x="23829" y="917"/>
                  </a:lnTo>
                  <a:lnTo>
                    <a:pt x="23390" y="441"/>
                  </a:lnTo>
                  <a:lnTo>
                    <a:pt x="22913" y="1"/>
                  </a:lnTo>
                  <a:lnTo>
                    <a:pt x="21996" y="1"/>
                  </a:lnTo>
                  <a:lnTo>
                    <a:pt x="21557" y="441"/>
                  </a:lnTo>
                  <a:lnTo>
                    <a:pt x="20640" y="441"/>
                  </a:lnTo>
                  <a:lnTo>
                    <a:pt x="19724" y="1"/>
                  </a:lnTo>
                  <a:lnTo>
                    <a:pt x="19247" y="1"/>
                  </a:lnTo>
                  <a:lnTo>
                    <a:pt x="19247" y="441"/>
                  </a:lnTo>
                  <a:lnTo>
                    <a:pt x="18330" y="917"/>
                  </a:lnTo>
                  <a:lnTo>
                    <a:pt x="17414" y="917"/>
                  </a:lnTo>
                  <a:lnTo>
                    <a:pt x="17414" y="441"/>
                  </a:lnTo>
                  <a:lnTo>
                    <a:pt x="1741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5" name="Google Shape;2005;p52"/>
            <p:cNvSpPr/>
            <p:nvPr/>
          </p:nvSpPr>
          <p:spPr>
            <a:xfrm>
              <a:off x="5433205" y="3621481"/>
              <a:ext cx="279946" cy="147343"/>
            </a:xfrm>
            <a:custGeom>
              <a:avLst/>
              <a:gdLst/>
              <a:ahLst/>
              <a:cxnLst/>
              <a:rect l="l" t="t" r="r" b="b"/>
              <a:pathLst>
                <a:path w="17415" h="9166" extrusionOk="0">
                  <a:moveTo>
                    <a:pt x="6416" y="0"/>
                  </a:moveTo>
                  <a:lnTo>
                    <a:pt x="5976" y="917"/>
                  </a:lnTo>
                  <a:lnTo>
                    <a:pt x="5976" y="1393"/>
                  </a:lnTo>
                  <a:lnTo>
                    <a:pt x="5060" y="917"/>
                  </a:lnTo>
                  <a:lnTo>
                    <a:pt x="4583" y="477"/>
                  </a:lnTo>
                  <a:lnTo>
                    <a:pt x="4143" y="917"/>
                  </a:lnTo>
                  <a:lnTo>
                    <a:pt x="4143" y="1393"/>
                  </a:lnTo>
                  <a:lnTo>
                    <a:pt x="3667" y="2310"/>
                  </a:lnTo>
                  <a:lnTo>
                    <a:pt x="2750" y="2750"/>
                  </a:lnTo>
                  <a:lnTo>
                    <a:pt x="1834" y="2750"/>
                  </a:lnTo>
                  <a:lnTo>
                    <a:pt x="1394" y="3666"/>
                  </a:lnTo>
                  <a:lnTo>
                    <a:pt x="1394" y="4143"/>
                  </a:lnTo>
                  <a:lnTo>
                    <a:pt x="477" y="5059"/>
                  </a:lnTo>
                  <a:lnTo>
                    <a:pt x="1" y="5976"/>
                  </a:lnTo>
                  <a:lnTo>
                    <a:pt x="917" y="6892"/>
                  </a:lnTo>
                  <a:lnTo>
                    <a:pt x="1834" y="6416"/>
                  </a:lnTo>
                  <a:lnTo>
                    <a:pt x="2310" y="5499"/>
                  </a:lnTo>
                  <a:lnTo>
                    <a:pt x="2750" y="5499"/>
                  </a:lnTo>
                  <a:lnTo>
                    <a:pt x="2750" y="5059"/>
                  </a:lnTo>
                  <a:lnTo>
                    <a:pt x="3227" y="4583"/>
                  </a:lnTo>
                  <a:lnTo>
                    <a:pt x="3667" y="5499"/>
                  </a:lnTo>
                  <a:lnTo>
                    <a:pt x="3667" y="6416"/>
                  </a:lnTo>
                  <a:lnTo>
                    <a:pt x="2750" y="6416"/>
                  </a:lnTo>
                  <a:lnTo>
                    <a:pt x="2750" y="6892"/>
                  </a:lnTo>
                  <a:lnTo>
                    <a:pt x="3227" y="7332"/>
                  </a:lnTo>
                  <a:lnTo>
                    <a:pt x="2750" y="7332"/>
                  </a:lnTo>
                  <a:lnTo>
                    <a:pt x="2750" y="7809"/>
                  </a:lnTo>
                  <a:lnTo>
                    <a:pt x="3227" y="8249"/>
                  </a:lnTo>
                  <a:lnTo>
                    <a:pt x="3667" y="8725"/>
                  </a:lnTo>
                  <a:lnTo>
                    <a:pt x="5976" y="8249"/>
                  </a:lnTo>
                  <a:lnTo>
                    <a:pt x="6416" y="8725"/>
                  </a:lnTo>
                  <a:lnTo>
                    <a:pt x="7333" y="8249"/>
                  </a:lnTo>
                  <a:lnTo>
                    <a:pt x="7809" y="8249"/>
                  </a:lnTo>
                  <a:lnTo>
                    <a:pt x="8249" y="7332"/>
                  </a:lnTo>
                  <a:lnTo>
                    <a:pt x="8249" y="6892"/>
                  </a:lnTo>
                  <a:lnTo>
                    <a:pt x="8726" y="6416"/>
                  </a:lnTo>
                  <a:lnTo>
                    <a:pt x="9166" y="6416"/>
                  </a:lnTo>
                  <a:lnTo>
                    <a:pt x="9642" y="6892"/>
                  </a:lnTo>
                  <a:lnTo>
                    <a:pt x="9642" y="7332"/>
                  </a:lnTo>
                  <a:lnTo>
                    <a:pt x="9642" y="7809"/>
                  </a:lnTo>
                  <a:lnTo>
                    <a:pt x="10082" y="8249"/>
                  </a:lnTo>
                  <a:lnTo>
                    <a:pt x="10559" y="8725"/>
                  </a:lnTo>
                  <a:lnTo>
                    <a:pt x="11475" y="9165"/>
                  </a:lnTo>
                  <a:lnTo>
                    <a:pt x="10999" y="8725"/>
                  </a:lnTo>
                  <a:lnTo>
                    <a:pt x="11915" y="8249"/>
                  </a:lnTo>
                  <a:lnTo>
                    <a:pt x="12392" y="7809"/>
                  </a:lnTo>
                  <a:lnTo>
                    <a:pt x="12832" y="7332"/>
                  </a:lnTo>
                  <a:lnTo>
                    <a:pt x="12832" y="6416"/>
                  </a:lnTo>
                  <a:lnTo>
                    <a:pt x="12392" y="5976"/>
                  </a:lnTo>
                  <a:lnTo>
                    <a:pt x="13308" y="5976"/>
                  </a:lnTo>
                  <a:lnTo>
                    <a:pt x="13308" y="6416"/>
                  </a:lnTo>
                  <a:lnTo>
                    <a:pt x="13748" y="6416"/>
                  </a:lnTo>
                  <a:lnTo>
                    <a:pt x="13748" y="6892"/>
                  </a:lnTo>
                  <a:lnTo>
                    <a:pt x="15142" y="6892"/>
                  </a:lnTo>
                  <a:lnTo>
                    <a:pt x="15581" y="7332"/>
                  </a:lnTo>
                  <a:lnTo>
                    <a:pt x="16058" y="6892"/>
                  </a:lnTo>
                  <a:lnTo>
                    <a:pt x="15581" y="6416"/>
                  </a:lnTo>
                  <a:lnTo>
                    <a:pt x="16058" y="5976"/>
                  </a:lnTo>
                  <a:lnTo>
                    <a:pt x="16498" y="5499"/>
                  </a:lnTo>
                  <a:lnTo>
                    <a:pt x="16975" y="5976"/>
                  </a:lnTo>
                  <a:lnTo>
                    <a:pt x="17414" y="5976"/>
                  </a:lnTo>
                  <a:lnTo>
                    <a:pt x="17414" y="5499"/>
                  </a:lnTo>
                  <a:lnTo>
                    <a:pt x="17414" y="4583"/>
                  </a:lnTo>
                  <a:lnTo>
                    <a:pt x="17414" y="4143"/>
                  </a:lnTo>
                  <a:lnTo>
                    <a:pt x="16058" y="4583"/>
                  </a:lnTo>
                  <a:lnTo>
                    <a:pt x="15581" y="4143"/>
                  </a:lnTo>
                  <a:lnTo>
                    <a:pt x="15142" y="3666"/>
                  </a:lnTo>
                  <a:lnTo>
                    <a:pt x="14225" y="3666"/>
                  </a:lnTo>
                  <a:lnTo>
                    <a:pt x="13748" y="3226"/>
                  </a:lnTo>
                  <a:lnTo>
                    <a:pt x="13748" y="2310"/>
                  </a:lnTo>
                  <a:lnTo>
                    <a:pt x="14225" y="1833"/>
                  </a:lnTo>
                  <a:lnTo>
                    <a:pt x="14225" y="1393"/>
                  </a:lnTo>
                  <a:lnTo>
                    <a:pt x="13308" y="1393"/>
                  </a:lnTo>
                  <a:lnTo>
                    <a:pt x="13308" y="917"/>
                  </a:lnTo>
                  <a:lnTo>
                    <a:pt x="12392" y="917"/>
                  </a:lnTo>
                  <a:lnTo>
                    <a:pt x="12392" y="477"/>
                  </a:lnTo>
                  <a:lnTo>
                    <a:pt x="8249" y="477"/>
                  </a:lnTo>
                  <a:lnTo>
                    <a:pt x="7333" y="0"/>
                  </a:lnTo>
                  <a:lnTo>
                    <a:pt x="7333" y="477"/>
                  </a:lnTo>
                  <a:lnTo>
                    <a:pt x="6893" y="0"/>
                  </a:lnTo>
                  <a:lnTo>
                    <a:pt x="6893" y="477"/>
                  </a:lnTo>
                  <a:lnTo>
                    <a:pt x="6416"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6" name="Google Shape;2006;p52"/>
            <p:cNvSpPr/>
            <p:nvPr/>
          </p:nvSpPr>
          <p:spPr>
            <a:xfrm>
              <a:off x="5654204" y="3526011"/>
              <a:ext cx="456739" cy="213347"/>
            </a:xfrm>
            <a:custGeom>
              <a:avLst/>
              <a:gdLst/>
              <a:ahLst/>
              <a:cxnLst/>
              <a:rect l="l" t="t" r="r" b="b"/>
              <a:pathLst>
                <a:path w="28413" h="13272" extrusionOk="0">
                  <a:moveTo>
                    <a:pt x="477" y="7772"/>
                  </a:moveTo>
                  <a:lnTo>
                    <a:pt x="0" y="8249"/>
                  </a:lnTo>
                  <a:lnTo>
                    <a:pt x="477" y="8249"/>
                  </a:lnTo>
                  <a:lnTo>
                    <a:pt x="477" y="7772"/>
                  </a:lnTo>
                  <a:close/>
                  <a:moveTo>
                    <a:pt x="20640" y="0"/>
                  </a:moveTo>
                  <a:lnTo>
                    <a:pt x="20640" y="440"/>
                  </a:lnTo>
                  <a:lnTo>
                    <a:pt x="20640" y="917"/>
                  </a:lnTo>
                  <a:lnTo>
                    <a:pt x="20640" y="1356"/>
                  </a:lnTo>
                  <a:lnTo>
                    <a:pt x="20164" y="1833"/>
                  </a:lnTo>
                  <a:lnTo>
                    <a:pt x="17891" y="1833"/>
                  </a:lnTo>
                  <a:lnTo>
                    <a:pt x="17414" y="1356"/>
                  </a:lnTo>
                  <a:lnTo>
                    <a:pt x="16974" y="1356"/>
                  </a:lnTo>
                  <a:lnTo>
                    <a:pt x="16974" y="1833"/>
                  </a:lnTo>
                  <a:lnTo>
                    <a:pt x="16058" y="1833"/>
                  </a:lnTo>
                  <a:lnTo>
                    <a:pt x="15581" y="2273"/>
                  </a:lnTo>
                  <a:lnTo>
                    <a:pt x="15581" y="2750"/>
                  </a:lnTo>
                  <a:lnTo>
                    <a:pt x="15141" y="3189"/>
                  </a:lnTo>
                  <a:lnTo>
                    <a:pt x="14664" y="3666"/>
                  </a:lnTo>
                  <a:lnTo>
                    <a:pt x="13308" y="3666"/>
                  </a:lnTo>
                  <a:lnTo>
                    <a:pt x="13308" y="4583"/>
                  </a:lnTo>
                  <a:lnTo>
                    <a:pt x="13308" y="5022"/>
                  </a:lnTo>
                  <a:lnTo>
                    <a:pt x="13748" y="5499"/>
                  </a:lnTo>
                  <a:lnTo>
                    <a:pt x="13748" y="5939"/>
                  </a:lnTo>
                  <a:lnTo>
                    <a:pt x="13748" y="6416"/>
                  </a:lnTo>
                  <a:lnTo>
                    <a:pt x="14225" y="6856"/>
                  </a:lnTo>
                  <a:lnTo>
                    <a:pt x="14225" y="7332"/>
                  </a:lnTo>
                  <a:lnTo>
                    <a:pt x="14225" y="8249"/>
                  </a:lnTo>
                  <a:lnTo>
                    <a:pt x="13748" y="8249"/>
                  </a:lnTo>
                  <a:lnTo>
                    <a:pt x="14225" y="8689"/>
                  </a:lnTo>
                  <a:lnTo>
                    <a:pt x="13748" y="8689"/>
                  </a:lnTo>
                  <a:lnTo>
                    <a:pt x="13748" y="8249"/>
                  </a:lnTo>
                  <a:lnTo>
                    <a:pt x="13308" y="8249"/>
                  </a:lnTo>
                  <a:lnTo>
                    <a:pt x="13308" y="7332"/>
                  </a:lnTo>
                  <a:lnTo>
                    <a:pt x="12392" y="6856"/>
                  </a:lnTo>
                  <a:lnTo>
                    <a:pt x="11915" y="6856"/>
                  </a:lnTo>
                  <a:lnTo>
                    <a:pt x="11915" y="7332"/>
                  </a:lnTo>
                  <a:lnTo>
                    <a:pt x="11475" y="6856"/>
                  </a:lnTo>
                  <a:lnTo>
                    <a:pt x="9642" y="6856"/>
                  </a:lnTo>
                  <a:lnTo>
                    <a:pt x="9165" y="7332"/>
                  </a:lnTo>
                  <a:lnTo>
                    <a:pt x="7809" y="7332"/>
                  </a:lnTo>
                  <a:lnTo>
                    <a:pt x="7332" y="6856"/>
                  </a:lnTo>
                  <a:lnTo>
                    <a:pt x="6893" y="7772"/>
                  </a:lnTo>
                  <a:lnTo>
                    <a:pt x="5976" y="7772"/>
                  </a:lnTo>
                  <a:lnTo>
                    <a:pt x="5976" y="7332"/>
                  </a:lnTo>
                  <a:lnTo>
                    <a:pt x="5060" y="6856"/>
                  </a:lnTo>
                  <a:lnTo>
                    <a:pt x="4583" y="7772"/>
                  </a:lnTo>
                  <a:lnTo>
                    <a:pt x="4143" y="7772"/>
                  </a:lnTo>
                  <a:lnTo>
                    <a:pt x="3666" y="8249"/>
                  </a:lnTo>
                  <a:lnTo>
                    <a:pt x="3227" y="8249"/>
                  </a:lnTo>
                  <a:lnTo>
                    <a:pt x="3227" y="7772"/>
                  </a:lnTo>
                  <a:lnTo>
                    <a:pt x="2310" y="7772"/>
                  </a:lnTo>
                  <a:lnTo>
                    <a:pt x="1833" y="7332"/>
                  </a:lnTo>
                  <a:lnTo>
                    <a:pt x="1394" y="6856"/>
                  </a:lnTo>
                  <a:lnTo>
                    <a:pt x="917" y="6856"/>
                  </a:lnTo>
                  <a:lnTo>
                    <a:pt x="477" y="7772"/>
                  </a:lnTo>
                  <a:lnTo>
                    <a:pt x="1394" y="8249"/>
                  </a:lnTo>
                  <a:lnTo>
                    <a:pt x="1394" y="9165"/>
                  </a:lnTo>
                  <a:lnTo>
                    <a:pt x="1394" y="9605"/>
                  </a:lnTo>
                  <a:lnTo>
                    <a:pt x="2310" y="10082"/>
                  </a:lnTo>
                  <a:lnTo>
                    <a:pt x="4583" y="10082"/>
                  </a:lnTo>
                  <a:lnTo>
                    <a:pt x="4583" y="10522"/>
                  </a:lnTo>
                  <a:lnTo>
                    <a:pt x="4583" y="10998"/>
                  </a:lnTo>
                  <a:lnTo>
                    <a:pt x="5499" y="10998"/>
                  </a:lnTo>
                  <a:lnTo>
                    <a:pt x="6416" y="10522"/>
                  </a:lnTo>
                  <a:lnTo>
                    <a:pt x="6416" y="10082"/>
                  </a:lnTo>
                  <a:lnTo>
                    <a:pt x="6893" y="10082"/>
                  </a:lnTo>
                  <a:lnTo>
                    <a:pt x="7809" y="10522"/>
                  </a:lnTo>
                  <a:lnTo>
                    <a:pt x="8726" y="10522"/>
                  </a:lnTo>
                  <a:lnTo>
                    <a:pt x="9165" y="10082"/>
                  </a:lnTo>
                  <a:lnTo>
                    <a:pt x="10082" y="10082"/>
                  </a:lnTo>
                  <a:lnTo>
                    <a:pt x="10559" y="10522"/>
                  </a:lnTo>
                  <a:lnTo>
                    <a:pt x="10998" y="10998"/>
                  </a:lnTo>
                  <a:lnTo>
                    <a:pt x="10998" y="11438"/>
                  </a:lnTo>
                  <a:lnTo>
                    <a:pt x="11475" y="11915"/>
                  </a:lnTo>
                  <a:lnTo>
                    <a:pt x="11915" y="12355"/>
                  </a:lnTo>
                  <a:lnTo>
                    <a:pt x="14664" y="12355"/>
                  </a:lnTo>
                  <a:lnTo>
                    <a:pt x="15141" y="12831"/>
                  </a:lnTo>
                  <a:lnTo>
                    <a:pt x="15581" y="12831"/>
                  </a:lnTo>
                  <a:lnTo>
                    <a:pt x="16497" y="12355"/>
                  </a:lnTo>
                  <a:lnTo>
                    <a:pt x="16974" y="12355"/>
                  </a:lnTo>
                  <a:lnTo>
                    <a:pt x="17414" y="13271"/>
                  </a:lnTo>
                  <a:lnTo>
                    <a:pt x="18331" y="13271"/>
                  </a:lnTo>
                  <a:lnTo>
                    <a:pt x="18807" y="12831"/>
                  </a:lnTo>
                  <a:lnTo>
                    <a:pt x="19247" y="13271"/>
                  </a:lnTo>
                  <a:lnTo>
                    <a:pt x="19247" y="12831"/>
                  </a:lnTo>
                  <a:lnTo>
                    <a:pt x="20640" y="12831"/>
                  </a:lnTo>
                  <a:lnTo>
                    <a:pt x="21080" y="11915"/>
                  </a:lnTo>
                  <a:lnTo>
                    <a:pt x="23390" y="11915"/>
                  </a:lnTo>
                  <a:lnTo>
                    <a:pt x="23830" y="11438"/>
                  </a:lnTo>
                  <a:lnTo>
                    <a:pt x="24746" y="11438"/>
                  </a:lnTo>
                  <a:lnTo>
                    <a:pt x="25663" y="10998"/>
                  </a:lnTo>
                  <a:lnTo>
                    <a:pt x="25663" y="10082"/>
                  </a:lnTo>
                  <a:lnTo>
                    <a:pt x="26139" y="10082"/>
                  </a:lnTo>
                  <a:lnTo>
                    <a:pt x="26579" y="9165"/>
                  </a:lnTo>
                  <a:lnTo>
                    <a:pt x="26579" y="8249"/>
                  </a:lnTo>
                  <a:lnTo>
                    <a:pt x="27056" y="8249"/>
                  </a:lnTo>
                  <a:lnTo>
                    <a:pt x="27056" y="7772"/>
                  </a:lnTo>
                  <a:lnTo>
                    <a:pt x="27056" y="7332"/>
                  </a:lnTo>
                  <a:lnTo>
                    <a:pt x="26579" y="6856"/>
                  </a:lnTo>
                  <a:lnTo>
                    <a:pt x="26579" y="5939"/>
                  </a:lnTo>
                  <a:lnTo>
                    <a:pt x="27496" y="5939"/>
                  </a:lnTo>
                  <a:lnTo>
                    <a:pt x="27496" y="6416"/>
                  </a:lnTo>
                  <a:lnTo>
                    <a:pt x="27972" y="6416"/>
                  </a:lnTo>
                  <a:lnTo>
                    <a:pt x="27972" y="5939"/>
                  </a:lnTo>
                  <a:lnTo>
                    <a:pt x="28412" y="5499"/>
                  </a:lnTo>
                  <a:lnTo>
                    <a:pt x="27972" y="4583"/>
                  </a:lnTo>
                  <a:lnTo>
                    <a:pt x="27972" y="4106"/>
                  </a:lnTo>
                  <a:lnTo>
                    <a:pt x="27496" y="3666"/>
                  </a:lnTo>
                  <a:lnTo>
                    <a:pt x="27972" y="3666"/>
                  </a:lnTo>
                  <a:lnTo>
                    <a:pt x="28412" y="3189"/>
                  </a:lnTo>
                  <a:lnTo>
                    <a:pt x="27496" y="2750"/>
                  </a:lnTo>
                  <a:lnTo>
                    <a:pt x="27972" y="2273"/>
                  </a:lnTo>
                  <a:lnTo>
                    <a:pt x="27496" y="1833"/>
                  </a:lnTo>
                  <a:lnTo>
                    <a:pt x="26579" y="1833"/>
                  </a:lnTo>
                  <a:lnTo>
                    <a:pt x="25663" y="1356"/>
                  </a:lnTo>
                  <a:lnTo>
                    <a:pt x="25223" y="1356"/>
                  </a:lnTo>
                  <a:lnTo>
                    <a:pt x="25223" y="917"/>
                  </a:lnTo>
                  <a:lnTo>
                    <a:pt x="24746" y="440"/>
                  </a:lnTo>
                  <a:lnTo>
                    <a:pt x="23390" y="440"/>
                  </a:lnTo>
                  <a:lnTo>
                    <a:pt x="2291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7" name="Google Shape;2007;p52"/>
            <p:cNvSpPr/>
            <p:nvPr/>
          </p:nvSpPr>
          <p:spPr>
            <a:xfrm>
              <a:off x="5654204" y="3658598"/>
              <a:ext cx="16" cy="14757"/>
            </a:xfrm>
            <a:custGeom>
              <a:avLst/>
              <a:gdLst/>
              <a:ahLst/>
              <a:cxnLst/>
              <a:rect l="l" t="t" r="r" b="b"/>
              <a:pathLst>
                <a:path w="1" h="918" extrusionOk="0">
                  <a:moveTo>
                    <a:pt x="0" y="917"/>
                  </a:moveTo>
                  <a:lnTo>
                    <a:pt x="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8" name="Google Shape;2008;p52"/>
            <p:cNvSpPr/>
            <p:nvPr/>
          </p:nvSpPr>
          <p:spPr>
            <a:xfrm>
              <a:off x="5477411" y="3002690"/>
              <a:ext cx="508597" cy="662997"/>
            </a:xfrm>
            <a:custGeom>
              <a:avLst/>
              <a:gdLst/>
              <a:ahLst/>
              <a:cxnLst/>
              <a:rect l="l" t="t" r="r" b="b"/>
              <a:pathLst>
                <a:path w="31639" h="41244" extrusionOk="0">
                  <a:moveTo>
                    <a:pt x="12392" y="1"/>
                  </a:moveTo>
                  <a:lnTo>
                    <a:pt x="12392" y="917"/>
                  </a:lnTo>
                  <a:lnTo>
                    <a:pt x="12392" y="1834"/>
                  </a:lnTo>
                  <a:lnTo>
                    <a:pt x="12831" y="1834"/>
                  </a:lnTo>
                  <a:lnTo>
                    <a:pt x="12831" y="2750"/>
                  </a:lnTo>
                  <a:lnTo>
                    <a:pt x="11915" y="3227"/>
                  </a:lnTo>
                  <a:lnTo>
                    <a:pt x="11475" y="3227"/>
                  </a:lnTo>
                  <a:lnTo>
                    <a:pt x="11475" y="3667"/>
                  </a:lnTo>
                  <a:lnTo>
                    <a:pt x="11915" y="3667"/>
                  </a:lnTo>
                  <a:lnTo>
                    <a:pt x="11915" y="4143"/>
                  </a:lnTo>
                  <a:lnTo>
                    <a:pt x="11915" y="4583"/>
                  </a:lnTo>
                  <a:lnTo>
                    <a:pt x="12831" y="5060"/>
                  </a:lnTo>
                  <a:lnTo>
                    <a:pt x="12392" y="5500"/>
                  </a:lnTo>
                  <a:lnTo>
                    <a:pt x="13308" y="5976"/>
                  </a:lnTo>
                  <a:lnTo>
                    <a:pt x="14225" y="6416"/>
                  </a:lnTo>
                  <a:lnTo>
                    <a:pt x="14225" y="7333"/>
                  </a:lnTo>
                  <a:lnTo>
                    <a:pt x="13748" y="6416"/>
                  </a:lnTo>
                  <a:lnTo>
                    <a:pt x="13308" y="5976"/>
                  </a:lnTo>
                  <a:lnTo>
                    <a:pt x="10998" y="5976"/>
                  </a:lnTo>
                  <a:lnTo>
                    <a:pt x="10998" y="6416"/>
                  </a:lnTo>
                  <a:lnTo>
                    <a:pt x="11475" y="7809"/>
                  </a:lnTo>
                  <a:lnTo>
                    <a:pt x="11475" y="8249"/>
                  </a:lnTo>
                  <a:lnTo>
                    <a:pt x="10998" y="8726"/>
                  </a:lnTo>
                  <a:lnTo>
                    <a:pt x="10998" y="9166"/>
                  </a:lnTo>
                  <a:lnTo>
                    <a:pt x="10082" y="8249"/>
                  </a:lnTo>
                  <a:lnTo>
                    <a:pt x="10082" y="7809"/>
                  </a:lnTo>
                  <a:lnTo>
                    <a:pt x="10082" y="7333"/>
                  </a:lnTo>
                  <a:lnTo>
                    <a:pt x="9642" y="7333"/>
                  </a:lnTo>
                  <a:lnTo>
                    <a:pt x="9642" y="7809"/>
                  </a:lnTo>
                  <a:lnTo>
                    <a:pt x="9165" y="7809"/>
                  </a:lnTo>
                  <a:lnTo>
                    <a:pt x="9165" y="7333"/>
                  </a:lnTo>
                  <a:lnTo>
                    <a:pt x="9642" y="6893"/>
                  </a:lnTo>
                  <a:lnTo>
                    <a:pt x="8725" y="6416"/>
                  </a:lnTo>
                  <a:lnTo>
                    <a:pt x="6416" y="6416"/>
                  </a:lnTo>
                  <a:lnTo>
                    <a:pt x="6416" y="6893"/>
                  </a:lnTo>
                  <a:lnTo>
                    <a:pt x="5976" y="7333"/>
                  </a:lnTo>
                  <a:lnTo>
                    <a:pt x="5976" y="7809"/>
                  </a:lnTo>
                  <a:lnTo>
                    <a:pt x="6416" y="7809"/>
                  </a:lnTo>
                  <a:lnTo>
                    <a:pt x="6416" y="8249"/>
                  </a:lnTo>
                  <a:lnTo>
                    <a:pt x="6892" y="8726"/>
                  </a:lnTo>
                  <a:lnTo>
                    <a:pt x="6892" y="9166"/>
                  </a:lnTo>
                  <a:lnTo>
                    <a:pt x="6416" y="9642"/>
                  </a:lnTo>
                  <a:lnTo>
                    <a:pt x="6416" y="10082"/>
                  </a:lnTo>
                  <a:lnTo>
                    <a:pt x="6416" y="10559"/>
                  </a:lnTo>
                  <a:lnTo>
                    <a:pt x="6416" y="10999"/>
                  </a:lnTo>
                  <a:lnTo>
                    <a:pt x="5976" y="10999"/>
                  </a:lnTo>
                  <a:lnTo>
                    <a:pt x="5976" y="11475"/>
                  </a:lnTo>
                  <a:lnTo>
                    <a:pt x="5976" y="12392"/>
                  </a:lnTo>
                  <a:lnTo>
                    <a:pt x="5976" y="12832"/>
                  </a:lnTo>
                  <a:lnTo>
                    <a:pt x="5499" y="13308"/>
                  </a:lnTo>
                  <a:lnTo>
                    <a:pt x="6416" y="13748"/>
                  </a:lnTo>
                  <a:lnTo>
                    <a:pt x="6416" y="14225"/>
                  </a:lnTo>
                  <a:lnTo>
                    <a:pt x="5976" y="16058"/>
                  </a:lnTo>
                  <a:lnTo>
                    <a:pt x="3666" y="16058"/>
                  </a:lnTo>
                  <a:lnTo>
                    <a:pt x="3226" y="15581"/>
                  </a:lnTo>
                  <a:lnTo>
                    <a:pt x="1833" y="16058"/>
                  </a:lnTo>
                  <a:lnTo>
                    <a:pt x="917" y="16974"/>
                  </a:lnTo>
                  <a:lnTo>
                    <a:pt x="917" y="17414"/>
                  </a:lnTo>
                  <a:lnTo>
                    <a:pt x="917" y="17891"/>
                  </a:lnTo>
                  <a:lnTo>
                    <a:pt x="917" y="18807"/>
                  </a:lnTo>
                  <a:lnTo>
                    <a:pt x="1393" y="19247"/>
                  </a:lnTo>
                  <a:lnTo>
                    <a:pt x="917" y="19247"/>
                  </a:lnTo>
                  <a:lnTo>
                    <a:pt x="0" y="19724"/>
                  </a:lnTo>
                  <a:lnTo>
                    <a:pt x="477" y="20164"/>
                  </a:lnTo>
                  <a:lnTo>
                    <a:pt x="477" y="20640"/>
                  </a:lnTo>
                  <a:lnTo>
                    <a:pt x="477" y="21080"/>
                  </a:lnTo>
                  <a:lnTo>
                    <a:pt x="0" y="21997"/>
                  </a:lnTo>
                  <a:lnTo>
                    <a:pt x="477" y="21997"/>
                  </a:lnTo>
                  <a:lnTo>
                    <a:pt x="477" y="22473"/>
                  </a:lnTo>
                  <a:lnTo>
                    <a:pt x="477" y="23390"/>
                  </a:lnTo>
                  <a:lnTo>
                    <a:pt x="0" y="23390"/>
                  </a:lnTo>
                  <a:lnTo>
                    <a:pt x="0" y="23830"/>
                  </a:lnTo>
                  <a:lnTo>
                    <a:pt x="0" y="24306"/>
                  </a:lnTo>
                  <a:lnTo>
                    <a:pt x="0" y="24746"/>
                  </a:lnTo>
                  <a:lnTo>
                    <a:pt x="0" y="25223"/>
                  </a:lnTo>
                  <a:lnTo>
                    <a:pt x="477" y="25663"/>
                  </a:lnTo>
                  <a:lnTo>
                    <a:pt x="1393" y="26139"/>
                  </a:lnTo>
                  <a:lnTo>
                    <a:pt x="1393" y="26579"/>
                  </a:lnTo>
                  <a:lnTo>
                    <a:pt x="1393" y="27056"/>
                  </a:lnTo>
                  <a:lnTo>
                    <a:pt x="1393" y="27496"/>
                  </a:lnTo>
                  <a:lnTo>
                    <a:pt x="1393" y="27973"/>
                  </a:lnTo>
                  <a:lnTo>
                    <a:pt x="917" y="27973"/>
                  </a:lnTo>
                  <a:lnTo>
                    <a:pt x="917" y="28412"/>
                  </a:lnTo>
                  <a:lnTo>
                    <a:pt x="1393" y="28889"/>
                  </a:lnTo>
                  <a:lnTo>
                    <a:pt x="1833" y="29806"/>
                  </a:lnTo>
                  <a:lnTo>
                    <a:pt x="2310" y="30245"/>
                  </a:lnTo>
                  <a:lnTo>
                    <a:pt x="3666" y="30722"/>
                  </a:lnTo>
                  <a:lnTo>
                    <a:pt x="4583" y="30722"/>
                  </a:lnTo>
                  <a:lnTo>
                    <a:pt x="5059" y="31162"/>
                  </a:lnTo>
                  <a:lnTo>
                    <a:pt x="5976" y="31162"/>
                  </a:lnTo>
                  <a:lnTo>
                    <a:pt x="6416" y="31639"/>
                  </a:lnTo>
                  <a:lnTo>
                    <a:pt x="5499" y="32555"/>
                  </a:lnTo>
                  <a:lnTo>
                    <a:pt x="5059" y="32995"/>
                  </a:lnTo>
                  <a:lnTo>
                    <a:pt x="4583" y="34388"/>
                  </a:lnTo>
                  <a:lnTo>
                    <a:pt x="4583" y="34828"/>
                  </a:lnTo>
                  <a:lnTo>
                    <a:pt x="4143" y="35305"/>
                  </a:lnTo>
                  <a:lnTo>
                    <a:pt x="4143" y="35744"/>
                  </a:lnTo>
                  <a:lnTo>
                    <a:pt x="4583" y="36661"/>
                  </a:lnTo>
                  <a:lnTo>
                    <a:pt x="4583" y="37138"/>
                  </a:lnTo>
                  <a:lnTo>
                    <a:pt x="4143" y="37577"/>
                  </a:lnTo>
                  <a:lnTo>
                    <a:pt x="4143" y="38054"/>
                  </a:lnTo>
                  <a:lnTo>
                    <a:pt x="4143" y="38494"/>
                  </a:lnTo>
                  <a:lnTo>
                    <a:pt x="4583" y="38971"/>
                  </a:lnTo>
                  <a:lnTo>
                    <a:pt x="4583" y="38494"/>
                  </a:lnTo>
                  <a:lnTo>
                    <a:pt x="5499" y="38971"/>
                  </a:lnTo>
                  <a:lnTo>
                    <a:pt x="9642" y="38971"/>
                  </a:lnTo>
                  <a:lnTo>
                    <a:pt x="9642" y="39411"/>
                  </a:lnTo>
                  <a:lnTo>
                    <a:pt x="10558" y="39411"/>
                  </a:lnTo>
                  <a:lnTo>
                    <a:pt x="10558" y="39887"/>
                  </a:lnTo>
                  <a:lnTo>
                    <a:pt x="11475" y="39887"/>
                  </a:lnTo>
                  <a:lnTo>
                    <a:pt x="11475" y="40327"/>
                  </a:lnTo>
                  <a:lnTo>
                    <a:pt x="11915" y="39411"/>
                  </a:lnTo>
                  <a:lnTo>
                    <a:pt x="12392" y="39411"/>
                  </a:lnTo>
                  <a:lnTo>
                    <a:pt x="12831" y="39887"/>
                  </a:lnTo>
                  <a:lnTo>
                    <a:pt x="13308" y="40327"/>
                  </a:lnTo>
                  <a:lnTo>
                    <a:pt x="14225" y="40327"/>
                  </a:lnTo>
                  <a:lnTo>
                    <a:pt x="14225" y="40804"/>
                  </a:lnTo>
                  <a:lnTo>
                    <a:pt x="14664" y="40804"/>
                  </a:lnTo>
                  <a:lnTo>
                    <a:pt x="15141" y="40327"/>
                  </a:lnTo>
                  <a:lnTo>
                    <a:pt x="15581" y="40327"/>
                  </a:lnTo>
                  <a:lnTo>
                    <a:pt x="16058" y="39411"/>
                  </a:lnTo>
                  <a:lnTo>
                    <a:pt x="16974" y="39887"/>
                  </a:lnTo>
                  <a:lnTo>
                    <a:pt x="16974" y="40327"/>
                  </a:lnTo>
                  <a:lnTo>
                    <a:pt x="17891" y="40327"/>
                  </a:lnTo>
                  <a:lnTo>
                    <a:pt x="18330" y="39411"/>
                  </a:lnTo>
                  <a:lnTo>
                    <a:pt x="18807" y="39887"/>
                  </a:lnTo>
                  <a:lnTo>
                    <a:pt x="20163" y="39887"/>
                  </a:lnTo>
                  <a:lnTo>
                    <a:pt x="20640" y="39411"/>
                  </a:lnTo>
                  <a:lnTo>
                    <a:pt x="22473" y="39411"/>
                  </a:lnTo>
                  <a:lnTo>
                    <a:pt x="22913" y="39887"/>
                  </a:lnTo>
                  <a:lnTo>
                    <a:pt x="22913" y="39411"/>
                  </a:lnTo>
                  <a:lnTo>
                    <a:pt x="23390" y="39411"/>
                  </a:lnTo>
                  <a:lnTo>
                    <a:pt x="24306" y="39887"/>
                  </a:lnTo>
                  <a:lnTo>
                    <a:pt x="24306" y="40327"/>
                  </a:lnTo>
                  <a:lnTo>
                    <a:pt x="24306" y="40804"/>
                  </a:lnTo>
                  <a:lnTo>
                    <a:pt x="25223" y="40804"/>
                  </a:lnTo>
                  <a:lnTo>
                    <a:pt x="25223" y="39887"/>
                  </a:lnTo>
                  <a:lnTo>
                    <a:pt x="25223" y="39411"/>
                  </a:lnTo>
                  <a:lnTo>
                    <a:pt x="24746" y="38971"/>
                  </a:lnTo>
                  <a:lnTo>
                    <a:pt x="24746" y="38494"/>
                  </a:lnTo>
                  <a:lnTo>
                    <a:pt x="24746" y="38054"/>
                  </a:lnTo>
                  <a:lnTo>
                    <a:pt x="24306" y="37577"/>
                  </a:lnTo>
                  <a:lnTo>
                    <a:pt x="24306" y="37138"/>
                  </a:lnTo>
                  <a:lnTo>
                    <a:pt x="24306" y="36221"/>
                  </a:lnTo>
                  <a:lnTo>
                    <a:pt x="25662" y="36221"/>
                  </a:lnTo>
                  <a:lnTo>
                    <a:pt x="26139" y="35744"/>
                  </a:lnTo>
                  <a:lnTo>
                    <a:pt x="26579" y="35305"/>
                  </a:lnTo>
                  <a:lnTo>
                    <a:pt x="26579" y="34828"/>
                  </a:lnTo>
                  <a:lnTo>
                    <a:pt x="27056" y="34388"/>
                  </a:lnTo>
                  <a:lnTo>
                    <a:pt x="27972" y="34388"/>
                  </a:lnTo>
                  <a:lnTo>
                    <a:pt x="27972" y="33911"/>
                  </a:lnTo>
                  <a:lnTo>
                    <a:pt x="27495" y="33472"/>
                  </a:lnTo>
                  <a:lnTo>
                    <a:pt x="27056" y="32995"/>
                  </a:lnTo>
                  <a:lnTo>
                    <a:pt x="26579" y="32555"/>
                  </a:lnTo>
                  <a:lnTo>
                    <a:pt x="26579" y="32078"/>
                  </a:lnTo>
                  <a:lnTo>
                    <a:pt x="25662" y="32078"/>
                  </a:lnTo>
                  <a:lnTo>
                    <a:pt x="25223" y="31639"/>
                  </a:lnTo>
                  <a:lnTo>
                    <a:pt x="24746" y="30722"/>
                  </a:lnTo>
                  <a:lnTo>
                    <a:pt x="24306" y="29806"/>
                  </a:lnTo>
                  <a:lnTo>
                    <a:pt x="23829" y="29329"/>
                  </a:lnTo>
                  <a:lnTo>
                    <a:pt x="23829" y="28889"/>
                  </a:lnTo>
                  <a:lnTo>
                    <a:pt x="23390" y="27973"/>
                  </a:lnTo>
                  <a:lnTo>
                    <a:pt x="22913" y="27496"/>
                  </a:lnTo>
                  <a:lnTo>
                    <a:pt x="22473" y="27056"/>
                  </a:lnTo>
                  <a:lnTo>
                    <a:pt x="22473" y="26139"/>
                  </a:lnTo>
                  <a:lnTo>
                    <a:pt x="21996" y="26139"/>
                  </a:lnTo>
                  <a:lnTo>
                    <a:pt x="21557" y="25223"/>
                  </a:lnTo>
                  <a:lnTo>
                    <a:pt x="21080" y="24306"/>
                  </a:lnTo>
                  <a:lnTo>
                    <a:pt x="21557" y="24306"/>
                  </a:lnTo>
                  <a:lnTo>
                    <a:pt x="21996" y="24746"/>
                  </a:lnTo>
                  <a:lnTo>
                    <a:pt x="21996" y="25223"/>
                  </a:lnTo>
                  <a:lnTo>
                    <a:pt x="22913" y="24746"/>
                  </a:lnTo>
                  <a:lnTo>
                    <a:pt x="22913" y="24306"/>
                  </a:lnTo>
                  <a:lnTo>
                    <a:pt x="23390" y="25223"/>
                  </a:lnTo>
                  <a:lnTo>
                    <a:pt x="24306" y="24746"/>
                  </a:lnTo>
                  <a:lnTo>
                    <a:pt x="25223" y="24306"/>
                  </a:lnTo>
                  <a:lnTo>
                    <a:pt x="25662" y="24306"/>
                  </a:lnTo>
                  <a:lnTo>
                    <a:pt x="26139" y="23830"/>
                  </a:lnTo>
                  <a:lnTo>
                    <a:pt x="26579" y="23830"/>
                  </a:lnTo>
                  <a:lnTo>
                    <a:pt x="27972" y="22473"/>
                  </a:lnTo>
                  <a:lnTo>
                    <a:pt x="28412" y="21997"/>
                  </a:lnTo>
                  <a:lnTo>
                    <a:pt x="28889" y="21557"/>
                  </a:lnTo>
                  <a:lnTo>
                    <a:pt x="29805" y="21080"/>
                  </a:lnTo>
                  <a:lnTo>
                    <a:pt x="30245" y="21080"/>
                  </a:lnTo>
                  <a:lnTo>
                    <a:pt x="30722" y="21557"/>
                  </a:lnTo>
                  <a:lnTo>
                    <a:pt x="30722" y="21997"/>
                  </a:lnTo>
                  <a:lnTo>
                    <a:pt x="31162" y="21997"/>
                  </a:lnTo>
                  <a:lnTo>
                    <a:pt x="31638" y="21557"/>
                  </a:lnTo>
                  <a:lnTo>
                    <a:pt x="31638" y="21080"/>
                  </a:lnTo>
                  <a:lnTo>
                    <a:pt x="31162" y="19724"/>
                  </a:lnTo>
                  <a:lnTo>
                    <a:pt x="31638" y="18807"/>
                  </a:lnTo>
                  <a:lnTo>
                    <a:pt x="31162" y="18807"/>
                  </a:lnTo>
                  <a:lnTo>
                    <a:pt x="31162" y="18331"/>
                  </a:lnTo>
                  <a:lnTo>
                    <a:pt x="31162" y="17891"/>
                  </a:lnTo>
                  <a:lnTo>
                    <a:pt x="31162" y="16498"/>
                  </a:lnTo>
                  <a:lnTo>
                    <a:pt x="31162" y="16058"/>
                  </a:lnTo>
                  <a:lnTo>
                    <a:pt x="30722" y="15141"/>
                  </a:lnTo>
                  <a:lnTo>
                    <a:pt x="30722" y="14665"/>
                  </a:lnTo>
                  <a:lnTo>
                    <a:pt x="30245" y="14225"/>
                  </a:lnTo>
                  <a:lnTo>
                    <a:pt x="31162" y="13748"/>
                  </a:lnTo>
                  <a:lnTo>
                    <a:pt x="30245" y="13748"/>
                  </a:lnTo>
                  <a:lnTo>
                    <a:pt x="29805" y="13308"/>
                  </a:lnTo>
                  <a:lnTo>
                    <a:pt x="29805" y="12832"/>
                  </a:lnTo>
                  <a:lnTo>
                    <a:pt x="29329" y="12392"/>
                  </a:lnTo>
                  <a:lnTo>
                    <a:pt x="28889" y="11475"/>
                  </a:lnTo>
                  <a:lnTo>
                    <a:pt x="29329" y="10999"/>
                  </a:lnTo>
                  <a:lnTo>
                    <a:pt x="29805" y="10082"/>
                  </a:lnTo>
                  <a:lnTo>
                    <a:pt x="29805" y="9642"/>
                  </a:lnTo>
                  <a:lnTo>
                    <a:pt x="29805" y="9166"/>
                  </a:lnTo>
                  <a:lnTo>
                    <a:pt x="29805" y="8726"/>
                  </a:lnTo>
                  <a:lnTo>
                    <a:pt x="29805" y="8249"/>
                  </a:lnTo>
                  <a:lnTo>
                    <a:pt x="29805" y="7809"/>
                  </a:lnTo>
                  <a:lnTo>
                    <a:pt x="29329" y="6893"/>
                  </a:lnTo>
                  <a:lnTo>
                    <a:pt x="27972" y="6893"/>
                  </a:lnTo>
                  <a:lnTo>
                    <a:pt x="27972" y="5976"/>
                  </a:lnTo>
                  <a:lnTo>
                    <a:pt x="27972" y="5060"/>
                  </a:lnTo>
                  <a:lnTo>
                    <a:pt x="26579" y="5060"/>
                  </a:lnTo>
                  <a:lnTo>
                    <a:pt x="26139" y="4583"/>
                  </a:lnTo>
                  <a:lnTo>
                    <a:pt x="25662" y="4143"/>
                  </a:lnTo>
                  <a:lnTo>
                    <a:pt x="25662" y="3667"/>
                  </a:lnTo>
                  <a:lnTo>
                    <a:pt x="25223" y="3667"/>
                  </a:lnTo>
                  <a:lnTo>
                    <a:pt x="24746" y="4143"/>
                  </a:lnTo>
                  <a:lnTo>
                    <a:pt x="23829" y="4143"/>
                  </a:lnTo>
                  <a:lnTo>
                    <a:pt x="22913" y="4583"/>
                  </a:lnTo>
                  <a:lnTo>
                    <a:pt x="21996" y="5500"/>
                  </a:lnTo>
                  <a:lnTo>
                    <a:pt x="21557" y="5060"/>
                  </a:lnTo>
                  <a:lnTo>
                    <a:pt x="21557" y="5500"/>
                  </a:lnTo>
                  <a:lnTo>
                    <a:pt x="19724" y="5500"/>
                  </a:lnTo>
                  <a:lnTo>
                    <a:pt x="18330" y="5060"/>
                  </a:lnTo>
                  <a:lnTo>
                    <a:pt x="18807" y="5060"/>
                  </a:lnTo>
                  <a:lnTo>
                    <a:pt x="18807" y="4583"/>
                  </a:lnTo>
                  <a:lnTo>
                    <a:pt x="19247" y="4583"/>
                  </a:lnTo>
                  <a:lnTo>
                    <a:pt x="19247" y="4143"/>
                  </a:lnTo>
                  <a:lnTo>
                    <a:pt x="19247" y="3667"/>
                  </a:lnTo>
                  <a:lnTo>
                    <a:pt x="18330" y="3667"/>
                  </a:lnTo>
                  <a:lnTo>
                    <a:pt x="17891" y="4143"/>
                  </a:lnTo>
                  <a:lnTo>
                    <a:pt x="17414" y="3227"/>
                  </a:lnTo>
                  <a:lnTo>
                    <a:pt x="16497" y="3227"/>
                  </a:lnTo>
                  <a:lnTo>
                    <a:pt x="16497" y="2750"/>
                  </a:lnTo>
                  <a:lnTo>
                    <a:pt x="15141" y="2750"/>
                  </a:lnTo>
                  <a:lnTo>
                    <a:pt x="15141" y="2310"/>
                  </a:lnTo>
                  <a:lnTo>
                    <a:pt x="15581" y="1834"/>
                  </a:lnTo>
                  <a:lnTo>
                    <a:pt x="15141" y="1394"/>
                  </a:lnTo>
                  <a:lnTo>
                    <a:pt x="14664" y="917"/>
                  </a:lnTo>
                  <a:lnTo>
                    <a:pt x="14225" y="477"/>
                  </a:lnTo>
                  <a:lnTo>
                    <a:pt x="13308" y="477"/>
                  </a:lnTo>
                  <a:lnTo>
                    <a:pt x="12831" y="1"/>
                  </a:lnTo>
                  <a:close/>
                  <a:moveTo>
                    <a:pt x="24746" y="40804"/>
                  </a:moveTo>
                  <a:lnTo>
                    <a:pt x="24746" y="41244"/>
                  </a:lnTo>
                  <a:lnTo>
                    <a:pt x="25223" y="41244"/>
                  </a:lnTo>
                  <a:lnTo>
                    <a:pt x="24746" y="40804"/>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09" name="Google Shape;2009;p52"/>
            <p:cNvSpPr/>
            <p:nvPr/>
          </p:nvSpPr>
          <p:spPr>
            <a:xfrm>
              <a:off x="5647131" y="2833565"/>
              <a:ext cx="139676" cy="183882"/>
            </a:xfrm>
            <a:custGeom>
              <a:avLst/>
              <a:gdLst/>
              <a:ahLst/>
              <a:cxnLst/>
              <a:rect l="l" t="t" r="r" b="b"/>
              <a:pathLst>
                <a:path w="8689" h="11439" extrusionOk="0">
                  <a:moveTo>
                    <a:pt x="5939" y="0"/>
                  </a:moveTo>
                  <a:lnTo>
                    <a:pt x="5939" y="440"/>
                  </a:lnTo>
                  <a:lnTo>
                    <a:pt x="5023" y="440"/>
                  </a:lnTo>
                  <a:lnTo>
                    <a:pt x="4583" y="917"/>
                  </a:lnTo>
                  <a:lnTo>
                    <a:pt x="4106" y="1357"/>
                  </a:lnTo>
                  <a:lnTo>
                    <a:pt x="4583" y="1833"/>
                  </a:lnTo>
                  <a:lnTo>
                    <a:pt x="4583" y="2273"/>
                  </a:lnTo>
                  <a:lnTo>
                    <a:pt x="4106" y="1833"/>
                  </a:lnTo>
                  <a:lnTo>
                    <a:pt x="3667" y="2273"/>
                  </a:lnTo>
                  <a:lnTo>
                    <a:pt x="3667" y="1833"/>
                  </a:lnTo>
                  <a:lnTo>
                    <a:pt x="3667" y="1357"/>
                  </a:lnTo>
                  <a:lnTo>
                    <a:pt x="3190" y="1357"/>
                  </a:lnTo>
                  <a:lnTo>
                    <a:pt x="2750" y="1833"/>
                  </a:lnTo>
                  <a:lnTo>
                    <a:pt x="2750" y="2273"/>
                  </a:lnTo>
                  <a:lnTo>
                    <a:pt x="2273" y="2273"/>
                  </a:lnTo>
                  <a:lnTo>
                    <a:pt x="1834" y="1833"/>
                  </a:lnTo>
                  <a:lnTo>
                    <a:pt x="1357" y="1833"/>
                  </a:lnTo>
                  <a:lnTo>
                    <a:pt x="1357" y="1357"/>
                  </a:lnTo>
                  <a:lnTo>
                    <a:pt x="440" y="1357"/>
                  </a:lnTo>
                  <a:lnTo>
                    <a:pt x="917" y="1833"/>
                  </a:lnTo>
                  <a:lnTo>
                    <a:pt x="440" y="2273"/>
                  </a:lnTo>
                  <a:lnTo>
                    <a:pt x="440" y="2750"/>
                  </a:lnTo>
                  <a:lnTo>
                    <a:pt x="440" y="4106"/>
                  </a:lnTo>
                  <a:lnTo>
                    <a:pt x="440" y="4583"/>
                  </a:lnTo>
                  <a:lnTo>
                    <a:pt x="440" y="5023"/>
                  </a:lnTo>
                  <a:lnTo>
                    <a:pt x="440" y="5499"/>
                  </a:lnTo>
                  <a:lnTo>
                    <a:pt x="440" y="5939"/>
                  </a:lnTo>
                  <a:lnTo>
                    <a:pt x="440" y="6416"/>
                  </a:lnTo>
                  <a:lnTo>
                    <a:pt x="0" y="6856"/>
                  </a:lnTo>
                  <a:lnTo>
                    <a:pt x="440" y="7332"/>
                  </a:lnTo>
                  <a:lnTo>
                    <a:pt x="917" y="7332"/>
                  </a:lnTo>
                  <a:lnTo>
                    <a:pt x="917" y="7772"/>
                  </a:lnTo>
                  <a:lnTo>
                    <a:pt x="1834" y="8249"/>
                  </a:lnTo>
                  <a:lnTo>
                    <a:pt x="1834" y="8689"/>
                  </a:lnTo>
                  <a:lnTo>
                    <a:pt x="1834" y="9165"/>
                  </a:lnTo>
                  <a:lnTo>
                    <a:pt x="1834" y="10082"/>
                  </a:lnTo>
                  <a:lnTo>
                    <a:pt x="1834" y="10522"/>
                  </a:lnTo>
                  <a:lnTo>
                    <a:pt x="2273" y="10522"/>
                  </a:lnTo>
                  <a:lnTo>
                    <a:pt x="2750" y="10998"/>
                  </a:lnTo>
                  <a:lnTo>
                    <a:pt x="3667" y="10998"/>
                  </a:lnTo>
                  <a:lnTo>
                    <a:pt x="4106" y="11438"/>
                  </a:lnTo>
                  <a:lnTo>
                    <a:pt x="4106" y="10998"/>
                  </a:lnTo>
                  <a:lnTo>
                    <a:pt x="4583" y="10998"/>
                  </a:lnTo>
                  <a:lnTo>
                    <a:pt x="4106" y="10522"/>
                  </a:lnTo>
                  <a:lnTo>
                    <a:pt x="3667" y="10082"/>
                  </a:lnTo>
                  <a:lnTo>
                    <a:pt x="4106" y="9605"/>
                  </a:lnTo>
                  <a:lnTo>
                    <a:pt x="4583" y="9605"/>
                  </a:lnTo>
                  <a:lnTo>
                    <a:pt x="4106" y="9165"/>
                  </a:lnTo>
                  <a:lnTo>
                    <a:pt x="4106" y="8689"/>
                  </a:lnTo>
                  <a:lnTo>
                    <a:pt x="4583" y="8689"/>
                  </a:lnTo>
                  <a:lnTo>
                    <a:pt x="4583" y="8249"/>
                  </a:lnTo>
                  <a:lnTo>
                    <a:pt x="4583" y="7772"/>
                  </a:lnTo>
                  <a:lnTo>
                    <a:pt x="5023" y="7772"/>
                  </a:lnTo>
                  <a:lnTo>
                    <a:pt x="5500" y="6856"/>
                  </a:lnTo>
                  <a:lnTo>
                    <a:pt x="5939" y="6856"/>
                  </a:lnTo>
                  <a:lnTo>
                    <a:pt x="5939" y="6416"/>
                  </a:lnTo>
                  <a:lnTo>
                    <a:pt x="6856" y="5939"/>
                  </a:lnTo>
                  <a:lnTo>
                    <a:pt x="7333" y="5023"/>
                  </a:lnTo>
                  <a:lnTo>
                    <a:pt x="6856" y="4583"/>
                  </a:lnTo>
                  <a:lnTo>
                    <a:pt x="7333" y="4106"/>
                  </a:lnTo>
                  <a:lnTo>
                    <a:pt x="7772" y="4106"/>
                  </a:lnTo>
                  <a:lnTo>
                    <a:pt x="7772" y="4583"/>
                  </a:lnTo>
                  <a:lnTo>
                    <a:pt x="8249" y="4583"/>
                  </a:lnTo>
                  <a:lnTo>
                    <a:pt x="8689" y="3666"/>
                  </a:lnTo>
                  <a:lnTo>
                    <a:pt x="8689" y="3190"/>
                  </a:lnTo>
                  <a:lnTo>
                    <a:pt x="8689" y="2750"/>
                  </a:lnTo>
                  <a:lnTo>
                    <a:pt x="8249" y="2273"/>
                  </a:lnTo>
                  <a:lnTo>
                    <a:pt x="7333" y="2273"/>
                  </a:lnTo>
                  <a:lnTo>
                    <a:pt x="7333" y="1833"/>
                  </a:lnTo>
                  <a:lnTo>
                    <a:pt x="6416" y="1833"/>
                  </a:lnTo>
                  <a:lnTo>
                    <a:pt x="6416" y="1357"/>
                  </a:lnTo>
                  <a:lnTo>
                    <a:pt x="6856" y="917"/>
                  </a:lnTo>
                  <a:lnTo>
                    <a:pt x="7333" y="917"/>
                  </a:lnTo>
                  <a:lnTo>
                    <a:pt x="6856" y="440"/>
                  </a:lnTo>
                  <a:lnTo>
                    <a:pt x="6856"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0" name="Google Shape;2010;p52"/>
            <p:cNvSpPr/>
            <p:nvPr/>
          </p:nvSpPr>
          <p:spPr>
            <a:xfrm>
              <a:off x="5706062" y="3017430"/>
              <a:ext cx="7089" cy="16"/>
            </a:xfrm>
            <a:custGeom>
              <a:avLst/>
              <a:gdLst/>
              <a:ahLst/>
              <a:cxnLst/>
              <a:rect l="l" t="t" r="r" b="b"/>
              <a:pathLst>
                <a:path w="441" h="1" extrusionOk="0">
                  <a:moveTo>
                    <a:pt x="1" y="0"/>
                  </a:moveTo>
                  <a:lnTo>
                    <a:pt x="440" y="0"/>
                  </a:lnTo>
                  <a:lnTo>
                    <a:pt x="440" y="0"/>
                  </a:lnTo>
                  <a:lnTo>
                    <a:pt x="440" y="0"/>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1" name="Google Shape;2011;p52"/>
            <p:cNvSpPr/>
            <p:nvPr/>
          </p:nvSpPr>
          <p:spPr>
            <a:xfrm>
              <a:off x="5676597" y="3002690"/>
              <a:ext cx="16" cy="7684"/>
            </a:xfrm>
            <a:custGeom>
              <a:avLst/>
              <a:gdLst/>
              <a:ahLst/>
              <a:cxnLst/>
              <a:rect l="l" t="t" r="r" b="b"/>
              <a:pathLst>
                <a:path w="1" h="478" extrusionOk="0">
                  <a:moveTo>
                    <a:pt x="1" y="477"/>
                  </a:moveTo>
                  <a:lnTo>
                    <a:pt x="1" y="1"/>
                  </a:ln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2" name="Google Shape;2012;p52"/>
            <p:cNvSpPr/>
            <p:nvPr/>
          </p:nvSpPr>
          <p:spPr>
            <a:xfrm>
              <a:off x="5293545" y="3275547"/>
              <a:ext cx="191534" cy="183882"/>
            </a:xfrm>
            <a:custGeom>
              <a:avLst/>
              <a:gdLst/>
              <a:ahLst/>
              <a:cxnLst/>
              <a:rect l="l" t="t" r="r" b="b"/>
              <a:pathLst>
                <a:path w="11915" h="11439" extrusionOk="0">
                  <a:moveTo>
                    <a:pt x="917" y="0"/>
                  </a:moveTo>
                  <a:lnTo>
                    <a:pt x="917" y="440"/>
                  </a:lnTo>
                  <a:lnTo>
                    <a:pt x="0" y="1357"/>
                  </a:lnTo>
                  <a:lnTo>
                    <a:pt x="440" y="1833"/>
                  </a:lnTo>
                  <a:lnTo>
                    <a:pt x="440" y="2273"/>
                  </a:lnTo>
                  <a:lnTo>
                    <a:pt x="440" y="2750"/>
                  </a:lnTo>
                  <a:lnTo>
                    <a:pt x="917" y="3190"/>
                  </a:lnTo>
                  <a:lnTo>
                    <a:pt x="917" y="3666"/>
                  </a:lnTo>
                  <a:lnTo>
                    <a:pt x="1833" y="3666"/>
                  </a:lnTo>
                  <a:lnTo>
                    <a:pt x="1833" y="4106"/>
                  </a:lnTo>
                  <a:lnTo>
                    <a:pt x="1833" y="4583"/>
                  </a:lnTo>
                  <a:lnTo>
                    <a:pt x="2750" y="4583"/>
                  </a:lnTo>
                  <a:lnTo>
                    <a:pt x="2750" y="5023"/>
                  </a:lnTo>
                  <a:lnTo>
                    <a:pt x="3666" y="5939"/>
                  </a:lnTo>
                  <a:lnTo>
                    <a:pt x="5023" y="5939"/>
                  </a:lnTo>
                  <a:lnTo>
                    <a:pt x="5023" y="6856"/>
                  </a:lnTo>
                  <a:lnTo>
                    <a:pt x="5023" y="7332"/>
                  </a:lnTo>
                  <a:lnTo>
                    <a:pt x="4583" y="7772"/>
                  </a:lnTo>
                  <a:lnTo>
                    <a:pt x="5023" y="8249"/>
                  </a:lnTo>
                  <a:lnTo>
                    <a:pt x="5939" y="8249"/>
                  </a:lnTo>
                  <a:lnTo>
                    <a:pt x="5939" y="7772"/>
                  </a:lnTo>
                  <a:lnTo>
                    <a:pt x="6416" y="7772"/>
                  </a:lnTo>
                  <a:lnTo>
                    <a:pt x="6416" y="8249"/>
                  </a:lnTo>
                  <a:lnTo>
                    <a:pt x="7332" y="8689"/>
                  </a:lnTo>
                  <a:lnTo>
                    <a:pt x="7332" y="9165"/>
                  </a:lnTo>
                  <a:lnTo>
                    <a:pt x="7772" y="9605"/>
                  </a:lnTo>
                  <a:lnTo>
                    <a:pt x="7772" y="10082"/>
                  </a:lnTo>
                  <a:lnTo>
                    <a:pt x="8249" y="10082"/>
                  </a:lnTo>
                  <a:lnTo>
                    <a:pt x="8689" y="10522"/>
                  </a:lnTo>
                  <a:lnTo>
                    <a:pt x="9165" y="10999"/>
                  </a:lnTo>
                  <a:lnTo>
                    <a:pt x="9165" y="11438"/>
                  </a:lnTo>
                  <a:lnTo>
                    <a:pt x="9605" y="10999"/>
                  </a:lnTo>
                  <a:lnTo>
                    <a:pt x="10082" y="10999"/>
                  </a:lnTo>
                  <a:lnTo>
                    <a:pt x="10522" y="10522"/>
                  </a:lnTo>
                  <a:lnTo>
                    <a:pt x="10522" y="10082"/>
                  </a:lnTo>
                  <a:lnTo>
                    <a:pt x="10082" y="9165"/>
                  </a:lnTo>
                  <a:lnTo>
                    <a:pt x="10082" y="8689"/>
                  </a:lnTo>
                  <a:lnTo>
                    <a:pt x="10082" y="8249"/>
                  </a:lnTo>
                  <a:lnTo>
                    <a:pt x="10522" y="7772"/>
                  </a:lnTo>
                  <a:lnTo>
                    <a:pt x="10998" y="7332"/>
                  </a:lnTo>
                  <a:lnTo>
                    <a:pt x="11438" y="7332"/>
                  </a:lnTo>
                  <a:lnTo>
                    <a:pt x="11438" y="6856"/>
                  </a:lnTo>
                  <a:lnTo>
                    <a:pt x="11438" y="6416"/>
                  </a:lnTo>
                  <a:lnTo>
                    <a:pt x="11915" y="6416"/>
                  </a:lnTo>
                  <a:lnTo>
                    <a:pt x="11915" y="5939"/>
                  </a:lnTo>
                  <a:lnTo>
                    <a:pt x="11915" y="5023"/>
                  </a:lnTo>
                  <a:lnTo>
                    <a:pt x="11438" y="5499"/>
                  </a:lnTo>
                  <a:lnTo>
                    <a:pt x="11438" y="5023"/>
                  </a:lnTo>
                  <a:lnTo>
                    <a:pt x="11915" y="4106"/>
                  </a:lnTo>
                  <a:lnTo>
                    <a:pt x="11915" y="3666"/>
                  </a:lnTo>
                  <a:lnTo>
                    <a:pt x="11915" y="3190"/>
                  </a:lnTo>
                  <a:lnTo>
                    <a:pt x="11438" y="2750"/>
                  </a:lnTo>
                  <a:lnTo>
                    <a:pt x="11438" y="2273"/>
                  </a:lnTo>
                  <a:lnTo>
                    <a:pt x="10522" y="1357"/>
                  </a:lnTo>
                  <a:lnTo>
                    <a:pt x="10082" y="917"/>
                  </a:lnTo>
                  <a:lnTo>
                    <a:pt x="9605" y="440"/>
                  </a:lnTo>
                  <a:lnTo>
                    <a:pt x="9165" y="440"/>
                  </a:lnTo>
                  <a:lnTo>
                    <a:pt x="8689" y="917"/>
                  </a:lnTo>
                  <a:lnTo>
                    <a:pt x="8249" y="917"/>
                  </a:lnTo>
                  <a:lnTo>
                    <a:pt x="7772" y="440"/>
                  </a:lnTo>
                  <a:lnTo>
                    <a:pt x="5939" y="440"/>
                  </a:lnTo>
                  <a:lnTo>
                    <a:pt x="5499" y="917"/>
                  </a:lnTo>
                  <a:lnTo>
                    <a:pt x="5499" y="1357"/>
                  </a:lnTo>
                  <a:lnTo>
                    <a:pt x="3666" y="1357"/>
                  </a:lnTo>
                  <a:lnTo>
                    <a:pt x="3666" y="917"/>
                  </a:lnTo>
                  <a:lnTo>
                    <a:pt x="3190" y="440"/>
                  </a:lnTo>
                  <a:lnTo>
                    <a:pt x="2750" y="440"/>
                  </a:lnTo>
                  <a:lnTo>
                    <a:pt x="2750" y="0"/>
                  </a:lnTo>
                  <a:lnTo>
                    <a:pt x="2273" y="0"/>
                  </a:lnTo>
                  <a:lnTo>
                    <a:pt x="1833" y="44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3" name="Google Shape;2013;p52"/>
            <p:cNvSpPr/>
            <p:nvPr/>
          </p:nvSpPr>
          <p:spPr>
            <a:xfrm>
              <a:off x="5455597" y="3393409"/>
              <a:ext cx="44222" cy="58947"/>
            </a:xfrm>
            <a:custGeom>
              <a:avLst/>
              <a:gdLst/>
              <a:ahLst/>
              <a:cxnLst/>
              <a:rect l="l" t="t" r="r" b="b"/>
              <a:pathLst>
                <a:path w="2751" h="3667" extrusionOk="0">
                  <a:moveTo>
                    <a:pt x="917" y="0"/>
                  </a:moveTo>
                  <a:lnTo>
                    <a:pt x="441" y="440"/>
                  </a:lnTo>
                  <a:lnTo>
                    <a:pt x="1" y="917"/>
                  </a:lnTo>
                  <a:lnTo>
                    <a:pt x="1" y="1357"/>
                  </a:lnTo>
                  <a:lnTo>
                    <a:pt x="1" y="1833"/>
                  </a:lnTo>
                  <a:lnTo>
                    <a:pt x="441" y="2750"/>
                  </a:lnTo>
                  <a:lnTo>
                    <a:pt x="441" y="3190"/>
                  </a:lnTo>
                  <a:lnTo>
                    <a:pt x="917" y="3667"/>
                  </a:lnTo>
                  <a:lnTo>
                    <a:pt x="2750" y="3667"/>
                  </a:lnTo>
                  <a:lnTo>
                    <a:pt x="2750" y="3190"/>
                  </a:lnTo>
                  <a:lnTo>
                    <a:pt x="2750" y="2750"/>
                  </a:lnTo>
                  <a:lnTo>
                    <a:pt x="2750" y="2273"/>
                  </a:lnTo>
                  <a:lnTo>
                    <a:pt x="2750" y="1833"/>
                  </a:lnTo>
                  <a:lnTo>
                    <a:pt x="1834" y="1357"/>
                  </a:lnTo>
                  <a:lnTo>
                    <a:pt x="1357" y="917"/>
                  </a:lnTo>
                  <a:lnTo>
                    <a:pt x="1357" y="440"/>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4" name="Google Shape;2014;p52"/>
            <p:cNvSpPr/>
            <p:nvPr/>
          </p:nvSpPr>
          <p:spPr>
            <a:xfrm>
              <a:off x="5433205" y="3150017"/>
              <a:ext cx="7684" cy="7684"/>
            </a:xfrm>
            <a:custGeom>
              <a:avLst/>
              <a:gdLst/>
              <a:ahLst/>
              <a:cxnLst/>
              <a:rect l="l" t="t" r="r" b="b"/>
              <a:pathLst>
                <a:path w="478" h="478" extrusionOk="0">
                  <a:moveTo>
                    <a:pt x="477" y="477"/>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5" name="Google Shape;2015;p52"/>
            <p:cNvSpPr/>
            <p:nvPr/>
          </p:nvSpPr>
          <p:spPr>
            <a:xfrm>
              <a:off x="5381942" y="3120552"/>
              <a:ext cx="206274" cy="199201"/>
            </a:xfrm>
            <a:custGeom>
              <a:avLst/>
              <a:gdLst/>
              <a:ahLst/>
              <a:cxnLst/>
              <a:rect l="l" t="t" r="r" b="b"/>
              <a:pathLst>
                <a:path w="12832" h="12392" extrusionOk="0">
                  <a:moveTo>
                    <a:pt x="8689" y="1"/>
                  </a:moveTo>
                  <a:lnTo>
                    <a:pt x="8249" y="477"/>
                  </a:lnTo>
                  <a:lnTo>
                    <a:pt x="7332" y="477"/>
                  </a:lnTo>
                  <a:lnTo>
                    <a:pt x="6416" y="917"/>
                  </a:lnTo>
                  <a:lnTo>
                    <a:pt x="5939" y="1834"/>
                  </a:lnTo>
                  <a:lnTo>
                    <a:pt x="5939" y="2310"/>
                  </a:lnTo>
                  <a:lnTo>
                    <a:pt x="5939" y="2750"/>
                  </a:lnTo>
                  <a:lnTo>
                    <a:pt x="5939" y="3227"/>
                  </a:lnTo>
                  <a:lnTo>
                    <a:pt x="5939" y="3667"/>
                  </a:lnTo>
                  <a:lnTo>
                    <a:pt x="5939" y="4583"/>
                  </a:lnTo>
                  <a:lnTo>
                    <a:pt x="5023" y="5500"/>
                  </a:lnTo>
                  <a:lnTo>
                    <a:pt x="4106" y="5500"/>
                  </a:lnTo>
                  <a:lnTo>
                    <a:pt x="4106" y="4583"/>
                  </a:lnTo>
                  <a:lnTo>
                    <a:pt x="4583" y="4143"/>
                  </a:lnTo>
                  <a:lnTo>
                    <a:pt x="4106" y="4143"/>
                  </a:lnTo>
                  <a:lnTo>
                    <a:pt x="4583" y="3667"/>
                  </a:lnTo>
                  <a:lnTo>
                    <a:pt x="5023" y="3227"/>
                  </a:lnTo>
                  <a:lnTo>
                    <a:pt x="5023" y="2750"/>
                  </a:lnTo>
                  <a:lnTo>
                    <a:pt x="4583" y="2310"/>
                  </a:lnTo>
                  <a:lnTo>
                    <a:pt x="3666" y="2310"/>
                  </a:lnTo>
                  <a:lnTo>
                    <a:pt x="3190" y="3227"/>
                  </a:lnTo>
                  <a:lnTo>
                    <a:pt x="3190" y="4143"/>
                  </a:lnTo>
                  <a:lnTo>
                    <a:pt x="2750" y="5060"/>
                  </a:lnTo>
                  <a:lnTo>
                    <a:pt x="2750" y="5500"/>
                  </a:lnTo>
                  <a:lnTo>
                    <a:pt x="2273" y="5500"/>
                  </a:lnTo>
                  <a:lnTo>
                    <a:pt x="2273" y="5976"/>
                  </a:lnTo>
                  <a:lnTo>
                    <a:pt x="1833" y="6416"/>
                  </a:lnTo>
                  <a:lnTo>
                    <a:pt x="917" y="6416"/>
                  </a:lnTo>
                  <a:lnTo>
                    <a:pt x="917" y="7333"/>
                  </a:lnTo>
                  <a:lnTo>
                    <a:pt x="1357" y="7333"/>
                  </a:lnTo>
                  <a:lnTo>
                    <a:pt x="1357" y="7809"/>
                  </a:lnTo>
                  <a:lnTo>
                    <a:pt x="440" y="8249"/>
                  </a:lnTo>
                  <a:lnTo>
                    <a:pt x="440" y="7333"/>
                  </a:lnTo>
                  <a:lnTo>
                    <a:pt x="0" y="7333"/>
                  </a:lnTo>
                  <a:lnTo>
                    <a:pt x="0" y="7809"/>
                  </a:lnTo>
                  <a:lnTo>
                    <a:pt x="0" y="8249"/>
                  </a:lnTo>
                  <a:lnTo>
                    <a:pt x="0" y="9642"/>
                  </a:lnTo>
                  <a:lnTo>
                    <a:pt x="440" y="9642"/>
                  </a:lnTo>
                  <a:lnTo>
                    <a:pt x="917" y="10082"/>
                  </a:lnTo>
                  <a:lnTo>
                    <a:pt x="2273" y="10082"/>
                  </a:lnTo>
                  <a:lnTo>
                    <a:pt x="2750" y="10559"/>
                  </a:lnTo>
                  <a:lnTo>
                    <a:pt x="3190" y="10559"/>
                  </a:lnTo>
                  <a:lnTo>
                    <a:pt x="3666" y="10082"/>
                  </a:lnTo>
                  <a:lnTo>
                    <a:pt x="4106" y="10082"/>
                  </a:lnTo>
                  <a:lnTo>
                    <a:pt x="4583" y="10559"/>
                  </a:lnTo>
                  <a:lnTo>
                    <a:pt x="5023" y="10999"/>
                  </a:lnTo>
                  <a:lnTo>
                    <a:pt x="5939" y="11915"/>
                  </a:lnTo>
                  <a:lnTo>
                    <a:pt x="5939" y="12392"/>
                  </a:lnTo>
                  <a:lnTo>
                    <a:pt x="6856" y="11915"/>
                  </a:lnTo>
                  <a:lnTo>
                    <a:pt x="6856" y="11475"/>
                  </a:lnTo>
                  <a:lnTo>
                    <a:pt x="6856" y="10559"/>
                  </a:lnTo>
                  <a:lnTo>
                    <a:pt x="6856" y="10082"/>
                  </a:lnTo>
                  <a:lnTo>
                    <a:pt x="6856" y="9642"/>
                  </a:lnTo>
                  <a:lnTo>
                    <a:pt x="7772" y="8726"/>
                  </a:lnTo>
                  <a:lnTo>
                    <a:pt x="9165" y="8249"/>
                  </a:lnTo>
                  <a:lnTo>
                    <a:pt x="9605" y="8726"/>
                  </a:lnTo>
                  <a:lnTo>
                    <a:pt x="11915" y="8726"/>
                  </a:lnTo>
                  <a:lnTo>
                    <a:pt x="12355" y="7333"/>
                  </a:lnTo>
                  <a:lnTo>
                    <a:pt x="11915" y="6893"/>
                  </a:lnTo>
                  <a:lnTo>
                    <a:pt x="11438" y="5976"/>
                  </a:lnTo>
                  <a:lnTo>
                    <a:pt x="11915" y="5500"/>
                  </a:lnTo>
                  <a:lnTo>
                    <a:pt x="11915" y="5060"/>
                  </a:lnTo>
                  <a:lnTo>
                    <a:pt x="11915" y="4143"/>
                  </a:lnTo>
                  <a:lnTo>
                    <a:pt x="11915" y="3667"/>
                  </a:lnTo>
                  <a:lnTo>
                    <a:pt x="12355" y="3667"/>
                  </a:lnTo>
                  <a:lnTo>
                    <a:pt x="12355" y="3227"/>
                  </a:lnTo>
                  <a:lnTo>
                    <a:pt x="12355" y="2750"/>
                  </a:lnTo>
                  <a:lnTo>
                    <a:pt x="12355" y="2310"/>
                  </a:lnTo>
                  <a:lnTo>
                    <a:pt x="12831" y="1834"/>
                  </a:lnTo>
                  <a:lnTo>
                    <a:pt x="12355" y="1394"/>
                  </a:lnTo>
                  <a:lnTo>
                    <a:pt x="11915" y="1834"/>
                  </a:lnTo>
                  <a:lnTo>
                    <a:pt x="11438" y="1834"/>
                  </a:lnTo>
                  <a:lnTo>
                    <a:pt x="10998" y="1"/>
                  </a:lnTo>
                  <a:lnTo>
                    <a:pt x="10082" y="1"/>
                  </a:lnTo>
                  <a:lnTo>
                    <a:pt x="9605" y="477"/>
                  </a:lnTo>
                  <a:lnTo>
                    <a:pt x="8689" y="917"/>
                  </a:lnTo>
                  <a:lnTo>
                    <a:pt x="8689" y="477"/>
                  </a:lnTo>
                  <a:lnTo>
                    <a:pt x="8689"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6" name="Google Shape;2016;p52"/>
            <p:cNvSpPr/>
            <p:nvPr/>
          </p:nvSpPr>
          <p:spPr>
            <a:xfrm>
              <a:off x="5668929" y="2766966"/>
              <a:ext cx="125546" cy="81340"/>
            </a:xfrm>
            <a:custGeom>
              <a:avLst/>
              <a:gdLst/>
              <a:ahLst/>
              <a:cxnLst/>
              <a:rect l="l" t="t" r="r" b="b"/>
              <a:pathLst>
                <a:path w="7810" h="5060" extrusionOk="0">
                  <a:moveTo>
                    <a:pt x="7333" y="1"/>
                  </a:moveTo>
                  <a:lnTo>
                    <a:pt x="6893" y="477"/>
                  </a:lnTo>
                  <a:lnTo>
                    <a:pt x="5977" y="477"/>
                  </a:lnTo>
                  <a:lnTo>
                    <a:pt x="5500" y="917"/>
                  </a:lnTo>
                  <a:lnTo>
                    <a:pt x="5060" y="917"/>
                  </a:lnTo>
                  <a:lnTo>
                    <a:pt x="4583" y="1394"/>
                  </a:lnTo>
                  <a:lnTo>
                    <a:pt x="4144" y="2310"/>
                  </a:lnTo>
                  <a:lnTo>
                    <a:pt x="4144" y="2750"/>
                  </a:lnTo>
                  <a:lnTo>
                    <a:pt x="3667" y="3227"/>
                  </a:lnTo>
                  <a:lnTo>
                    <a:pt x="478" y="3227"/>
                  </a:lnTo>
                  <a:lnTo>
                    <a:pt x="1" y="3667"/>
                  </a:lnTo>
                  <a:lnTo>
                    <a:pt x="1" y="4143"/>
                  </a:lnTo>
                  <a:lnTo>
                    <a:pt x="917" y="5060"/>
                  </a:lnTo>
                  <a:lnTo>
                    <a:pt x="917" y="4583"/>
                  </a:lnTo>
                  <a:lnTo>
                    <a:pt x="917" y="4143"/>
                  </a:lnTo>
                  <a:lnTo>
                    <a:pt x="1394" y="3667"/>
                  </a:lnTo>
                  <a:lnTo>
                    <a:pt x="3667" y="3667"/>
                  </a:lnTo>
                  <a:lnTo>
                    <a:pt x="4144" y="3227"/>
                  </a:lnTo>
                  <a:lnTo>
                    <a:pt x="4583" y="3227"/>
                  </a:lnTo>
                  <a:lnTo>
                    <a:pt x="5500" y="2750"/>
                  </a:lnTo>
                  <a:lnTo>
                    <a:pt x="5977" y="3227"/>
                  </a:lnTo>
                  <a:lnTo>
                    <a:pt x="6416" y="3667"/>
                  </a:lnTo>
                  <a:lnTo>
                    <a:pt x="6416" y="3227"/>
                  </a:lnTo>
                  <a:lnTo>
                    <a:pt x="6893" y="2750"/>
                  </a:lnTo>
                  <a:lnTo>
                    <a:pt x="7333" y="2310"/>
                  </a:lnTo>
                  <a:lnTo>
                    <a:pt x="7333" y="1394"/>
                  </a:lnTo>
                  <a:lnTo>
                    <a:pt x="6893" y="1394"/>
                  </a:lnTo>
                  <a:lnTo>
                    <a:pt x="6893" y="917"/>
                  </a:lnTo>
                  <a:lnTo>
                    <a:pt x="7333" y="477"/>
                  </a:lnTo>
                  <a:lnTo>
                    <a:pt x="781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7" name="Google Shape;2017;p52"/>
            <p:cNvSpPr/>
            <p:nvPr/>
          </p:nvSpPr>
          <p:spPr>
            <a:xfrm>
              <a:off x="5735528" y="2958499"/>
              <a:ext cx="44222" cy="37133"/>
            </a:xfrm>
            <a:custGeom>
              <a:avLst/>
              <a:gdLst/>
              <a:ahLst/>
              <a:cxnLst/>
              <a:rect l="l" t="t" r="r" b="b"/>
              <a:pathLst>
                <a:path w="2751" h="2310" extrusionOk="0">
                  <a:moveTo>
                    <a:pt x="440" y="0"/>
                  </a:moveTo>
                  <a:lnTo>
                    <a:pt x="440" y="477"/>
                  </a:lnTo>
                  <a:lnTo>
                    <a:pt x="1" y="477"/>
                  </a:lnTo>
                  <a:lnTo>
                    <a:pt x="1" y="917"/>
                  </a:lnTo>
                  <a:lnTo>
                    <a:pt x="1" y="1833"/>
                  </a:lnTo>
                  <a:lnTo>
                    <a:pt x="1357" y="1833"/>
                  </a:lnTo>
                  <a:lnTo>
                    <a:pt x="1357" y="2310"/>
                  </a:lnTo>
                  <a:lnTo>
                    <a:pt x="2750" y="2310"/>
                  </a:lnTo>
                  <a:lnTo>
                    <a:pt x="2750" y="1833"/>
                  </a:lnTo>
                  <a:lnTo>
                    <a:pt x="2750" y="1393"/>
                  </a:lnTo>
                  <a:lnTo>
                    <a:pt x="2750" y="917"/>
                  </a:lnTo>
                  <a:lnTo>
                    <a:pt x="2750" y="477"/>
                  </a:lnTo>
                  <a:lnTo>
                    <a:pt x="2273" y="477"/>
                  </a:lnTo>
                  <a:lnTo>
                    <a:pt x="1357" y="0"/>
                  </a:lnTo>
                  <a:lnTo>
                    <a:pt x="917" y="477"/>
                  </a:lnTo>
                  <a:lnTo>
                    <a:pt x="440"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8" name="Google Shape;2018;p52"/>
            <p:cNvSpPr/>
            <p:nvPr/>
          </p:nvSpPr>
          <p:spPr>
            <a:xfrm>
              <a:off x="5786791" y="2907220"/>
              <a:ext cx="81356" cy="103153"/>
            </a:xfrm>
            <a:custGeom>
              <a:avLst/>
              <a:gdLst/>
              <a:ahLst/>
              <a:cxnLst/>
              <a:rect l="l" t="t" r="r" b="b"/>
              <a:pathLst>
                <a:path w="5061" h="6417" extrusionOk="0">
                  <a:moveTo>
                    <a:pt x="3667" y="1"/>
                  </a:moveTo>
                  <a:lnTo>
                    <a:pt x="3227" y="441"/>
                  </a:lnTo>
                  <a:lnTo>
                    <a:pt x="2750" y="917"/>
                  </a:lnTo>
                  <a:lnTo>
                    <a:pt x="3227" y="917"/>
                  </a:lnTo>
                  <a:lnTo>
                    <a:pt x="4144" y="1357"/>
                  </a:lnTo>
                  <a:lnTo>
                    <a:pt x="3667" y="1834"/>
                  </a:lnTo>
                  <a:lnTo>
                    <a:pt x="2311" y="1834"/>
                  </a:lnTo>
                  <a:lnTo>
                    <a:pt x="2750" y="2274"/>
                  </a:lnTo>
                  <a:lnTo>
                    <a:pt x="2750" y="2750"/>
                  </a:lnTo>
                  <a:lnTo>
                    <a:pt x="2311" y="2750"/>
                  </a:lnTo>
                  <a:lnTo>
                    <a:pt x="1394" y="2274"/>
                  </a:lnTo>
                  <a:lnTo>
                    <a:pt x="1834" y="1834"/>
                  </a:lnTo>
                  <a:lnTo>
                    <a:pt x="1834" y="1357"/>
                  </a:lnTo>
                  <a:lnTo>
                    <a:pt x="1394" y="1357"/>
                  </a:lnTo>
                  <a:lnTo>
                    <a:pt x="1394" y="1834"/>
                  </a:lnTo>
                  <a:lnTo>
                    <a:pt x="917" y="2274"/>
                  </a:lnTo>
                  <a:lnTo>
                    <a:pt x="478" y="2274"/>
                  </a:lnTo>
                  <a:lnTo>
                    <a:pt x="1" y="2750"/>
                  </a:lnTo>
                  <a:lnTo>
                    <a:pt x="1" y="3667"/>
                  </a:lnTo>
                  <a:lnTo>
                    <a:pt x="478" y="4107"/>
                  </a:lnTo>
                  <a:lnTo>
                    <a:pt x="1" y="4583"/>
                  </a:lnTo>
                  <a:lnTo>
                    <a:pt x="478" y="5023"/>
                  </a:lnTo>
                  <a:lnTo>
                    <a:pt x="917" y="5500"/>
                  </a:lnTo>
                  <a:lnTo>
                    <a:pt x="1834" y="5023"/>
                  </a:lnTo>
                  <a:lnTo>
                    <a:pt x="2311" y="5023"/>
                  </a:lnTo>
                  <a:lnTo>
                    <a:pt x="2311" y="5940"/>
                  </a:lnTo>
                  <a:lnTo>
                    <a:pt x="1834" y="5940"/>
                  </a:lnTo>
                  <a:lnTo>
                    <a:pt x="2750" y="6416"/>
                  </a:lnTo>
                  <a:lnTo>
                    <a:pt x="3227" y="5940"/>
                  </a:lnTo>
                  <a:lnTo>
                    <a:pt x="2750" y="5500"/>
                  </a:lnTo>
                  <a:lnTo>
                    <a:pt x="3227" y="5023"/>
                  </a:lnTo>
                  <a:lnTo>
                    <a:pt x="3667" y="5023"/>
                  </a:lnTo>
                  <a:lnTo>
                    <a:pt x="4144" y="4107"/>
                  </a:lnTo>
                  <a:lnTo>
                    <a:pt x="3667" y="3667"/>
                  </a:lnTo>
                  <a:lnTo>
                    <a:pt x="4583" y="2750"/>
                  </a:lnTo>
                  <a:lnTo>
                    <a:pt x="5060" y="2274"/>
                  </a:lnTo>
                  <a:lnTo>
                    <a:pt x="4583" y="1357"/>
                  </a:lnTo>
                  <a:lnTo>
                    <a:pt x="5060" y="441"/>
                  </a:lnTo>
                  <a:lnTo>
                    <a:pt x="4583" y="441"/>
                  </a:lnTo>
                  <a:lnTo>
                    <a:pt x="5060"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19" name="Google Shape;2019;p52"/>
            <p:cNvSpPr/>
            <p:nvPr/>
          </p:nvSpPr>
          <p:spPr>
            <a:xfrm>
              <a:off x="5786791" y="3017430"/>
              <a:ext cx="29482" cy="22409"/>
            </a:xfrm>
            <a:custGeom>
              <a:avLst/>
              <a:gdLst/>
              <a:ahLst/>
              <a:cxnLst/>
              <a:rect l="l" t="t" r="r" b="b"/>
              <a:pathLst>
                <a:path w="1834" h="1394" extrusionOk="0">
                  <a:moveTo>
                    <a:pt x="1" y="0"/>
                  </a:moveTo>
                  <a:lnTo>
                    <a:pt x="1" y="477"/>
                  </a:lnTo>
                  <a:lnTo>
                    <a:pt x="478" y="917"/>
                  </a:lnTo>
                  <a:lnTo>
                    <a:pt x="917" y="1393"/>
                  </a:lnTo>
                  <a:lnTo>
                    <a:pt x="1834" y="1393"/>
                  </a:lnTo>
                  <a:lnTo>
                    <a:pt x="1834" y="917"/>
                  </a:lnTo>
                  <a:lnTo>
                    <a:pt x="1394" y="477"/>
                  </a:lnTo>
                  <a:lnTo>
                    <a:pt x="917" y="47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0" name="Google Shape;2020;p52"/>
            <p:cNvSpPr/>
            <p:nvPr/>
          </p:nvSpPr>
          <p:spPr>
            <a:xfrm>
              <a:off x="5823924" y="3017430"/>
              <a:ext cx="14757" cy="22409"/>
            </a:xfrm>
            <a:custGeom>
              <a:avLst/>
              <a:gdLst/>
              <a:ahLst/>
              <a:cxnLst/>
              <a:rect l="l" t="t" r="r" b="b"/>
              <a:pathLst>
                <a:path w="918" h="1394" extrusionOk="0">
                  <a:moveTo>
                    <a:pt x="1" y="0"/>
                  </a:moveTo>
                  <a:lnTo>
                    <a:pt x="1" y="477"/>
                  </a:lnTo>
                  <a:lnTo>
                    <a:pt x="1" y="917"/>
                  </a:lnTo>
                  <a:lnTo>
                    <a:pt x="440" y="1393"/>
                  </a:lnTo>
                  <a:lnTo>
                    <a:pt x="440" y="917"/>
                  </a:lnTo>
                  <a:lnTo>
                    <a:pt x="917" y="917"/>
                  </a:lnTo>
                  <a:lnTo>
                    <a:pt x="917" y="477"/>
                  </a:lnTo>
                  <a:lnTo>
                    <a:pt x="440" y="477"/>
                  </a:ln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1" name="Google Shape;2021;p52"/>
            <p:cNvSpPr/>
            <p:nvPr/>
          </p:nvSpPr>
          <p:spPr>
            <a:xfrm>
              <a:off x="5823924" y="3341551"/>
              <a:ext cx="611139" cy="279930"/>
            </a:xfrm>
            <a:custGeom>
              <a:avLst/>
              <a:gdLst/>
              <a:ahLst/>
              <a:cxnLst/>
              <a:rect l="l" t="t" r="r" b="b"/>
              <a:pathLst>
                <a:path w="38018" h="17414" extrusionOk="0">
                  <a:moveTo>
                    <a:pt x="8689" y="0"/>
                  </a:moveTo>
                  <a:lnTo>
                    <a:pt x="7333" y="477"/>
                  </a:lnTo>
                  <a:lnTo>
                    <a:pt x="6856" y="917"/>
                  </a:lnTo>
                  <a:lnTo>
                    <a:pt x="6856" y="1393"/>
                  </a:lnTo>
                  <a:lnTo>
                    <a:pt x="5023" y="2750"/>
                  </a:lnTo>
                  <a:lnTo>
                    <a:pt x="4583" y="2750"/>
                  </a:lnTo>
                  <a:lnTo>
                    <a:pt x="4106" y="3226"/>
                  </a:lnTo>
                  <a:lnTo>
                    <a:pt x="3667" y="3226"/>
                  </a:lnTo>
                  <a:lnTo>
                    <a:pt x="2750" y="3666"/>
                  </a:lnTo>
                  <a:lnTo>
                    <a:pt x="1834" y="4143"/>
                  </a:lnTo>
                  <a:lnTo>
                    <a:pt x="1357" y="3226"/>
                  </a:lnTo>
                  <a:lnTo>
                    <a:pt x="1357" y="3666"/>
                  </a:lnTo>
                  <a:lnTo>
                    <a:pt x="440" y="4143"/>
                  </a:lnTo>
                  <a:lnTo>
                    <a:pt x="440" y="3666"/>
                  </a:lnTo>
                  <a:lnTo>
                    <a:pt x="1" y="3226"/>
                  </a:lnTo>
                  <a:lnTo>
                    <a:pt x="1" y="4143"/>
                  </a:lnTo>
                  <a:lnTo>
                    <a:pt x="440" y="5059"/>
                  </a:lnTo>
                  <a:lnTo>
                    <a:pt x="917" y="5059"/>
                  </a:lnTo>
                  <a:lnTo>
                    <a:pt x="917" y="5976"/>
                  </a:lnTo>
                  <a:lnTo>
                    <a:pt x="1357" y="6416"/>
                  </a:lnTo>
                  <a:lnTo>
                    <a:pt x="1834" y="6893"/>
                  </a:lnTo>
                  <a:lnTo>
                    <a:pt x="2273" y="7809"/>
                  </a:lnTo>
                  <a:lnTo>
                    <a:pt x="2273" y="8249"/>
                  </a:lnTo>
                  <a:lnTo>
                    <a:pt x="2750" y="8726"/>
                  </a:lnTo>
                  <a:lnTo>
                    <a:pt x="3190" y="9642"/>
                  </a:lnTo>
                  <a:lnTo>
                    <a:pt x="3667" y="10559"/>
                  </a:lnTo>
                  <a:lnTo>
                    <a:pt x="4106" y="10998"/>
                  </a:lnTo>
                  <a:lnTo>
                    <a:pt x="5023" y="10998"/>
                  </a:lnTo>
                  <a:lnTo>
                    <a:pt x="5023" y="11475"/>
                  </a:lnTo>
                  <a:lnTo>
                    <a:pt x="5500" y="11915"/>
                  </a:lnTo>
                  <a:lnTo>
                    <a:pt x="5939" y="12392"/>
                  </a:lnTo>
                  <a:lnTo>
                    <a:pt x="6416" y="12831"/>
                  </a:lnTo>
                  <a:lnTo>
                    <a:pt x="6856" y="12831"/>
                  </a:lnTo>
                  <a:lnTo>
                    <a:pt x="7333" y="13308"/>
                  </a:lnTo>
                  <a:lnTo>
                    <a:pt x="9606" y="13308"/>
                  </a:lnTo>
                  <a:lnTo>
                    <a:pt x="10082" y="12831"/>
                  </a:lnTo>
                  <a:lnTo>
                    <a:pt x="10082" y="12392"/>
                  </a:lnTo>
                  <a:lnTo>
                    <a:pt x="10082" y="11915"/>
                  </a:lnTo>
                  <a:lnTo>
                    <a:pt x="10082" y="11475"/>
                  </a:lnTo>
                  <a:lnTo>
                    <a:pt x="12355" y="11475"/>
                  </a:lnTo>
                  <a:lnTo>
                    <a:pt x="12832" y="11915"/>
                  </a:lnTo>
                  <a:lnTo>
                    <a:pt x="14188" y="11915"/>
                  </a:lnTo>
                  <a:lnTo>
                    <a:pt x="14665" y="12392"/>
                  </a:lnTo>
                  <a:lnTo>
                    <a:pt x="14665" y="12831"/>
                  </a:lnTo>
                  <a:lnTo>
                    <a:pt x="15105" y="12831"/>
                  </a:lnTo>
                  <a:lnTo>
                    <a:pt x="16021" y="13308"/>
                  </a:lnTo>
                  <a:lnTo>
                    <a:pt x="16938" y="13308"/>
                  </a:lnTo>
                  <a:lnTo>
                    <a:pt x="17414" y="13748"/>
                  </a:lnTo>
                  <a:lnTo>
                    <a:pt x="16938" y="14225"/>
                  </a:lnTo>
                  <a:lnTo>
                    <a:pt x="17854" y="14664"/>
                  </a:lnTo>
                  <a:lnTo>
                    <a:pt x="17414" y="15141"/>
                  </a:lnTo>
                  <a:lnTo>
                    <a:pt x="16938" y="15141"/>
                  </a:lnTo>
                  <a:lnTo>
                    <a:pt x="18331" y="16058"/>
                  </a:lnTo>
                  <a:lnTo>
                    <a:pt x="19247" y="16497"/>
                  </a:lnTo>
                  <a:lnTo>
                    <a:pt x="19687" y="16974"/>
                  </a:lnTo>
                  <a:lnTo>
                    <a:pt x="20164" y="17414"/>
                  </a:lnTo>
                  <a:lnTo>
                    <a:pt x="21997" y="17414"/>
                  </a:lnTo>
                  <a:lnTo>
                    <a:pt x="22437" y="16974"/>
                  </a:lnTo>
                  <a:lnTo>
                    <a:pt x="23830" y="16497"/>
                  </a:lnTo>
                  <a:lnTo>
                    <a:pt x="24270" y="16497"/>
                  </a:lnTo>
                  <a:lnTo>
                    <a:pt x="23830" y="16058"/>
                  </a:lnTo>
                  <a:lnTo>
                    <a:pt x="24270" y="16058"/>
                  </a:lnTo>
                  <a:lnTo>
                    <a:pt x="24270" y="15581"/>
                  </a:lnTo>
                  <a:lnTo>
                    <a:pt x="26579" y="15581"/>
                  </a:lnTo>
                  <a:lnTo>
                    <a:pt x="27496" y="14664"/>
                  </a:lnTo>
                  <a:lnTo>
                    <a:pt x="27936" y="14225"/>
                  </a:lnTo>
                  <a:lnTo>
                    <a:pt x="28852" y="13748"/>
                  </a:lnTo>
                  <a:lnTo>
                    <a:pt x="29329" y="13308"/>
                  </a:lnTo>
                  <a:lnTo>
                    <a:pt x="29769" y="12831"/>
                  </a:lnTo>
                  <a:lnTo>
                    <a:pt x="29769" y="12392"/>
                  </a:lnTo>
                  <a:lnTo>
                    <a:pt x="30245" y="11475"/>
                  </a:lnTo>
                  <a:lnTo>
                    <a:pt x="33911" y="11475"/>
                  </a:lnTo>
                  <a:lnTo>
                    <a:pt x="33911" y="11915"/>
                  </a:lnTo>
                  <a:lnTo>
                    <a:pt x="34351" y="11915"/>
                  </a:lnTo>
                  <a:lnTo>
                    <a:pt x="34828" y="12392"/>
                  </a:lnTo>
                  <a:lnTo>
                    <a:pt x="35744" y="11915"/>
                  </a:lnTo>
                  <a:lnTo>
                    <a:pt x="36184" y="11915"/>
                  </a:lnTo>
                  <a:lnTo>
                    <a:pt x="36661" y="12392"/>
                  </a:lnTo>
                  <a:lnTo>
                    <a:pt x="37101" y="12392"/>
                  </a:lnTo>
                  <a:lnTo>
                    <a:pt x="37101" y="11475"/>
                  </a:lnTo>
                  <a:lnTo>
                    <a:pt x="36661" y="11475"/>
                  </a:lnTo>
                  <a:lnTo>
                    <a:pt x="37101" y="10998"/>
                  </a:lnTo>
                  <a:lnTo>
                    <a:pt x="37101" y="10559"/>
                  </a:lnTo>
                  <a:lnTo>
                    <a:pt x="37577" y="10082"/>
                  </a:lnTo>
                  <a:lnTo>
                    <a:pt x="37577" y="9642"/>
                  </a:lnTo>
                  <a:lnTo>
                    <a:pt x="37577" y="9165"/>
                  </a:lnTo>
                  <a:lnTo>
                    <a:pt x="38017" y="9165"/>
                  </a:lnTo>
                  <a:lnTo>
                    <a:pt x="37577" y="8249"/>
                  </a:lnTo>
                  <a:lnTo>
                    <a:pt x="36184" y="8249"/>
                  </a:lnTo>
                  <a:lnTo>
                    <a:pt x="35744" y="7809"/>
                  </a:lnTo>
                  <a:lnTo>
                    <a:pt x="35268" y="7332"/>
                  </a:lnTo>
                  <a:lnTo>
                    <a:pt x="34828" y="6893"/>
                  </a:lnTo>
                  <a:lnTo>
                    <a:pt x="34351" y="6893"/>
                  </a:lnTo>
                  <a:lnTo>
                    <a:pt x="33435" y="5976"/>
                  </a:lnTo>
                  <a:lnTo>
                    <a:pt x="32995" y="6416"/>
                  </a:lnTo>
                  <a:lnTo>
                    <a:pt x="32995" y="6893"/>
                  </a:lnTo>
                  <a:lnTo>
                    <a:pt x="32518" y="7332"/>
                  </a:lnTo>
                  <a:lnTo>
                    <a:pt x="31162" y="7809"/>
                  </a:lnTo>
                  <a:lnTo>
                    <a:pt x="31162" y="7332"/>
                  </a:lnTo>
                  <a:lnTo>
                    <a:pt x="31162" y="6416"/>
                  </a:lnTo>
                  <a:lnTo>
                    <a:pt x="30685" y="6893"/>
                  </a:lnTo>
                  <a:lnTo>
                    <a:pt x="30245" y="6893"/>
                  </a:lnTo>
                  <a:lnTo>
                    <a:pt x="29769" y="6416"/>
                  </a:lnTo>
                  <a:lnTo>
                    <a:pt x="28852" y="6893"/>
                  </a:lnTo>
                  <a:lnTo>
                    <a:pt x="28852" y="7332"/>
                  </a:lnTo>
                  <a:lnTo>
                    <a:pt x="28412" y="7809"/>
                  </a:lnTo>
                  <a:lnTo>
                    <a:pt x="28412" y="6893"/>
                  </a:lnTo>
                  <a:lnTo>
                    <a:pt x="27936" y="6416"/>
                  </a:lnTo>
                  <a:lnTo>
                    <a:pt x="27496" y="6893"/>
                  </a:lnTo>
                  <a:lnTo>
                    <a:pt x="27019" y="6893"/>
                  </a:lnTo>
                  <a:lnTo>
                    <a:pt x="26579" y="7809"/>
                  </a:lnTo>
                  <a:lnTo>
                    <a:pt x="26103" y="7809"/>
                  </a:lnTo>
                  <a:lnTo>
                    <a:pt x="25663" y="7332"/>
                  </a:lnTo>
                  <a:lnTo>
                    <a:pt x="24746" y="7332"/>
                  </a:lnTo>
                  <a:lnTo>
                    <a:pt x="24270" y="6893"/>
                  </a:lnTo>
                  <a:lnTo>
                    <a:pt x="23830" y="6416"/>
                  </a:lnTo>
                  <a:lnTo>
                    <a:pt x="23353" y="5976"/>
                  </a:lnTo>
                  <a:lnTo>
                    <a:pt x="21997" y="5976"/>
                  </a:lnTo>
                  <a:lnTo>
                    <a:pt x="21080" y="5499"/>
                  </a:lnTo>
                  <a:lnTo>
                    <a:pt x="20604" y="5059"/>
                  </a:lnTo>
                  <a:lnTo>
                    <a:pt x="19687" y="3666"/>
                  </a:lnTo>
                  <a:lnTo>
                    <a:pt x="19247" y="4143"/>
                  </a:lnTo>
                  <a:lnTo>
                    <a:pt x="18771" y="3666"/>
                  </a:lnTo>
                  <a:lnTo>
                    <a:pt x="16938" y="3666"/>
                  </a:lnTo>
                  <a:lnTo>
                    <a:pt x="17854" y="4143"/>
                  </a:lnTo>
                  <a:lnTo>
                    <a:pt x="17414" y="4143"/>
                  </a:lnTo>
                  <a:lnTo>
                    <a:pt x="16938" y="5059"/>
                  </a:lnTo>
                  <a:lnTo>
                    <a:pt x="16938" y="5499"/>
                  </a:lnTo>
                  <a:lnTo>
                    <a:pt x="16021" y="4583"/>
                  </a:lnTo>
                  <a:lnTo>
                    <a:pt x="15581" y="4143"/>
                  </a:lnTo>
                  <a:lnTo>
                    <a:pt x="14665" y="4143"/>
                  </a:lnTo>
                  <a:lnTo>
                    <a:pt x="15105" y="3666"/>
                  </a:lnTo>
                  <a:lnTo>
                    <a:pt x="15581" y="2750"/>
                  </a:lnTo>
                  <a:lnTo>
                    <a:pt x="15105" y="2310"/>
                  </a:lnTo>
                  <a:lnTo>
                    <a:pt x="14188" y="2750"/>
                  </a:lnTo>
                  <a:lnTo>
                    <a:pt x="12832" y="2310"/>
                  </a:lnTo>
                  <a:lnTo>
                    <a:pt x="12355" y="2310"/>
                  </a:lnTo>
                  <a:lnTo>
                    <a:pt x="11915" y="1833"/>
                  </a:lnTo>
                  <a:lnTo>
                    <a:pt x="11439" y="1833"/>
                  </a:lnTo>
                  <a:lnTo>
                    <a:pt x="11439" y="1393"/>
                  </a:lnTo>
                  <a:lnTo>
                    <a:pt x="11439" y="917"/>
                  </a:lnTo>
                  <a:lnTo>
                    <a:pt x="11439" y="0"/>
                  </a:lnTo>
                  <a:lnTo>
                    <a:pt x="10082" y="0"/>
                  </a:lnTo>
                  <a:lnTo>
                    <a:pt x="10082" y="477"/>
                  </a:lnTo>
                  <a:lnTo>
                    <a:pt x="9606" y="917"/>
                  </a:lnTo>
                  <a:lnTo>
                    <a:pt x="9166" y="917"/>
                  </a:lnTo>
                  <a:lnTo>
                    <a:pt x="9166" y="477"/>
                  </a:lnTo>
                  <a:lnTo>
                    <a:pt x="8689"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2" name="Google Shape;2022;p52"/>
            <p:cNvSpPr/>
            <p:nvPr/>
          </p:nvSpPr>
          <p:spPr>
            <a:xfrm>
              <a:off x="6066721" y="3526011"/>
              <a:ext cx="383067" cy="257538"/>
            </a:xfrm>
            <a:custGeom>
              <a:avLst/>
              <a:gdLst/>
              <a:ahLst/>
              <a:cxnLst/>
              <a:rect l="l" t="t" r="r" b="b"/>
              <a:pathLst>
                <a:path w="23830" h="16021" extrusionOk="0">
                  <a:moveTo>
                    <a:pt x="15141" y="0"/>
                  </a:moveTo>
                  <a:lnTo>
                    <a:pt x="14665" y="917"/>
                  </a:lnTo>
                  <a:lnTo>
                    <a:pt x="14665" y="1356"/>
                  </a:lnTo>
                  <a:lnTo>
                    <a:pt x="14225" y="1833"/>
                  </a:lnTo>
                  <a:lnTo>
                    <a:pt x="13748" y="2273"/>
                  </a:lnTo>
                  <a:lnTo>
                    <a:pt x="12832" y="2750"/>
                  </a:lnTo>
                  <a:lnTo>
                    <a:pt x="12392" y="3189"/>
                  </a:lnTo>
                  <a:lnTo>
                    <a:pt x="11475" y="4106"/>
                  </a:lnTo>
                  <a:lnTo>
                    <a:pt x="9166" y="4106"/>
                  </a:lnTo>
                  <a:lnTo>
                    <a:pt x="9166" y="4583"/>
                  </a:lnTo>
                  <a:lnTo>
                    <a:pt x="8726" y="4583"/>
                  </a:lnTo>
                  <a:lnTo>
                    <a:pt x="9166" y="5022"/>
                  </a:lnTo>
                  <a:lnTo>
                    <a:pt x="8726" y="5022"/>
                  </a:lnTo>
                  <a:lnTo>
                    <a:pt x="7333" y="5499"/>
                  </a:lnTo>
                  <a:lnTo>
                    <a:pt x="6893" y="5939"/>
                  </a:lnTo>
                  <a:lnTo>
                    <a:pt x="5060" y="5939"/>
                  </a:lnTo>
                  <a:lnTo>
                    <a:pt x="4583" y="5499"/>
                  </a:lnTo>
                  <a:lnTo>
                    <a:pt x="4143" y="5022"/>
                  </a:lnTo>
                  <a:lnTo>
                    <a:pt x="3667" y="5022"/>
                  </a:lnTo>
                  <a:lnTo>
                    <a:pt x="3227" y="4583"/>
                  </a:lnTo>
                  <a:lnTo>
                    <a:pt x="1834" y="3666"/>
                  </a:lnTo>
                  <a:lnTo>
                    <a:pt x="2310" y="4106"/>
                  </a:lnTo>
                  <a:lnTo>
                    <a:pt x="2310" y="4583"/>
                  </a:lnTo>
                  <a:lnTo>
                    <a:pt x="2750" y="5499"/>
                  </a:lnTo>
                  <a:lnTo>
                    <a:pt x="2310" y="5939"/>
                  </a:lnTo>
                  <a:lnTo>
                    <a:pt x="2310" y="6416"/>
                  </a:lnTo>
                  <a:lnTo>
                    <a:pt x="1834" y="6416"/>
                  </a:lnTo>
                  <a:lnTo>
                    <a:pt x="1834" y="5939"/>
                  </a:lnTo>
                  <a:lnTo>
                    <a:pt x="917" y="5939"/>
                  </a:lnTo>
                  <a:lnTo>
                    <a:pt x="917" y="6856"/>
                  </a:lnTo>
                  <a:lnTo>
                    <a:pt x="1394" y="7332"/>
                  </a:lnTo>
                  <a:lnTo>
                    <a:pt x="1394" y="7772"/>
                  </a:lnTo>
                  <a:lnTo>
                    <a:pt x="1394" y="8249"/>
                  </a:lnTo>
                  <a:lnTo>
                    <a:pt x="917" y="8249"/>
                  </a:lnTo>
                  <a:lnTo>
                    <a:pt x="917" y="9165"/>
                  </a:lnTo>
                  <a:lnTo>
                    <a:pt x="477" y="10082"/>
                  </a:lnTo>
                  <a:lnTo>
                    <a:pt x="1" y="10082"/>
                  </a:lnTo>
                  <a:lnTo>
                    <a:pt x="1" y="10998"/>
                  </a:lnTo>
                  <a:lnTo>
                    <a:pt x="917" y="10998"/>
                  </a:lnTo>
                  <a:lnTo>
                    <a:pt x="1394" y="11438"/>
                  </a:lnTo>
                  <a:lnTo>
                    <a:pt x="1834" y="11915"/>
                  </a:lnTo>
                  <a:lnTo>
                    <a:pt x="2310" y="12355"/>
                  </a:lnTo>
                  <a:lnTo>
                    <a:pt x="2310" y="12831"/>
                  </a:lnTo>
                  <a:lnTo>
                    <a:pt x="2310" y="13271"/>
                  </a:lnTo>
                  <a:lnTo>
                    <a:pt x="2750" y="13748"/>
                  </a:lnTo>
                  <a:lnTo>
                    <a:pt x="3227" y="14188"/>
                  </a:lnTo>
                  <a:lnTo>
                    <a:pt x="4143" y="14664"/>
                  </a:lnTo>
                  <a:lnTo>
                    <a:pt x="4583" y="15104"/>
                  </a:lnTo>
                  <a:lnTo>
                    <a:pt x="5060" y="15104"/>
                  </a:lnTo>
                  <a:lnTo>
                    <a:pt x="5060" y="15581"/>
                  </a:lnTo>
                  <a:lnTo>
                    <a:pt x="5500" y="15581"/>
                  </a:lnTo>
                  <a:lnTo>
                    <a:pt x="5976" y="16021"/>
                  </a:lnTo>
                  <a:lnTo>
                    <a:pt x="8726" y="16021"/>
                  </a:lnTo>
                  <a:lnTo>
                    <a:pt x="9166" y="15581"/>
                  </a:lnTo>
                  <a:lnTo>
                    <a:pt x="9642" y="14664"/>
                  </a:lnTo>
                  <a:lnTo>
                    <a:pt x="10999" y="14664"/>
                  </a:lnTo>
                  <a:lnTo>
                    <a:pt x="11475" y="14188"/>
                  </a:lnTo>
                  <a:lnTo>
                    <a:pt x="11915" y="13748"/>
                  </a:lnTo>
                  <a:lnTo>
                    <a:pt x="13308" y="13271"/>
                  </a:lnTo>
                  <a:lnTo>
                    <a:pt x="13748" y="13748"/>
                  </a:lnTo>
                  <a:lnTo>
                    <a:pt x="14665" y="13271"/>
                  </a:lnTo>
                  <a:lnTo>
                    <a:pt x="15141" y="12831"/>
                  </a:lnTo>
                  <a:lnTo>
                    <a:pt x="15581" y="12831"/>
                  </a:lnTo>
                  <a:lnTo>
                    <a:pt x="16498" y="13271"/>
                  </a:lnTo>
                  <a:lnTo>
                    <a:pt x="16974" y="13271"/>
                  </a:lnTo>
                  <a:lnTo>
                    <a:pt x="17414" y="12355"/>
                  </a:lnTo>
                  <a:lnTo>
                    <a:pt x="17891" y="11915"/>
                  </a:lnTo>
                  <a:lnTo>
                    <a:pt x="18331" y="11438"/>
                  </a:lnTo>
                  <a:lnTo>
                    <a:pt x="18807" y="10998"/>
                  </a:lnTo>
                  <a:lnTo>
                    <a:pt x="19247" y="10082"/>
                  </a:lnTo>
                  <a:lnTo>
                    <a:pt x="19247" y="9605"/>
                  </a:lnTo>
                  <a:lnTo>
                    <a:pt x="19724" y="9605"/>
                  </a:lnTo>
                  <a:lnTo>
                    <a:pt x="20164" y="9165"/>
                  </a:lnTo>
                  <a:lnTo>
                    <a:pt x="20640" y="8689"/>
                  </a:lnTo>
                  <a:lnTo>
                    <a:pt x="20640" y="7332"/>
                  </a:lnTo>
                  <a:lnTo>
                    <a:pt x="21080" y="6856"/>
                  </a:lnTo>
                  <a:lnTo>
                    <a:pt x="21080" y="5499"/>
                  </a:lnTo>
                  <a:lnTo>
                    <a:pt x="21557" y="5022"/>
                  </a:lnTo>
                  <a:lnTo>
                    <a:pt x="21997" y="4583"/>
                  </a:lnTo>
                  <a:lnTo>
                    <a:pt x="22473" y="4583"/>
                  </a:lnTo>
                  <a:lnTo>
                    <a:pt x="22913" y="4106"/>
                  </a:lnTo>
                  <a:lnTo>
                    <a:pt x="23390" y="3666"/>
                  </a:lnTo>
                  <a:lnTo>
                    <a:pt x="23830" y="3189"/>
                  </a:lnTo>
                  <a:lnTo>
                    <a:pt x="23830" y="2750"/>
                  </a:lnTo>
                  <a:lnTo>
                    <a:pt x="22913" y="1356"/>
                  </a:lnTo>
                  <a:lnTo>
                    <a:pt x="22473" y="917"/>
                  </a:lnTo>
                  <a:lnTo>
                    <a:pt x="21997" y="1356"/>
                  </a:lnTo>
                  <a:lnTo>
                    <a:pt x="21997" y="917"/>
                  </a:lnTo>
                  <a:lnTo>
                    <a:pt x="21557" y="917"/>
                  </a:lnTo>
                  <a:lnTo>
                    <a:pt x="21080" y="440"/>
                  </a:lnTo>
                  <a:lnTo>
                    <a:pt x="20640" y="440"/>
                  </a:lnTo>
                  <a:lnTo>
                    <a:pt x="19724" y="917"/>
                  </a:lnTo>
                  <a:lnTo>
                    <a:pt x="19247" y="440"/>
                  </a:lnTo>
                  <a:lnTo>
                    <a:pt x="18807" y="440"/>
                  </a:lnTo>
                  <a:lnTo>
                    <a:pt x="1880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3" name="Google Shape;2023;p52"/>
            <p:cNvSpPr/>
            <p:nvPr/>
          </p:nvSpPr>
          <p:spPr>
            <a:xfrm>
              <a:off x="5941786" y="2958499"/>
              <a:ext cx="574601" cy="530395"/>
            </a:xfrm>
            <a:custGeom>
              <a:avLst/>
              <a:gdLst/>
              <a:ahLst/>
              <a:cxnLst/>
              <a:rect l="l" t="t" r="r" b="b"/>
              <a:pathLst>
                <a:path w="35745" h="32995" extrusionOk="0">
                  <a:moveTo>
                    <a:pt x="9166" y="28888"/>
                  </a:moveTo>
                  <a:lnTo>
                    <a:pt x="9606" y="29328"/>
                  </a:lnTo>
                  <a:lnTo>
                    <a:pt x="9606" y="28888"/>
                  </a:lnTo>
                  <a:close/>
                  <a:moveTo>
                    <a:pt x="27019" y="0"/>
                  </a:moveTo>
                  <a:lnTo>
                    <a:pt x="26103" y="477"/>
                  </a:lnTo>
                  <a:lnTo>
                    <a:pt x="25663" y="917"/>
                  </a:lnTo>
                  <a:lnTo>
                    <a:pt x="25663" y="1393"/>
                  </a:lnTo>
                  <a:lnTo>
                    <a:pt x="23830" y="1393"/>
                  </a:lnTo>
                  <a:lnTo>
                    <a:pt x="23830" y="917"/>
                  </a:lnTo>
                  <a:lnTo>
                    <a:pt x="23353" y="477"/>
                  </a:lnTo>
                  <a:lnTo>
                    <a:pt x="21997" y="477"/>
                  </a:lnTo>
                  <a:lnTo>
                    <a:pt x="22437" y="917"/>
                  </a:lnTo>
                  <a:lnTo>
                    <a:pt x="22913" y="917"/>
                  </a:lnTo>
                  <a:lnTo>
                    <a:pt x="22437" y="2310"/>
                  </a:lnTo>
                  <a:lnTo>
                    <a:pt x="21997" y="2750"/>
                  </a:lnTo>
                  <a:lnTo>
                    <a:pt x="21080" y="2750"/>
                  </a:lnTo>
                  <a:lnTo>
                    <a:pt x="21080" y="2310"/>
                  </a:lnTo>
                  <a:lnTo>
                    <a:pt x="20604" y="1833"/>
                  </a:lnTo>
                  <a:lnTo>
                    <a:pt x="20604" y="1393"/>
                  </a:lnTo>
                  <a:lnTo>
                    <a:pt x="19247" y="2310"/>
                  </a:lnTo>
                  <a:lnTo>
                    <a:pt x="19247" y="2750"/>
                  </a:lnTo>
                  <a:lnTo>
                    <a:pt x="18771" y="3666"/>
                  </a:lnTo>
                  <a:lnTo>
                    <a:pt x="19247" y="3666"/>
                  </a:lnTo>
                  <a:lnTo>
                    <a:pt x="19687" y="4143"/>
                  </a:lnTo>
                  <a:lnTo>
                    <a:pt x="19247" y="5059"/>
                  </a:lnTo>
                  <a:lnTo>
                    <a:pt x="18771" y="5059"/>
                  </a:lnTo>
                  <a:lnTo>
                    <a:pt x="18771" y="5499"/>
                  </a:lnTo>
                  <a:lnTo>
                    <a:pt x="18771" y="5976"/>
                  </a:lnTo>
                  <a:lnTo>
                    <a:pt x="18771" y="6416"/>
                  </a:lnTo>
                  <a:lnTo>
                    <a:pt x="17414" y="6416"/>
                  </a:lnTo>
                  <a:lnTo>
                    <a:pt x="16938" y="5976"/>
                  </a:lnTo>
                  <a:lnTo>
                    <a:pt x="16498" y="5976"/>
                  </a:lnTo>
                  <a:lnTo>
                    <a:pt x="15105" y="6416"/>
                  </a:lnTo>
                  <a:lnTo>
                    <a:pt x="14665" y="5976"/>
                  </a:lnTo>
                  <a:lnTo>
                    <a:pt x="14665" y="5499"/>
                  </a:lnTo>
                  <a:lnTo>
                    <a:pt x="14665" y="5059"/>
                  </a:lnTo>
                  <a:lnTo>
                    <a:pt x="14665" y="4583"/>
                  </a:lnTo>
                  <a:lnTo>
                    <a:pt x="14188" y="4143"/>
                  </a:lnTo>
                  <a:lnTo>
                    <a:pt x="14188" y="3666"/>
                  </a:lnTo>
                  <a:lnTo>
                    <a:pt x="12355" y="3666"/>
                  </a:lnTo>
                  <a:lnTo>
                    <a:pt x="11915" y="4143"/>
                  </a:lnTo>
                  <a:lnTo>
                    <a:pt x="10522" y="4143"/>
                  </a:lnTo>
                  <a:lnTo>
                    <a:pt x="10082" y="4583"/>
                  </a:lnTo>
                  <a:lnTo>
                    <a:pt x="9606" y="4583"/>
                  </a:lnTo>
                  <a:lnTo>
                    <a:pt x="9606" y="5059"/>
                  </a:lnTo>
                  <a:lnTo>
                    <a:pt x="9166" y="5059"/>
                  </a:lnTo>
                  <a:lnTo>
                    <a:pt x="8689" y="5499"/>
                  </a:lnTo>
                  <a:lnTo>
                    <a:pt x="8249" y="5059"/>
                  </a:lnTo>
                  <a:lnTo>
                    <a:pt x="7773" y="5499"/>
                  </a:lnTo>
                  <a:lnTo>
                    <a:pt x="7333" y="5976"/>
                  </a:lnTo>
                  <a:lnTo>
                    <a:pt x="6856" y="6892"/>
                  </a:lnTo>
                  <a:lnTo>
                    <a:pt x="6416" y="6892"/>
                  </a:lnTo>
                  <a:lnTo>
                    <a:pt x="5940" y="7332"/>
                  </a:lnTo>
                  <a:lnTo>
                    <a:pt x="5500" y="7332"/>
                  </a:lnTo>
                  <a:lnTo>
                    <a:pt x="5500" y="7809"/>
                  </a:lnTo>
                  <a:lnTo>
                    <a:pt x="3667" y="7809"/>
                  </a:lnTo>
                  <a:lnTo>
                    <a:pt x="2274" y="8249"/>
                  </a:lnTo>
                  <a:lnTo>
                    <a:pt x="1834" y="9642"/>
                  </a:lnTo>
                  <a:lnTo>
                    <a:pt x="1834" y="10082"/>
                  </a:lnTo>
                  <a:lnTo>
                    <a:pt x="2274" y="10558"/>
                  </a:lnTo>
                  <a:lnTo>
                    <a:pt x="2274" y="10998"/>
                  </a:lnTo>
                  <a:lnTo>
                    <a:pt x="1357" y="10998"/>
                  </a:lnTo>
                  <a:lnTo>
                    <a:pt x="917" y="10082"/>
                  </a:lnTo>
                  <a:lnTo>
                    <a:pt x="917" y="10558"/>
                  </a:lnTo>
                  <a:lnTo>
                    <a:pt x="917" y="10998"/>
                  </a:lnTo>
                  <a:lnTo>
                    <a:pt x="917" y="11475"/>
                  </a:lnTo>
                  <a:lnTo>
                    <a:pt x="917" y="11915"/>
                  </a:lnTo>
                  <a:lnTo>
                    <a:pt x="917" y="12391"/>
                  </a:lnTo>
                  <a:lnTo>
                    <a:pt x="917" y="12831"/>
                  </a:lnTo>
                  <a:lnTo>
                    <a:pt x="441" y="13748"/>
                  </a:lnTo>
                  <a:lnTo>
                    <a:pt x="1" y="14224"/>
                  </a:lnTo>
                  <a:lnTo>
                    <a:pt x="441" y="15141"/>
                  </a:lnTo>
                  <a:lnTo>
                    <a:pt x="917" y="15581"/>
                  </a:lnTo>
                  <a:lnTo>
                    <a:pt x="917" y="16057"/>
                  </a:lnTo>
                  <a:lnTo>
                    <a:pt x="1357" y="16497"/>
                  </a:lnTo>
                  <a:lnTo>
                    <a:pt x="2274" y="16497"/>
                  </a:lnTo>
                  <a:lnTo>
                    <a:pt x="1357" y="16974"/>
                  </a:lnTo>
                  <a:lnTo>
                    <a:pt x="1834" y="17414"/>
                  </a:lnTo>
                  <a:lnTo>
                    <a:pt x="1834" y="17890"/>
                  </a:lnTo>
                  <a:lnTo>
                    <a:pt x="2274" y="18807"/>
                  </a:lnTo>
                  <a:lnTo>
                    <a:pt x="2274" y="19247"/>
                  </a:lnTo>
                  <a:lnTo>
                    <a:pt x="2274" y="20640"/>
                  </a:lnTo>
                  <a:lnTo>
                    <a:pt x="2274" y="21080"/>
                  </a:lnTo>
                  <a:lnTo>
                    <a:pt x="2274" y="21556"/>
                  </a:lnTo>
                  <a:lnTo>
                    <a:pt x="2750" y="21556"/>
                  </a:lnTo>
                  <a:lnTo>
                    <a:pt x="2274" y="22473"/>
                  </a:lnTo>
                  <a:lnTo>
                    <a:pt x="2750" y="23829"/>
                  </a:lnTo>
                  <a:lnTo>
                    <a:pt x="4107" y="23829"/>
                  </a:lnTo>
                  <a:lnTo>
                    <a:pt x="4107" y="24746"/>
                  </a:lnTo>
                  <a:lnTo>
                    <a:pt x="4107" y="25222"/>
                  </a:lnTo>
                  <a:lnTo>
                    <a:pt x="4107" y="25662"/>
                  </a:lnTo>
                  <a:lnTo>
                    <a:pt x="4583" y="25662"/>
                  </a:lnTo>
                  <a:lnTo>
                    <a:pt x="5023" y="26139"/>
                  </a:lnTo>
                  <a:lnTo>
                    <a:pt x="5500" y="26139"/>
                  </a:lnTo>
                  <a:lnTo>
                    <a:pt x="6856" y="26579"/>
                  </a:lnTo>
                  <a:lnTo>
                    <a:pt x="7773" y="26139"/>
                  </a:lnTo>
                  <a:lnTo>
                    <a:pt x="8249" y="26579"/>
                  </a:lnTo>
                  <a:lnTo>
                    <a:pt x="7773" y="27495"/>
                  </a:lnTo>
                  <a:lnTo>
                    <a:pt x="7333" y="27972"/>
                  </a:lnTo>
                  <a:lnTo>
                    <a:pt x="8249" y="27972"/>
                  </a:lnTo>
                  <a:lnTo>
                    <a:pt x="8689" y="28412"/>
                  </a:lnTo>
                  <a:lnTo>
                    <a:pt x="9166" y="28888"/>
                  </a:lnTo>
                  <a:lnTo>
                    <a:pt x="9606" y="27972"/>
                  </a:lnTo>
                  <a:lnTo>
                    <a:pt x="10082" y="27972"/>
                  </a:lnTo>
                  <a:lnTo>
                    <a:pt x="9606" y="27495"/>
                  </a:lnTo>
                  <a:lnTo>
                    <a:pt x="11439" y="27495"/>
                  </a:lnTo>
                  <a:lnTo>
                    <a:pt x="11915" y="27972"/>
                  </a:lnTo>
                  <a:lnTo>
                    <a:pt x="12355" y="27495"/>
                  </a:lnTo>
                  <a:lnTo>
                    <a:pt x="13272" y="28888"/>
                  </a:lnTo>
                  <a:lnTo>
                    <a:pt x="13748" y="29328"/>
                  </a:lnTo>
                  <a:lnTo>
                    <a:pt x="14665" y="29805"/>
                  </a:lnTo>
                  <a:lnTo>
                    <a:pt x="16021" y="29805"/>
                  </a:lnTo>
                  <a:lnTo>
                    <a:pt x="16498" y="30245"/>
                  </a:lnTo>
                  <a:lnTo>
                    <a:pt x="16938" y="30722"/>
                  </a:lnTo>
                  <a:lnTo>
                    <a:pt x="17414" y="31161"/>
                  </a:lnTo>
                  <a:lnTo>
                    <a:pt x="18331" y="31161"/>
                  </a:lnTo>
                  <a:lnTo>
                    <a:pt x="18771" y="31638"/>
                  </a:lnTo>
                  <a:lnTo>
                    <a:pt x="19247" y="30722"/>
                  </a:lnTo>
                  <a:lnTo>
                    <a:pt x="19687" y="30722"/>
                  </a:lnTo>
                  <a:lnTo>
                    <a:pt x="20164" y="30245"/>
                  </a:lnTo>
                  <a:lnTo>
                    <a:pt x="20604" y="30245"/>
                  </a:lnTo>
                  <a:lnTo>
                    <a:pt x="21080" y="30722"/>
                  </a:lnTo>
                  <a:lnTo>
                    <a:pt x="21080" y="31638"/>
                  </a:lnTo>
                  <a:lnTo>
                    <a:pt x="21520" y="31161"/>
                  </a:lnTo>
                  <a:lnTo>
                    <a:pt x="21520" y="30722"/>
                  </a:lnTo>
                  <a:lnTo>
                    <a:pt x="22437" y="30245"/>
                  </a:lnTo>
                  <a:lnTo>
                    <a:pt x="22913" y="30722"/>
                  </a:lnTo>
                  <a:lnTo>
                    <a:pt x="23353" y="30722"/>
                  </a:lnTo>
                  <a:lnTo>
                    <a:pt x="23830" y="30245"/>
                  </a:lnTo>
                  <a:lnTo>
                    <a:pt x="23830" y="31161"/>
                  </a:lnTo>
                  <a:lnTo>
                    <a:pt x="23830" y="31638"/>
                  </a:lnTo>
                  <a:lnTo>
                    <a:pt x="25186" y="31161"/>
                  </a:lnTo>
                  <a:lnTo>
                    <a:pt x="25663" y="30722"/>
                  </a:lnTo>
                  <a:lnTo>
                    <a:pt x="25663" y="30245"/>
                  </a:lnTo>
                  <a:lnTo>
                    <a:pt x="26103" y="29805"/>
                  </a:lnTo>
                  <a:lnTo>
                    <a:pt x="27019" y="30722"/>
                  </a:lnTo>
                  <a:lnTo>
                    <a:pt x="27496" y="30722"/>
                  </a:lnTo>
                  <a:lnTo>
                    <a:pt x="27936" y="31161"/>
                  </a:lnTo>
                  <a:lnTo>
                    <a:pt x="28412" y="31638"/>
                  </a:lnTo>
                  <a:lnTo>
                    <a:pt x="28852" y="32078"/>
                  </a:lnTo>
                  <a:lnTo>
                    <a:pt x="30245" y="32078"/>
                  </a:lnTo>
                  <a:lnTo>
                    <a:pt x="30685" y="32994"/>
                  </a:lnTo>
                  <a:lnTo>
                    <a:pt x="30685" y="32555"/>
                  </a:lnTo>
                  <a:lnTo>
                    <a:pt x="31162" y="32078"/>
                  </a:lnTo>
                  <a:lnTo>
                    <a:pt x="31162" y="31638"/>
                  </a:lnTo>
                  <a:lnTo>
                    <a:pt x="31162" y="31161"/>
                  </a:lnTo>
                  <a:lnTo>
                    <a:pt x="31162" y="30722"/>
                  </a:lnTo>
                  <a:lnTo>
                    <a:pt x="31162" y="30245"/>
                  </a:lnTo>
                  <a:lnTo>
                    <a:pt x="31162" y="28888"/>
                  </a:lnTo>
                  <a:lnTo>
                    <a:pt x="31162" y="28412"/>
                  </a:lnTo>
                  <a:lnTo>
                    <a:pt x="31602" y="27972"/>
                  </a:lnTo>
                  <a:lnTo>
                    <a:pt x="32078" y="27495"/>
                  </a:lnTo>
                  <a:lnTo>
                    <a:pt x="32518" y="26579"/>
                  </a:lnTo>
                  <a:lnTo>
                    <a:pt x="32995" y="26139"/>
                  </a:lnTo>
                  <a:lnTo>
                    <a:pt x="33911" y="25222"/>
                  </a:lnTo>
                  <a:lnTo>
                    <a:pt x="34828" y="25222"/>
                  </a:lnTo>
                  <a:lnTo>
                    <a:pt x="35268" y="24746"/>
                  </a:lnTo>
                  <a:lnTo>
                    <a:pt x="35744" y="23829"/>
                  </a:lnTo>
                  <a:lnTo>
                    <a:pt x="35268" y="22913"/>
                  </a:lnTo>
                  <a:lnTo>
                    <a:pt x="34828" y="22913"/>
                  </a:lnTo>
                  <a:lnTo>
                    <a:pt x="34828" y="22473"/>
                  </a:lnTo>
                  <a:lnTo>
                    <a:pt x="35268" y="21996"/>
                  </a:lnTo>
                  <a:lnTo>
                    <a:pt x="34351" y="21080"/>
                  </a:lnTo>
                  <a:lnTo>
                    <a:pt x="33911" y="20640"/>
                  </a:lnTo>
                  <a:lnTo>
                    <a:pt x="32995" y="20163"/>
                  </a:lnTo>
                  <a:lnTo>
                    <a:pt x="33435" y="19723"/>
                  </a:lnTo>
                  <a:lnTo>
                    <a:pt x="32995" y="19247"/>
                  </a:lnTo>
                  <a:lnTo>
                    <a:pt x="32995" y="17890"/>
                  </a:lnTo>
                  <a:lnTo>
                    <a:pt x="32995" y="17414"/>
                  </a:lnTo>
                  <a:lnTo>
                    <a:pt x="33435" y="15581"/>
                  </a:lnTo>
                  <a:lnTo>
                    <a:pt x="32518" y="15581"/>
                  </a:lnTo>
                  <a:lnTo>
                    <a:pt x="32078" y="15141"/>
                  </a:lnTo>
                  <a:lnTo>
                    <a:pt x="33435" y="13748"/>
                  </a:lnTo>
                  <a:lnTo>
                    <a:pt x="33911" y="13308"/>
                  </a:lnTo>
                  <a:lnTo>
                    <a:pt x="33911" y="12831"/>
                  </a:lnTo>
                  <a:lnTo>
                    <a:pt x="33911" y="10998"/>
                  </a:lnTo>
                  <a:lnTo>
                    <a:pt x="33435" y="10558"/>
                  </a:lnTo>
                  <a:lnTo>
                    <a:pt x="33435" y="10082"/>
                  </a:lnTo>
                  <a:lnTo>
                    <a:pt x="32995" y="10082"/>
                  </a:lnTo>
                  <a:lnTo>
                    <a:pt x="32518" y="9165"/>
                  </a:lnTo>
                  <a:lnTo>
                    <a:pt x="32078" y="8725"/>
                  </a:lnTo>
                  <a:lnTo>
                    <a:pt x="32078" y="7332"/>
                  </a:lnTo>
                  <a:lnTo>
                    <a:pt x="31602" y="6892"/>
                  </a:lnTo>
                  <a:lnTo>
                    <a:pt x="31602" y="6416"/>
                  </a:lnTo>
                  <a:lnTo>
                    <a:pt x="31602" y="5499"/>
                  </a:lnTo>
                  <a:lnTo>
                    <a:pt x="31602" y="5059"/>
                  </a:lnTo>
                  <a:lnTo>
                    <a:pt x="30245" y="4583"/>
                  </a:lnTo>
                  <a:lnTo>
                    <a:pt x="29769" y="4583"/>
                  </a:lnTo>
                  <a:lnTo>
                    <a:pt x="28852" y="3666"/>
                  </a:lnTo>
                  <a:lnTo>
                    <a:pt x="28852" y="3226"/>
                  </a:lnTo>
                  <a:lnTo>
                    <a:pt x="28852" y="2310"/>
                  </a:lnTo>
                  <a:lnTo>
                    <a:pt x="28412" y="1833"/>
                  </a:lnTo>
                  <a:lnTo>
                    <a:pt x="28412" y="1393"/>
                  </a:lnTo>
                  <a:lnTo>
                    <a:pt x="27936" y="477"/>
                  </a:lnTo>
                  <a:lnTo>
                    <a:pt x="27019"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4" name="Google Shape;2024;p52"/>
            <p:cNvSpPr/>
            <p:nvPr/>
          </p:nvSpPr>
          <p:spPr>
            <a:xfrm>
              <a:off x="6552909" y="4321579"/>
              <a:ext cx="117878" cy="73672"/>
            </a:xfrm>
            <a:custGeom>
              <a:avLst/>
              <a:gdLst/>
              <a:ahLst/>
              <a:cxnLst/>
              <a:rect l="l" t="t" r="r" b="b"/>
              <a:pathLst>
                <a:path w="7333" h="4583" extrusionOk="0">
                  <a:moveTo>
                    <a:pt x="917" y="0"/>
                  </a:moveTo>
                  <a:lnTo>
                    <a:pt x="0" y="440"/>
                  </a:lnTo>
                  <a:lnTo>
                    <a:pt x="477" y="917"/>
                  </a:lnTo>
                  <a:lnTo>
                    <a:pt x="1833" y="917"/>
                  </a:lnTo>
                  <a:lnTo>
                    <a:pt x="2310" y="1357"/>
                  </a:lnTo>
                  <a:lnTo>
                    <a:pt x="3666" y="1833"/>
                  </a:lnTo>
                  <a:lnTo>
                    <a:pt x="4143" y="2273"/>
                  </a:lnTo>
                  <a:lnTo>
                    <a:pt x="5059" y="2750"/>
                  </a:lnTo>
                  <a:lnTo>
                    <a:pt x="5499" y="3190"/>
                  </a:lnTo>
                  <a:lnTo>
                    <a:pt x="5976" y="3666"/>
                  </a:lnTo>
                  <a:lnTo>
                    <a:pt x="6892" y="4583"/>
                  </a:lnTo>
                  <a:lnTo>
                    <a:pt x="7332" y="4583"/>
                  </a:lnTo>
                  <a:lnTo>
                    <a:pt x="6892" y="3666"/>
                  </a:lnTo>
                  <a:lnTo>
                    <a:pt x="6416" y="3190"/>
                  </a:lnTo>
                  <a:lnTo>
                    <a:pt x="5976" y="2750"/>
                  </a:lnTo>
                  <a:lnTo>
                    <a:pt x="5976" y="2273"/>
                  </a:lnTo>
                  <a:lnTo>
                    <a:pt x="5499" y="1833"/>
                  </a:lnTo>
                  <a:lnTo>
                    <a:pt x="5059" y="1833"/>
                  </a:lnTo>
                  <a:lnTo>
                    <a:pt x="4583" y="1357"/>
                  </a:lnTo>
                  <a:lnTo>
                    <a:pt x="3226" y="917"/>
                  </a:lnTo>
                  <a:lnTo>
                    <a:pt x="2310" y="917"/>
                  </a:lnTo>
                  <a:lnTo>
                    <a:pt x="1833" y="440"/>
                  </a:lnTo>
                  <a:lnTo>
                    <a:pt x="139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5" name="Google Shape;2025;p52"/>
            <p:cNvSpPr/>
            <p:nvPr/>
          </p:nvSpPr>
          <p:spPr>
            <a:xfrm>
              <a:off x="6059648" y="1779864"/>
              <a:ext cx="36555" cy="44222"/>
            </a:xfrm>
            <a:custGeom>
              <a:avLst/>
              <a:gdLst/>
              <a:ahLst/>
              <a:cxnLst/>
              <a:rect l="l" t="t" r="r" b="b"/>
              <a:pathLst>
                <a:path w="2274" h="2751" extrusionOk="0">
                  <a:moveTo>
                    <a:pt x="1357" y="1"/>
                  </a:moveTo>
                  <a:lnTo>
                    <a:pt x="1357" y="477"/>
                  </a:lnTo>
                  <a:lnTo>
                    <a:pt x="441" y="477"/>
                  </a:lnTo>
                  <a:lnTo>
                    <a:pt x="441" y="917"/>
                  </a:lnTo>
                  <a:lnTo>
                    <a:pt x="441" y="1394"/>
                  </a:lnTo>
                  <a:lnTo>
                    <a:pt x="1" y="1834"/>
                  </a:lnTo>
                  <a:lnTo>
                    <a:pt x="441" y="2310"/>
                  </a:lnTo>
                  <a:lnTo>
                    <a:pt x="441" y="2750"/>
                  </a:lnTo>
                  <a:lnTo>
                    <a:pt x="917" y="2310"/>
                  </a:lnTo>
                  <a:lnTo>
                    <a:pt x="917" y="1834"/>
                  </a:lnTo>
                  <a:lnTo>
                    <a:pt x="1834" y="1834"/>
                  </a:lnTo>
                  <a:lnTo>
                    <a:pt x="2274" y="477"/>
                  </a:lnTo>
                  <a:lnTo>
                    <a:pt x="183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6" name="Google Shape;2026;p52"/>
            <p:cNvSpPr/>
            <p:nvPr/>
          </p:nvSpPr>
          <p:spPr>
            <a:xfrm>
              <a:off x="5543994" y="1595999"/>
              <a:ext cx="950000" cy="1141518"/>
            </a:xfrm>
            <a:custGeom>
              <a:avLst/>
              <a:gdLst/>
              <a:ahLst/>
              <a:cxnLst/>
              <a:rect l="l" t="t" r="r" b="b"/>
              <a:pathLst>
                <a:path w="59098" h="71012" extrusionOk="0">
                  <a:moveTo>
                    <a:pt x="52242" y="1"/>
                  </a:moveTo>
                  <a:lnTo>
                    <a:pt x="51325" y="1357"/>
                  </a:lnTo>
                  <a:lnTo>
                    <a:pt x="51325" y="1834"/>
                  </a:lnTo>
                  <a:lnTo>
                    <a:pt x="49932" y="2274"/>
                  </a:lnTo>
                  <a:lnTo>
                    <a:pt x="50409" y="3667"/>
                  </a:lnTo>
                  <a:lnTo>
                    <a:pt x="50409" y="4107"/>
                  </a:lnTo>
                  <a:lnTo>
                    <a:pt x="49932" y="3667"/>
                  </a:lnTo>
                  <a:lnTo>
                    <a:pt x="49932" y="3190"/>
                  </a:lnTo>
                  <a:lnTo>
                    <a:pt x="49016" y="2750"/>
                  </a:lnTo>
                  <a:lnTo>
                    <a:pt x="49016" y="2274"/>
                  </a:lnTo>
                  <a:lnTo>
                    <a:pt x="49016" y="1834"/>
                  </a:lnTo>
                  <a:lnTo>
                    <a:pt x="49016" y="1357"/>
                  </a:lnTo>
                  <a:lnTo>
                    <a:pt x="48576" y="1357"/>
                  </a:lnTo>
                  <a:lnTo>
                    <a:pt x="48576" y="1834"/>
                  </a:lnTo>
                  <a:lnTo>
                    <a:pt x="48576" y="2274"/>
                  </a:lnTo>
                  <a:lnTo>
                    <a:pt x="48099" y="3667"/>
                  </a:lnTo>
                  <a:lnTo>
                    <a:pt x="47659" y="4583"/>
                  </a:lnTo>
                  <a:lnTo>
                    <a:pt x="47659" y="5500"/>
                  </a:lnTo>
                  <a:lnTo>
                    <a:pt x="47183" y="5023"/>
                  </a:lnTo>
                  <a:lnTo>
                    <a:pt x="47183" y="4583"/>
                  </a:lnTo>
                  <a:lnTo>
                    <a:pt x="47183" y="3667"/>
                  </a:lnTo>
                  <a:lnTo>
                    <a:pt x="48099" y="2750"/>
                  </a:lnTo>
                  <a:lnTo>
                    <a:pt x="48099" y="2274"/>
                  </a:lnTo>
                  <a:lnTo>
                    <a:pt x="48576" y="1357"/>
                  </a:lnTo>
                  <a:lnTo>
                    <a:pt x="49016" y="917"/>
                  </a:lnTo>
                  <a:lnTo>
                    <a:pt x="48576" y="441"/>
                  </a:lnTo>
                  <a:lnTo>
                    <a:pt x="47183" y="1357"/>
                  </a:lnTo>
                  <a:lnTo>
                    <a:pt x="46743" y="917"/>
                  </a:lnTo>
                  <a:lnTo>
                    <a:pt x="46266" y="1834"/>
                  </a:lnTo>
                  <a:lnTo>
                    <a:pt x="46266" y="2274"/>
                  </a:lnTo>
                  <a:lnTo>
                    <a:pt x="47183" y="2750"/>
                  </a:lnTo>
                  <a:lnTo>
                    <a:pt x="45826" y="3190"/>
                  </a:lnTo>
                  <a:lnTo>
                    <a:pt x="45350" y="2750"/>
                  </a:lnTo>
                  <a:lnTo>
                    <a:pt x="44910" y="3190"/>
                  </a:lnTo>
                  <a:lnTo>
                    <a:pt x="44910" y="4107"/>
                  </a:lnTo>
                  <a:lnTo>
                    <a:pt x="44433" y="4107"/>
                  </a:lnTo>
                  <a:lnTo>
                    <a:pt x="44910" y="4583"/>
                  </a:lnTo>
                  <a:lnTo>
                    <a:pt x="43993" y="5940"/>
                  </a:lnTo>
                  <a:lnTo>
                    <a:pt x="43517" y="4583"/>
                  </a:lnTo>
                  <a:lnTo>
                    <a:pt x="43077" y="5500"/>
                  </a:lnTo>
                  <a:lnTo>
                    <a:pt x="43077" y="5940"/>
                  </a:lnTo>
                  <a:lnTo>
                    <a:pt x="43077" y="6416"/>
                  </a:lnTo>
                  <a:lnTo>
                    <a:pt x="42600" y="6856"/>
                  </a:lnTo>
                  <a:lnTo>
                    <a:pt x="42160" y="6416"/>
                  </a:lnTo>
                  <a:lnTo>
                    <a:pt x="41684" y="6416"/>
                  </a:lnTo>
                  <a:lnTo>
                    <a:pt x="41684" y="6856"/>
                  </a:lnTo>
                  <a:lnTo>
                    <a:pt x="41244" y="6416"/>
                  </a:lnTo>
                  <a:lnTo>
                    <a:pt x="40767" y="6416"/>
                  </a:lnTo>
                  <a:lnTo>
                    <a:pt x="40327" y="6856"/>
                  </a:lnTo>
                  <a:lnTo>
                    <a:pt x="40327" y="7333"/>
                  </a:lnTo>
                  <a:lnTo>
                    <a:pt x="39851" y="7333"/>
                  </a:lnTo>
                  <a:lnTo>
                    <a:pt x="39411" y="8249"/>
                  </a:lnTo>
                  <a:lnTo>
                    <a:pt x="39411" y="9166"/>
                  </a:lnTo>
                  <a:lnTo>
                    <a:pt x="39851" y="9606"/>
                  </a:lnTo>
                  <a:lnTo>
                    <a:pt x="39851" y="10522"/>
                  </a:lnTo>
                  <a:lnTo>
                    <a:pt x="39411" y="10082"/>
                  </a:lnTo>
                  <a:lnTo>
                    <a:pt x="38934" y="9606"/>
                  </a:lnTo>
                  <a:lnTo>
                    <a:pt x="38494" y="9606"/>
                  </a:lnTo>
                  <a:lnTo>
                    <a:pt x="38018" y="10522"/>
                  </a:lnTo>
                  <a:lnTo>
                    <a:pt x="37101" y="9606"/>
                  </a:lnTo>
                  <a:lnTo>
                    <a:pt x="37101" y="10082"/>
                  </a:lnTo>
                  <a:lnTo>
                    <a:pt x="37101" y="10999"/>
                  </a:lnTo>
                  <a:lnTo>
                    <a:pt x="37578" y="11915"/>
                  </a:lnTo>
                  <a:lnTo>
                    <a:pt x="37578" y="12355"/>
                  </a:lnTo>
                  <a:lnTo>
                    <a:pt x="37101" y="12355"/>
                  </a:lnTo>
                  <a:lnTo>
                    <a:pt x="36661" y="10999"/>
                  </a:lnTo>
                  <a:lnTo>
                    <a:pt x="36661" y="12355"/>
                  </a:lnTo>
                  <a:lnTo>
                    <a:pt x="36185" y="13272"/>
                  </a:lnTo>
                  <a:lnTo>
                    <a:pt x="35745" y="12832"/>
                  </a:lnTo>
                  <a:lnTo>
                    <a:pt x="35745" y="11915"/>
                  </a:lnTo>
                  <a:lnTo>
                    <a:pt x="35268" y="12355"/>
                  </a:lnTo>
                  <a:lnTo>
                    <a:pt x="35268" y="13748"/>
                  </a:lnTo>
                  <a:lnTo>
                    <a:pt x="34352" y="13748"/>
                  </a:lnTo>
                  <a:lnTo>
                    <a:pt x="33912" y="14188"/>
                  </a:lnTo>
                  <a:lnTo>
                    <a:pt x="34352" y="14665"/>
                  </a:lnTo>
                  <a:lnTo>
                    <a:pt x="33912" y="15105"/>
                  </a:lnTo>
                  <a:lnTo>
                    <a:pt x="33435" y="16021"/>
                  </a:lnTo>
                  <a:lnTo>
                    <a:pt x="33435" y="16498"/>
                  </a:lnTo>
                  <a:lnTo>
                    <a:pt x="33912" y="16938"/>
                  </a:lnTo>
                  <a:lnTo>
                    <a:pt x="33435" y="17414"/>
                  </a:lnTo>
                  <a:lnTo>
                    <a:pt x="32079" y="17414"/>
                  </a:lnTo>
                  <a:lnTo>
                    <a:pt x="32079" y="16938"/>
                  </a:lnTo>
                  <a:lnTo>
                    <a:pt x="31602" y="17414"/>
                  </a:lnTo>
                  <a:lnTo>
                    <a:pt x="31602" y="17854"/>
                  </a:lnTo>
                  <a:lnTo>
                    <a:pt x="31602" y="18771"/>
                  </a:lnTo>
                  <a:lnTo>
                    <a:pt x="31602" y="19247"/>
                  </a:lnTo>
                  <a:lnTo>
                    <a:pt x="31162" y="20604"/>
                  </a:lnTo>
                  <a:lnTo>
                    <a:pt x="31162" y="19247"/>
                  </a:lnTo>
                  <a:lnTo>
                    <a:pt x="31162" y="18331"/>
                  </a:lnTo>
                  <a:lnTo>
                    <a:pt x="31162" y="17854"/>
                  </a:lnTo>
                  <a:lnTo>
                    <a:pt x="30686" y="18331"/>
                  </a:lnTo>
                  <a:lnTo>
                    <a:pt x="30246" y="18771"/>
                  </a:lnTo>
                  <a:lnTo>
                    <a:pt x="29769" y="18771"/>
                  </a:lnTo>
                  <a:lnTo>
                    <a:pt x="29329" y="19247"/>
                  </a:lnTo>
                  <a:lnTo>
                    <a:pt x="29769" y="19247"/>
                  </a:lnTo>
                  <a:lnTo>
                    <a:pt x="30246" y="19687"/>
                  </a:lnTo>
                  <a:lnTo>
                    <a:pt x="30246" y="20164"/>
                  </a:lnTo>
                  <a:lnTo>
                    <a:pt x="29769" y="19687"/>
                  </a:lnTo>
                  <a:lnTo>
                    <a:pt x="29329" y="20164"/>
                  </a:lnTo>
                  <a:lnTo>
                    <a:pt x="28853" y="19687"/>
                  </a:lnTo>
                  <a:lnTo>
                    <a:pt x="27936" y="19687"/>
                  </a:lnTo>
                  <a:lnTo>
                    <a:pt x="28413" y="20604"/>
                  </a:lnTo>
                  <a:lnTo>
                    <a:pt x="27936" y="21080"/>
                  </a:lnTo>
                  <a:lnTo>
                    <a:pt x="29329" y="20604"/>
                  </a:lnTo>
                  <a:lnTo>
                    <a:pt x="29769" y="21080"/>
                  </a:lnTo>
                  <a:lnTo>
                    <a:pt x="29769" y="21520"/>
                  </a:lnTo>
                  <a:lnTo>
                    <a:pt x="28413" y="21520"/>
                  </a:lnTo>
                  <a:lnTo>
                    <a:pt x="27936" y="21997"/>
                  </a:lnTo>
                  <a:lnTo>
                    <a:pt x="27936" y="22437"/>
                  </a:lnTo>
                  <a:lnTo>
                    <a:pt x="28853" y="22437"/>
                  </a:lnTo>
                  <a:lnTo>
                    <a:pt x="28853" y="23353"/>
                  </a:lnTo>
                  <a:lnTo>
                    <a:pt x="28413" y="23353"/>
                  </a:lnTo>
                  <a:lnTo>
                    <a:pt x="27936" y="23830"/>
                  </a:lnTo>
                  <a:lnTo>
                    <a:pt x="27496" y="24270"/>
                  </a:lnTo>
                  <a:lnTo>
                    <a:pt x="27020" y="24746"/>
                  </a:lnTo>
                  <a:lnTo>
                    <a:pt x="26103" y="24270"/>
                  </a:lnTo>
                  <a:lnTo>
                    <a:pt x="25663" y="24746"/>
                  </a:lnTo>
                  <a:lnTo>
                    <a:pt x="25663" y="25186"/>
                  </a:lnTo>
                  <a:lnTo>
                    <a:pt x="25663" y="25663"/>
                  </a:lnTo>
                  <a:lnTo>
                    <a:pt x="25187" y="25663"/>
                  </a:lnTo>
                  <a:lnTo>
                    <a:pt x="24747" y="26103"/>
                  </a:lnTo>
                  <a:lnTo>
                    <a:pt x="25187" y="26579"/>
                  </a:lnTo>
                  <a:lnTo>
                    <a:pt x="24747" y="27496"/>
                  </a:lnTo>
                  <a:lnTo>
                    <a:pt x="23830" y="27496"/>
                  </a:lnTo>
                  <a:lnTo>
                    <a:pt x="24270" y="27936"/>
                  </a:lnTo>
                  <a:lnTo>
                    <a:pt x="24747" y="28412"/>
                  </a:lnTo>
                  <a:lnTo>
                    <a:pt x="25187" y="27936"/>
                  </a:lnTo>
                  <a:lnTo>
                    <a:pt x="25187" y="28852"/>
                  </a:lnTo>
                  <a:lnTo>
                    <a:pt x="23830" y="28852"/>
                  </a:lnTo>
                  <a:lnTo>
                    <a:pt x="23830" y="29329"/>
                  </a:lnTo>
                  <a:lnTo>
                    <a:pt x="24270" y="29769"/>
                  </a:lnTo>
                  <a:lnTo>
                    <a:pt x="23830" y="30245"/>
                  </a:lnTo>
                  <a:lnTo>
                    <a:pt x="23353" y="30245"/>
                  </a:lnTo>
                  <a:lnTo>
                    <a:pt x="22914" y="30685"/>
                  </a:lnTo>
                  <a:lnTo>
                    <a:pt x="22437" y="31162"/>
                  </a:lnTo>
                  <a:lnTo>
                    <a:pt x="22914" y="32078"/>
                  </a:lnTo>
                  <a:lnTo>
                    <a:pt x="22914" y="32518"/>
                  </a:lnTo>
                  <a:lnTo>
                    <a:pt x="22437" y="32995"/>
                  </a:lnTo>
                  <a:lnTo>
                    <a:pt x="21997" y="32518"/>
                  </a:lnTo>
                  <a:lnTo>
                    <a:pt x="21997" y="32078"/>
                  </a:lnTo>
                  <a:lnTo>
                    <a:pt x="21520" y="32995"/>
                  </a:lnTo>
                  <a:lnTo>
                    <a:pt x="21520" y="33435"/>
                  </a:lnTo>
                  <a:lnTo>
                    <a:pt x="22437" y="33435"/>
                  </a:lnTo>
                  <a:lnTo>
                    <a:pt x="22437" y="34351"/>
                  </a:lnTo>
                  <a:lnTo>
                    <a:pt x="21997" y="34828"/>
                  </a:lnTo>
                  <a:lnTo>
                    <a:pt x="21520" y="34828"/>
                  </a:lnTo>
                  <a:lnTo>
                    <a:pt x="21520" y="35744"/>
                  </a:lnTo>
                  <a:lnTo>
                    <a:pt x="21081" y="36184"/>
                  </a:lnTo>
                  <a:lnTo>
                    <a:pt x="20604" y="36661"/>
                  </a:lnTo>
                  <a:lnTo>
                    <a:pt x="20604" y="37101"/>
                  </a:lnTo>
                  <a:lnTo>
                    <a:pt x="21081" y="37101"/>
                  </a:lnTo>
                  <a:lnTo>
                    <a:pt x="21081" y="37577"/>
                  </a:lnTo>
                  <a:lnTo>
                    <a:pt x="21081" y="38017"/>
                  </a:lnTo>
                  <a:lnTo>
                    <a:pt x="20604" y="38494"/>
                  </a:lnTo>
                  <a:lnTo>
                    <a:pt x="19687" y="38017"/>
                  </a:lnTo>
                  <a:lnTo>
                    <a:pt x="19687" y="37577"/>
                  </a:lnTo>
                  <a:lnTo>
                    <a:pt x="19248" y="37101"/>
                  </a:lnTo>
                  <a:lnTo>
                    <a:pt x="18771" y="37577"/>
                  </a:lnTo>
                  <a:lnTo>
                    <a:pt x="18331" y="38017"/>
                  </a:lnTo>
                  <a:lnTo>
                    <a:pt x="16938" y="38017"/>
                  </a:lnTo>
                  <a:lnTo>
                    <a:pt x="16938" y="38934"/>
                  </a:lnTo>
                  <a:lnTo>
                    <a:pt x="16498" y="39850"/>
                  </a:lnTo>
                  <a:lnTo>
                    <a:pt x="16498" y="40767"/>
                  </a:lnTo>
                  <a:lnTo>
                    <a:pt x="15105" y="40767"/>
                  </a:lnTo>
                  <a:lnTo>
                    <a:pt x="15582" y="41243"/>
                  </a:lnTo>
                  <a:lnTo>
                    <a:pt x="15582" y="42160"/>
                  </a:lnTo>
                  <a:lnTo>
                    <a:pt x="15105" y="41683"/>
                  </a:lnTo>
                  <a:lnTo>
                    <a:pt x="14665" y="42160"/>
                  </a:lnTo>
                  <a:lnTo>
                    <a:pt x="13749" y="42600"/>
                  </a:lnTo>
                  <a:lnTo>
                    <a:pt x="13272" y="42160"/>
                  </a:lnTo>
                  <a:lnTo>
                    <a:pt x="12832" y="43077"/>
                  </a:lnTo>
                  <a:lnTo>
                    <a:pt x="12355" y="43516"/>
                  </a:lnTo>
                  <a:lnTo>
                    <a:pt x="11916" y="43516"/>
                  </a:lnTo>
                  <a:lnTo>
                    <a:pt x="11916" y="44433"/>
                  </a:lnTo>
                  <a:lnTo>
                    <a:pt x="11439" y="43993"/>
                  </a:lnTo>
                  <a:lnTo>
                    <a:pt x="10999" y="43993"/>
                  </a:lnTo>
                  <a:lnTo>
                    <a:pt x="11439" y="44433"/>
                  </a:lnTo>
                  <a:lnTo>
                    <a:pt x="11439" y="44910"/>
                  </a:lnTo>
                  <a:lnTo>
                    <a:pt x="10999" y="44910"/>
                  </a:lnTo>
                  <a:lnTo>
                    <a:pt x="10522" y="44433"/>
                  </a:lnTo>
                  <a:lnTo>
                    <a:pt x="10083" y="44910"/>
                  </a:lnTo>
                  <a:lnTo>
                    <a:pt x="9606" y="44910"/>
                  </a:lnTo>
                  <a:lnTo>
                    <a:pt x="9166" y="45349"/>
                  </a:lnTo>
                  <a:lnTo>
                    <a:pt x="8689" y="45349"/>
                  </a:lnTo>
                  <a:lnTo>
                    <a:pt x="8689" y="45826"/>
                  </a:lnTo>
                  <a:lnTo>
                    <a:pt x="9166" y="46743"/>
                  </a:lnTo>
                  <a:lnTo>
                    <a:pt x="8250" y="46743"/>
                  </a:lnTo>
                  <a:lnTo>
                    <a:pt x="7333" y="46266"/>
                  </a:lnTo>
                  <a:lnTo>
                    <a:pt x="6856" y="46266"/>
                  </a:lnTo>
                  <a:lnTo>
                    <a:pt x="6416" y="46743"/>
                  </a:lnTo>
                  <a:lnTo>
                    <a:pt x="6856" y="47182"/>
                  </a:lnTo>
                  <a:lnTo>
                    <a:pt x="6856" y="47659"/>
                  </a:lnTo>
                  <a:lnTo>
                    <a:pt x="5500" y="47659"/>
                  </a:lnTo>
                  <a:lnTo>
                    <a:pt x="5023" y="49015"/>
                  </a:lnTo>
                  <a:lnTo>
                    <a:pt x="5023" y="48099"/>
                  </a:lnTo>
                  <a:lnTo>
                    <a:pt x="4583" y="48099"/>
                  </a:lnTo>
                  <a:lnTo>
                    <a:pt x="4107" y="48576"/>
                  </a:lnTo>
                  <a:lnTo>
                    <a:pt x="3667" y="48099"/>
                  </a:lnTo>
                  <a:lnTo>
                    <a:pt x="2274" y="48099"/>
                  </a:lnTo>
                  <a:lnTo>
                    <a:pt x="2750" y="48576"/>
                  </a:lnTo>
                  <a:lnTo>
                    <a:pt x="2750" y="49015"/>
                  </a:lnTo>
                  <a:lnTo>
                    <a:pt x="3190" y="49492"/>
                  </a:lnTo>
                  <a:lnTo>
                    <a:pt x="3667" y="49492"/>
                  </a:lnTo>
                  <a:lnTo>
                    <a:pt x="3667" y="49932"/>
                  </a:lnTo>
                  <a:lnTo>
                    <a:pt x="3190" y="49932"/>
                  </a:lnTo>
                  <a:lnTo>
                    <a:pt x="2750" y="50409"/>
                  </a:lnTo>
                  <a:lnTo>
                    <a:pt x="1834" y="50409"/>
                  </a:lnTo>
                  <a:lnTo>
                    <a:pt x="1834" y="50848"/>
                  </a:lnTo>
                  <a:lnTo>
                    <a:pt x="2274" y="51765"/>
                  </a:lnTo>
                  <a:lnTo>
                    <a:pt x="2274" y="52242"/>
                  </a:lnTo>
                  <a:lnTo>
                    <a:pt x="1357" y="51765"/>
                  </a:lnTo>
                  <a:lnTo>
                    <a:pt x="1357" y="52242"/>
                  </a:lnTo>
                  <a:lnTo>
                    <a:pt x="1357" y="52681"/>
                  </a:lnTo>
                  <a:lnTo>
                    <a:pt x="1834" y="53598"/>
                  </a:lnTo>
                  <a:lnTo>
                    <a:pt x="2750" y="53598"/>
                  </a:lnTo>
                  <a:lnTo>
                    <a:pt x="2750" y="54075"/>
                  </a:lnTo>
                  <a:lnTo>
                    <a:pt x="2274" y="54075"/>
                  </a:lnTo>
                  <a:lnTo>
                    <a:pt x="1357" y="53598"/>
                  </a:lnTo>
                  <a:lnTo>
                    <a:pt x="1357" y="54075"/>
                  </a:lnTo>
                  <a:lnTo>
                    <a:pt x="1357" y="54515"/>
                  </a:lnTo>
                  <a:lnTo>
                    <a:pt x="1834" y="55431"/>
                  </a:lnTo>
                  <a:lnTo>
                    <a:pt x="2750" y="55908"/>
                  </a:lnTo>
                  <a:lnTo>
                    <a:pt x="1834" y="56348"/>
                  </a:lnTo>
                  <a:lnTo>
                    <a:pt x="1357" y="55908"/>
                  </a:lnTo>
                  <a:lnTo>
                    <a:pt x="917" y="56348"/>
                  </a:lnTo>
                  <a:lnTo>
                    <a:pt x="917" y="56824"/>
                  </a:lnTo>
                  <a:lnTo>
                    <a:pt x="2274" y="57264"/>
                  </a:lnTo>
                  <a:lnTo>
                    <a:pt x="1834" y="57264"/>
                  </a:lnTo>
                  <a:lnTo>
                    <a:pt x="1357" y="57741"/>
                  </a:lnTo>
                  <a:lnTo>
                    <a:pt x="1357" y="58181"/>
                  </a:lnTo>
                  <a:lnTo>
                    <a:pt x="1834" y="58657"/>
                  </a:lnTo>
                  <a:lnTo>
                    <a:pt x="2274" y="59097"/>
                  </a:lnTo>
                  <a:lnTo>
                    <a:pt x="3190" y="58657"/>
                  </a:lnTo>
                  <a:lnTo>
                    <a:pt x="4107" y="58181"/>
                  </a:lnTo>
                  <a:lnTo>
                    <a:pt x="3190" y="59574"/>
                  </a:lnTo>
                  <a:lnTo>
                    <a:pt x="2750" y="60014"/>
                  </a:lnTo>
                  <a:lnTo>
                    <a:pt x="2274" y="60490"/>
                  </a:lnTo>
                  <a:lnTo>
                    <a:pt x="3190" y="61407"/>
                  </a:lnTo>
                  <a:lnTo>
                    <a:pt x="2274" y="61407"/>
                  </a:lnTo>
                  <a:lnTo>
                    <a:pt x="1834" y="61847"/>
                  </a:lnTo>
                  <a:lnTo>
                    <a:pt x="1357" y="61407"/>
                  </a:lnTo>
                  <a:lnTo>
                    <a:pt x="917" y="61407"/>
                  </a:lnTo>
                  <a:lnTo>
                    <a:pt x="441" y="62323"/>
                  </a:lnTo>
                  <a:lnTo>
                    <a:pt x="441" y="62763"/>
                  </a:lnTo>
                  <a:lnTo>
                    <a:pt x="1" y="64156"/>
                  </a:lnTo>
                  <a:lnTo>
                    <a:pt x="441" y="64596"/>
                  </a:lnTo>
                  <a:lnTo>
                    <a:pt x="1357" y="62763"/>
                  </a:lnTo>
                  <a:lnTo>
                    <a:pt x="2274" y="62763"/>
                  </a:lnTo>
                  <a:lnTo>
                    <a:pt x="2750" y="63240"/>
                  </a:lnTo>
                  <a:lnTo>
                    <a:pt x="2750" y="64156"/>
                  </a:lnTo>
                  <a:lnTo>
                    <a:pt x="2274" y="64596"/>
                  </a:lnTo>
                  <a:lnTo>
                    <a:pt x="2274" y="65513"/>
                  </a:lnTo>
                  <a:lnTo>
                    <a:pt x="1834" y="65989"/>
                  </a:lnTo>
                  <a:lnTo>
                    <a:pt x="1834" y="65513"/>
                  </a:lnTo>
                  <a:lnTo>
                    <a:pt x="1357" y="65989"/>
                  </a:lnTo>
                  <a:lnTo>
                    <a:pt x="1357" y="66429"/>
                  </a:lnTo>
                  <a:lnTo>
                    <a:pt x="1357" y="67346"/>
                  </a:lnTo>
                  <a:lnTo>
                    <a:pt x="1357" y="67822"/>
                  </a:lnTo>
                  <a:lnTo>
                    <a:pt x="2274" y="68739"/>
                  </a:lnTo>
                  <a:lnTo>
                    <a:pt x="4107" y="69179"/>
                  </a:lnTo>
                  <a:lnTo>
                    <a:pt x="3190" y="70095"/>
                  </a:lnTo>
                  <a:lnTo>
                    <a:pt x="4107" y="70572"/>
                  </a:lnTo>
                  <a:lnTo>
                    <a:pt x="4583" y="70095"/>
                  </a:lnTo>
                  <a:lnTo>
                    <a:pt x="4583" y="71012"/>
                  </a:lnTo>
                  <a:lnTo>
                    <a:pt x="6856" y="71012"/>
                  </a:lnTo>
                  <a:lnTo>
                    <a:pt x="8250" y="70572"/>
                  </a:lnTo>
                  <a:lnTo>
                    <a:pt x="8250" y="71012"/>
                  </a:lnTo>
                  <a:lnTo>
                    <a:pt x="9166" y="70095"/>
                  </a:lnTo>
                  <a:lnTo>
                    <a:pt x="9606" y="69655"/>
                  </a:lnTo>
                  <a:lnTo>
                    <a:pt x="9606" y="68739"/>
                  </a:lnTo>
                  <a:lnTo>
                    <a:pt x="10522" y="68262"/>
                  </a:lnTo>
                  <a:lnTo>
                    <a:pt x="11916" y="67822"/>
                  </a:lnTo>
                  <a:lnTo>
                    <a:pt x="11916" y="67346"/>
                  </a:lnTo>
                  <a:lnTo>
                    <a:pt x="12355" y="66429"/>
                  </a:lnTo>
                  <a:lnTo>
                    <a:pt x="13272" y="66429"/>
                  </a:lnTo>
                  <a:lnTo>
                    <a:pt x="13272" y="66906"/>
                  </a:lnTo>
                  <a:lnTo>
                    <a:pt x="13749" y="67346"/>
                  </a:lnTo>
                  <a:lnTo>
                    <a:pt x="14665" y="66906"/>
                  </a:lnTo>
                  <a:lnTo>
                    <a:pt x="14665" y="65989"/>
                  </a:lnTo>
                  <a:lnTo>
                    <a:pt x="15582" y="65073"/>
                  </a:lnTo>
                  <a:lnTo>
                    <a:pt x="15582" y="63680"/>
                  </a:lnTo>
                  <a:lnTo>
                    <a:pt x="15105" y="63680"/>
                  </a:lnTo>
                  <a:lnTo>
                    <a:pt x="16021" y="62323"/>
                  </a:lnTo>
                  <a:lnTo>
                    <a:pt x="16498" y="61847"/>
                  </a:lnTo>
                  <a:lnTo>
                    <a:pt x="16938" y="61407"/>
                  </a:lnTo>
                  <a:lnTo>
                    <a:pt x="17415" y="61407"/>
                  </a:lnTo>
                  <a:lnTo>
                    <a:pt x="17415" y="62323"/>
                  </a:lnTo>
                  <a:lnTo>
                    <a:pt x="16938" y="62763"/>
                  </a:lnTo>
                  <a:lnTo>
                    <a:pt x="16498" y="62763"/>
                  </a:lnTo>
                  <a:lnTo>
                    <a:pt x="16498" y="63680"/>
                  </a:lnTo>
                  <a:lnTo>
                    <a:pt x="16938" y="63680"/>
                  </a:lnTo>
                  <a:lnTo>
                    <a:pt x="18331" y="64596"/>
                  </a:lnTo>
                  <a:lnTo>
                    <a:pt x="19248" y="63680"/>
                  </a:lnTo>
                  <a:lnTo>
                    <a:pt x="19248" y="63240"/>
                  </a:lnTo>
                  <a:lnTo>
                    <a:pt x="19687" y="62763"/>
                  </a:lnTo>
                  <a:lnTo>
                    <a:pt x="19687" y="62323"/>
                  </a:lnTo>
                  <a:lnTo>
                    <a:pt x="20164" y="61407"/>
                  </a:lnTo>
                  <a:lnTo>
                    <a:pt x="21081" y="61407"/>
                  </a:lnTo>
                  <a:lnTo>
                    <a:pt x="21520" y="60014"/>
                  </a:lnTo>
                  <a:lnTo>
                    <a:pt x="21520" y="58657"/>
                  </a:lnTo>
                  <a:lnTo>
                    <a:pt x="21520" y="58181"/>
                  </a:lnTo>
                  <a:lnTo>
                    <a:pt x="21520" y="57741"/>
                  </a:lnTo>
                  <a:lnTo>
                    <a:pt x="21081" y="56824"/>
                  </a:lnTo>
                  <a:lnTo>
                    <a:pt x="20604" y="56348"/>
                  </a:lnTo>
                  <a:lnTo>
                    <a:pt x="22437" y="54991"/>
                  </a:lnTo>
                  <a:lnTo>
                    <a:pt x="21997" y="54515"/>
                  </a:lnTo>
                  <a:lnTo>
                    <a:pt x="21997" y="53598"/>
                  </a:lnTo>
                  <a:lnTo>
                    <a:pt x="21997" y="53158"/>
                  </a:lnTo>
                  <a:lnTo>
                    <a:pt x="21520" y="52681"/>
                  </a:lnTo>
                  <a:lnTo>
                    <a:pt x="21081" y="52242"/>
                  </a:lnTo>
                  <a:lnTo>
                    <a:pt x="21081" y="51765"/>
                  </a:lnTo>
                  <a:lnTo>
                    <a:pt x="21081" y="51325"/>
                  </a:lnTo>
                  <a:lnTo>
                    <a:pt x="21520" y="50409"/>
                  </a:lnTo>
                  <a:lnTo>
                    <a:pt x="21520" y="49492"/>
                  </a:lnTo>
                  <a:lnTo>
                    <a:pt x="21081" y="48576"/>
                  </a:lnTo>
                  <a:lnTo>
                    <a:pt x="20604" y="48099"/>
                  </a:lnTo>
                  <a:lnTo>
                    <a:pt x="20604" y="47659"/>
                  </a:lnTo>
                  <a:lnTo>
                    <a:pt x="20604" y="46743"/>
                  </a:lnTo>
                  <a:lnTo>
                    <a:pt x="21081" y="46266"/>
                  </a:lnTo>
                  <a:lnTo>
                    <a:pt x="21081" y="45349"/>
                  </a:lnTo>
                  <a:lnTo>
                    <a:pt x="21081" y="44433"/>
                  </a:lnTo>
                  <a:lnTo>
                    <a:pt x="21081" y="43516"/>
                  </a:lnTo>
                  <a:lnTo>
                    <a:pt x="21520" y="42160"/>
                  </a:lnTo>
                  <a:lnTo>
                    <a:pt x="21997" y="41683"/>
                  </a:lnTo>
                  <a:lnTo>
                    <a:pt x="22914" y="41243"/>
                  </a:lnTo>
                  <a:lnTo>
                    <a:pt x="22914" y="41683"/>
                  </a:lnTo>
                  <a:lnTo>
                    <a:pt x="23353" y="41683"/>
                  </a:lnTo>
                  <a:lnTo>
                    <a:pt x="23830" y="41243"/>
                  </a:lnTo>
                  <a:lnTo>
                    <a:pt x="24270" y="40767"/>
                  </a:lnTo>
                  <a:lnTo>
                    <a:pt x="25663" y="40767"/>
                  </a:lnTo>
                  <a:lnTo>
                    <a:pt x="26103" y="39850"/>
                  </a:lnTo>
                  <a:lnTo>
                    <a:pt x="25663" y="38934"/>
                  </a:lnTo>
                  <a:lnTo>
                    <a:pt x="25663" y="38494"/>
                  </a:lnTo>
                  <a:lnTo>
                    <a:pt x="25663" y="38017"/>
                  </a:lnTo>
                  <a:lnTo>
                    <a:pt x="24747" y="37101"/>
                  </a:lnTo>
                  <a:lnTo>
                    <a:pt x="25187" y="36661"/>
                  </a:lnTo>
                  <a:lnTo>
                    <a:pt x="26103" y="36184"/>
                  </a:lnTo>
                  <a:lnTo>
                    <a:pt x="26103" y="35744"/>
                  </a:lnTo>
                  <a:lnTo>
                    <a:pt x="26580" y="33911"/>
                  </a:lnTo>
                  <a:lnTo>
                    <a:pt x="26580" y="33435"/>
                  </a:lnTo>
                  <a:lnTo>
                    <a:pt x="26580" y="32995"/>
                  </a:lnTo>
                  <a:lnTo>
                    <a:pt x="26580" y="32078"/>
                  </a:lnTo>
                  <a:lnTo>
                    <a:pt x="27020" y="31602"/>
                  </a:lnTo>
                  <a:lnTo>
                    <a:pt x="27496" y="30685"/>
                  </a:lnTo>
                  <a:lnTo>
                    <a:pt x="27496" y="29329"/>
                  </a:lnTo>
                  <a:lnTo>
                    <a:pt x="28413" y="28852"/>
                  </a:lnTo>
                  <a:lnTo>
                    <a:pt x="29329" y="28412"/>
                  </a:lnTo>
                  <a:lnTo>
                    <a:pt x="29769" y="27936"/>
                  </a:lnTo>
                  <a:lnTo>
                    <a:pt x="29769" y="27496"/>
                  </a:lnTo>
                  <a:lnTo>
                    <a:pt x="29769" y="26579"/>
                  </a:lnTo>
                  <a:lnTo>
                    <a:pt x="30686" y="25663"/>
                  </a:lnTo>
                  <a:lnTo>
                    <a:pt x="31602" y="24746"/>
                  </a:lnTo>
                  <a:lnTo>
                    <a:pt x="31602" y="24270"/>
                  </a:lnTo>
                  <a:lnTo>
                    <a:pt x="32079" y="23830"/>
                  </a:lnTo>
                  <a:lnTo>
                    <a:pt x="31162" y="22913"/>
                  </a:lnTo>
                  <a:lnTo>
                    <a:pt x="30686" y="22437"/>
                  </a:lnTo>
                  <a:lnTo>
                    <a:pt x="31162" y="21997"/>
                  </a:lnTo>
                  <a:lnTo>
                    <a:pt x="31602" y="21520"/>
                  </a:lnTo>
                  <a:lnTo>
                    <a:pt x="32995" y="20164"/>
                  </a:lnTo>
                  <a:lnTo>
                    <a:pt x="32995" y="19687"/>
                  </a:lnTo>
                  <a:lnTo>
                    <a:pt x="33435" y="18771"/>
                  </a:lnTo>
                  <a:lnTo>
                    <a:pt x="33912" y="18771"/>
                  </a:lnTo>
                  <a:lnTo>
                    <a:pt x="35268" y="19247"/>
                  </a:lnTo>
                  <a:lnTo>
                    <a:pt x="35745" y="19247"/>
                  </a:lnTo>
                  <a:lnTo>
                    <a:pt x="35268" y="18771"/>
                  </a:lnTo>
                  <a:lnTo>
                    <a:pt x="35268" y="17854"/>
                  </a:lnTo>
                  <a:lnTo>
                    <a:pt x="36185" y="16938"/>
                  </a:lnTo>
                  <a:lnTo>
                    <a:pt x="36661" y="16938"/>
                  </a:lnTo>
                  <a:lnTo>
                    <a:pt x="37101" y="17414"/>
                  </a:lnTo>
                  <a:lnTo>
                    <a:pt x="37578" y="17414"/>
                  </a:lnTo>
                  <a:lnTo>
                    <a:pt x="37578" y="16938"/>
                  </a:lnTo>
                  <a:lnTo>
                    <a:pt x="37578" y="15581"/>
                  </a:lnTo>
                  <a:lnTo>
                    <a:pt x="38934" y="16021"/>
                  </a:lnTo>
                  <a:lnTo>
                    <a:pt x="38494" y="15581"/>
                  </a:lnTo>
                  <a:lnTo>
                    <a:pt x="38494" y="14665"/>
                  </a:lnTo>
                  <a:lnTo>
                    <a:pt x="38494" y="13748"/>
                  </a:lnTo>
                  <a:lnTo>
                    <a:pt x="39851" y="13748"/>
                  </a:lnTo>
                  <a:lnTo>
                    <a:pt x="39411" y="12832"/>
                  </a:lnTo>
                  <a:lnTo>
                    <a:pt x="39851" y="11915"/>
                  </a:lnTo>
                  <a:lnTo>
                    <a:pt x="40327" y="11915"/>
                  </a:lnTo>
                  <a:lnTo>
                    <a:pt x="41244" y="12355"/>
                  </a:lnTo>
                  <a:lnTo>
                    <a:pt x="42160" y="12832"/>
                  </a:lnTo>
                  <a:lnTo>
                    <a:pt x="42160" y="13272"/>
                  </a:lnTo>
                  <a:lnTo>
                    <a:pt x="42600" y="14188"/>
                  </a:lnTo>
                  <a:lnTo>
                    <a:pt x="43517" y="14188"/>
                  </a:lnTo>
                  <a:lnTo>
                    <a:pt x="43993" y="14665"/>
                  </a:lnTo>
                  <a:lnTo>
                    <a:pt x="45826" y="14665"/>
                  </a:lnTo>
                  <a:lnTo>
                    <a:pt x="46266" y="13748"/>
                  </a:lnTo>
                  <a:lnTo>
                    <a:pt x="46743" y="13748"/>
                  </a:lnTo>
                  <a:lnTo>
                    <a:pt x="47183" y="14665"/>
                  </a:lnTo>
                  <a:lnTo>
                    <a:pt x="48099" y="14188"/>
                  </a:lnTo>
                  <a:lnTo>
                    <a:pt x="48576" y="14188"/>
                  </a:lnTo>
                  <a:lnTo>
                    <a:pt x="48576" y="13748"/>
                  </a:lnTo>
                  <a:lnTo>
                    <a:pt x="49016" y="12832"/>
                  </a:lnTo>
                  <a:lnTo>
                    <a:pt x="49492" y="12355"/>
                  </a:lnTo>
                  <a:lnTo>
                    <a:pt x="49492" y="11915"/>
                  </a:lnTo>
                  <a:lnTo>
                    <a:pt x="49492" y="11439"/>
                  </a:lnTo>
                  <a:lnTo>
                    <a:pt x="49492" y="10999"/>
                  </a:lnTo>
                  <a:lnTo>
                    <a:pt x="49932" y="9606"/>
                  </a:lnTo>
                  <a:lnTo>
                    <a:pt x="49492" y="7773"/>
                  </a:lnTo>
                  <a:lnTo>
                    <a:pt x="49932" y="7333"/>
                  </a:lnTo>
                  <a:lnTo>
                    <a:pt x="50849" y="7333"/>
                  </a:lnTo>
                  <a:lnTo>
                    <a:pt x="51765" y="6416"/>
                  </a:lnTo>
                  <a:lnTo>
                    <a:pt x="52242" y="5940"/>
                  </a:lnTo>
                  <a:lnTo>
                    <a:pt x="53158" y="5940"/>
                  </a:lnTo>
                  <a:lnTo>
                    <a:pt x="52682" y="7333"/>
                  </a:lnTo>
                  <a:lnTo>
                    <a:pt x="54515" y="7333"/>
                  </a:lnTo>
                  <a:lnTo>
                    <a:pt x="54991" y="7773"/>
                  </a:lnTo>
                  <a:lnTo>
                    <a:pt x="55431" y="8249"/>
                  </a:lnTo>
                  <a:lnTo>
                    <a:pt x="55431" y="8689"/>
                  </a:lnTo>
                  <a:lnTo>
                    <a:pt x="54991" y="9606"/>
                  </a:lnTo>
                  <a:lnTo>
                    <a:pt x="55431" y="10522"/>
                  </a:lnTo>
                  <a:lnTo>
                    <a:pt x="55431" y="10999"/>
                  </a:lnTo>
                  <a:lnTo>
                    <a:pt x="55431" y="11439"/>
                  </a:lnTo>
                  <a:lnTo>
                    <a:pt x="55431" y="11915"/>
                  </a:lnTo>
                  <a:lnTo>
                    <a:pt x="55908" y="11915"/>
                  </a:lnTo>
                  <a:lnTo>
                    <a:pt x="55908" y="10082"/>
                  </a:lnTo>
                  <a:lnTo>
                    <a:pt x="56348" y="8689"/>
                  </a:lnTo>
                  <a:lnTo>
                    <a:pt x="57741" y="8249"/>
                  </a:lnTo>
                  <a:lnTo>
                    <a:pt x="58657" y="7773"/>
                  </a:lnTo>
                  <a:lnTo>
                    <a:pt x="59097" y="5940"/>
                  </a:lnTo>
                  <a:lnTo>
                    <a:pt x="58657" y="5940"/>
                  </a:lnTo>
                  <a:lnTo>
                    <a:pt x="57741" y="6416"/>
                  </a:lnTo>
                  <a:lnTo>
                    <a:pt x="57264" y="6416"/>
                  </a:lnTo>
                  <a:lnTo>
                    <a:pt x="57741" y="5940"/>
                  </a:lnTo>
                  <a:lnTo>
                    <a:pt x="57741" y="4583"/>
                  </a:lnTo>
                  <a:lnTo>
                    <a:pt x="57264" y="4107"/>
                  </a:lnTo>
                  <a:lnTo>
                    <a:pt x="57741" y="4107"/>
                  </a:lnTo>
                  <a:lnTo>
                    <a:pt x="58181" y="3667"/>
                  </a:lnTo>
                  <a:lnTo>
                    <a:pt x="58181" y="3190"/>
                  </a:lnTo>
                  <a:lnTo>
                    <a:pt x="58181" y="2750"/>
                  </a:lnTo>
                  <a:lnTo>
                    <a:pt x="57741" y="2750"/>
                  </a:lnTo>
                  <a:lnTo>
                    <a:pt x="57741" y="2274"/>
                  </a:lnTo>
                  <a:lnTo>
                    <a:pt x="56824" y="2274"/>
                  </a:lnTo>
                  <a:lnTo>
                    <a:pt x="55908" y="2750"/>
                  </a:lnTo>
                  <a:lnTo>
                    <a:pt x="55431" y="1834"/>
                  </a:lnTo>
                  <a:lnTo>
                    <a:pt x="54515" y="1834"/>
                  </a:lnTo>
                  <a:lnTo>
                    <a:pt x="54075" y="1357"/>
                  </a:lnTo>
                  <a:lnTo>
                    <a:pt x="53158" y="2750"/>
                  </a:lnTo>
                  <a:lnTo>
                    <a:pt x="53158" y="3190"/>
                  </a:lnTo>
                  <a:lnTo>
                    <a:pt x="52682" y="3667"/>
                  </a:lnTo>
                  <a:lnTo>
                    <a:pt x="52242" y="2750"/>
                  </a:lnTo>
                  <a:lnTo>
                    <a:pt x="52242" y="2274"/>
                  </a:lnTo>
                  <a:lnTo>
                    <a:pt x="52682" y="1834"/>
                  </a:lnTo>
                  <a:lnTo>
                    <a:pt x="52682" y="1357"/>
                  </a:lnTo>
                  <a:lnTo>
                    <a:pt x="52682"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7" name="Google Shape;2027;p52"/>
            <p:cNvSpPr/>
            <p:nvPr/>
          </p:nvSpPr>
          <p:spPr>
            <a:xfrm>
              <a:off x="5823924" y="2634379"/>
              <a:ext cx="29482" cy="29482"/>
            </a:xfrm>
            <a:custGeom>
              <a:avLst/>
              <a:gdLst/>
              <a:ahLst/>
              <a:cxnLst/>
              <a:rect l="l" t="t" r="r" b="b"/>
              <a:pathLst>
                <a:path w="1834" h="1834" extrusionOk="0">
                  <a:moveTo>
                    <a:pt x="917" y="0"/>
                  </a:moveTo>
                  <a:lnTo>
                    <a:pt x="1" y="917"/>
                  </a:lnTo>
                  <a:lnTo>
                    <a:pt x="917" y="917"/>
                  </a:lnTo>
                  <a:lnTo>
                    <a:pt x="917" y="1393"/>
                  </a:lnTo>
                  <a:lnTo>
                    <a:pt x="1357" y="1833"/>
                  </a:lnTo>
                  <a:lnTo>
                    <a:pt x="1834" y="1393"/>
                  </a:lnTo>
                  <a:lnTo>
                    <a:pt x="1357" y="917"/>
                  </a:lnTo>
                  <a:lnTo>
                    <a:pt x="1357" y="47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8" name="Google Shape;2028;p52"/>
            <p:cNvSpPr/>
            <p:nvPr/>
          </p:nvSpPr>
          <p:spPr>
            <a:xfrm>
              <a:off x="5823924" y="2649104"/>
              <a:ext cx="16" cy="16"/>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29" name="Google Shape;2029;p52"/>
            <p:cNvSpPr/>
            <p:nvPr/>
          </p:nvSpPr>
          <p:spPr>
            <a:xfrm>
              <a:off x="5823924" y="1816998"/>
              <a:ext cx="508002" cy="1163910"/>
            </a:xfrm>
            <a:custGeom>
              <a:avLst/>
              <a:gdLst/>
              <a:ahLst/>
              <a:cxnLst/>
              <a:rect l="l" t="t" r="r" b="b"/>
              <a:pathLst>
                <a:path w="31602" h="72405" extrusionOk="0">
                  <a:moveTo>
                    <a:pt x="21080" y="0"/>
                  </a:moveTo>
                  <a:lnTo>
                    <a:pt x="21080" y="917"/>
                  </a:lnTo>
                  <a:lnTo>
                    <a:pt x="21080" y="1833"/>
                  </a:lnTo>
                  <a:lnTo>
                    <a:pt x="21520" y="2273"/>
                  </a:lnTo>
                  <a:lnTo>
                    <a:pt x="20164" y="1833"/>
                  </a:lnTo>
                  <a:lnTo>
                    <a:pt x="20164" y="3190"/>
                  </a:lnTo>
                  <a:lnTo>
                    <a:pt x="20164" y="3666"/>
                  </a:lnTo>
                  <a:lnTo>
                    <a:pt x="19687" y="3666"/>
                  </a:lnTo>
                  <a:lnTo>
                    <a:pt x="18771" y="3190"/>
                  </a:lnTo>
                  <a:lnTo>
                    <a:pt x="17854" y="4106"/>
                  </a:lnTo>
                  <a:lnTo>
                    <a:pt x="17854" y="5023"/>
                  </a:lnTo>
                  <a:lnTo>
                    <a:pt x="18331" y="5499"/>
                  </a:lnTo>
                  <a:lnTo>
                    <a:pt x="17414" y="5499"/>
                  </a:lnTo>
                  <a:lnTo>
                    <a:pt x="16498" y="5023"/>
                  </a:lnTo>
                  <a:lnTo>
                    <a:pt x="16021" y="5023"/>
                  </a:lnTo>
                  <a:lnTo>
                    <a:pt x="15581" y="5939"/>
                  </a:lnTo>
                  <a:lnTo>
                    <a:pt x="15581" y="6416"/>
                  </a:lnTo>
                  <a:lnTo>
                    <a:pt x="14188" y="7772"/>
                  </a:lnTo>
                  <a:lnTo>
                    <a:pt x="13748" y="8249"/>
                  </a:lnTo>
                  <a:lnTo>
                    <a:pt x="13272" y="8689"/>
                  </a:lnTo>
                  <a:lnTo>
                    <a:pt x="13748" y="9165"/>
                  </a:lnTo>
                  <a:lnTo>
                    <a:pt x="14665" y="10082"/>
                  </a:lnTo>
                  <a:lnTo>
                    <a:pt x="14188" y="10522"/>
                  </a:lnTo>
                  <a:lnTo>
                    <a:pt x="14188" y="10998"/>
                  </a:lnTo>
                  <a:lnTo>
                    <a:pt x="13272" y="11915"/>
                  </a:lnTo>
                  <a:lnTo>
                    <a:pt x="12355" y="12831"/>
                  </a:lnTo>
                  <a:lnTo>
                    <a:pt x="12355" y="13748"/>
                  </a:lnTo>
                  <a:lnTo>
                    <a:pt x="12355" y="14188"/>
                  </a:lnTo>
                  <a:lnTo>
                    <a:pt x="11915" y="14664"/>
                  </a:lnTo>
                  <a:lnTo>
                    <a:pt x="10999" y="15104"/>
                  </a:lnTo>
                  <a:lnTo>
                    <a:pt x="10082" y="15581"/>
                  </a:lnTo>
                  <a:lnTo>
                    <a:pt x="10082" y="16937"/>
                  </a:lnTo>
                  <a:lnTo>
                    <a:pt x="9606" y="17854"/>
                  </a:lnTo>
                  <a:lnTo>
                    <a:pt x="9166" y="18330"/>
                  </a:lnTo>
                  <a:lnTo>
                    <a:pt x="9166" y="19247"/>
                  </a:lnTo>
                  <a:lnTo>
                    <a:pt x="9166" y="19687"/>
                  </a:lnTo>
                  <a:lnTo>
                    <a:pt x="9166" y="20163"/>
                  </a:lnTo>
                  <a:lnTo>
                    <a:pt x="8689" y="21996"/>
                  </a:lnTo>
                  <a:lnTo>
                    <a:pt x="8689" y="22436"/>
                  </a:lnTo>
                  <a:lnTo>
                    <a:pt x="7773" y="22913"/>
                  </a:lnTo>
                  <a:lnTo>
                    <a:pt x="7333" y="23353"/>
                  </a:lnTo>
                  <a:lnTo>
                    <a:pt x="8249" y="24269"/>
                  </a:lnTo>
                  <a:lnTo>
                    <a:pt x="8249" y="24746"/>
                  </a:lnTo>
                  <a:lnTo>
                    <a:pt x="8249" y="25186"/>
                  </a:lnTo>
                  <a:lnTo>
                    <a:pt x="8689" y="26102"/>
                  </a:lnTo>
                  <a:lnTo>
                    <a:pt x="8249" y="27019"/>
                  </a:lnTo>
                  <a:lnTo>
                    <a:pt x="6856" y="27019"/>
                  </a:lnTo>
                  <a:lnTo>
                    <a:pt x="6416" y="27495"/>
                  </a:lnTo>
                  <a:lnTo>
                    <a:pt x="5939" y="27935"/>
                  </a:lnTo>
                  <a:lnTo>
                    <a:pt x="5500" y="27935"/>
                  </a:lnTo>
                  <a:lnTo>
                    <a:pt x="5500" y="27495"/>
                  </a:lnTo>
                  <a:lnTo>
                    <a:pt x="4583" y="27935"/>
                  </a:lnTo>
                  <a:lnTo>
                    <a:pt x="4106" y="28412"/>
                  </a:lnTo>
                  <a:lnTo>
                    <a:pt x="3667" y="29768"/>
                  </a:lnTo>
                  <a:lnTo>
                    <a:pt x="3667" y="30685"/>
                  </a:lnTo>
                  <a:lnTo>
                    <a:pt x="3667" y="31601"/>
                  </a:lnTo>
                  <a:lnTo>
                    <a:pt x="3667" y="32518"/>
                  </a:lnTo>
                  <a:lnTo>
                    <a:pt x="3190" y="32995"/>
                  </a:lnTo>
                  <a:lnTo>
                    <a:pt x="3190" y="33911"/>
                  </a:lnTo>
                  <a:lnTo>
                    <a:pt x="3190" y="34351"/>
                  </a:lnTo>
                  <a:lnTo>
                    <a:pt x="3667" y="34828"/>
                  </a:lnTo>
                  <a:lnTo>
                    <a:pt x="4106" y="35744"/>
                  </a:lnTo>
                  <a:lnTo>
                    <a:pt x="4106" y="36661"/>
                  </a:lnTo>
                  <a:lnTo>
                    <a:pt x="3667" y="37577"/>
                  </a:lnTo>
                  <a:lnTo>
                    <a:pt x="3667" y="38017"/>
                  </a:lnTo>
                  <a:lnTo>
                    <a:pt x="3667" y="38494"/>
                  </a:lnTo>
                  <a:lnTo>
                    <a:pt x="4106" y="38933"/>
                  </a:lnTo>
                  <a:lnTo>
                    <a:pt x="4583" y="39410"/>
                  </a:lnTo>
                  <a:lnTo>
                    <a:pt x="4583" y="39850"/>
                  </a:lnTo>
                  <a:lnTo>
                    <a:pt x="4583" y="40767"/>
                  </a:lnTo>
                  <a:lnTo>
                    <a:pt x="5023" y="41243"/>
                  </a:lnTo>
                  <a:lnTo>
                    <a:pt x="3190" y="42600"/>
                  </a:lnTo>
                  <a:lnTo>
                    <a:pt x="3667" y="43076"/>
                  </a:lnTo>
                  <a:lnTo>
                    <a:pt x="4106" y="43993"/>
                  </a:lnTo>
                  <a:lnTo>
                    <a:pt x="4106" y="44433"/>
                  </a:lnTo>
                  <a:lnTo>
                    <a:pt x="4106" y="44909"/>
                  </a:lnTo>
                  <a:lnTo>
                    <a:pt x="4106" y="46266"/>
                  </a:lnTo>
                  <a:lnTo>
                    <a:pt x="3667" y="47659"/>
                  </a:lnTo>
                  <a:lnTo>
                    <a:pt x="2750" y="47659"/>
                  </a:lnTo>
                  <a:lnTo>
                    <a:pt x="2273" y="48575"/>
                  </a:lnTo>
                  <a:lnTo>
                    <a:pt x="2273" y="49015"/>
                  </a:lnTo>
                  <a:lnTo>
                    <a:pt x="1834" y="49492"/>
                  </a:lnTo>
                  <a:lnTo>
                    <a:pt x="1834" y="49932"/>
                  </a:lnTo>
                  <a:lnTo>
                    <a:pt x="917" y="50848"/>
                  </a:lnTo>
                  <a:lnTo>
                    <a:pt x="1357" y="51325"/>
                  </a:lnTo>
                  <a:lnTo>
                    <a:pt x="1357" y="51765"/>
                  </a:lnTo>
                  <a:lnTo>
                    <a:pt x="1834" y="52241"/>
                  </a:lnTo>
                  <a:lnTo>
                    <a:pt x="1357" y="52681"/>
                  </a:lnTo>
                  <a:lnTo>
                    <a:pt x="440" y="52241"/>
                  </a:lnTo>
                  <a:lnTo>
                    <a:pt x="440" y="51765"/>
                  </a:lnTo>
                  <a:lnTo>
                    <a:pt x="1" y="51765"/>
                  </a:lnTo>
                  <a:lnTo>
                    <a:pt x="440" y="53158"/>
                  </a:lnTo>
                  <a:lnTo>
                    <a:pt x="440" y="53598"/>
                  </a:lnTo>
                  <a:lnTo>
                    <a:pt x="440" y="54514"/>
                  </a:lnTo>
                  <a:lnTo>
                    <a:pt x="440" y="54991"/>
                  </a:lnTo>
                  <a:lnTo>
                    <a:pt x="440" y="55431"/>
                  </a:lnTo>
                  <a:lnTo>
                    <a:pt x="440" y="55907"/>
                  </a:lnTo>
                  <a:lnTo>
                    <a:pt x="440" y="56347"/>
                  </a:lnTo>
                  <a:lnTo>
                    <a:pt x="917" y="56347"/>
                  </a:lnTo>
                  <a:lnTo>
                    <a:pt x="917" y="57264"/>
                  </a:lnTo>
                  <a:lnTo>
                    <a:pt x="1357" y="56824"/>
                  </a:lnTo>
                  <a:lnTo>
                    <a:pt x="1834" y="57264"/>
                  </a:lnTo>
                  <a:lnTo>
                    <a:pt x="1357" y="58180"/>
                  </a:lnTo>
                  <a:lnTo>
                    <a:pt x="1357" y="58657"/>
                  </a:lnTo>
                  <a:lnTo>
                    <a:pt x="1834" y="59097"/>
                  </a:lnTo>
                  <a:lnTo>
                    <a:pt x="1834" y="59573"/>
                  </a:lnTo>
                  <a:lnTo>
                    <a:pt x="1834" y="60930"/>
                  </a:lnTo>
                  <a:lnTo>
                    <a:pt x="1834" y="61406"/>
                  </a:lnTo>
                  <a:lnTo>
                    <a:pt x="2273" y="61846"/>
                  </a:lnTo>
                  <a:lnTo>
                    <a:pt x="1834" y="62323"/>
                  </a:lnTo>
                  <a:lnTo>
                    <a:pt x="1834" y="63239"/>
                  </a:lnTo>
                  <a:lnTo>
                    <a:pt x="2273" y="63679"/>
                  </a:lnTo>
                  <a:lnTo>
                    <a:pt x="2750" y="63679"/>
                  </a:lnTo>
                  <a:lnTo>
                    <a:pt x="3190" y="65072"/>
                  </a:lnTo>
                  <a:lnTo>
                    <a:pt x="4106" y="65512"/>
                  </a:lnTo>
                  <a:lnTo>
                    <a:pt x="4106" y="65989"/>
                  </a:lnTo>
                  <a:lnTo>
                    <a:pt x="4106" y="66429"/>
                  </a:lnTo>
                  <a:lnTo>
                    <a:pt x="3667" y="66429"/>
                  </a:lnTo>
                  <a:lnTo>
                    <a:pt x="3667" y="66905"/>
                  </a:lnTo>
                  <a:lnTo>
                    <a:pt x="3190" y="67345"/>
                  </a:lnTo>
                  <a:lnTo>
                    <a:pt x="3190" y="67822"/>
                  </a:lnTo>
                  <a:lnTo>
                    <a:pt x="3190" y="68738"/>
                  </a:lnTo>
                  <a:lnTo>
                    <a:pt x="3667" y="68738"/>
                  </a:lnTo>
                  <a:lnTo>
                    <a:pt x="3667" y="69655"/>
                  </a:lnTo>
                  <a:lnTo>
                    <a:pt x="4583" y="70095"/>
                  </a:lnTo>
                  <a:lnTo>
                    <a:pt x="4583" y="70571"/>
                  </a:lnTo>
                  <a:lnTo>
                    <a:pt x="4583" y="71488"/>
                  </a:lnTo>
                  <a:lnTo>
                    <a:pt x="4106" y="71928"/>
                  </a:lnTo>
                  <a:lnTo>
                    <a:pt x="4583" y="72404"/>
                  </a:lnTo>
                  <a:lnTo>
                    <a:pt x="5023" y="71928"/>
                  </a:lnTo>
                  <a:lnTo>
                    <a:pt x="5500" y="72404"/>
                  </a:lnTo>
                  <a:lnTo>
                    <a:pt x="6856" y="71928"/>
                  </a:lnTo>
                  <a:lnTo>
                    <a:pt x="8689" y="71928"/>
                  </a:lnTo>
                  <a:lnTo>
                    <a:pt x="8689" y="71488"/>
                  </a:lnTo>
                  <a:lnTo>
                    <a:pt x="8249" y="70571"/>
                  </a:lnTo>
                  <a:lnTo>
                    <a:pt x="8249" y="69655"/>
                  </a:lnTo>
                  <a:lnTo>
                    <a:pt x="8689" y="69178"/>
                  </a:lnTo>
                  <a:lnTo>
                    <a:pt x="9606" y="69178"/>
                  </a:lnTo>
                  <a:lnTo>
                    <a:pt x="10082" y="68262"/>
                  </a:lnTo>
                  <a:lnTo>
                    <a:pt x="9606" y="68738"/>
                  </a:lnTo>
                  <a:lnTo>
                    <a:pt x="10082" y="67822"/>
                  </a:lnTo>
                  <a:lnTo>
                    <a:pt x="10999" y="67345"/>
                  </a:lnTo>
                  <a:lnTo>
                    <a:pt x="12355" y="67822"/>
                  </a:lnTo>
                  <a:lnTo>
                    <a:pt x="12355" y="68262"/>
                  </a:lnTo>
                  <a:lnTo>
                    <a:pt x="14188" y="68262"/>
                  </a:lnTo>
                  <a:lnTo>
                    <a:pt x="14188" y="67345"/>
                  </a:lnTo>
                  <a:lnTo>
                    <a:pt x="14188" y="66905"/>
                  </a:lnTo>
                  <a:lnTo>
                    <a:pt x="15105" y="65072"/>
                  </a:lnTo>
                  <a:lnTo>
                    <a:pt x="14665" y="64156"/>
                  </a:lnTo>
                  <a:lnTo>
                    <a:pt x="15105" y="63679"/>
                  </a:lnTo>
                  <a:lnTo>
                    <a:pt x="15581" y="63239"/>
                  </a:lnTo>
                  <a:lnTo>
                    <a:pt x="15581" y="62763"/>
                  </a:lnTo>
                  <a:lnTo>
                    <a:pt x="15105" y="62763"/>
                  </a:lnTo>
                  <a:lnTo>
                    <a:pt x="15581" y="61846"/>
                  </a:lnTo>
                  <a:lnTo>
                    <a:pt x="16021" y="61406"/>
                  </a:lnTo>
                  <a:lnTo>
                    <a:pt x="15581" y="60930"/>
                  </a:lnTo>
                  <a:lnTo>
                    <a:pt x="15581" y="60013"/>
                  </a:lnTo>
                  <a:lnTo>
                    <a:pt x="15581" y="59573"/>
                  </a:lnTo>
                  <a:lnTo>
                    <a:pt x="16021" y="59097"/>
                  </a:lnTo>
                  <a:lnTo>
                    <a:pt x="16021" y="58657"/>
                  </a:lnTo>
                  <a:lnTo>
                    <a:pt x="16498" y="57740"/>
                  </a:lnTo>
                  <a:lnTo>
                    <a:pt x="16498" y="57264"/>
                  </a:lnTo>
                  <a:lnTo>
                    <a:pt x="16498" y="56824"/>
                  </a:lnTo>
                  <a:lnTo>
                    <a:pt x="15581" y="55907"/>
                  </a:lnTo>
                  <a:lnTo>
                    <a:pt x="16938" y="55431"/>
                  </a:lnTo>
                  <a:lnTo>
                    <a:pt x="15105" y="54991"/>
                  </a:lnTo>
                  <a:lnTo>
                    <a:pt x="15581" y="54514"/>
                  </a:lnTo>
                  <a:lnTo>
                    <a:pt x="16498" y="54991"/>
                  </a:lnTo>
                  <a:lnTo>
                    <a:pt x="17414" y="54514"/>
                  </a:lnTo>
                  <a:lnTo>
                    <a:pt x="17854" y="53598"/>
                  </a:lnTo>
                  <a:lnTo>
                    <a:pt x="17854" y="53158"/>
                  </a:lnTo>
                  <a:lnTo>
                    <a:pt x="17854" y="52681"/>
                  </a:lnTo>
                  <a:lnTo>
                    <a:pt x="18771" y="52681"/>
                  </a:lnTo>
                  <a:lnTo>
                    <a:pt x="19687" y="53158"/>
                  </a:lnTo>
                  <a:lnTo>
                    <a:pt x="20164" y="52241"/>
                  </a:lnTo>
                  <a:lnTo>
                    <a:pt x="20604" y="51765"/>
                  </a:lnTo>
                  <a:lnTo>
                    <a:pt x="21520" y="50848"/>
                  </a:lnTo>
                  <a:lnTo>
                    <a:pt x="20164" y="50408"/>
                  </a:lnTo>
                  <a:lnTo>
                    <a:pt x="20164" y="49932"/>
                  </a:lnTo>
                  <a:lnTo>
                    <a:pt x="20604" y="49492"/>
                  </a:lnTo>
                  <a:lnTo>
                    <a:pt x="21080" y="49492"/>
                  </a:lnTo>
                  <a:lnTo>
                    <a:pt x="21997" y="48099"/>
                  </a:lnTo>
                  <a:lnTo>
                    <a:pt x="21520" y="47659"/>
                  </a:lnTo>
                  <a:lnTo>
                    <a:pt x="21520" y="46742"/>
                  </a:lnTo>
                  <a:lnTo>
                    <a:pt x="20604" y="47182"/>
                  </a:lnTo>
                  <a:lnTo>
                    <a:pt x="20604" y="46742"/>
                  </a:lnTo>
                  <a:lnTo>
                    <a:pt x="20604" y="46266"/>
                  </a:lnTo>
                  <a:lnTo>
                    <a:pt x="20164" y="45826"/>
                  </a:lnTo>
                  <a:lnTo>
                    <a:pt x="19687" y="45349"/>
                  </a:lnTo>
                  <a:lnTo>
                    <a:pt x="19247" y="44909"/>
                  </a:lnTo>
                  <a:lnTo>
                    <a:pt x="19247" y="44433"/>
                  </a:lnTo>
                  <a:lnTo>
                    <a:pt x="18331" y="44909"/>
                  </a:lnTo>
                  <a:lnTo>
                    <a:pt x="17854" y="44433"/>
                  </a:lnTo>
                  <a:lnTo>
                    <a:pt x="17414" y="43993"/>
                  </a:lnTo>
                  <a:lnTo>
                    <a:pt x="17414" y="43076"/>
                  </a:lnTo>
                  <a:lnTo>
                    <a:pt x="16938" y="42600"/>
                  </a:lnTo>
                  <a:lnTo>
                    <a:pt x="16938" y="42160"/>
                  </a:lnTo>
                  <a:lnTo>
                    <a:pt x="16021" y="41683"/>
                  </a:lnTo>
                  <a:lnTo>
                    <a:pt x="16498" y="41243"/>
                  </a:lnTo>
                  <a:lnTo>
                    <a:pt x="16938" y="40767"/>
                  </a:lnTo>
                  <a:lnTo>
                    <a:pt x="16938" y="39850"/>
                  </a:lnTo>
                  <a:lnTo>
                    <a:pt x="16938" y="39410"/>
                  </a:lnTo>
                  <a:lnTo>
                    <a:pt x="16938" y="38494"/>
                  </a:lnTo>
                  <a:lnTo>
                    <a:pt x="17414" y="38494"/>
                  </a:lnTo>
                  <a:lnTo>
                    <a:pt x="16938" y="38017"/>
                  </a:lnTo>
                  <a:lnTo>
                    <a:pt x="17414" y="37577"/>
                  </a:lnTo>
                  <a:lnTo>
                    <a:pt x="17414" y="36661"/>
                  </a:lnTo>
                  <a:lnTo>
                    <a:pt x="17854" y="35744"/>
                  </a:lnTo>
                  <a:lnTo>
                    <a:pt x="17854" y="34828"/>
                  </a:lnTo>
                  <a:lnTo>
                    <a:pt x="16021" y="35267"/>
                  </a:lnTo>
                  <a:lnTo>
                    <a:pt x="16021" y="33911"/>
                  </a:lnTo>
                  <a:lnTo>
                    <a:pt x="16498" y="33434"/>
                  </a:lnTo>
                  <a:lnTo>
                    <a:pt x="17854" y="33911"/>
                  </a:lnTo>
                  <a:lnTo>
                    <a:pt x="18331" y="33434"/>
                  </a:lnTo>
                  <a:lnTo>
                    <a:pt x="18771" y="33434"/>
                  </a:lnTo>
                  <a:lnTo>
                    <a:pt x="19247" y="32995"/>
                  </a:lnTo>
                  <a:lnTo>
                    <a:pt x="19687" y="32995"/>
                  </a:lnTo>
                  <a:lnTo>
                    <a:pt x="20604" y="32518"/>
                  </a:lnTo>
                  <a:lnTo>
                    <a:pt x="20164" y="32078"/>
                  </a:lnTo>
                  <a:lnTo>
                    <a:pt x="21080" y="30685"/>
                  </a:lnTo>
                  <a:lnTo>
                    <a:pt x="20604" y="30245"/>
                  </a:lnTo>
                  <a:lnTo>
                    <a:pt x="21520" y="30245"/>
                  </a:lnTo>
                  <a:lnTo>
                    <a:pt x="21997" y="29329"/>
                  </a:lnTo>
                  <a:lnTo>
                    <a:pt x="22437" y="29768"/>
                  </a:lnTo>
                  <a:lnTo>
                    <a:pt x="23353" y="29329"/>
                  </a:lnTo>
                  <a:lnTo>
                    <a:pt x="22913" y="28852"/>
                  </a:lnTo>
                  <a:lnTo>
                    <a:pt x="23353" y="28412"/>
                  </a:lnTo>
                  <a:lnTo>
                    <a:pt x="23830" y="27935"/>
                  </a:lnTo>
                  <a:lnTo>
                    <a:pt x="24746" y="27495"/>
                  </a:lnTo>
                  <a:lnTo>
                    <a:pt x="24746" y="26579"/>
                  </a:lnTo>
                  <a:lnTo>
                    <a:pt x="24746" y="26102"/>
                  </a:lnTo>
                  <a:lnTo>
                    <a:pt x="24746" y="25662"/>
                  </a:lnTo>
                  <a:lnTo>
                    <a:pt x="24746" y="24746"/>
                  </a:lnTo>
                  <a:lnTo>
                    <a:pt x="25186" y="24746"/>
                  </a:lnTo>
                  <a:lnTo>
                    <a:pt x="25663" y="23353"/>
                  </a:lnTo>
                  <a:lnTo>
                    <a:pt x="26103" y="22913"/>
                  </a:lnTo>
                  <a:lnTo>
                    <a:pt x="25663" y="22436"/>
                  </a:lnTo>
                  <a:lnTo>
                    <a:pt x="25663" y="21996"/>
                  </a:lnTo>
                  <a:lnTo>
                    <a:pt x="25663" y="21080"/>
                  </a:lnTo>
                  <a:lnTo>
                    <a:pt x="25663" y="20163"/>
                  </a:lnTo>
                  <a:lnTo>
                    <a:pt x="26103" y="19687"/>
                  </a:lnTo>
                  <a:lnTo>
                    <a:pt x="26103" y="19247"/>
                  </a:lnTo>
                  <a:lnTo>
                    <a:pt x="26103" y="18770"/>
                  </a:lnTo>
                  <a:lnTo>
                    <a:pt x="26579" y="17854"/>
                  </a:lnTo>
                  <a:lnTo>
                    <a:pt x="27496" y="17854"/>
                  </a:lnTo>
                  <a:lnTo>
                    <a:pt x="27496" y="16937"/>
                  </a:lnTo>
                  <a:lnTo>
                    <a:pt x="27496" y="16021"/>
                  </a:lnTo>
                  <a:lnTo>
                    <a:pt x="27496" y="15581"/>
                  </a:lnTo>
                  <a:lnTo>
                    <a:pt x="27936" y="15581"/>
                  </a:lnTo>
                  <a:lnTo>
                    <a:pt x="28412" y="16021"/>
                  </a:lnTo>
                  <a:lnTo>
                    <a:pt x="29329" y="15104"/>
                  </a:lnTo>
                  <a:lnTo>
                    <a:pt x="29769" y="15581"/>
                  </a:lnTo>
                  <a:lnTo>
                    <a:pt x="31162" y="15581"/>
                  </a:lnTo>
                  <a:lnTo>
                    <a:pt x="31602" y="15104"/>
                  </a:lnTo>
                  <a:lnTo>
                    <a:pt x="31602" y="14188"/>
                  </a:lnTo>
                  <a:lnTo>
                    <a:pt x="31162" y="13748"/>
                  </a:lnTo>
                  <a:lnTo>
                    <a:pt x="30685" y="12831"/>
                  </a:lnTo>
                  <a:lnTo>
                    <a:pt x="30685" y="12355"/>
                  </a:lnTo>
                  <a:lnTo>
                    <a:pt x="30245" y="11438"/>
                  </a:lnTo>
                  <a:lnTo>
                    <a:pt x="30245" y="10522"/>
                  </a:lnTo>
                  <a:lnTo>
                    <a:pt x="30685" y="10082"/>
                  </a:lnTo>
                  <a:lnTo>
                    <a:pt x="30245" y="9605"/>
                  </a:lnTo>
                  <a:lnTo>
                    <a:pt x="30245" y="9165"/>
                  </a:lnTo>
                  <a:lnTo>
                    <a:pt x="29769" y="8689"/>
                  </a:lnTo>
                  <a:lnTo>
                    <a:pt x="29769" y="7772"/>
                  </a:lnTo>
                  <a:lnTo>
                    <a:pt x="29769" y="7332"/>
                  </a:lnTo>
                  <a:lnTo>
                    <a:pt x="29769" y="6856"/>
                  </a:lnTo>
                  <a:lnTo>
                    <a:pt x="28852" y="7332"/>
                  </a:lnTo>
                  <a:lnTo>
                    <a:pt x="28412" y="7332"/>
                  </a:lnTo>
                  <a:lnTo>
                    <a:pt x="28852" y="6416"/>
                  </a:lnTo>
                  <a:lnTo>
                    <a:pt x="28852" y="5939"/>
                  </a:lnTo>
                  <a:lnTo>
                    <a:pt x="28852" y="5499"/>
                  </a:lnTo>
                  <a:lnTo>
                    <a:pt x="28852" y="5023"/>
                  </a:lnTo>
                  <a:lnTo>
                    <a:pt x="28852" y="4583"/>
                  </a:lnTo>
                  <a:lnTo>
                    <a:pt x="28412" y="4106"/>
                  </a:lnTo>
                  <a:lnTo>
                    <a:pt x="28412" y="3190"/>
                  </a:lnTo>
                  <a:lnTo>
                    <a:pt x="27936" y="3190"/>
                  </a:lnTo>
                  <a:lnTo>
                    <a:pt x="26579" y="2750"/>
                  </a:lnTo>
                  <a:lnTo>
                    <a:pt x="25663" y="2273"/>
                  </a:lnTo>
                  <a:lnTo>
                    <a:pt x="25186" y="2273"/>
                  </a:lnTo>
                  <a:lnTo>
                    <a:pt x="24746" y="1833"/>
                  </a:lnTo>
                  <a:lnTo>
                    <a:pt x="24270" y="1833"/>
                  </a:lnTo>
                  <a:lnTo>
                    <a:pt x="24270" y="917"/>
                  </a:lnTo>
                  <a:lnTo>
                    <a:pt x="23353" y="440"/>
                  </a:lnTo>
                  <a:lnTo>
                    <a:pt x="2199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0" name="Google Shape;2030;p52"/>
            <p:cNvSpPr/>
            <p:nvPr/>
          </p:nvSpPr>
          <p:spPr>
            <a:xfrm>
              <a:off x="6177510" y="1691468"/>
              <a:ext cx="500929" cy="869256"/>
            </a:xfrm>
            <a:custGeom>
              <a:avLst/>
              <a:gdLst/>
              <a:ahLst/>
              <a:cxnLst/>
              <a:rect l="l" t="t" r="r" b="b"/>
              <a:pathLst>
                <a:path w="31162" h="54075" extrusionOk="0">
                  <a:moveTo>
                    <a:pt x="12832" y="1"/>
                  </a:moveTo>
                  <a:lnTo>
                    <a:pt x="12355" y="477"/>
                  </a:lnTo>
                  <a:lnTo>
                    <a:pt x="11439" y="1394"/>
                  </a:lnTo>
                  <a:lnTo>
                    <a:pt x="10522" y="1394"/>
                  </a:lnTo>
                  <a:lnTo>
                    <a:pt x="10082" y="1834"/>
                  </a:lnTo>
                  <a:lnTo>
                    <a:pt x="10522" y="3667"/>
                  </a:lnTo>
                  <a:lnTo>
                    <a:pt x="10082" y="5060"/>
                  </a:lnTo>
                  <a:lnTo>
                    <a:pt x="10082" y="5500"/>
                  </a:lnTo>
                  <a:lnTo>
                    <a:pt x="10082" y="5976"/>
                  </a:lnTo>
                  <a:lnTo>
                    <a:pt x="10082" y="6416"/>
                  </a:lnTo>
                  <a:lnTo>
                    <a:pt x="9606" y="6893"/>
                  </a:lnTo>
                  <a:lnTo>
                    <a:pt x="9166" y="7809"/>
                  </a:lnTo>
                  <a:lnTo>
                    <a:pt x="9166" y="8249"/>
                  </a:lnTo>
                  <a:lnTo>
                    <a:pt x="8689" y="8249"/>
                  </a:lnTo>
                  <a:lnTo>
                    <a:pt x="7773" y="8726"/>
                  </a:lnTo>
                  <a:lnTo>
                    <a:pt x="7333" y="7809"/>
                  </a:lnTo>
                  <a:lnTo>
                    <a:pt x="6856" y="7809"/>
                  </a:lnTo>
                  <a:lnTo>
                    <a:pt x="6416" y="8726"/>
                  </a:lnTo>
                  <a:lnTo>
                    <a:pt x="4583" y="8726"/>
                  </a:lnTo>
                  <a:lnTo>
                    <a:pt x="4107" y="8249"/>
                  </a:lnTo>
                  <a:lnTo>
                    <a:pt x="3190" y="8249"/>
                  </a:lnTo>
                  <a:lnTo>
                    <a:pt x="2750" y="7333"/>
                  </a:lnTo>
                  <a:lnTo>
                    <a:pt x="2750" y="6893"/>
                  </a:lnTo>
                  <a:lnTo>
                    <a:pt x="1357" y="6416"/>
                  </a:lnTo>
                  <a:lnTo>
                    <a:pt x="917" y="5976"/>
                  </a:lnTo>
                  <a:lnTo>
                    <a:pt x="441" y="5976"/>
                  </a:lnTo>
                  <a:lnTo>
                    <a:pt x="1" y="6893"/>
                  </a:lnTo>
                  <a:lnTo>
                    <a:pt x="441" y="7809"/>
                  </a:lnTo>
                  <a:lnTo>
                    <a:pt x="1357" y="8249"/>
                  </a:lnTo>
                  <a:lnTo>
                    <a:pt x="2274" y="8726"/>
                  </a:lnTo>
                  <a:lnTo>
                    <a:pt x="2274" y="9642"/>
                  </a:lnTo>
                  <a:lnTo>
                    <a:pt x="2750" y="9642"/>
                  </a:lnTo>
                  <a:lnTo>
                    <a:pt x="3190" y="10082"/>
                  </a:lnTo>
                  <a:lnTo>
                    <a:pt x="3667" y="10082"/>
                  </a:lnTo>
                  <a:lnTo>
                    <a:pt x="5023" y="10559"/>
                  </a:lnTo>
                  <a:lnTo>
                    <a:pt x="5940" y="10999"/>
                  </a:lnTo>
                  <a:lnTo>
                    <a:pt x="6416" y="10999"/>
                  </a:lnTo>
                  <a:lnTo>
                    <a:pt x="6416" y="11915"/>
                  </a:lnTo>
                  <a:lnTo>
                    <a:pt x="6856" y="12392"/>
                  </a:lnTo>
                  <a:lnTo>
                    <a:pt x="6856" y="12832"/>
                  </a:lnTo>
                  <a:lnTo>
                    <a:pt x="6856" y="13308"/>
                  </a:lnTo>
                  <a:lnTo>
                    <a:pt x="6856" y="13748"/>
                  </a:lnTo>
                  <a:lnTo>
                    <a:pt x="7333" y="14225"/>
                  </a:lnTo>
                  <a:lnTo>
                    <a:pt x="6856" y="15141"/>
                  </a:lnTo>
                  <a:lnTo>
                    <a:pt x="7773" y="14665"/>
                  </a:lnTo>
                  <a:lnTo>
                    <a:pt x="7773" y="15141"/>
                  </a:lnTo>
                  <a:lnTo>
                    <a:pt x="7773" y="15581"/>
                  </a:lnTo>
                  <a:lnTo>
                    <a:pt x="7773" y="16498"/>
                  </a:lnTo>
                  <a:lnTo>
                    <a:pt x="8249" y="16974"/>
                  </a:lnTo>
                  <a:lnTo>
                    <a:pt x="8249" y="17414"/>
                  </a:lnTo>
                  <a:lnTo>
                    <a:pt x="8689" y="17891"/>
                  </a:lnTo>
                  <a:lnTo>
                    <a:pt x="8249" y="18331"/>
                  </a:lnTo>
                  <a:lnTo>
                    <a:pt x="8249" y="19247"/>
                  </a:lnTo>
                  <a:lnTo>
                    <a:pt x="8689" y="20164"/>
                  </a:lnTo>
                  <a:lnTo>
                    <a:pt x="8689" y="20640"/>
                  </a:lnTo>
                  <a:lnTo>
                    <a:pt x="9166" y="21557"/>
                  </a:lnTo>
                  <a:lnTo>
                    <a:pt x="9606" y="21997"/>
                  </a:lnTo>
                  <a:lnTo>
                    <a:pt x="9606" y="22913"/>
                  </a:lnTo>
                  <a:lnTo>
                    <a:pt x="10082" y="22913"/>
                  </a:lnTo>
                  <a:lnTo>
                    <a:pt x="10522" y="23390"/>
                  </a:lnTo>
                  <a:lnTo>
                    <a:pt x="11915" y="23390"/>
                  </a:lnTo>
                  <a:lnTo>
                    <a:pt x="11915" y="23830"/>
                  </a:lnTo>
                  <a:lnTo>
                    <a:pt x="12355" y="24306"/>
                  </a:lnTo>
                  <a:lnTo>
                    <a:pt x="12355" y="24746"/>
                  </a:lnTo>
                  <a:lnTo>
                    <a:pt x="12355" y="25223"/>
                  </a:lnTo>
                  <a:lnTo>
                    <a:pt x="12355" y="26139"/>
                  </a:lnTo>
                  <a:lnTo>
                    <a:pt x="12355" y="27056"/>
                  </a:lnTo>
                  <a:lnTo>
                    <a:pt x="12832" y="27056"/>
                  </a:lnTo>
                  <a:lnTo>
                    <a:pt x="12832" y="27972"/>
                  </a:lnTo>
                  <a:lnTo>
                    <a:pt x="11439" y="27972"/>
                  </a:lnTo>
                  <a:lnTo>
                    <a:pt x="11439" y="28412"/>
                  </a:lnTo>
                  <a:lnTo>
                    <a:pt x="10522" y="29805"/>
                  </a:lnTo>
                  <a:lnTo>
                    <a:pt x="10522" y="30245"/>
                  </a:lnTo>
                  <a:lnTo>
                    <a:pt x="10082" y="31162"/>
                  </a:lnTo>
                  <a:lnTo>
                    <a:pt x="9606" y="32078"/>
                  </a:lnTo>
                  <a:lnTo>
                    <a:pt x="8689" y="32995"/>
                  </a:lnTo>
                  <a:lnTo>
                    <a:pt x="9166" y="33471"/>
                  </a:lnTo>
                  <a:lnTo>
                    <a:pt x="9166" y="33911"/>
                  </a:lnTo>
                  <a:lnTo>
                    <a:pt x="8249" y="34388"/>
                  </a:lnTo>
                  <a:lnTo>
                    <a:pt x="7773" y="34828"/>
                  </a:lnTo>
                  <a:lnTo>
                    <a:pt x="7333" y="35744"/>
                  </a:lnTo>
                  <a:lnTo>
                    <a:pt x="7333" y="36221"/>
                  </a:lnTo>
                  <a:lnTo>
                    <a:pt x="7333" y="37138"/>
                  </a:lnTo>
                  <a:lnTo>
                    <a:pt x="6416" y="37577"/>
                  </a:lnTo>
                  <a:lnTo>
                    <a:pt x="5940" y="37138"/>
                  </a:lnTo>
                  <a:lnTo>
                    <a:pt x="5023" y="37138"/>
                  </a:lnTo>
                  <a:lnTo>
                    <a:pt x="5500" y="38054"/>
                  </a:lnTo>
                  <a:lnTo>
                    <a:pt x="4583" y="39410"/>
                  </a:lnTo>
                  <a:lnTo>
                    <a:pt x="4583" y="40327"/>
                  </a:lnTo>
                  <a:lnTo>
                    <a:pt x="4583" y="40804"/>
                  </a:lnTo>
                  <a:lnTo>
                    <a:pt x="5023" y="41243"/>
                  </a:lnTo>
                  <a:lnTo>
                    <a:pt x="5023" y="42160"/>
                  </a:lnTo>
                  <a:lnTo>
                    <a:pt x="4583" y="42637"/>
                  </a:lnTo>
                  <a:lnTo>
                    <a:pt x="4583" y="43076"/>
                  </a:lnTo>
                  <a:lnTo>
                    <a:pt x="5500" y="43553"/>
                  </a:lnTo>
                  <a:lnTo>
                    <a:pt x="5940" y="43993"/>
                  </a:lnTo>
                  <a:lnTo>
                    <a:pt x="5940" y="44909"/>
                  </a:lnTo>
                  <a:lnTo>
                    <a:pt x="5940" y="46303"/>
                  </a:lnTo>
                  <a:lnTo>
                    <a:pt x="5940" y="47659"/>
                  </a:lnTo>
                  <a:lnTo>
                    <a:pt x="5023" y="48136"/>
                  </a:lnTo>
                  <a:lnTo>
                    <a:pt x="5023" y="49052"/>
                  </a:lnTo>
                  <a:lnTo>
                    <a:pt x="5023" y="49492"/>
                  </a:lnTo>
                  <a:lnTo>
                    <a:pt x="6416" y="50885"/>
                  </a:lnTo>
                  <a:lnTo>
                    <a:pt x="7773" y="50885"/>
                  </a:lnTo>
                  <a:lnTo>
                    <a:pt x="8249" y="51325"/>
                  </a:lnTo>
                  <a:lnTo>
                    <a:pt x="9606" y="51325"/>
                  </a:lnTo>
                  <a:lnTo>
                    <a:pt x="10082" y="52242"/>
                  </a:lnTo>
                  <a:lnTo>
                    <a:pt x="10522" y="53158"/>
                  </a:lnTo>
                  <a:lnTo>
                    <a:pt x="10999" y="53635"/>
                  </a:lnTo>
                  <a:lnTo>
                    <a:pt x="11439" y="54075"/>
                  </a:lnTo>
                  <a:lnTo>
                    <a:pt x="12832" y="54075"/>
                  </a:lnTo>
                  <a:lnTo>
                    <a:pt x="13272" y="53635"/>
                  </a:lnTo>
                  <a:lnTo>
                    <a:pt x="13748" y="52718"/>
                  </a:lnTo>
                  <a:lnTo>
                    <a:pt x="14188" y="52242"/>
                  </a:lnTo>
                  <a:lnTo>
                    <a:pt x="14665" y="53158"/>
                  </a:lnTo>
                  <a:lnTo>
                    <a:pt x="15105" y="52718"/>
                  </a:lnTo>
                  <a:lnTo>
                    <a:pt x="15581" y="52242"/>
                  </a:lnTo>
                  <a:lnTo>
                    <a:pt x="16498" y="51802"/>
                  </a:lnTo>
                  <a:lnTo>
                    <a:pt x="17854" y="50885"/>
                  </a:lnTo>
                  <a:lnTo>
                    <a:pt x="19247" y="50885"/>
                  </a:lnTo>
                  <a:lnTo>
                    <a:pt x="19247" y="50409"/>
                  </a:lnTo>
                  <a:lnTo>
                    <a:pt x="18771" y="49969"/>
                  </a:lnTo>
                  <a:lnTo>
                    <a:pt x="19687" y="49492"/>
                  </a:lnTo>
                  <a:lnTo>
                    <a:pt x="20164" y="50409"/>
                  </a:lnTo>
                  <a:lnTo>
                    <a:pt x="20604" y="49969"/>
                  </a:lnTo>
                  <a:lnTo>
                    <a:pt x="21520" y="49492"/>
                  </a:lnTo>
                  <a:lnTo>
                    <a:pt x="21997" y="48136"/>
                  </a:lnTo>
                  <a:lnTo>
                    <a:pt x="22437" y="48576"/>
                  </a:lnTo>
                  <a:lnTo>
                    <a:pt x="23830" y="48576"/>
                  </a:lnTo>
                  <a:lnTo>
                    <a:pt x="24270" y="48136"/>
                  </a:lnTo>
                  <a:lnTo>
                    <a:pt x="24746" y="47219"/>
                  </a:lnTo>
                  <a:lnTo>
                    <a:pt x="25186" y="46303"/>
                  </a:lnTo>
                  <a:lnTo>
                    <a:pt x="25663" y="45386"/>
                  </a:lnTo>
                  <a:lnTo>
                    <a:pt x="26103" y="44470"/>
                  </a:lnTo>
                  <a:lnTo>
                    <a:pt x="26579" y="43993"/>
                  </a:lnTo>
                  <a:lnTo>
                    <a:pt x="27019" y="43553"/>
                  </a:lnTo>
                  <a:lnTo>
                    <a:pt x="27496" y="42637"/>
                  </a:lnTo>
                  <a:lnTo>
                    <a:pt x="27496" y="41720"/>
                  </a:lnTo>
                  <a:lnTo>
                    <a:pt x="27936" y="41243"/>
                  </a:lnTo>
                  <a:lnTo>
                    <a:pt x="27936" y="41720"/>
                  </a:lnTo>
                  <a:lnTo>
                    <a:pt x="28412" y="41243"/>
                  </a:lnTo>
                  <a:lnTo>
                    <a:pt x="28852" y="40804"/>
                  </a:lnTo>
                  <a:lnTo>
                    <a:pt x="28412" y="40327"/>
                  </a:lnTo>
                  <a:lnTo>
                    <a:pt x="28852" y="39887"/>
                  </a:lnTo>
                  <a:lnTo>
                    <a:pt x="28412" y="38971"/>
                  </a:lnTo>
                  <a:lnTo>
                    <a:pt x="28852" y="38494"/>
                  </a:lnTo>
                  <a:lnTo>
                    <a:pt x="29329" y="38054"/>
                  </a:lnTo>
                  <a:lnTo>
                    <a:pt x="29329" y="37577"/>
                  </a:lnTo>
                  <a:lnTo>
                    <a:pt x="29769" y="36221"/>
                  </a:lnTo>
                  <a:lnTo>
                    <a:pt x="30685" y="35744"/>
                  </a:lnTo>
                  <a:lnTo>
                    <a:pt x="31162" y="34828"/>
                  </a:lnTo>
                  <a:lnTo>
                    <a:pt x="30685" y="33911"/>
                  </a:lnTo>
                  <a:lnTo>
                    <a:pt x="30245" y="33471"/>
                  </a:lnTo>
                  <a:lnTo>
                    <a:pt x="28852" y="32995"/>
                  </a:lnTo>
                  <a:lnTo>
                    <a:pt x="27019" y="32555"/>
                  </a:lnTo>
                  <a:lnTo>
                    <a:pt x="26579" y="32078"/>
                  </a:lnTo>
                  <a:lnTo>
                    <a:pt x="26103" y="31638"/>
                  </a:lnTo>
                  <a:lnTo>
                    <a:pt x="25663" y="31638"/>
                  </a:lnTo>
                  <a:lnTo>
                    <a:pt x="25186" y="30722"/>
                  </a:lnTo>
                  <a:lnTo>
                    <a:pt x="26103" y="30722"/>
                  </a:lnTo>
                  <a:lnTo>
                    <a:pt x="26579" y="30245"/>
                  </a:lnTo>
                  <a:lnTo>
                    <a:pt x="26579" y="29805"/>
                  </a:lnTo>
                  <a:lnTo>
                    <a:pt x="26579" y="29329"/>
                  </a:lnTo>
                  <a:lnTo>
                    <a:pt x="26103" y="28889"/>
                  </a:lnTo>
                  <a:lnTo>
                    <a:pt x="25663" y="28412"/>
                  </a:lnTo>
                  <a:lnTo>
                    <a:pt x="24746" y="28412"/>
                  </a:lnTo>
                  <a:lnTo>
                    <a:pt x="24746" y="27972"/>
                  </a:lnTo>
                  <a:lnTo>
                    <a:pt x="24746" y="27496"/>
                  </a:lnTo>
                  <a:lnTo>
                    <a:pt x="24270" y="27056"/>
                  </a:lnTo>
                  <a:lnTo>
                    <a:pt x="23830" y="27056"/>
                  </a:lnTo>
                  <a:lnTo>
                    <a:pt x="24746" y="26579"/>
                  </a:lnTo>
                  <a:lnTo>
                    <a:pt x="24270" y="26139"/>
                  </a:lnTo>
                  <a:lnTo>
                    <a:pt x="24270" y="25663"/>
                  </a:lnTo>
                  <a:lnTo>
                    <a:pt x="23830" y="26139"/>
                  </a:lnTo>
                  <a:lnTo>
                    <a:pt x="23353" y="25663"/>
                  </a:lnTo>
                  <a:lnTo>
                    <a:pt x="23353" y="25223"/>
                  </a:lnTo>
                  <a:lnTo>
                    <a:pt x="23353" y="24746"/>
                  </a:lnTo>
                  <a:lnTo>
                    <a:pt x="22913" y="24306"/>
                  </a:lnTo>
                  <a:lnTo>
                    <a:pt x="22913" y="23830"/>
                  </a:lnTo>
                  <a:lnTo>
                    <a:pt x="22437" y="23830"/>
                  </a:lnTo>
                  <a:lnTo>
                    <a:pt x="22437" y="23390"/>
                  </a:lnTo>
                  <a:lnTo>
                    <a:pt x="22437" y="22913"/>
                  </a:lnTo>
                  <a:lnTo>
                    <a:pt x="22913" y="22473"/>
                  </a:lnTo>
                  <a:lnTo>
                    <a:pt x="22437" y="21557"/>
                  </a:lnTo>
                  <a:lnTo>
                    <a:pt x="22913" y="21080"/>
                  </a:lnTo>
                  <a:lnTo>
                    <a:pt x="22913" y="20640"/>
                  </a:lnTo>
                  <a:lnTo>
                    <a:pt x="22913" y="20164"/>
                  </a:lnTo>
                  <a:lnTo>
                    <a:pt x="22437" y="19247"/>
                  </a:lnTo>
                  <a:lnTo>
                    <a:pt x="21520" y="18331"/>
                  </a:lnTo>
                  <a:lnTo>
                    <a:pt x="21080" y="17891"/>
                  </a:lnTo>
                  <a:lnTo>
                    <a:pt x="20164" y="17414"/>
                  </a:lnTo>
                  <a:lnTo>
                    <a:pt x="20164" y="16974"/>
                  </a:lnTo>
                  <a:lnTo>
                    <a:pt x="19687" y="16498"/>
                  </a:lnTo>
                  <a:lnTo>
                    <a:pt x="19247" y="15581"/>
                  </a:lnTo>
                  <a:lnTo>
                    <a:pt x="18771" y="14665"/>
                  </a:lnTo>
                  <a:lnTo>
                    <a:pt x="18771" y="14225"/>
                  </a:lnTo>
                  <a:lnTo>
                    <a:pt x="18771" y="13308"/>
                  </a:lnTo>
                  <a:lnTo>
                    <a:pt x="19247" y="12392"/>
                  </a:lnTo>
                  <a:lnTo>
                    <a:pt x="19247" y="11915"/>
                  </a:lnTo>
                  <a:lnTo>
                    <a:pt x="19247" y="10999"/>
                  </a:lnTo>
                  <a:lnTo>
                    <a:pt x="18331" y="10082"/>
                  </a:lnTo>
                  <a:lnTo>
                    <a:pt x="17414" y="9642"/>
                  </a:lnTo>
                  <a:lnTo>
                    <a:pt x="16938" y="9642"/>
                  </a:lnTo>
                  <a:lnTo>
                    <a:pt x="16938" y="9166"/>
                  </a:lnTo>
                  <a:lnTo>
                    <a:pt x="16498" y="8726"/>
                  </a:lnTo>
                  <a:lnTo>
                    <a:pt x="16021" y="8249"/>
                  </a:lnTo>
                  <a:lnTo>
                    <a:pt x="15581" y="7809"/>
                  </a:lnTo>
                  <a:lnTo>
                    <a:pt x="15581" y="7333"/>
                  </a:lnTo>
                  <a:lnTo>
                    <a:pt x="16021" y="6893"/>
                  </a:lnTo>
                  <a:lnTo>
                    <a:pt x="16021" y="6416"/>
                  </a:lnTo>
                  <a:lnTo>
                    <a:pt x="16498" y="5976"/>
                  </a:lnTo>
                  <a:lnTo>
                    <a:pt x="16021" y="5976"/>
                  </a:lnTo>
                  <a:lnTo>
                    <a:pt x="16021" y="5500"/>
                  </a:lnTo>
                  <a:lnTo>
                    <a:pt x="16021" y="5060"/>
                  </a:lnTo>
                  <a:lnTo>
                    <a:pt x="15581" y="4583"/>
                  </a:lnTo>
                  <a:lnTo>
                    <a:pt x="15581" y="3667"/>
                  </a:lnTo>
                  <a:lnTo>
                    <a:pt x="16021" y="2750"/>
                  </a:lnTo>
                  <a:lnTo>
                    <a:pt x="16021" y="2310"/>
                  </a:lnTo>
                  <a:lnTo>
                    <a:pt x="15581" y="1834"/>
                  </a:lnTo>
                  <a:lnTo>
                    <a:pt x="15105" y="1394"/>
                  </a:lnTo>
                  <a:lnTo>
                    <a:pt x="13272" y="1394"/>
                  </a:lnTo>
                  <a:lnTo>
                    <a:pt x="13748"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1" name="Google Shape;2031;p52"/>
            <p:cNvSpPr/>
            <p:nvPr/>
          </p:nvSpPr>
          <p:spPr>
            <a:xfrm>
              <a:off x="6457440" y="3857204"/>
              <a:ext cx="412533" cy="265205"/>
            </a:xfrm>
            <a:custGeom>
              <a:avLst/>
              <a:gdLst/>
              <a:ahLst/>
              <a:cxnLst/>
              <a:rect l="l" t="t" r="r" b="b"/>
              <a:pathLst>
                <a:path w="25663" h="16498" extrusionOk="0">
                  <a:moveTo>
                    <a:pt x="17854" y="0"/>
                  </a:moveTo>
                  <a:lnTo>
                    <a:pt x="16021" y="917"/>
                  </a:lnTo>
                  <a:lnTo>
                    <a:pt x="15581" y="917"/>
                  </a:lnTo>
                  <a:lnTo>
                    <a:pt x="15104" y="2310"/>
                  </a:lnTo>
                  <a:lnTo>
                    <a:pt x="13748" y="3226"/>
                  </a:lnTo>
                  <a:lnTo>
                    <a:pt x="12831" y="3666"/>
                  </a:lnTo>
                  <a:lnTo>
                    <a:pt x="12355" y="4143"/>
                  </a:lnTo>
                  <a:lnTo>
                    <a:pt x="11438" y="4583"/>
                  </a:lnTo>
                  <a:lnTo>
                    <a:pt x="10522" y="4143"/>
                  </a:lnTo>
                  <a:lnTo>
                    <a:pt x="7332" y="4143"/>
                  </a:lnTo>
                  <a:lnTo>
                    <a:pt x="6416" y="4583"/>
                  </a:lnTo>
                  <a:lnTo>
                    <a:pt x="5499" y="4143"/>
                  </a:lnTo>
                  <a:lnTo>
                    <a:pt x="2273" y="4143"/>
                  </a:lnTo>
                  <a:lnTo>
                    <a:pt x="2273" y="3666"/>
                  </a:lnTo>
                  <a:lnTo>
                    <a:pt x="2273" y="3226"/>
                  </a:lnTo>
                  <a:lnTo>
                    <a:pt x="2273" y="2750"/>
                  </a:lnTo>
                  <a:lnTo>
                    <a:pt x="1833" y="2310"/>
                  </a:lnTo>
                  <a:lnTo>
                    <a:pt x="917" y="2750"/>
                  </a:lnTo>
                  <a:lnTo>
                    <a:pt x="440" y="3666"/>
                  </a:lnTo>
                  <a:lnTo>
                    <a:pt x="0" y="3666"/>
                  </a:lnTo>
                  <a:lnTo>
                    <a:pt x="440" y="4583"/>
                  </a:lnTo>
                  <a:lnTo>
                    <a:pt x="917" y="5499"/>
                  </a:lnTo>
                  <a:lnTo>
                    <a:pt x="1357" y="5976"/>
                  </a:lnTo>
                  <a:lnTo>
                    <a:pt x="1357" y="6416"/>
                  </a:lnTo>
                  <a:lnTo>
                    <a:pt x="2273" y="6416"/>
                  </a:lnTo>
                  <a:lnTo>
                    <a:pt x="2750" y="6892"/>
                  </a:lnTo>
                  <a:lnTo>
                    <a:pt x="2273" y="7332"/>
                  </a:lnTo>
                  <a:lnTo>
                    <a:pt x="2273" y="7809"/>
                  </a:lnTo>
                  <a:lnTo>
                    <a:pt x="1357" y="8249"/>
                  </a:lnTo>
                  <a:lnTo>
                    <a:pt x="1357" y="8725"/>
                  </a:lnTo>
                  <a:lnTo>
                    <a:pt x="1357" y="9642"/>
                  </a:lnTo>
                  <a:lnTo>
                    <a:pt x="1357" y="10082"/>
                  </a:lnTo>
                  <a:lnTo>
                    <a:pt x="917" y="10082"/>
                  </a:lnTo>
                  <a:lnTo>
                    <a:pt x="917" y="10998"/>
                  </a:lnTo>
                  <a:lnTo>
                    <a:pt x="917" y="11475"/>
                  </a:lnTo>
                  <a:lnTo>
                    <a:pt x="1357" y="12391"/>
                  </a:lnTo>
                  <a:lnTo>
                    <a:pt x="2273" y="12831"/>
                  </a:lnTo>
                  <a:lnTo>
                    <a:pt x="2750" y="13308"/>
                  </a:lnTo>
                  <a:lnTo>
                    <a:pt x="3190" y="13748"/>
                  </a:lnTo>
                  <a:lnTo>
                    <a:pt x="3666" y="14224"/>
                  </a:lnTo>
                  <a:lnTo>
                    <a:pt x="4106" y="14664"/>
                  </a:lnTo>
                  <a:lnTo>
                    <a:pt x="4583" y="15141"/>
                  </a:lnTo>
                  <a:lnTo>
                    <a:pt x="4583" y="15581"/>
                  </a:lnTo>
                  <a:lnTo>
                    <a:pt x="4106" y="16057"/>
                  </a:lnTo>
                  <a:lnTo>
                    <a:pt x="5023" y="16497"/>
                  </a:lnTo>
                  <a:lnTo>
                    <a:pt x="6856" y="16497"/>
                  </a:lnTo>
                  <a:lnTo>
                    <a:pt x="7772" y="16057"/>
                  </a:lnTo>
                  <a:lnTo>
                    <a:pt x="8249" y="16497"/>
                  </a:lnTo>
                  <a:lnTo>
                    <a:pt x="9165" y="16057"/>
                  </a:lnTo>
                  <a:lnTo>
                    <a:pt x="8689" y="15581"/>
                  </a:lnTo>
                  <a:lnTo>
                    <a:pt x="9165" y="15581"/>
                  </a:lnTo>
                  <a:lnTo>
                    <a:pt x="10082" y="15141"/>
                  </a:lnTo>
                  <a:lnTo>
                    <a:pt x="10998" y="15141"/>
                  </a:lnTo>
                  <a:lnTo>
                    <a:pt x="11438" y="14664"/>
                  </a:lnTo>
                  <a:lnTo>
                    <a:pt x="11915" y="15581"/>
                  </a:lnTo>
                  <a:lnTo>
                    <a:pt x="13271" y="15581"/>
                  </a:lnTo>
                  <a:lnTo>
                    <a:pt x="13748" y="15141"/>
                  </a:lnTo>
                  <a:lnTo>
                    <a:pt x="15104" y="15141"/>
                  </a:lnTo>
                  <a:lnTo>
                    <a:pt x="15581" y="14664"/>
                  </a:lnTo>
                  <a:lnTo>
                    <a:pt x="17414" y="14664"/>
                  </a:lnTo>
                  <a:lnTo>
                    <a:pt x="17414" y="14224"/>
                  </a:lnTo>
                  <a:lnTo>
                    <a:pt x="16937" y="13748"/>
                  </a:lnTo>
                  <a:lnTo>
                    <a:pt x="16937" y="13308"/>
                  </a:lnTo>
                  <a:lnTo>
                    <a:pt x="17854" y="12831"/>
                  </a:lnTo>
                  <a:lnTo>
                    <a:pt x="18330" y="12831"/>
                  </a:lnTo>
                  <a:lnTo>
                    <a:pt x="18330" y="12391"/>
                  </a:lnTo>
                  <a:lnTo>
                    <a:pt x="18770" y="11915"/>
                  </a:lnTo>
                  <a:lnTo>
                    <a:pt x="18770" y="11475"/>
                  </a:lnTo>
                  <a:lnTo>
                    <a:pt x="19687" y="11475"/>
                  </a:lnTo>
                  <a:lnTo>
                    <a:pt x="20163" y="10998"/>
                  </a:lnTo>
                  <a:lnTo>
                    <a:pt x="21996" y="10998"/>
                  </a:lnTo>
                  <a:lnTo>
                    <a:pt x="21996" y="11475"/>
                  </a:lnTo>
                  <a:lnTo>
                    <a:pt x="23353" y="11475"/>
                  </a:lnTo>
                  <a:lnTo>
                    <a:pt x="24746" y="10998"/>
                  </a:lnTo>
                  <a:lnTo>
                    <a:pt x="24746" y="10558"/>
                  </a:lnTo>
                  <a:lnTo>
                    <a:pt x="24269" y="9642"/>
                  </a:lnTo>
                  <a:lnTo>
                    <a:pt x="23829" y="9642"/>
                  </a:lnTo>
                  <a:lnTo>
                    <a:pt x="23353" y="9165"/>
                  </a:lnTo>
                  <a:lnTo>
                    <a:pt x="23353" y="8725"/>
                  </a:lnTo>
                  <a:lnTo>
                    <a:pt x="22436" y="8725"/>
                  </a:lnTo>
                  <a:lnTo>
                    <a:pt x="21996" y="9642"/>
                  </a:lnTo>
                  <a:lnTo>
                    <a:pt x="21996" y="8249"/>
                  </a:lnTo>
                  <a:lnTo>
                    <a:pt x="21996" y="7809"/>
                  </a:lnTo>
                  <a:lnTo>
                    <a:pt x="22436" y="7332"/>
                  </a:lnTo>
                  <a:lnTo>
                    <a:pt x="22913" y="7332"/>
                  </a:lnTo>
                  <a:lnTo>
                    <a:pt x="22913" y="6892"/>
                  </a:lnTo>
                  <a:lnTo>
                    <a:pt x="23353" y="6416"/>
                  </a:lnTo>
                  <a:lnTo>
                    <a:pt x="22913" y="5976"/>
                  </a:lnTo>
                  <a:lnTo>
                    <a:pt x="22436" y="5059"/>
                  </a:lnTo>
                  <a:lnTo>
                    <a:pt x="23353" y="5059"/>
                  </a:lnTo>
                  <a:lnTo>
                    <a:pt x="22913" y="4143"/>
                  </a:lnTo>
                  <a:lnTo>
                    <a:pt x="22913" y="2750"/>
                  </a:lnTo>
                  <a:lnTo>
                    <a:pt x="25186" y="2750"/>
                  </a:lnTo>
                  <a:lnTo>
                    <a:pt x="25662" y="2310"/>
                  </a:lnTo>
                  <a:lnTo>
                    <a:pt x="25186" y="1393"/>
                  </a:lnTo>
                  <a:lnTo>
                    <a:pt x="22913" y="477"/>
                  </a:lnTo>
                  <a:lnTo>
                    <a:pt x="21520" y="477"/>
                  </a:lnTo>
                  <a:lnTo>
                    <a:pt x="20603" y="917"/>
                  </a:lnTo>
                  <a:lnTo>
                    <a:pt x="20163" y="477"/>
                  </a:lnTo>
                  <a:lnTo>
                    <a:pt x="18770" y="477"/>
                  </a:lnTo>
                  <a:lnTo>
                    <a:pt x="17854"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2" name="Google Shape;2032;p52"/>
            <p:cNvSpPr/>
            <p:nvPr/>
          </p:nvSpPr>
          <p:spPr>
            <a:xfrm>
              <a:off x="6538168" y="4122394"/>
              <a:ext cx="16" cy="16"/>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3" name="Google Shape;2033;p52"/>
            <p:cNvSpPr/>
            <p:nvPr/>
          </p:nvSpPr>
          <p:spPr>
            <a:xfrm>
              <a:off x="6339578" y="3503603"/>
              <a:ext cx="566933" cy="427274"/>
            </a:xfrm>
            <a:custGeom>
              <a:avLst/>
              <a:gdLst/>
              <a:ahLst/>
              <a:cxnLst/>
              <a:rect l="l" t="t" r="r" b="b"/>
              <a:pathLst>
                <a:path w="35268" h="26580" extrusionOk="0">
                  <a:moveTo>
                    <a:pt x="19687" y="1"/>
                  </a:moveTo>
                  <a:lnTo>
                    <a:pt x="18330" y="478"/>
                  </a:lnTo>
                  <a:lnTo>
                    <a:pt x="18330" y="917"/>
                  </a:lnTo>
                  <a:lnTo>
                    <a:pt x="18330" y="1394"/>
                  </a:lnTo>
                  <a:lnTo>
                    <a:pt x="16021" y="1394"/>
                  </a:lnTo>
                  <a:lnTo>
                    <a:pt x="15104" y="2311"/>
                  </a:lnTo>
                  <a:lnTo>
                    <a:pt x="14664" y="2750"/>
                  </a:lnTo>
                  <a:lnTo>
                    <a:pt x="13271" y="2311"/>
                  </a:lnTo>
                  <a:lnTo>
                    <a:pt x="12831" y="2311"/>
                  </a:lnTo>
                  <a:lnTo>
                    <a:pt x="11915" y="2750"/>
                  </a:lnTo>
                  <a:lnTo>
                    <a:pt x="11438" y="3227"/>
                  </a:lnTo>
                  <a:lnTo>
                    <a:pt x="10522" y="3227"/>
                  </a:lnTo>
                  <a:lnTo>
                    <a:pt x="9605" y="2750"/>
                  </a:lnTo>
                  <a:lnTo>
                    <a:pt x="9165" y="2750"/>
                  </a:lnTo>
                  <a:lnTo>
                    <a:pt x="8249" y="2311"/>
                  </a:lnTo>
                  <a:lnTo>
                    <a:pt x="6856" y="2750"/>
                  </a:lnTo>
                  <a:lnTo>
                    <a:pt x="5939" y="2750"/>
                  </a:lnTo>
                  <a:lnTo>
                    <a:pt x="6856" y="4144"/>
                  </a:lnTo>
                  <a:lnTo>
                    <a:pt x="6856" y="4583"/>
                  </a:lnTo>
                  <a:lnTo>
                    <a:pt x="6416" y="5060"/>
                  </a:lnTo>
                  <a:lnTo>
                    <a:pt x="5939" y="5500"/>
                  </a:lnTo>
                  <a:lnTo>
                    <a:pt x="5499" y="5977"/>
                  </a:lnTo>
                  <a:lnTo>
                    <a:pt x="5023" y="5977"/>
                  </a:lnTo>
                  <a:lnTo>
                    <a:pt x="4583" y="6416"/>
                  </a:lnTo>
                  <a:lnTo>
                    <a:pt x="4106" y="6893"/>
                  </a:lnTo>
                  <a:lnTo>
                    <a:pt x="4106" y="8250"/>
                  </a:lnTo>
                  <a:lnTo>
                    <a:pt x="3666" y="8726"/>
                  </a:lnTo>
                  <a:lnTo>
                    <a:pt x="3666" y="10083"/>
                  </a:lnTo>
                  <a:lnTo>
                    <a:pt x="3190" y="10559"/>
                  </a:lnTo>
                  <a:lnTo>
                    <a:pt x="2750" y="10999"/>
                  </a:lnTo>
                  <a:lnTo>
                    <a:pt x="2273" y="10999"/>
                  </a:lnTo>
                  <a:lnTo>
                    <a:pt x="2273" y="11476"/>
                  </a:lnTo>
                  <a:lnTo>
                    <a:pt x="1833" y="12392"/>
                  </a:lnTo>
                  <a:lnTo>
                    <a:pt x="1357" y="12832"/>
                  </a:lnTo>
                  <a:lnTo>
                    <a:pt x="917" y="13309"/>
                  </a:lnTo>
                  <a:lnTo>
                    <a:pt x="440" y="13749"/>
                  </a:lnTo>
                  <a:lnTo>
                    <a:pt x="0" y="14665"/>
                  </a:lnTo>
                  <a:lnTo>
                    <a:pt x="0" y="15582"/>
                  </a:lnTo>
                  <a:lnTo>
                    <a:pt x="917" y="15582"/>
                  </a:lnTo>
                  <a:lnTo>
                    <a:pt x="917" y="16058"/>
                  </a:lnTo>
                  <a:lnTo>
                    <a:pt x="917" y="16975"/>
                  </a:lnTo>
                  <a:lnTo>
                    <a:pt x="917" y="17415"/>
                  </a:lnTo>
                  <a:lnTo>
                    <a:pt x="1357" y="17891"/>
                  </a:lnTo>
                  <a:lnTo>
                    <a:pt x="1357" y="19248"/>
                  </a:lnTo>
                  <a:lnTo>
                    <a:pt x="1833" y="19248"/>
                  </a:lnTo>
                  <a:lnTo>
                    <a:pt x="2273" y="18808"/>
                  </a:lnTo>
                  <a:lnTo>
                    <a:pt x="2750" y="18808"/>
                  </a:lnTo>
                  <a:lnTo>
                    <a:pt x="3190" y="19248"/>
                  </a:lnTo>
                  <a:lnTo>
                    <a:pt x="3666" y="19724"/>
                  </a:lnTo>
                  <a:lnTo>
                    <a:pt x="3666" y="20164"/>
                  </a:lnTo>
                  <a:lnTo>
                    <a:pt x="3190" y="21081"/>
                  </a:lnTo>
                  <a:lnTo>
                    <a:pt x="3190" y="21557"/>
                  </a:lnTo>
                  <a:lnTo>
                    <a:pt x="3190" y="21997"/>
                  </a:lnTo>
                  <a:lnTo>
                    <a:pt x="4583" y="21997"/>
                  </a:lnTo>
                  <a:lnTo>
                    <a:pt x="4583" y="21557"/>
                  </a:lnTo>
                  <a:lnTo>
                    <a:pt x="5023" y="21557"/>
                  </a:lnTo>
                  <a:lnTo>
                    <a:pt x="5499" y="21997"/>
                  </a:lnTo>
                  <a:lnTo>
                    <a:pt x="6856" y="22474"/>
                  </a:lnTo>
                  <a:lnTo>
                    <a:pt x="6856" y="21997"/>
                  </a:lnTo>
                  <a:lnTo>
                    <a:pt x="8249" y="21557"/>
                  </a:lnTo>
                  <a:lnTo>
                    <a:pt x="8689" y="21997"/>
                  </a:lnTo>
                  <a:lnTo>
                    <a:pt x="8249" y="22474"/>
                  </a:lnTo>
                  <a:lnTo>
                    <a:pt x="8249" y="22914"/>
                  </a:lnTo>
                  <a:lnTo>
                    <a:pt x="8689" y="22914"/>
                  </a:lnTo>
                  <a:lnTo>
                    <a:pt x="9165" y="23830"/>
                  </a:lnTo>
                  <a:lnTo>
                    <a:pt x="9165" y="24307"/>
                  </a:lnTo>
                  <a:lnTo>
                    <a:pt x="9605" y="24747"/>
                  </a:lnTo>
                  <a:lnTo>
                    <a:pt x="9605" y="25223"/>
                  </a:lnTo>
                  <a:lnTo>
                    <a:pt x="9605" y="25663"/>
                  </a:lnTo>
                  <a:lnTo>
                    <a:pt x="9605" y="26140"/>
                  </a:lnTo>
                  <a:lnTo>
                    <a:pt x="12831" y="26140"/>
                  </a:lnTo>
                  <a:lnTo>
                    <a:pt x="13748" y="26580"/>
                  </a:lnTo>
                  <a:lnTo>
                    <a:pt x="14664" y="26140"/>
                  </a:lnTo>
                  <a:lnTo>
                    <a:pt x="17854" y="26140"/>
                  </a:lnTo>
                  <a:lnTo>
                    <a:pt x="18770" y="26580"/>
                  </a:lnTo>
                  <a:lnTo>
                    <a:pt x="19687" y="26140"/>
                  </a:lnTo>
                  <a:lnTo>
                    <a:pt x="20163" y="25663"/>
                  </a:lnTo>
                  <a:lnTo>
                    <a:pt x="21080" y="25223"/>
                  </a:lnTo>
                  <a:lnTo>
                    <a:pt x="22436" y="24307"/>
                  </a:lnTo>
                  <a:lnTo>
                    <a:pt x="22913" y="22914"/>
                  </a:lnTo>
                  <a:lnTo>
                    <a:pt x="23353" y="22914"/>
                  </a:lnTo>
                  <a:lnTo>
                    <a:pt x="25186" y="21997"/>
                  </a:lnTo>
                  <a:lnTo>
                    <a:pt x="26102" y="22474"/>
                  </a:lnTo>
                  <a:lnTo>
                    <a:pt x="27495" y="22474"/>
                  </a:lnTo>
                  <a:lnTo>
                    <a:pt x="27935" y="22914"/>
                  </a:lnTo>
                  <a:lnTo>
                    <a:pt x="28852" y="22474"/>
                  </a:lnTo>
                  <a:lnTo>
                    <a:pt x="30245" y="22474"/>
                  </a:lnTo>
                  <a:lnTo>
                    <a:pt x="32518" y="23390"/>
                  </a:lnTo>
                  <a:lnTo>
                    <a:pt x="32518" y="22914"/>
                  </a:lnTo>
                  <a:lnTo>
                    <a:pt x="32518" y="21997"/>
                  </a:lnTo>
                  <a:lnTo>
                    <a:pt x="32078" y="21081"/>
                  </a:lnTo>
                  <a:lnTo>
                    <a:pt x="32078" y="20164"/>
                  </a:lnTo>
                  <a:lnTo>
                    <a:pt x="32078" y="19724"/>
                  </a:lnTo>
                  <a:lnTo>
                    <a:pt x="32518" y="19248"/>
                  </a:lnTo>
                  <a:lnTo>
                    <a:pt x="32994" y="18808"/>
                  </a:lnTo>
                  <a:lnTo>
                    <a:pt x="32078" y="18808"/>
                  </a:lnTo>
                  <a:lnTo>
                    <a:pt x="32078" y="18331"/>
                  </a:lnTo>
                  <a:lnTo>
                    <a:pt x="32518" y="17415"/>
                  </a:lnTo>
                  <a:lnTo>
                    <a:pt x="32518" y="16975"/>
                  </a:lnTo>
                  <a:lnTo>
                    <a:pt x="32994" y="16498"/>
                  </a:lnTo>
                  <a:lnTo>
                    <a:pt x="33434" y="16975"/>
                  </a:lnTo>
                  <a:lnTo>
                    <a:pt x="33434" y="17891"/>
                  </a:lnTo>
                  <a:lnTo>
                    <a:pt x="33911" y="17891"/>
                  </a:lnTo>
                  <a:lnTo>
                    <a:pt x="34351" y="17415"/>
                  </a:lnTo>
                  <a:lnTo>
                    <a:pt x="34351" y="16498"/>
                  </a:lnTo>
                  <a:lnTo>
                    <a:pt x="34827" y="16498"/>
                  </a:lnTo>
                  <a:lnTo>
                    <a:pt x="35267" y="15582"/>
                  </a:lnTo>
                  <a:lnTo>
                    <a:pt x="35267" y="13749"/>
                  </a:lnTo>
                  <a:lnTo>
                    <a:pt x="34827" y="14665"/>
                  </a:lnTo>
                  <a:lnTo>
                    <a:pt x="34351" y="13749"/>
                  </a:lnTo>
                  <a:lnTo>
                    <a:pt x="33911" y="13749"/>
                  </a:lnTo>
                  <a:lnTo>
                    <a:pt x="33911" y="13309"/>
                  </a:lnTo>
                  <a:lnTo>
                    <a:pt x="32518" y="13309"/>
                  </a:lnTo>
                  <a:lnTo>
                    <a:pt x="32078" y="13749"/>
                  </a:lnTo>
                  <a:lnTo>
                    <a:pt x="31601" y="14225"/>
                  </a:lnTo>
                  <a:lnTo>
                    <a:pt x="31161" y="13749"/>
                  </a:lnTo>
                  <a:lnTo>
                    <a:pt x="29768" y="13749"/>
                  </a:lnTo>
                  <a:lnTo>
                    <a:pt x="29328" y="13309"/>
                  </a:lnTo>
                  <a:lnTo>
                    <a:pt x="29328" y="12392"/>
                  </a:lnTo>
                  <a:lnTo>
                    <a:pt x="28852" y="10999"/>
                  </a:lnTo>
                  <a:lnTo>
                    <a:pt x="28852" y="10559"/>
                  </a:lnTo>
                  <a:lnTo>
                    <a:pt x="28412" y="10083"/>
                  </a:lnTo>
                  <a:lnTo>
                    <a:pt x="28412" y="9643"/>
                  </a:lnTo>
                  <a:lnTo>
                    <a:pt x="28412" y="9166"/>
                  </a:lnTo>
                  <a:lnTo>
                    <a:pt x="28852" y="9166"/>
                  </a:lnTo>
                  <a:lnTo>
                    <a:pt x="28852" y="8250"/>
                  </a:lnTo>
                  <a:lnTo>
                    <a:pt x="28852" y="7810"/>
                  </a:lnTo>
                  <a:lnTo>
                    <a:pt x="28412" y="6893"/>
                  </a:lnTo>
                  <a:lnTo>
                    <a:pt x="28412" y="6416"/>
                  </a:lnTo>
                  <a:lnTo>
                    <a:pt x="27019" y="5977"/>
                  </a:lnTo>
                  <a:lnTo>
                    <a:pt x="26579" y="5500"/>
                  </a:lnTo>
                  <a:lnTo>
                    <a:pt x="26102" y="5060"/>
                  </a:lnTo>
                  <a:lnTo>
                    <a:pt x="26102" y="4144"/>
                  </a:lnTo>
                  <a:lnTo>
                    <a:pt x="25186" y="3667"/>
                  </a:lnTo>
                  <a:lnTo>
                    <a:pt x="23829" y="3227"/>
                  </a:lnTo>
                  <a:lnTo>
                    <a:pt x="23829" y="1834"/>
                  </a:lnTo>
                  <a:lnTo>
                    <a:pt x="22436" y="917"/>
                  </a:lnTo>
                  <a:lnTo>
                    <a:pt x="21996" y="478"/>
                  </a:lnTo>
                  <a:lnTo>
                    <a:pt x="21520" y="478"/>
                  </a:lnTo>
                  <a:lnTo>
                    <a:pt x="20603"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4" name="Google Shape;2034;p52"/>
            <p:cNvSpPr/>
            <p:nvPr/>
          </p:nvSpPr>
          <p:spPr>
            <a:xfrm>
              <a:off x="6744427" y="4033997"/>
              <a:ext cx="184477" cy="162068"/>
            </a:xfrm>
            <a:custGeom>
              <a:avLst/>
              <a:gdLst/>
              <a:ahLst/>
              <a:cxnLst/>
              <a:rect l="l" t="t" r="r" b="b"/>
              <a:pathLst>
                <a:path w="11476" h="10082" extrusionOk="0">
                  <a:moveTo>
                    <a:pt x="2310" y="0"/>
                  </a:moveTo>
                  <a:lnTo>
                    <a:pt x="1834" y="477"/>
                  </a:lnTo>
                  <a:lnTo>
                    <a:pt x="917" y="477"/>
                  </a:lnTo>
                  <a:lnTo>
                    <a:pt x="917" y="917"/>
                  </a:lnTo>
                  <a:lnTo>
                    <a:pt x="477" y="1393"/>
                  </a:lnTo>
                  <a:lnTo>
                    <a:pt x="477" y="1833"/>
                  </a:lnTo>
                  <a:lnTo>
                    <a:pt x="917" y="1833"/>
                  </a:lnTo>
                  <a:lnTo>
                    <a:pt x="1394" y="2310"/>
                  </a:lnTo>
                  <a:lnTo>
                    <a:pt x="1834" y="2310"/>
                  </a:lnTo>
                  <a:lnTo>
                    <a:pt x="1834" y="2750"/>
                  </a:lnTo>
                  <a:lnTo>
                    <a:pt x="1834" y="3226"/>
                  </a:lnTo>
                  <a:lnTo>
                    <a:pt x="1834" y="3666"/>
                  </a:lnTo>
                  <a:lnTo>
                    <a:pt x="1394" y="4143"/>
                  </a:lnTo>
                  <a:lnTo>
                    <a:pt x="1394" y="4583"/>
                  </a:lnTo>
                  <a:lnTo>
                    <a:pt x="917" y="4583"/>
                  </a:lnTo>
                  <a:lnTo>
                    <a:pt x="917" y="5059"/>
                  </a:lnTo>
                  <a:lnTo>
                    <a:pt x="917" y="5976"/>
                  </a:lnTo>
                  <a:lnTo>
                    <a:pt x="917" y="6416"/>
                  </a:lnTo>
                  <a:lnTo>
                    <a:pt x="477" y="6416"/>
                  </a:lnTo>
                  <a:lnTo>
                    <a:pt x="477" y="6892"/>
                  </a:lnTo>
                  <a:lnTo>
                    <a:pt x="1" y="7332"/>
                  </a:lnTo>
                  <a:lnTo>
                    <a:pt x="477" y="7809"/>
                  </a:lnTo>
                  <a:lnTo>
                    <a:pt x="1834" y="7809"/>
                  </a:lnTo>
                  <a:lnTo>
                    <a:pt x="2310" y="7332"/>
                  </a:lnTo>
                  <a:lnTo>
                    <a:pt x="2310" y="7809"/>
                  </a:lnTo>
                  <a:lnTo>
                    <a:pt x="2310" y="8249"/>
                  </a:lnTo>
                  <a:lnTo>
                    <a:pt x="1834" y="8249"/>
                  </a:lnTo>
                  <a:lnTo>
                    <a:pt x="917" y="9642"/>
                  </a:lnTo>
                  <a:lnTo>
                    <a:pt x="1834" y="10082"/>
                  </a:lnTo>
                  <a:lnTo>
                    <a:pt x="2310" y="9165"/>
                  </a:lnTo>
                  <a:lnTo>
                    <a:pt x="3667" y="8725"/>
                  </a:lnTo>
                  <a:lnTo>
                    <a:pt x="4143" y="8249"/>
                  </a:lnTo>
                  <a:lnTo>
                    <a:pt x="5060" y="7809"/>
                  </a:lnTo>
                  <a:lnTo>
                    <a:pt x="5060" y="7332"/>
                  </a:lnTo>
                  <a:lnTo>
                    <a:pt x="5500" y="6892"/>
                  </a:lnTo>
                  <a:lnTo>
                    <a:pt x="6416" y="5976"/>
                  </a:lnTo>
                  <a:lnTo>
                    <a:pt x="6893" y="5499"/>
                  </a:lnTo>
                  <a:lnTo>
                    <a:pt x="7333" y="5059"/>
                  </a:lnTo>
                  <a:lnTo>
                    <a:pt x="8249" y="4583"/>
                  </a:lnTo>
                  <a:lnTo>
                    <a:pt x="9642" y="4583"/>
                  </a:lnTo>
                  <a:lnTo>
                    <a:pt x="10559" y="4143"/>
                  </a:lnTo>
                  <a:lnTo>
                    <a:pt x="10999" y="4143"/>
                  </a:lnTo>
                  <a:lnTo>
                    <a:pt x="11475" y="3666"/>
                  </a:lnTo>
                  <a:lnTo>
                    <a:pt x="11475" y="2750"/>
                  </a:lnTo>
                  <a:lnTo>
                    <a:pt x="10999" y="2750"/>
                  </a:lnTo>
                  <a:lnTo>
                    <a:pt x="10082" y="2310"/>
                  </a:lnTo>
                  <a:lnTo>
                    <a:pt x="9642" y="2310"/>
                  </a:lnTo>
                  <a:lnTo>
                    <a:pt x="8249" y="1393"/>
                  </a:lnTo>
                  <a:lnTo>
                    <a:pt x="7333" y="1393"/>
                  </a:lnTo>
                  <a:lnTo>
                    <a:pt x="7333" y="917"/>
                  </a:lnTo>
                  <a:lnTo>
                    <a:pt x="7333" y="477"/>
                  </a:lnTo>
                  <a:lnTo>
                    <a:pt x="6893" y="0"/>
                  </a:lnTo>
                  <a:lnTo>
                    <a:pt x="5500" y="477"/>
                  </a:lnTo>
                  <a:lnTo>
                    <a:pt x="4143" y="477"/>
                  </a:lnTo>
                  <a:lnTo>
                    <a:pt x="4143"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5" name="Google Shape;2035;p52"/>
            <p:cNvSpPr/>
            <p:nvPr/>
          </p:nvSpPr>
          <p:spPr>
            <a:xfrm>
              <a:off x="6538168" y="4122394"/>
              <a:ext cx="16" cy="16"/>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6" name="Google Shape;2036;p52"/>
            <p:cNvSpPr/>
            <p:nvPr/>
          </p:nvSpPr>
          <p:spPr>
            <a:xfrm>
              <a:off x="6346651" y="4063463"/>
              <a:ext cx="427257" cy="479115"/>
            </a:xfrm>
            <a:custGeom>
              <a:avLst/>
              <a:gdLst/>
              <a:ahLst/>
              <a:cxnLst/>
              <a:rect l="l" t="t" r="r" b="b"/>
              <a:pathLst>
                <a:path w="26579" h="29805" extrusionOk="0">
                  <a:moveTo>
                    <a:pt x="24746" y="0"/>
                  </a:moveTo>
                  <a:lnTo>
                    <a:pt x="23829" y="477"/>
                  </a:lnTo>
                  <a:lnTo>
                    <a:pt x="23829" y="917"/>
                  </a:lnTo>
                  <a:lnTo>
                    <a:pt x="24306" y="1393"/>
                  </a:lnTo>
                  <a:lnTo>
                    <a:pt x="24306" y="1833"/>
                  </a:lnTo>
                  <a:lnTo>
                    <a:pt x="22473" y="1833"/>
                  </a:lnTo>
                  <a:lnTo>
                    <a:pt x="21996" y="2310"/>
                  </a:lnTo>
                  <a:lnTo>
                    <a:pt x="20640" y="2310"/>
                  </a:lnTo>
                  <a:lnTo>
                    <a:pt x="20163" y="2750"/>
                  </a:lnTo>
                  <a:lnTo>
                    <a:pt x="18807" y="2750"/>
                  </a:lnTo>
                  <a:lnTo>
                    <a:pt x="18330" y="1833"/>
                  </a:lnTo>
                  <a:lnTo>
                    <a:pt x="17890" y="2310"/>
                  </a:lnTo>
                  <a:lnTo>
                    <a:pt x="16974" y="2310"/>
                  </a:lnTo>
                  <a:lnTo>
                    <a:pt x="16057" y="2750"/>
                  </a:lnTo>
                  <a:lnTo>
                    <a:pt x="15581" y="2750"/>
                  </a:lnTo>
                  <a:lnTo>
                    <a:pt x="16057" y="3226"/>
                  </a:lnTo>
                  <a:lnTo>
                    <a:pt x="15141" y="3666"/>
                  </a:lnTo>
                  <a:lnTo>
                    <a:pt x="14664" y="3226"/>
                  </a:lnTo>
                  <a:lnTo>
                    <a:pt x="13748" y="3666"/>
                  </a:lnTo>
                  <a:lnTo>
                    <a:pt x="11915" y="3666"/>
                  </a:lnTo>
                  <a:lnTo>
                    <a:pt x="10998" y="4143"/>
                  </a:lnTo>
                  <a:lnTo>
                    <a:pt x="10558" y="4583"/>
                  </a:lnTo>
                  <a:lnTo>
                    <a:pt x="10082" y="5499"/>
                  </a:lnTo>
                  <a:lnTo>
                    <a:pt x="8725" y="5499"/>
                  </a:lnTo>
                  <a:lnTo>
                    <a:pt x="8249" y="5059"/>
                  </a:lnTo>
                  <a:lnTo>
                    <a:pt x="7809" y="5499"/>
                  </a:lnTo>
                  <a:lnTo>
                    <a:pt x="7809" y="5976"/>
                  </a:lnTo>
                  <a:lnTo>
                    <a:pt x="6416" y="5976"/>
                  </a:lnTo>
                  <a:lnTo>
                    <a:pt x="5499" y="6416"/>
                  </a:lnTo>
                  <a:lnTo>
                    <a:pt x="5059" y="6416"/>
                  </a:lnTo>
                  <a:lnTo>
                    <a:pt x="4143" y="6892"/>
                  </a:lnTo>
                  <a:lnTo>
                    <a:pt x="4143" y="6416"/>
                  </a:lnTo>
                  <a:lnTo>
                    <a:pt x="3666" y="6416"/>
                  </a:lnTo>
                  <a:lnTo>
                    <a:pt x="3666" y="6892"/>
                  </a:lnTo>
                  <a:lnTo>
                    <a:pt x="3226" y="6892"/>
                  </a:lnTo>
                  <a:lnTo>
                    <a:pt x="2750" y="7332"/>
                  </a:lnTo>
                  <a:lnTo>
                    <a:pt x="3226" y="7809"/>
                  </a:lnTo>
                  <a:lnTo>
                    <a:pt x="3666" y="8249"/>
                  </a:lnTo>
                  <a:lnTo>
                    <a:pt x="3666" y="8725"/>
                  </a:lnTo>
                  <a:lnTo>
                    <a:pt x="3666" y="9165"/>
                  </a:lnTo>
                  <a:lnTo>
                    <a:pt x="3226" y="9642"/>
                  </a:lnTo>
                  <a:lnTo>
                    <a:pt x="2750" y="10558"/>
                  </a:lnTo>
                  <a:lnTo>
                    <a:pt x="2310" y="10998"/>
                  </a:lnTo>
                  <a:lnTo>
                    <a:pt x="1833" y="10998"/>
                  </a:lnTo>
                  <a:lnTo>
                    <a:pt x="2750" y="11475"/>
                  </a:lnTo>
                  <a:lnTo>
                    <a:pt x="1833" y="12391"/>
                  </a:lnTo>
                  <a:lnTo>
                    <a:pt x="917" y="12391"/>
                  </a:lnTo>
                  <a:lnTo>
                    <a:pt x="477" y="12831"/>
                  </a:lnTo>
                  <a:lnTo>
                    <a:pt x="917" y="13308"/>
                  </a:lnTo>
                  <a:lnTo>
                    <a:pt x="917" y="13748"/>
                  </a:lnTo>
                  <a:lnTo>
                    <a:pt x="0" y="13748"/>
                  </a:lnTo>
                  <a:lnTo>
                    <a:pt x="917" y="14664"/>
                  </a:lnTo>
                  <a:lnTo>
                    <a:pt x="1393" y="15141"/>
                  </a:lnTo>
                  <a:lnTo>
                    <a:pt x="2310" y="15141"/>
                  </a:lnTo>
                  <a:lnTo>
                    <a:pt x="2310" y="15581"/>
                  </a:lnTo>
                  <a:lnTo>
                    <a:pt x="2310" y="16497"/>
                  </a:lnTo>
                  <a:lnTo>
                    <a:pt x="2750" y="16974"/>
                  </a:lnTo>
                  <a:lnTo>
                    <a:pt x="3226" y="16497"/>
                  </a:lnTo>
                  <a:lnTo>
                    <a:pt x="5059" y="16497"/>
                  </a:lnTo>
                  <a:lnTo>
                    <a:pt x="5059" y="16974"/>
                  </a:lnTo>
                  <a:lnTo>
                    <a:pt x="5059" y="17414"/>
                  </a:lnTo>
                  <a:lnTo>
                    <a:pt x="3226" y="17414"/>
                  </a:lnTo>
                  <a:lnTo>
                    <a:pt x="2750" y="17890"/>
                  </a:lnTo>
                  <a:lnTo>
                    <a:pt x="3226" y="18330"/>
                  </a:lnTo>
                  <a:lnTo>
                    <a:pt x="3666" y="18807"/>
                  </a:lnTo>
                  <a:lnTo>
                    <a:pt x="3666" y="19723"/>
                  </a:lnTo>
                  <a:lnTo>
                    <a:pt x="4143" y="19247"/>
                  </a:lnTo>
                  <a:lnTo>
                    <a:pt x="5059" y="19723"/>
                  </a:lnTo>
                  <a:lnTo>
                    <a:pt x="5499" y="19247"/>
                  </a:lnTo>
                  <a:lnTo>
                    <a:pt x="6416" y="19247"/>
                  </a:lnTo>
                  <a:lnTo>
                    <a:pt x="6416" y="19723"/>
                  </a:lnTo>
                  <a:lnTo>
                    <a:pt x="7332" y="19247"/>
                  </a:lnTo>
                  <a:lnTo>
                    <a:pt x="9642" y="19247"/>
                  </a:lnTo>
                  <a:lnTo>
                    <a:pt x="10082" y="19723"/>
                  </a:lnTo>
                  <a:lnTo>
                    <a:pt x="10558" y="19723"/>
                  </a:lnTo>
                  <a:lnTo>
                    <a:pt x="10558" y="19247"/>
                  </a:lnTo>
                  <a:lnTo>
                    <a:pt x="11475" y="19247"/>
                  </a:lnTo>
                  <a:lnTo>
                    <a:pt x="11915" y="19723"/>
                  </a:lnTo>
                  <a:lnTo>
                    <a:pt x="12391" y="20163"/>
                  </a:lnTo>
                  <a:lnTo>
                    <a:pt x="13308" y="20640"/>
                  </a:lnTo>
                  <a:lnTo>
                    <a:pt x="12831" y="21080"/>
                  </a:lnTo>
                  <a:lnTo>
                    <a:pt x="12391" y="21080"/>
                  </a:lnTo>
                  <a:lnTo>
                    <a:pt x="11915" y="21996"/>
                  </a:lnTo>
                  <a:lnTo>
                    <a:pt x="11475" y="21556"/>
                  </a:lnTo>
                  <a:lnTo>
                    <a:pt x="11475" y="20640"/>
                  </a:lnTo>
                  <a:lnTo>
                    <a:pt x="10998" y="20640"/>
                  </a:lnTo>
                  <a:lnTo>
                    <a:pt x="10082" y="21080"/>
                  </a:lnTo>
                  <a:lnTo>
                    <a:pt x="10082" y="20640"/>
                  </a:lnTo>
                  <a:lnTo>
                    <a:pt x="8249" y="20640"/>
                  </a:lnTo>
                  <a:lnTo>
                    <a:pt x="7809" y="21080"/>
                  </a:lnTo>
                  <a:lnTo>
                    <a:pt x="5499" y="21080"/>
                  </a:lnTo>
                  <a:lnTo>
                    <a:pt x="5059" y="21996"/>
                  </a:lnTo>
                  <a:lnTo>
                    <a:pt x="5059" y="22473"/>
                  </a:lnTo>
                  <a:lnTo>
                    <a:pt x="5976" y="23389"/>
                  </a:lnTo>
                  <a:lnTo>
                    <a:pt x="6416" y="23389"/>
                  </a:lnTo>
                  <a:lnTo>
                    <a:pt x="6892" y="23829"/>
                  </a:lnTo>
                  <a:lnTo>
                    <a:pt x="7332" y="24306"/>
                  </a:lnTo>
                  <a:lnTo>
                    <a:pt x="7332" y="24746"/>
                  </a:lnTo>
                  <a:lnTo>
                    <a:pt x="7332" y="25662"/>
                  </a:lnTo>
                  <a:lnTo>
                    <a:pt x="6892" y="26139"/>
                  </a:lnTo>
                  <a:lnTo>
                    <a:pt x="7332" y="26579"/>
                  </a:lnTo>
                  <a:lnTo>
                    <a:pt x="7332" y="27055"/>
                  </a:lnTo>
                  <a:lnTo>
                    <a:pt x="7332" y="27495"/>
                  </a:lnTo>
                  <a:lnTo>
                    <a:pt x="8249" y="28412"/>
                  </a:lnTo>
                  <a:lnTo>
                    <a:pt x="9165" y="28412"/>
                  </a:lnTo>
                  <a:lnTo>
                    <a:pt x="9642" y="27972"/>
                  </a:lnTo>
                  <a:lnTo>
                    <a:pt x="9165" y="27495"/>
                  </a:lnTo>
                  <a:lnTo>
                    <a:pt x="9165" y="27055"/>
                  </a:lnTo>
                  <a:lnTo>
                    <a:pt x="9642" y="26579"/>
                  </a:lnTo>
                  <a:lnTo>
                    <a:pt x="10082" y="27055"/>
                  </a:lnTo>
                  <a:lnTo>
                    <a:pt x="10082" y="27495"/>
                  </a:lnTo>
                  <a:lnTo>
                    <a:pt x="10082" y="27972"/>
                  </a:lnTo>
                  <a:lnTo>
                    <a:pt x="10082" y="28412"/>
                  </a:lnTo>
                  <a:lnTo>
                    <a:pt x="10558" y="28888"/>
                  </a:lnTo>
                  <a:lnTo>
                    <a:pt x="10998" y="28888"/>
                  </a:lnTo>
                  <a:lnTo>
                    <a:pt x="11475" y="29805"/>
                  </a:lnTo>
                  <a:lnTo>
                    <a:pt x="12391" y="29805"/>
                  </a:lnTo>
                  <a:lnTo>
                    <a:pt x="11915" y="28888"/>
                  </a:lnTo>
                  <a:lnTo>
                    <a:pt x="11915" y="28412"/>
                  </a:lnTo>
                  <a:lnTo>
                    <a:pt x="11915" y="27972"/>
                  </a:lnTo>
                  <a:lnTo>
                    <a:pt x="12391" y="27055"/>
                  </a:lnTo>
                  <a:lnTo>
                    <a:pt x="12391" y="28412"/>
                  </a:lnTo>
                  <a:lnTo>
                    <a:pt x="12831" y="27972"/>
                  </a:lnTo>
                  <a:lnTo>
                    <a:pt x="13308" y="29328"/>
                  </a:lnTo>
                  <a:lnTo>
                    <a:pt x="13748" y="28888"/>
                  </a:lnTo>
                  <a:lnTo>
                    <a:pt x="15581" y="28888"/>
                  </a:lnTo>
                  <a:lnTo>
                    <a:pt x="15581" y="28412"/>
                  </a:lnTo>
                  <a:lnTo>
                    <a:pt x="14664" y="27972"/>
                  </a:lnTo>
                  <a:lnTo>
                    <a:pt x="14664" y="27495"/>
                  </a:lnTo>
                  <a:lnTo>
                    <a:pt x="13748" y="27055"/>
                  </a:lnTo>
                  <a:lnTo>
                    <a:pt x="13748" y="26139"/>
                  </a:lnTo>
                  <a:lnTo>
                    <a:pt x="13308" y="26139"/>
                  </a:lnTo>
                  <a:lnTo>
                    <a:pt x="12831" y="25222"/>
                  </a:lnTo>
                  <a:lnTo>
                    <a:pt x="12391" y="24746"/>
                  </a:lnTo>
                  <a:lnTo>
                    <a:pt x="12391" y="23829"/>
                  </a:lnTo>
                  <a:lnTo>
                    <a:pt x="12831" y="23829"/>
                  </a:lnTo>
                  <a:lnTo>
                    <a:pt x="13308" y="24306"/>
                  </a:lnTo>
                  <a:lnTo>
                    <a:pt x="13308" y="24746"/>
                  </a:lnTo>
                  <a:lnTo>
                    <a:pt x="13748" y="25222"/>
                  </a:lnTo>
                  <a:lnTo>
                    <a:pt x="14224" y="25222"/>
                  </a:lnTo>
                  <a:lnTo>
                    <a:pt x="15141" y="24746"/>
                  </a:lnTo>
                  <a:lnTo>
                    <a:pt x="16057" y="23829"/>
                  </a:lnTo>
                  <a:lnTo>
                    <a:pt x="16057" y="22913"/>
                  </a:lnTo>
                  <a:lnTo>
                    <a:pt x="15141" y="23389"/>
                  </a:lnTo>
                  <a:lnTo>
                    <a:pt x="14664" y="23829"/>
                  </a:lnTo>
                  <a:lnTo>
                    <a:pt x="14224" y="22913"/>
                  </a:lnTo>
                  <a:lnTo>
                    <a:pt x="14224" y="22473"/>
                  </a:lnTo>
                  <a:lnTo>
                    <a:pt x="14664" y="21996"/>
                  </a:lnTo>
                  <a:lnTo>
                    <a:pt x="15581" y="21080"/>
                  </a:lnTo>
                  <a:lnTo>
                    <a:pt x="16057" y="21080"/>
                  </a:lnTo>
                  <a:lnTo>
                    <a:pt x="16497" y="21996"/>
                  </a:lnTo>
                  <a:lnTo>
                    <a:pt x="17414" y="22473"/>
                  </a:lnTo>
                  <a:lnTo>
                    <a:pt x="17414" y="21996"/>
                  </a:lnTo>
                  <a:lnTo>
                    <a:pt x="17414" y="21556"/>
                  </a:lnTo>
                  <a:lnTo>
                    <a:pt x="17414" y="20640"/>
                  </a:lnTo>
                  <a:lnTo>
                    <a:pt x="17414" y="19247"/>
                  </a:lnTo>
                  <a:lnTo>
                    <a:pt x="16057" y="19247"/>
                  </a:lnTo>
                  <a:lnTo>
                    <a:pt x="15141" y="18330"/>
                  </a:lnTo>
                  <a:lnTo>
                    <a:pt x="14664" y="18330"/>
                  </a:lnTo>
                  <a:lnTo>
                    <a:pt x="13748" y="17890"/>
                  </a:lnTo>
                  <a:lnTo>
                    <a:pt x="12831" y="17414"/>
                  </a:lnTo>
                  <a:lnTo>
                    <a:pt x="11915" y="17414"/>
                  </a:lnTo>
                  <a:lnTo>
                    <a:pt x="11475" y="16974"/>
                  </a:lnTo>
                  <a:lnTo>
                    <a:pt x="11475" y="16497"/>
                  </a:lnTo>
                  <a:lnTo>
                    <a:pt x="11915" y="16057"/>
                  </a:lnTo>
                  <a:lnTo>
                    <a:pt x="11915" y="15581"/>
                  </a:lnTo>
                  <a:lnTo>
                    <a:pt x="11475" y="15581"/>
                  </a:lnTo>
                  <a:lnTo>
                    <a:pt x="10998" y="14664"/>
                  </a:lnTo>
                  <a:lnTo>
                    <a:pt x="11475" y="13748"/>
                  </a:lnTo>
                  <a:lnTo>
                    <a:pt x="12831" y="13748"/>
                  </a:lnTo>
                  <a:lnTo>
                    <a:pt x="13748" y="14224"/>
                  </a:lnTo>
                  <a:lnTo>
                    <a:pt x="13748" y="14664"/>
                  </a:lnTo>
                  <a:lnTo>
                    <a:pt x="13748" y="15141"/>
                  </a:lnTo>
                  <a:lnTo>
                    <a:pt x="14224" y="15141"/>
                  </a:lnTo>
                  <a:lnTo>
                    <a:pt x="14664" y="14224"/>
                  </a:lnTo>
                  <a:lnTo>
                    <a:pt x="14224" y="14224"/>
                  </a:lnTo>
                  <a:lnTo>
                    <a:pt x="12391" y="12831"/>
                  </a:lnTo>
                  <a:lnTo>
                    <a:pt x="11915" y="11915"/>
                  </a:lnTo>
                  <a:lnTo>
                    <a:pt x="10998" y="11475"/>
                  </a:lnTo>
                  <a:lnTo>
                    <a:pt x="10558" y="10998"/>
                  </a:lnTo>
                  <a:lnTo>
                    <a:pt x="10082" y="10082"/>
                  </a:lnTo>
                  <a:lnTo>
                    <a:pt x="10082" y="9642"/>
                  </a:lnTo>
                  <a:lnTo>
                    <a:pt x="10082" y="9165"/>
                  </a:lnTo>
                  <a:lnTo>
                    <a:pt x="9642" y="8725"/>
                  </a:lnTo>
                  <a:lnTo>
                    <a:pt x="10082" y="8249"/>
                  </a:lnTo>
                  <a:lnTo>
                    <a:pt x="10998" y="7809"/>
                  </a:lnTo>
                  <a:lnTo>
                    <a:pt x="11475" y="7332"/>
                  </a:lnTo>
                  <a:lnTo>
                    <a:pt x="11475" y="8725"/>
                  </a:lnTo>
                  <a:lnTo>
                    <a:pt x="12391" y="9165"/>
                  </a:lnTo>
                  <a:lnTo>
                    <a:pt x="12831" y="10082"/>
                  </a:lnTo>
                  <a:lnTo>
                    <a:pt x="13308" y="10998"/>
                  </a:lnTo>
                  <a:lnTo>
                    <a:pt x="14224" y="11475"/>
                  </a:lnTo>
                  <a:lnTo>
                    <a:pt x="15141" y="11915"/>
                  </a:lnTo>
                  <a:lnTo>
                    <a:pt x="15141" y="11475"/>
                  </a:lnTo>
                  <a:lnTo>
                    <a:pt x="14224" y="10998"/>
                  </a:lnTo>
                  <a:lnTo>
                    <a:pt x="13748" y="10558"/>
                  </a:lnTo>
                  <a:lnTo>
                    <a:pt x="13748" y="10082"/>
                  </a:lnTo>
                  <a:lnTo>
                    <a:pt x="13748" y="9165"/>
                  </a:lnTo>
                  <a:lnTo>
                    <a:pt x="14224" y="10082"/>
                  </a:lnTo>
                  <a:lnTo>
                    <a:pt x="14664" y="10082"/>
                  </a:lnTo>
                  <a:lnTo>
                    <a:pt x="15141" y="10558"/>
                  </a:lnTo>
                  <a:lnTo>
                    <a:pt x="16974" y="10998"/>
                  </a:lnTo>
                  <a:lnTo>
                    <a:pt x="16974" y="10558"/>
                  </a:lnTo>
                  <a:lnTo>
                    <a:pt x="16057" y="10558"/>
                  </a:lnTo>
                  <a:lnTo>
                    <a:pt x="15581" y="9642"/>
                  </a:lnTo>
                  <a:lnTo>
                    <a:pt x="15141" y="9165"/>
                  </a:lnTo>
                  <a:lnTo>
                    <a:pt x="16057" y="9165"/>
                  </a:lnTo>
                  <a:lnTo>
                    <a:pt x="16057" y="10082"/>
                  </a:lnTo>
                  <a:lnTo>
                    <a:pt x="17414" y="10082"/>
                  </a:lnTo>
                  <a:lnTo>
                    <a:pt x="18330" y="9642"/>
                  </a:lnTo>
                  <a:lnTo>
                    <a:pt x="18807" y="9165"/>
                  </a:lnTo>
                  <a:lnTo>
                    <a:pt x="18330" y="9165"/>
                  </a:lnTo>
                  <a:lnTo>
                    <a:pt x="16974" y="8725"/>
                  </a:lnTo>
                  <a:lnTo>
                    <a:pt x="16057" y="8249"/>
                  </a:lnTo>
                  <a:lnTo>
                    <a:pt x="15581" y="7809"/>
                  </a:lnTo>
                  <a:lnTo>
                    <a:pt x="15141" y="7332"/>
                  </a:lnTo>
                  <a:lnTo>
                    <a:pt x="15141" y="6892"/>
                  </a:lnTo>
                  <a:lnTo>
                    <a:pt x="16974" y="6892"/>
                  </a:lnTo>
                  <a:lnTo>
                    <a:pt x="17414" y="6416"/>
                  </a:lnTo>
                  <a:lnTo>
                    <a:pt x="17414" y="5976"/>
                  </a:lnTo>
                  <a:lnTo>
                    <a:pt x="17414" y="5499"/>
                  </a:lnTo>
                  <a:lnTo>
                    <a:pt x="17890" y="5059"/>
                  </a:lnTo>
                  <a:lnTo>
                    <a:pt x="18330" y="5499"/>
                  </a:lnTo>
                  <a:lnTo>
                    <a:pt x="18807" y="5976"/>
                  </a:lnTo>
                  <a:lnTo>
                    <a:pt x="19723" y="5976"/>
                  </a:lnTo>
                  <a:lnTo>
                    <a:pt x="20163" y="5499"/>
                  </a:lnTo>
                  <a:lnTo>
                    <a:pt x="19723" y="5059"/>
                  </a:lnTo>
                  <a:lnTo>
                    <a:pt x="21080" y="5059"/>
                  </a:lnTo>
                  <a:lnTo>
                    <a:pt x="22473" y="5499"/>
                  </a:lnTo>
                  <a:lnTo>
                    <a:pt x="23829" y="5059"/>
                  </a:lnTo>
                  <a:lnTo>
                    <a:pt x="24306" y="5499"/>
                  </a:lnTo>
                  <a:lnTo>
                    <a:pt x="24746" y="5499"/>
                  </a:lnTo>
                  <a:lnTo>
                    <a:pt x="25222" y="5059"/>
                  </a:lnTo>
                  <a:lnTo>
                    <a:pt x="25222" y="4583"/>
                  </a:lnTo>
                  <a:lnTo>
                    <a:pt x="25662" y="4583"/>
                  </a:lnTo>
                  <a:lnTo>
                    <a:pt x="25662" y="4143"/>
                  </a:lnTo>
                  <a:lnTo>
                    <a:pt x="25662" y="3226"/>
                  </a:lnTo>
                  <a:lnTo>
                    <a:pt x="25662" y="2750"/>
                  </a:lnTo>
                  <a:lnTo>
                    <a:pt x="26139" y="2750"/>
                  </a:lnTo>
                  <a:lnTo>
                    <a:pt x="26139" y="2310"/>
                  </a:lnTo>
                  <a:lnTo>
                    <a:pt x="26579" y="1833"/>
                  </a:lnTo>
                  <a:lnTo>
                    <a:pt x="26579" y="1393"/>
                  </a:lnTo>
                  <a:lnTo>
                    <a:pt x="26579" y="917"/>
                  </a:lnTo>
                  <a:lnTo>
                    <a:pt x="26579" y="477"/>
                  </a:lnTo>
                  <a:lnTo>
                    <a:pt x="26139" y="477"/>
                  </a:lnTo>
                  <a:lnTo>
                    <a:pt x="25662"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7" name="Google Shape;2037;p52"/>
            <p:cNvSpPr/>
            <p:nvPr/>
          </p:nvSpPr>
          <p:spPr>
            <a:xfrm>
              <a:off x="6295372" y="4048722"/>
              <a:ext cx="110226" cy="235740"/>
            </a:xfrm>
            <a:custGeom>
              <a:avLst/>
              <a:gdLst/>
              <a:ahLst/>
              <a:cxnLst/>
              <a:rect l="l" t="t" r="r" b="b"/>
              <a:pathLst>
                <a:path w="6857" h="14665" extrusionOk="0">
                  <a:moveTo>
                    <a:pt x="1834" y="1"/>
                  </a:moveTo>
                  <a:lnTo>
                    <a:pt x="917" y="477"/>
                  </a:lnTo>
                  <a:lnTo>
                    <a:pt x="441" y="917"/>
                  </a:lnTo>
                  <a:lnTo>
                    <a:pt x="1" y="1394"/>
                  </a:lnTo>
                  <a:lnTo>
                    <a:pt x="1" y="1834"/>
                  </a:lnTo>
                  <a:lnTo>
                    <a:pt x="1" y="2310"/>
                  </a:lnTo>
                  <a:lnTo>
                    <a:pt x="1" y="2750"/>
                  </a:lnTo>
                  <a:lnTo>
                    <a:pt x="1" y="3667"/>
                  </a:lnTo>
                  <a:lnTo>
                    <a:pt x="917" y="4143"/>
                  </a:lnTo>
                  <a:lnTo>
                    <a:pt x="917" y="4583"/>
                  </a:lnTo>
                  <a:lnTo>
                    <a:pt x="917" y="5060"/>
                  </a:lnTo>
                  <a:lnTo>
                    <a:pt x="441" y="5060"/>
                  </a:lnTo>
                  <a:lnTo>
                    <a:pt x="441" y="5500"/>
                  </a:lnTo>
                  <a:lnTo>
                    <a:pt x="441" y="5976"/>
                  </a:lnTo>
                  <a:lnTo>
                    <a:pt x="441" y="6416"/>
                  </a:lnTo>
                  <a:lnTo>
                    <a:pt x="441" y="6893"/>
                  </a:lnTo>
                  <a:lnTo>
                    <a:pt x="441" y="7333"/>
                  </a:lnTo>
                  <a:lnTo>
                    <a:pt x="441" y="8726"/>
                  </a:lnTo>
                  <a:lnTo>
                    <a:pt x="1" y="9166"/>
                  </a:lnTo>
                  <a:lnTo>
                    <a:pt x="1" y="9642"/>
                  </a:lnTo>
                  <a:lnTo>
                    <a:pt x="1" y="10082"/>
                  </a:lnTo>
                  <a:lnTo>
                    <a:pt x="441" y="10559"/>
                  </a:lnTo>
                  <a:lnTo>
                    <a:pt x="1" y="10999"/>
                  </a:lnTo>
                  <a:lnTo>
                    <a:pt x="441" y="11475"/>
                  </a:lnTo>
                  <a:lnTo>
                    <a:pt x="917" y="11475"/>
                  </a:lnTo>
                  <a:lnTo>
                    <a:pt x="917" y="11915"/>
                  </a:lnTo>
                  <a:lnTo>
                    <a:pt x="441" y="11915"/>
                  </a:lnTo>
                  <a:lnTo>
                    <a:pt x="441" y="12832"/>
                  </a:lnTo>
                  <a:lnTo>
                    <a:pt x="1357" y="12832"/>
                  </a:lnTo>
                  <a:lnTo>
                    <a:pt x="1834" y="13308"/>
                  </a:lnTo>
                  <a:lnTo>
                    <a:pt x="2750" y="13308"/>
                  </a:lnTo>
                  <a:lnTo>
                    <a:pt x="2750" y="13748"/>
                  </a:lnTo>
                  <a:lnTo>
                    <a:pt x="3667" y="14665"/>
                  </a:lnTo>
                  <a:lnTo>
                    <a:pt x="4107" y="14665"/>
                  </a:lnTo>
                  <a:lnTo>
                    <a:pt x="4107" y="14225"/>
                  </a:lnTo>
                  <a:lnTo>
                    <a:pt x="3667" y="13748"/>
                  </a:lnTo>
                  <a:lnTo>
                    <a:pt x="4107" y="13308"/>
                  </a:lnTo>
                  <a:lnTo>
                    <a:pt x="5023" y="13308"/>
                  </a:lnTo>
                  <a:lnTo>
                    <a:pt x="5940" y="12392"/>
                  </a:lnTo>
                  <a:lnTo>
                    <a:pt x="5023" y="11915"/>
                  </a:lnTo>
                  <a:lnTo>
                    <a:pt x="5500" y="11915"/>
                  </a:lnTo>
                  <a:lnTo>
                    <a:pt x="5940" y="11475"/>
                  </a:lnTo>
                  <a:lnTo>
                    <a:pt x="6416" y="10559"/>
                  </a:lnTo>
                  <a:lnTo>
                    <a:pt x="6856" y="10082"/>
                  </a:lnTo>
                  <a:lnTo>
                    <a:pt x="6856" y="9642"/>
                  </a:lnTo>
                  <a:lnTo>
                    <a:pt x="6856" y="9166"/>
                  </a:lnTo>
                  <a:lnTo>
                    <a:pt x="6416" y="8726"/>
                  </a:lnTo>
                  <a:lnTo>
                    <a:pt x="5940" y="8249"/>
                  </a:lnTo>
                  <a:lnTo>
                    <a:pt x="5500" y="7809"/>
                  </a:lnTo>
                  <a:lnTo>
                    <a:pt x="5500" y="6893"/>
                  </a:lnTo>
                  <a:lnTo>
                    <a:pt x="5023" y="6893"/>
                  </a:lnTo>
                  <a:lnTo>
                    <a:pt x="4583" y="5976"/>
                  </a:lnTo>
                  <a:lnTo>
                    <a:pt x="4583" y="5500"/>
                  </a:lnTo>
                  <a:lnTo>
                    <a:pt x="4107" y="5060"/>
                  </a:lnTo>
                  <a:lnTo>
                    <a:pt x="4107" y="3667"/>
                  </a:lnTo>
                  <a:lnTo>
                    <a:pt x="4107" y="3227"/>
                  </a:lnTo>
                  <a:lnTo>
                    <a:pt x="4583" y="2750"/>
                  </a:lnTo>
                  <a:lnTo>
                    <a:pt x="4583" y="2310"/>
                  </a:lnTo>
                  <a:lnTo>
                    <a:pt x="4107" y="1394"/>
                  </a:lnTo>
                  <a:lnTo>
                    <a:pt x="4107" y="917"/>
                  </a:lnTo>
                  <a:lnTo>
                    <a:pt x="2750" y="917"/>
                  </a:lnTo>
                  <a:lnTo>
                    <a:pt x="2274" y="477"/>
                  </a:lnTo>
                  <a:lnTo>
                    <a:pt x="1834"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8" name="Google Shape;2038;p52"/>
            <p:cNvSpPr/>
            <p:nvPr/>
          </p:nvSpPr>
          <p:spPr>
            <a:xfrm>
              <a:off x="5897596" y="3702804"/>
              <a:ext cx="640589" cy="478537"/>
            </a:xfrm>
            <a:custGeom>
              <a:avLst/>
              <a:gdLst/>
              <a:ahLst/>
              <a:cxnLst/>
              <a:rect l="l" t="t" r="r" b="b"/>
              <a:pathLst>
                <a:path w="39850" h="29769" extrusionOk="0">
                  <a:moveTo>
                    <a:pt x="10522" y="0"/>
                  </a:moveTo>
                  <a:lnTo>
                    <a:pt x="9605" y="440"/>
                  </a:lnTo>
                  <a:lnTo>
                    <a:pt x="8689" y="440"/>
                  </a:lnTo>
                  <a:lnTo>
                    <a:pt x="8249" y="917"/>
                  </a:lnTo>
                  <a:lnTo>
                    <a:pt x="5939" y="917"/>
                  </a:lnTo>
                  <a:lnTo>
                    <a:pt x="5499" y="1833"/>
                  </a:lnTo>
                  <a:lnTo>
                    <a:pt x="4106" y="1833"/>
                  </a:lnTo>
                  <a:lnTo>
                    <a:pt x="4106" y="2273"/>
                  </a:lnTo>
                  <a:lnTo>
                    <a:pt x="3666" y="1833"/>
                  </a:lnTo>
                  <a:lnTo>
                    <a:pt x="3190" y="2273"/>
                  </a:lnTo>
                  <a:lnTo>
                    <a:pt x="2273" y="2273"/>
                  </a:lnTo>
                  <a:lnTo>
                    <a:pt x="1833" y="1357"/>
                  </a:lnTo>
                  <a:lnTo>
                    <a:pt x="1356" y="1357"/>
                  </a:lnTo>
                  <a:lnTo>
                    <a:pt x="440" y="1833"/>
                  </a:lnTo>
                  <a:lnTo>
                    <a:pt x="440" y="2273"/>
                  </a:lnTo>
                  <a:lnTo>
                    <a:pt x="440" y="2750"/>
                  </a:lnTo>
                  <a:lnTo>
                    <a:pt x="917" y="3190"/>
                  </a:lnTo>
                  <a:lnTo>
                    <a:pt x="917" y="3666"/>
                  </a:lnTo>
                  <a:lnTo>
                    <a:pt x="440" y="3666"/>
                  </a:lnTo>
                  <a:lnTo>
                    <a:pt x="0" y="4106"/>
                  </a:lnTo>
                  <a:lnTo>
                    <a:pt x="917" y="4583"/>
                  </a:lnTo>
                  <a:lnTo>
                    <a:pt x="917" y="5499"/>
                  </a:lnTo>
                  <a:lnTo>
                    <a:pt x="1356" y="5499"/>
                  </a:lnTo>
                  <a:lnTo>
                    <a:pt x="1833" y="5023"/>
                  </a:lnTo>
                  <a:lnTo>
                    <a:pt x="1833" y="5499"/>
                  </a:lnTo>
                  <a:lnTo>
                    <a:pt x="1833" y="5939"/>
                  </a:lnTo>
                  <a:lnTo>
                    <a:pt x="1833" y="6416"/>
                  </a:lnTo>
                  <a:lnTo>
                    <a:pt x="1356" y="7332"/>
                  </a:lnTo>
                  <a:lnTo>
                    <a:pt x="917" y="7332"/>
                  </a:lnTo>
                  <a:lnTo>
                    <a:pt x="440" y="7772"/>
                  </a:lnTo>
                  <a:lnTo>
                    <a:pt x="917" y="8249"/>
                  </a:lnTo>
                  <a:lnTo>
                    <a:pt x="917" y="8689"/>
                  </a:lnTo>
                  <a:lnTo>
                    <a:pt x="917" y="9605"/>
                  </a:lnTo>
                  <a:lnTo>
                    <a:pt x="1356" y="10082"/>
                  </a:lnTo>
                  <a:lnTo>
                    <a:pt x="1833" y="10522"/>
                  </a:lnTo>
                  <a:lnTo>
                    <a:pt x="2273" y="10998"/>
                  </a:lnTo>
                  <a:lnTo>
                    <a:pt x="2750" y="10082"/>
                  </a:lnTo>
                  <a:lnTo>
                    <a:pt x="3190" y="9605"/>
                  </a:lnTo>
                  <a:lnTo>
                    <a:pt x="3666" y="8689"/>
                  </a:lnTo>
                  <a:lnTo>
                    <a:pt x="3190" y="7772"/>
                  </a:lnTo>
                  <a:lnTo>
                    <a:pt x="4106" y="7772"/>
                  </a:lnTo>
                  <a:lnTo>
                    <a:pt x="4583" y="8249"/>
                  </a:lnTo>
                  <a:lnTo>
                    <a:pt x="5023" y="8689"/>
                  </a:lnTo>
                  <a:lnTo>
                    <a:pt x="5499" y="9165"/>
                  </a:lnTo>
                  <a:lnTo>
                    <a:pt x="5939" y="10082"/>
                  </a:lnTo>
                  <a:lnTo>
                    <a:pt x="5499" y="11438"/>
                  </a:lnTo>
                  <a:lnTo>
                    <a:pt x="5499" y="11915"/>
                  </a:lnTo>
                  <a:lnTo>
                    <a:pt x="5499" y="12831"/>
                  </a:lnTo>
                  <a:lnTo>
                    <a:pt x="6856" y="12831"/>
                  </a:lnTo>
                  <a:lnTo>
                    <a:pt x="6856" y="13271"/>
                  </a:lnTo>
                  <a:lnTo>
                    <a:pt x="7332" y="13271"/>
                  </a:lnTo>
                  <a:lnTo>
                    <a:pt x="7772" y="13748"/>
                  </a:lnTo>
                  <a:lnTo>
                    <a:pt x="8249" y="14188"/>
                  </a:lnTo>
                  <a:lnTo>
                    <a:pt x="6856" y="14188"/>
                  </a:lnTo>
                  <a:lnTo>
                    <a:pt x="7332" y="14664"/>
                  </a:lnTo>
                  <a:lnTo>
                    <a:pt x="7772" y="15104"/>
                  </a:lnTo>
                  <a:lnTo>
                    <a:pt x="8249" y="16021"/>
                  </a:lnTo>
                  <a:lnTo>
                    <a:pt x="8689" y="16021"/>
                  </a:lnTo>
                  <a:lnTo>
                    <a:pt x="10082" y="16937"/>
                  </a:lnTo>
                  <a:lnTo>
                    <a:pt x="10082" y="17414"/>
                  </a:lnTo>
                  <a:lnTo>
                    <a:pt x="10998" y="17854"/>
                  </a:lnTo>
                  <a:lnTo>
                    <a:pt x="11915" y="17414"/>
                  </a:lnTo>
                  <a:lnTo>
                    <a:pt x="12355" y="17414"/>
                  </a:lnTo>
                  <a:lnTo>
                    <a:pt x="13748" y="18330"/>
                  </a:lnTo>
                  <a:lnTo>
                    <a:pt x="14664" y="19247"/>
                  </a:lnTo>
                  <a:lnTo>
                    <a:pt x="15104" y="20163"/>
                  </a:lnTo>
                  <a:lnTo>
                    <a:pt x="16021" y="19687"/>
                  </a:lnTo>
                  <a:lnTo>
                    <a:pt x="16497" y="20603"/>
                  </a:lnTo>
                  <a:lnTo>
                    <a:pt x="17854" y="21080"/>
                  </a:lnTo>
                  <a:lnTo>
                    <a:pt x="18330" y="21080"/>
                  </a:lnTo>
                  <a:lnTo>
                    <a:pt x="18770" y="21996"/>
                  </a:lnTo>
                  <a:lnTo>
                    <a:pt x="19247" y="21996"/>
                  </a:lnTo>
                  <a:lnTo>
                    <a:pt x="19687" y="22436"/>
                  </a:lnTo>
                  <a:lnTo>
                    <a:pt x="21080" y="22436"/>
                  </a:lnTo>
                  <a:lnTo>
                    <a:pt x="21996" y="22913"/>
                  </a:lnTo>
                  <a:lnTo>
                    <a:pt x="21996" y="23353"/>
                  </a:lnTo>
                  <a:lnTo>
                    <a:pt x="22436" y="23829"/>
                  </a:lnTo>
                  <a:lnTo>
                    <a:pt x="22913" y="23829"/>
                  </a:lnTo>
                  <a:lnTo>
                    <a:pt x="22913" y="24746"/>
                  </a:lnTo>
                  <a:lnTo>
                    <a:pt x="23829" y="24746"/>
                  </a:lnTo>
                  <a:lnTo>
                    <a:pt x="23829" y="25186"/>
                  </a:lnTo>
                  <a:lnTo>
                    <a:pt x="24746" y="25186"/>
                  </a:lnTo>
                  <a:lnTo>
                    <a:pt x="24746" y="24269"/>
                  </a:lnTo>
                  <a:lnTo>
                    <a:pt x="24746" y="23829"/>
                  </a:lnTo>
                  <a:lnTo>
                    <a:pt x="24746" y="23353"/>
                  </a:lnTo>
                  <a:lnTo>
                    <a:pt x="24746" y="22913"/>
                  </a:lnTo>
                  <a:lnTo>
                    <a:pt x="25186" y="22436"/>
                  </a:lnTo>
                  <a:lnTo>
                    <a:pt x="25662" y="21996"/>
                  </a:lnTo>
                  <a:lnTo>
                    <a:pt x="26579" y="21520"/>
                  </a:lnTo>
                  <a:lnTo>
                    <a:pt x="27019" y="21996"/>
                  </a:lnTo>
                  <a:lnTo>
                    <a:pt x="27495" y="22436"/>
                  </a:lnTo>
                  <a:lnTo>
                    <a:pt x="28852" y="22436"/>
                  </a:lnTo>
                  <a:lnTo>
                    <a:pt x="28852" y="22913"/>
                  </a:lnTo>
                  <a:lnTo>
                    <a:pt x="29328" y="23829"/>
                  </a:lnTo>
                  <a:lnTo>
                    <a:pt x="29328" y="24269"/>
                  </a:lnTo>
                  <a:lnTo>
                    <a:pt x="28852" y="24746"/>
                  </a:lnTo>
                  <a:lnTo>
                    <a:pt x="28852" y="25186"/>
                  </a:lnTo>
                  <a:lnTo>
                    <a:pt x="28852" y="26579"/>
                  </a:lnTo>
                  <a:lnTo>
                    <a:pt x="29328" y="27019"/>
                  </a:lnTo>
                  <a:lnTo>
                    <a:pt x="29328" y="27495"/>
                  </a:lnTo>
                  <a:lnTo>
                    <a:pt x="29768" y="28412"/>
                  </a:lnTo>
                  <a:lnTo>
                    <a:pt x="30245" y="28412"/>
                  </a:lnTo>
                  <a:lnTo>
                    <a:pt x="30245" y="29328"/>
                  </a:lnTo>
                  <a:lnTo>
                    <a:pt x="30685" y="29768"/>
                  </a:lnTo>
                  <a:lnTo>
                    <a:pt x="31161" y="29328"/>
                  </a:lnTo>
                  <a:lnTo>
                    <a:pt x="31601" y="29328"/>
                  </a:lnTo>
                  <a:lnTo>
                    <a:pt x="31601" y="28852"/>
                  </a:lnTo>
                  <a:lnTo>
                    <a:pt x="31601" y="28412"/>
                  </a:lnTo>
                  <a:lnTo>
                    <a:pt x="32078" y="28852"/>
                  </a:lnTo>
                  <a:lnTo>
                    <a:pt x="32078" y="29328"/>
                  </a:lnTo>
                  <a:lnTo>
                    <a:pt x="32994" y="28852"/>
                  </a:lnTo>
                  <a:lnTo>
                    <a:pt x="33434" y="28852"/>
                  </a:lnTo>
                  <a:lnTo>
                    <a:pt x="34351" y="28412"/>
                  </a:lnTo>
                  <a:lnTo>
                    <a:pt x="35744" y="28412"/>
                  </a:lnTo>
                  <a:lnTo>
                    <a:pt x="35744" y="27935"/>
                  </a:lnTo>
                  <a:lnTo>
                    <a:pt x="36184" y="27495"/>
                  </a:lnTo>
                  <a:lnTo>
                    <a:pt x="36660" y="27935"/>
                  </a:lnTo>
                  <a:lnTo>
                    <a:pt x="38017" y="27935"/>
                  </a:lnTo>
                  <a:lnTo>
                    <a:pt x="38493" y="27019"/>
                  </a:lnTo>
                  <a:lnTo>
                    <a:pt x="38933" y="26579"/>
                  </a:lnTo>
                  <a:lnTo>
                    <a:pt x="39850" y="26102"/>
                  </a:lnTo>
                  <a:lnTo>
                    <a:pt x="38933" y="25662"/>
                  </a:lnTo>
                  <a:lnTo>
                    <a:pt x="39410" y="25186"/>
                  </a:lnTo>
                  <a:lnTo>
                    <a:pt x="39410" y="24746"/>
                  </a:lnTo>
                  <a:lnTo>
                    <a:pt x="38933" y="24269"/>
                  </a:lnTo>
                  <a:lnTo>
                    <a:pt x="38493" y="23829"/>
                  </a:lnTo>
                  <a:lnTo>
                    <a:pt x="38017" y="23353"/>
                  </a:lnTo>
                  <a:lnTo>
                    <a:pt x="37577" y="22913"/>
                  </a:lnTo>
                  <a:lnTo>
                    <a:pt x="37100" y="22436"/>
                  </a:lnTo>
                  <a:lnTo>
                    <a:pt x="36184" y="21996"/>
                  </a:lnTo>
                  <a:lnTo>
                    <a:pt x="35744" y="21080"/>
                  </a:lnTo>
                  <a:lnTo>
                    <a:pt x="35744" y="20603"/>
                  </a:lnTo>
                  <a:lnTo>
                    <a:pt x="35744" y="19687"/>
                  </a:lnTo>
                  <a:lnTo>
                    <a:pt x="36184" y="19247"/>
                  </a:lnTo>
                  <a:lnTo>
                    <a:pt x="36184" y="18330"/>
                  </a:lnTo>
                  <a:lnTo>
                    <a:pt x="36184" y="17854"/>
                  </a:lnTo>
                  <a:lnTo>
                    <a:pt x="37100" y="17414"/>
                  </a:lnTo>
                  <a:lnTo>
                    <a:pt x="37100" y="16937"/>
                  </a:lnTo>
                  <a:lnTo>
                    <a:pt x="37577" y="16497"/>
                  </a:lnTo>
                  <a:lnTo>
                    <a:pt x="37100" y="16021"/>
                  </a:lnTo>
                  <a:lnTo>
                    <a:pt x="36184" y="16021"/>
                  </a:lnTo>
                  <a:lnTo>
                    <a:pt x="36184" y="15581"/>
                  </a:lnTo>
                  <a:lnTo>
                    <a:pt x="35744" y="15104"/>
                  </a:lnTo>
                  <a:lnTo>
                    <a:pt x="35267" y="14188"/>
                  </a:lnTo>
                  <a:lnTo>
                    <a:pt x="34827" y="13271"/>
                  </a:lnTo>
                  <a:lnTo>
                    <a:pt x="35267" y="13271"/>
                  </a:lnTo>
                  <a:lnTo>
                    <a:pt x="35744" y="12355"/>
                  </a:lnTo>
                  <a:lnTo>
                    <a:pt x="36660" y="11915"/>
                  </a:lnTo>
                  <a:lnTo>
                    <a:pt x="36660" y="11438"/>
                  </a:lnTo>
                  <a:lnTo>
                    <a:pt x="36184" y="10522"/>
                  </a:lnTo>
                  <a:lnTo>
                    <a:pt x="35744" y="10522"/>
                  </a:lnTo>
                  <a:lnTo>
                    <a:pt x="35744" y="10082"/>
                  </a:lnTo>
                  <a:lnTo>
                    <a:pt x="36184" y="9605"/>
                  </a:lnTo>
                  <a:lnTo>
                    <a:pt x="35744" y="9165"/>
                  </a:lnTo>
                  <a:lnTo>
                    <a:pt x="34827" y="9605"/>
                  </a:lnTo>
                  <a:lnTo>
                    <a:pt x="34351" y="10082"/>
                  </a:lnTo>
                  <a:lnTo>
                    <a:pt x="32994" y="9605"/>
                  </a:lnTo>
                  <a:lnTo>
                    <a:pt x="32518" y="9165"/>
                  </a:lnTo>
                  <a:lnTo>
                    <a:pt x="32078" y="9165"/>
                  </a:lnTo>
                  <a:lnTo>
                    <a:pt x="32078" y="9605"/>
                  </a:lnTo>
                  <a:lnTo>
                    <a:pt x="30685" y="9605"/>
                  </a:lnTo>
                  <a:lnTo>
                    <a:pt x="30685" y="9165"/>
                  </a:lnTo>
                  <a:lnTo>
                    <a:pt x="30685" y="8689"/>
                  </a:lnTo>
                  <a:lnTo>
                    <a:pt x="31161" y="7772"/>
                  </a:lnTo>
                  <a:lnTo>
                    <a:pt x="31161" y="7332"/>
                  </a:lnTo>
                  <a:lnTo>
                    <a:pt x="30685" y="6856"/>
                  </a:lnTo>
                  <a:lnTo>
                    <a:pt x="30245" y="6416"/>
                  </a:lnTo>
                  <a:lnTo>
                    <a:pt x="29768" y="6416"/>
                  </a:lnTo>
                  <a:lnTo>
                    <a:pt x="28852" y="6856"/>
                  </a:lnTo>
                  <a:lnTo>
                    <a:pt x="28852" y="5499"/>
                  </a:lnTo>
                  <a:lnTo>
                    <a:pt x="28412" y="5023"/>
                  </a:lnTo>
                  <a:lnTo>
                    <a:pt x="28412" y="4583"/>
                  </a:lnTo>
                  <a:lnTo>
                    <a:pt x="28412" y="3666"/>
                  </a:lnTo>
                  <a:lnTo>
                    <a:pt x="28412" y="3190"/>
                  </a:lnTo>
                  <a:lnTo>
                    <a:pt x="27495" y="3190"/>
                  </a:lnTo>
                  <a:lnTo>
                    <a:pt x="27495" y="2273"/>
                  </a:lnTo>
                  <a:lnTo>
                    <a:pt x="27019" y="2273"/>
                  </a:lnTo>
                  <a:lnTo>
                    <a:pt x="26102" y="1833"/>
                  </a:lnTo>
                  <a:lnTo>
                    <a:pt x="25662" y="1833"/>
                  </a:lnTo>
                  <a:lnTo>
                    <a:pt x="25186" y="2273"/>
                  </a:lnTo>
                  <a:lnTo>
                    <a:pt x="24269" y="2750"/>
                  </a:lnTo>
                  <a:lnTo>
                    <a:pt x="23829" y="2273"/>
                  </a:lnTo>
                  <a:lnTo>
                    <a:pt x="22436" y="2750"/>
                  </a:lnTo>
                  <a:lnTo>
                    <a:pt x="21996" y="3190"/>
                  </a:lnTo>
                  <a:lnTo>
                    <a:pt x="21520" y="3666"/>
                  </a:lnTo>
                  <a:lnTo>
                    <a:pt x="20163" y="3666"/>
                  </a:lnTo>
                  <a:lnTo>
                    <a:pt x="19687" y="4583"/>
                  </a:lnTo>
                  <a:lnTo>
                    <a:pt x="19247" y="5023"/>
                  </a:lnTo>
                  <a:lnTo>
                    <a:pt x="16497" y="5023"/>
                  </a:lnTo>
                  <a:lnTo>
                    <a:pt x="16021" y="4583"/>
                  </a:lnTo>
                  <a:lnTo>
                    <a:pt x="15581" y="4583"/>
                  </a:lnTo>
                  <a:lnTo>
                    <a:pt x="15581" y="4106"/>
                  </a:lnTo>
                  <a:lnTo>
                    <a:pt x="15104" y="4106"/>
                  </a:lnTo>
                  <a:lnTo>
                    <a:pt x="14664" y="3666"/>
                  </a:lnTo>
                  <a:lnTo>
                    <a:pt x="13748" y="3190"/>
                  </a:lnTo>
                  <a:lnTo>
                    <a:pt x="13271" y="2750"/>
                  </a:lnTo>
                  <a:lnTo>
                    <a:pt x="12831" y="2273"/>
                  </a:lnTo>
                  <a:lnTo>
                    <a:pt x="12831" y="1833"/>
                  </a:lnTo>
                  <a:lnTo>
                    <a:pt x="12831" y="1357"/>
                  </a:lnTo>
                  <a:lnTo>
                    <a:pt x="12355" y="917"/>
                  </a:lnTo>
                  <a:lnTo>
                    <a:pt x="11915" y="440"/>
                  </a:lnTo>
                  <a:lnTo>
                    <a:pt x="11438"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39" name="Google Shape;2039;p52"/>
            <p:cNvSpPr/>
            <p:nvPr/>
          </p:nvSpPr>
          <p:spPr>
            <a:xfrm>
              <a:off x="5116753" y="3997459"/>
              <a:ext cx="29482" cy="29482"/>
            </a:xfrm>
            <a:custGeom>
              <a:avLst/>
              <a:gdLst/>
              <a:ahLst/>
              <a:cxnLst/>
              <a:rect l="l" t="t" r="r" b="b"/>
              <a:pathLst>
                <a:path w="1834" h="1834" extrusionOk="0">
                  <a:moveTo>
                    <a:pt x="917" y="0"/>
                  </a:moveTo>
                  <a:lnTo>
                    <a:pt x="440" y="440"/>
                  </a:lnTo>
                  <a:lnTo>
                    <a:pt x="0" y="440"/>
                  </a:lnTo>
                  <a:lnTo>
                    <a:pt x="0" y="917"/>
                  </a:lnTo>
                  <a:lnTo>
                    <a:pt x="0" y="1833"/>
                  </a:lnTo>
                  <a:lnTo>
                    <a:pt x="1833" y="1833"/>
                  </a:lnTo>
                  <a:lnTo>
                    <a:pt x="1833" y="1357"/>
                  </a:lnTo>
                  <a:lnTo>
                    <a:pt x="1833" y="440"/>
                  </a:lnTo>
                  <a:lnTo>
                    <a:pt x="135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40" name="Google Shape;2040;p52"/>
            <p:cNvSpPr/>
            <p:nvPr/>
          </p:nvSpPr>
          <p:spPr>
            <a:xfrm>
              <a:off x="5654204" y="3650946"/>
              <a:ext cx="22409" cy="29482"/>
            </a:xfrm>
            <a:custGeom>
              <a:avLst/>
              <a:gdLst/>
              <a:ahLst/>
              <a:cxnLst/>
              <a:rect l="l" t="t" r="r" b="b"/>
              <a:pathLst>
                <a:path w="1394" h="1834" extrusionOk="0">
                  <a:moveTo>
                    <a:pt x="477" y="0"/>
                  </a:moveTo>
                  <a:lnTo>
                    <a:pt x="477" y="477"/>
                  </a:lnTo>
                  <a:lnTo>
                    <a:pt x="0" y="477"/>
                  </a:lnTo>
                  <a:lnTo>
                    <a:pt x="0" y="1393"/>
                  </a:lnTo>
                  <a:lnTo>
                    <a:pt x="477" y="1833"/>
                  </a:lnTo>
                  <a:lnTo>
                    <a:pt x="1394" y="1833"/>
                  </a:lnTo>
                  <a:lnTo>
                    <a:pt x="1394" y="1393"/>
                  </a:lnTo>
                  <a:lnTo>
                    <a:pt x="1394" y="477"/>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41" name="Google Shape;2041;p52"/>
            <p:cNvSpPr/>
            <p:nvPr/>
          </p:nvSpPr>
          <p:spPr>
            <a:xfrm>
              <a:off x="6611840" y="4557303"/>
              <a:ext cx="220999" cy="80745"/>
            </a:xfrm>
            <a:custGeom>
              <a:avLst/>
              <a:gdLst/>
              <a:ahLst/>
              <a:cxnLst/>
              <a:rect l="l" t="t" r="r" b="b"/>
              <a:pathLst>
                <a:path w="13748" h="5023" extrusionOk="0">
                  <a:moveTo>
                    <a:pt x="917" y="0"/>
                  </a:moveTo>
                  <a:lnTo>
                    <a:pt x="0" y="440"/>
                  </a:lnTo>
                  <a:lnTo>
                    <a:pt x="0" y="1357"/>
                  </a:lnTo>
                  <a:lnTo>
                    <a:pt x="0" y="3190"/>
                  </a:lnTo>
                  <a:lnTo>
                    <a:pt x="1833" y="3190"/>
                  </a:lnTo>
                  <a:lnTo>
                    <a:pt x="4583" y="2750"/>
                  </a:lnTo>
                  <a:lnTo>
                    <a:pt x="6892" y="3190"/>
                  </a:lnTo>
                  <a:lnTo>
                    <a:pt x="6892" y="5023"/>
                  </a:lnTo>
                  <a:lnTo>
                    <a:pt x="10558" y="3190"/>
                  </a:lnTo>
                  <a:lnTo>
                    <a:pt x="13748" y="3190"/>
                  </a:lnTo>
                  <a:lnTo>
                    <a:pt x="13748" y="1833"/>
                  </a:lnTo>
                  <a:lnTo>
                    <a:pt x="12391" y="2273"/>
                  </a:lnTo>
                  <a:lnTo>
                    <a:pt x="10998" y="1357"/>
                  </a:lnTo>
                  <a:lnTo>
                    <a:pt x="10082" y="1833"/>
                  </a:lnTo>
                  <a:lnTo>
                    <a:pt x="7332" y="1833"/>
                  </a:lnTo>
                  <a:lnTo>
                    <a:pt x="7332" y="917"/>
                  </a:lnTo>
                  <a:lnTo>
                    <a:pt x="6416" y="917"/>
                  </a:lnTo>
                  <a:lnTo>
                    <a:pt x="4583" y="1357"/>
                  </a:lnTo>
                  <a:lnTo>
                    <a:pt x="3226" y="1357"/>
                  </a:lnTo>
                  <a:lnTo>
                    <a:pt x="3226" y="440"/>
                  </a:lnTo>
                  <a:lnTo>
                    <a:pt x="2750" y="440"/>
                  </a:lnTo>
                  <a:lnTo>
                    <a:pt x="2750" y="917"/>
                  </a:lnTo>
                  <a:lnTo>
                    <a:pt x="1393" y="917"/>
                  </a:lnTo>
                  <a:lnTo>
                    <a:pt x="91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42" name="Google Shape;2042;p52"/>
            <p:cNvSpPr/>
            <p:nvPr/>
          </p:nvSpPr>
          <p:spPr>
            <a:xfrm>
              <a:off x="5963600" y="4608566"/>
              <a:ext cx="29482" cy="22409"/>
            </a:xfrm>
            <a:custGeom>
              <a:avLst/>
              <a:gdLst/>
              <a:ahLst/>
              <a:cxnLst/>
              <a:rect l="l" t="t" r="r" b="b"/>
              <a:pathLst>
                <a:path w="1834" h="1394" extrusionOk="0">
                  <a:moveTo>
                    <a:pt x="0" y="1"/>
                  </a:moveTo>
                  <a:lnTo>
                    <a:pt x="0" y="478"/>
                  </a:lnTo>
                  <a:lnTo>
                    <a:pt x="477" y="1394"/>
                  </a:lnTo>
                  <a:lnTo>
                    <a:pt x="1833" y="1394"/>
                  </a:lnTo>
                  <a:lnTo>
                    <a:pt x="1833" y="917"/>
                  </a:lnTo>
                  <a:lnTo>
                    <a:pt x="477" y="1"/>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43" name="Google Shape;2043;p52"/>
            <p:cNvSpPr/>
            <p:nvPr/>
          </p:nvSpPr>
          <p:spPr>
            <a:xfrm>
              <a:off x="5948859" y="4601509"/>
              <a:ext cx="7684" cy="7073"/>
            </a:xfrm>
            <a:custGeom>
              <a:avLst/>
              <a:gdLst/>
              <a:ahLst/>
              <a:cxnLst/>
              <a:rect l="l" t="t" r="r" b="b"/>
              <a:pathLst>
                <a:path w="478" h="440" extrusionOk="0">
                  <a:moveTo>
                    <a:pt x="1" y="0"/>
                  </a:moveTo>
                  <a:lnTo>
                    <a:pt x="1" y="440"/>
                  </a:lnTo>
                  <a:lnTo>
                    <a:pt x="477" y="440"/>
                  </a:lnTo>
                  <a:lnTo>
                    <a:pt x="477"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2044" name="Google Shape;2044;p52"/>
            <p:cNvSpPr/>
            <p:nvPr/>
          </p:nvSpPr>
          <p:spPr>
            <a:xfrm>
              <a:off x="7201150" y="4505445"/>
              <a:ext cx="184477" cy="132603"/>
            </a:xfrm>
            <a:custGeom>
              <a:avLst/>
              <a:gdLst/>
              <a:ahLst/>
              <a:cxnLst/>
              <a:rect l="l" t="t" r="r" b="b"/>
              <a:pathLst>
                <a:path w="11476" h="8249" extrusionOk="0">
                  <a:moveTo>
                    <a:pt x="11475" y="0"/>
                  </a:moveTo>
                  <a:lnTo>
                    <a:pt x="11475" y="0"/>
                  </a:lnTo>
                  <a:cubicBezTo>
                    <a:pt x="11475" y="0"/>
                    <a:pt x="9642" y="477"/>
                    <a:pt x="8726" y="1393"/>
                  </a:cubicBezTo>
                  <a:cubicBezTo>
                    <a:pt x="7809" y="2310"/>
                    <a:pt x="5059" y="3226"/>
                    <a:pt x="5059" y="3226"/>
                  </a:cubicBezTo>
                  <a:lnTo>
                    <a:pt x="2750" y="3226"/>
                  </a:lnTo>
                  <a:lnTo>
                    <a:pt x="2750" y="5059"/>
                  </a:lnTo>
                  <a:lnTo>
                    <a:pt x="1393" y="5059"/>
                  </a:lnTo>
                  <a:cubicBezTo>
                    <a:pt x="1393" y="5059"/>
                    <a:pt x="2310" y="5499"/>
                    <a:pt x="1393" y="5976"/>
                  </a:cubicBezTo>
                  <a:cubicBezTo>
                    <a:pt x="1235" y="6123"/>
                    <a:pt x="1027" y="6172"/>
                    <a:pt x="820" y="6172"/>
                  </a:cubicBezTo>
                  <a:cubicBezTo>
                    <a:pt x="408" y="6172"/>
                    <a:pt x="1" y="5976"/>
                    <a:pt x="0" y="5976"/>
                  </a:cubicBezTo>
                  <a:lnTo>
                    <a:pt x="0" y="5976"/>
                  </a:lnTo>
                  <a:cubicBezTo>
                    <a:pt x="496" y="7699"/>
                    <a:pt x="1398" y="8096"/>
                    <a:pt x="2122" y="8096"/>
                  </a:cubicBezTo>
                  <a:cubicBezTo>
                    <a:pt x="2739" y="8096"/>
                    <a:pt x="3226" y="7809"/>
                    <a:pt x="3226" y="7809"/>
                  </a:cubicBezTo>
                  <a:lnTo>
                    <a:pt x="4583" y="8249"/>
                  </a:lnTo>
                  <a:lnTo>
                    <a:pt x="6893" y="5976"/>
                  </a:lnTo>
                  <a:lnTo>
                    <a:pt x="6893" y="5059"/>
                  </a:lnTo>
                  <a:lnTo>
                    <a:pt x="9642" y="4583"/>
                  </a:lnTo>
                  <a:cubicBezTo>
                    <a:pt x="9642" y="4583"/>
                    <a:pt x="8726" y="4583"/>
                    <a:pt x="8249" y="3666"/>
                  </a:cubicBezTo>
                  <a:cubicBezTo>
                    <a:pt x="7809" y="2310"/>
                    <a:pt x="9165" y="1393"/>
                    <a:pt x="9165" y="1393"/>
                  </a:cubicBezTo>
                  <a:lnTo>
                    <a:pt x="11475" y="0"/>
                  </a:lnTo>
                  <a:close/>
                </a:path>
              </a:pathLst>
            </a:custGeom>
            <a:noFill/>
            <a:ln w="9525" cap="flat" cmpd="sng">
              <a:solidFill>
                <a:schemeClr val="dk1"/>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grpSp>
      <p:sp>
        <p:nvSpPr>
          <p:cNvPr id="2045" name="Google Shape;2045;p52"/>
          <p:cNvSpPr/>
          <p:nvPr/>
        </p:nvSpPr>
        <p:spPr>
          <a:xfrm>
            <a:off x="5186997" y="144603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2"/>
          <p:cNvSpPr txBox="1">
            <a:spLocks noGrp="1"/>
          </p:cNvSpPr>
          <p:nvPr>
            <p:ph type="subTitle" idx="4294967295"/>
          </p:nvPr>
        </p:nvSpPr>
        <p:spPr>
          <a:xfrm>
            <a:off x="5263197" y="1506800"/>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JUPiter</a:t>
            </a:r>
            <a:endParaRPr sz="2000">
              <a:latin typeface="Bungee"/>
              <a:ea typeface="Bungee"/>
              <a:cs typeface="Bungee"/>
              <a:sym typeface="Bungee"/>
            </a:endParaRPr>
          </a:p>
        </p:txBody>
      </p:sp>
      <p:sp>
        <p:nvSpPr>
          <p:cNvPr id="2047" name="Google Shape;2047;p52"/>
          <p:cNvSpPr txBox="1">
            <a:spLocks noGrp="1"/>
          </p:cNvSpPr>
          <p:nvPr>
            <p:ph type="subTitle" idx="4294967295"/>
          </p:nvPr>
        </p:nvSpPr>
        <p:spPr>
          <a:xfrm>
            <a:off x="5263200" y="1828350"/>
            <a:ext cx="3313200" cy="405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Jupiter is the biggest planet </a:t>
            </a:r>
            <a:endParaRPr/>
          </a:p>
        </p:txBody>
      </p:sp>
      <p:sp>
        <p:nvSpPr>
          <p:cNvPr id="2048" name="Google Shape;2048;p52"/>
          <p:cNvSpPr/>
          <p:nvPr/>
        </p:nvSpPr>
        <p:spPr>
          <a:xfrm>
            <a:off x="5186997" y="25067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2"/>
          <p:cNvSpPr txBox="1">
            <a:spLocks noGrp="1"/>
          </p:cNvSpPr>
          <p:nvPr>
            <p:ph type="subTitle" idx="4294967295"/>
          </p:nvPr>
        </p:nvSpPr>
        <p:spPr>
          <a:xfrm>
            <a:off x="5263197" y="2567550"/>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MERcury</a:t>
            </a:r>
            <a:endParaRPr sz="2000">
              <a:latin typeface="Bungee"/>
              <a:ea typeface="Bungee"/>
              <a:cs typeface="Bungee"/>
              <a:sym typeface="Bungee"/>
            </a:endParaRPr>
          </a:p>
        </p:txBody>
      </p:sp>
      <p:sp>
        <p:nvSpPr>
          <p:cNvPr id="2050" name="Google Shape;2050;p52"/>
          <p:cNvSpPr txBox="1">
            <a:spLocks noGrp="1"/>
          </p:cNvSpPr>
          <p:nvPr>
            <p:ph type="subTitle" idx="4294967295"/>
          </p:nvPr>
        </p:nvSpPr>
        <p:spPr>
          <a:xfrm>
            <a:off x="5263200" y="2889100"/>
            <a:ext cx="3313200" cy="405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Mercury is the smallest planet </a:t>
            </a:r>
            <a:endParaRPr/>
          </a:p>
        </p:txBody>
      </p:sp>
      <p:sp>
        <p:nvSpPr>
          <p:cNvPr id="2051" name="Google Shape;2051;p52"/>
          <p:cNvSpPr/>
          <p:nvPr/>
        </p:nvSpPr>
        <p:spPr>
          <a:xfrm>
            <a:off x="5186997" y="356753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2"/>
          <p:cNvSpPr txBox="1">
            <a:spLocks noGrp="1"/>
          </p:cNvSpPr>
          <p:nvPr>
            <p:ph type="subTitle" idx="4294967295"/>
          </p:nvPr>
        </p:nvSpPr>
        <p:spPr>
          <a:xfrm>
            <a:off x="5263197" y="3628300"/>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Neptune</a:t>
            </a:r>
            <a:endParaRPr sz="2000">
              <a:latin typeface="Bungee"/>
              <a:ea typeface="Bungee"/>
              <a:cs typeface="Bungee"/>
              <a:sym typeface="Bungee"/>
            </a:endParaRPr>
          </a:p>
        </p:txBody>
      </p:sp>
      <p:sp>
        <p:nvSpPr>
          <p:cNvPr id="2053" name="Google Shape;2053;p52"/>
          <p:cNvSpPr txBox="1">
            <a:spLocks noGrp="1"/>
          </p:cNvSpPr>
          <p:nvPr>
            <p:ph type="subTitle" idx="4294967295"/>
          </p:nvPr>
        </p:nvSpPr>
        <p:spPr>
          <a:xfrm>
            <a:off x="5263200" y="3949850"/>
            <a:ext cx="3313200" cy="405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Neptune is the farthest planet</a:t>
            </a:r>
            <a:endParaRPr/>
          </a:p>
        </p:txBody>
      </p:sp>
      <p:sp>
        <p:nvSpPr>
          <p:cNvPr id="2054" name="Google Shape;2054;p52"/>
          <p:cNvSpPr/>
          <p:nvPr/>
        </p:nvSpPr>
        <p:spPr>
          <a:xfrm>
            <a:off x="1490425" y="1635875"/>
            <a:ext cx="3705199" cy="1305425"/>
          </a:xfrm>
          <a:custGeom>
            <a:avLst/>
            <a:gdLst/>
            <a:ahLst/>
            <a:cxnLst/>
            <a:rect l="l" t="t" r="r" b="b"/>
            <a:pathLst>
              <a:path w="150084" h="52217" extrusionOk="0">
                <a:moveTo>
                  <a:pt x="150084" y="0"/>
                </a:moveTo>
                <a:lnTo>
                  <a:pt x="0" y="0"/>
                </a:lnTo>
                <a:lnTo>
                  <a:pt x="0" y="52217"/>
                </a:lnTo>
              </a:path>
            </a:pathLst>
          </a:cu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sp>
      <p:sp>
        <p:nvSpPr>
          <p:cNvPr id="2055" name="Google Shape;2055;p52"/>
          <p:cNvSpPr/>
          <p:nvPr/>
        </p:nvSpPr>
        <p:spPr>
          <a:xfrm>
            <a:off x="2514450" y="2722425"/>
            <a:ext cx="2681251" cy="351812"/>
          </a:xfrm>
          <a:custGeom>
            <a:avLst/>
            <a:gdLst/>
            <a:ahLst/>
            <a:cxnLst/>
            <a:rect l="l" t="t" r="r" b="b"/>
            <a:pathLst>
              <a:path w="150084" h="52217" extrusionOk="0">
                <a:moveTo>
                  <a:pt x="150084" y="0"/>
                </a:moveTo>
                <a:lnTo>
                  <a:pt x="0" y="0"/>
                </a:lnTo>
                <a:lnTo>
                  <a:pt x="0" y="52217"/>
                </a:lnTo>
              </a:path>
            </a:pathLst>
          </a:cu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sp>
      <p:sp>
        <p:nvSpPr>
          <p:cNvPr id="2056" name="Google Shape;2056;p52"/>
          <p:cNvSpPr/>
          <p:nvPr/>
        </p:nvSpPr>
        <p:spPr>
          <a:xfrm rot="10800000" flipH="1">
            <a:off x="1592050" y="3410288"/>
            <a:ext cx="3603517" cy="351812"/>
          </a:xfrm>
          <a:custGeom>
            <a:avLst/>
            <a:gdLst/>
            <a:ahLst/>
            <a:cxnLst/>
            <a:rect l="l" t="t" r="r" b="b"/>
            <a:pathLst>
              <a:path w="150084" h="52217" extrusionOk="0">
                <a:moveTo>
                  <a:pt x="150084" y="0"/>
                </a:moveTo>
                <a:lnTo>
                  <a:pt x="0" y="0"/>
                </a:lnTo>
                <a:lnTo>
                  <a:pt x="0" y="52217"/>
                </a:lnTo>
              </a:path>
            </a:pathLst>
          </a:cu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27"/>
        <p:cNvGrpSpPr/>
        <p:nvPr/>
      </p:nvGrpSpPr>
      <p:grpSpPr>
        <a:xfrm>
          <a:off x="0" y="0"/>
          <a:ext cx="0" cy="0"/>
          <a:chOff x="0" y="0"/>
          <a:chExt cx="0" cy="0"/>
        </a:xfrm>
      </p:grpSpPr>
      <p:sp>
        <p:nvSpPr>
          <p:cNvPr id="2128" name="Google Shape;2128;p54"/>
          <p:cNvSpPr/>
          <p:nvPr/>
        </p:nvSpPr>
        <p:spPr>
          <a:xfrm>
            <a:off x="1488047" y="174191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129" name="Google Shape;2129;p54"/>
          <p:cNvSpPr/>
          <p:nvPr/>
        </p:nvSpPr>
        <p:spPr>
          <a:xfrm>
            <a:off x="5871247" y="174191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130" name="Google Shape;2130;p54"/>
          <p:cNvSpPr/>
          <p:nvPr/>
        </p:nvSpPr>
        <p:spPr>
          <a:xfrm>
            <a:off x="1488047" y="31707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131" name="Google Shape;2131;p54"/>
          <p:cNvSpPr/>
          <p:nvPr/>
        </p:nvSpPr>
        <p:spPr>
          <a:xfrm>
            <a:off x="5871247" y="31707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132" name="Google Shape;2132;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four columns</a:t>
            </a:r>
            <a:endParaRPr/>
          </a:p>
        </p:txBody>
      </p:sp>
      <p:sp>
        <p:nvSpPr>
          <p:cNvPr id="2133" name="Google Shape;2133;p54"/>
          <p:cNvSpPr txBox="1">
            <a:spLocks noGrp="1"/>
          </p:cNvSpPr>
          <p:nvPr>
            <p:ph type="subTitle" idx="1"/>
          </p:nvPr>
        </p:nvSpPr>
        <p:spPr>
          <a:xfrm>
            <a:off x="731750" y="1745825"/>
            <a:ext cx="2464800" cy="3981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a:t>mercury</a:t>
            </a:r>
            <a:endParaRPr/>
          </a:p>
        </p:txBody>
      </p:sp>
      <p:sp>
        <p:nvSpPr>
          <p:cNvPr id="2134" name="Google Shape;2134;p54"/>
          <p:cNvSpPr txBox="1">
            <a:spLocks noGrp="1"/>
          </p:cNvSpPr>
          <p:nvPr>
            <p:ph type="subTitle" idx="2"/>
          </p:nvPr>
        </p:nvSpPr>
        <p:spPr>
          <a:xfrm>
            <a:off x="720000" y="2165500"/>
            <a:ext cx="2464800" cy="682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Mercury is the closest planet to the Sun</a:t>
            </a:r>
            <a:endParaRPr/>
          </a:p>
        </p:txBody>
      </p:sp>
      <p:sp>
        <p:nvSpPr>
          <p:cNvPr id="2135" name="Google Shape;2135;p54"/>
          <p:cNvSpPr txBox="1">
            <a:spLocks noGrp="1"/>
          </p:cNvSpPr>
          <p:nvPr>
            <p:ph type="subTitle" idx="3"/>
          </p:nvPr>
        </p:nvSpPr>
        <p:spPr>
          <a:xfrm>
            <a:off x="731750" y="3157000"/>
            <a:ext cx="2464800" cy="398100"/>
          </a:xfrm>
          <a:prstGeom prst="rect">
            <a:avLst/>
          </a:prstGeom>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en"/>
              <a:t>jupiter</a:t>
            </a:r>
            <a:endParaRPr/>
          </a:p>
        </p:txBody>
      </p:sp>
      <p:sp>
        <p:nvSpPr>
          <p:cNvPr id="2136" name="Google Shape;2136;p54"/>
          <p:cNvSpPr txBox="1">
            <a:spLocks noGrp="1"/>
          </p:cNvSpPr>
          <p:nvPr>
            <p:ph type="subTitle" idx="4"/>
          </p:nvPr>
        </p:nvSpPr>
        <p:spPr>
          <a:xfrm>
            <a:off x="720000" y="3576675"/>
            <a:ext cx="2464800" cy="682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a:t>Jupiter is the biggest planet of them all</a:t>
            </a:r>
            <a:endParaRPr/>
          </a:p>
        </p:txBody>
      </p:sp>
      <p:sp>
        <p:nvSpPr>
          <p:cNvPr id="2137" name="Google Shape;2137;p54"/>
          <p:cNvSpPr txBox="1">
            <a:spLocks noGrp="1"/>
          </p:cNvSpPr>
          <p:nvPr>
            <p:ph type="subTitle" idx="5"/>
          </p:nvPr>
        </p:nvSpPr>
        <p:spPr>
          <a:xfrm>
            <a:off x="5959200" y="1745825"/>
            <a:ext cx="2464800" cy="398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venus</a:t>
            </a:r>
            <a:endParaRPr/>
          </a:p>
        </p:txBody>
      </p:sp>
      <p:sp>
        <p:nvSpPr>
          <p:cNvPr id="2138" name="Google Shape;2138;p54"/>
          <p:cNvSpPr txBox="1">
            <a:spLocks noGrp="1"/>
          </p:cNvSpPr>
          <p:nvPr>
            <p:ph type="subTitle" idx="6"/>
          </p:nvPr>
        </p:nvSpPr>
        <p:spPr>
          <a:xfrm>
            <a:off x="5947450" y="2165500"/>
            <a:ext cx="2464800" cy="682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Venus has a beautiful name, but it’s hot</a:t>
            </a:r>
            <a:endParaRPr/>
          </a:p>
        </p:txBody>
      </p:sp>
      <p:sp>
        <p:nvSpPr>
          <p:cNvPr id="2139" name="Google Shape;2139;p54"/>
          <p:cNvSpPr txBox="1">
            <a:spLocks noGrp="1"/>
          </p:cNvSpPr>
          <p:nvPr>
            <p:ph type="subTitle" idx="7"/>
          </p:nvPr>
        </p:nvSpPr>
        <p:spPr>
          <a:xfrm>
            <a:off x="5959200" y="3157000"/>
            <a:ext cx="2464800" cy="398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mars</a:t>
            </a:r>
            <a:endParaRPr/>
          </a:p>
        </p:txBody>
      </p:sp>
      <p:sp>
        <p:nvSpPr>
          <p:cNvPr id="2140" name="Google Shape;2140;p54"/>
          <p:cNvSpPr txBox="1">
            <a:spLocks noGrp="1"/>
          </p:cNvSpPr>
          <p:nvPr>
            <p:ph type="subTitle" idx="8"/>
          </p:nvPr>
        </p:nvSpPr>
        <p:spPr>
          <a:xfrm>
            <a:off x="5947450" y="3576675"/>
            <a:ext cx="2464800" cy="682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Despite being red, Mars is actually cold</a:t>
            </a:r>
            <a:endParaRPr/>
          </a:p>
        </p:txBody>
      </p:sp>
      <p:sp>
        <p:nvSpPr>
          <p:cNvPr id="2141" name="Google Shape;2141;p54"/>
          <p:cNvSpPr/>
          <p:nvPr/>
        </p:nvSpPr>
        <p:spPr>
          <a:xfrm>
            <a:off x="3400850" y="1741927"/>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68000" y="1741927"/>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4"/>
          <p:cNvSpPr/>
          <p:nvPr/>
        </p:nvSpPr>
        <p:spPr>
          <a:xfrm>
            <a:off x="3400850" y="3157002"/>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4"/>
          <p:cNvSpPr/>
          <p:nvPr/>
        </p:nvSpPr>
        <p:spPr>
          <a:xfrm>
            <a:off x="4768000" y="3157002"/>
            <a:ext cx="974100" cy="9741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54"/>
          <p:cNvGrpSpPr/>
          <p:nvPr/>
        </p:nvGrpSpPr>
        <p:grpSpPr>
          <a:xfrm>
            <a:off x="3698950" y="2040365"/>
            <a:ext cx="377900" cy="377225"/>
            <a:chOff x="5507588" y="3019725"/>
            <a:chExt cx="377900" cy="377225"/>
          </a:xfrm>
        </p:grpSpPr>
        <p:sp>
          <p:nvSpPr>
            <p:cNvPr id="2146" name="Google Shape;2146;p54"/>
            <p:cNvSpPr/>
            <p:nvPr/>
          </p:nvSpPr>
          <p:spPr>
            <a:xfrm>
              <a:off x="5507588" y="3019725"/>
              <a:ext cx="377900" cy="377225"/>
            </a:xfrm>
            <a:custGeom>
              <a:avLst/>
              <a:gdLst/>
              <a:ahLst/>
              <a:cxnLst/>
              <a:rect l="l" t="t" r="r" b="b"/>
              <a:pathLst>
                <a:path w="15116" h="15089" extrusionOk="0">
                  <a:moveTo>
                    <a:pt x="7551" y="593"/>
                  </a:moveTo>
                  <a:cubicBezTo>
                    <a:pt x="8750" y="593"/>
                    <a:pt x="9732" y="1575"/>
                    <a:pt x="9732" y="2773"/>
                  </a:cubicBezTo>
                  <a:cubicBezTo>
                    <a:pt x="9732" y="3971"/>
                    <a:pt x="8750" y="4954"/>
                    <a:pt x="7551" y="4954"/>
                  </a:cubicBezTo>
                  <a:cubicBezTo>
                    <a:pt x="6354" y="4954"/>
                    <a:pt x="5371" y="3971"/>
                    <a:pt x="5371" y="2773"/>
                  </a:cubicBezTo>
                  <a:cubicBezTo>
                    <a:pt x="5371" y="1575"/>
                    <a:pt x="6354" y="593"/>
                    <a:pt x="7551" y="593"/>
                  </a:cubicBezTo>
                  <a:close/>
                  <a:moveTo>
                    <a:pt x="5371" y="6716"/>
                  </a:moveTo>
                  <a:lnTo>
                    <a:pt x="5371" y="6716"/>
                  </a:lnTo>
                  <a:cubicBezTo>
                    <a:pt x="5735" y="6730"/>
                    <a:pt x="6381" y="6797"/>
                    <a:pt x="6785" y="7188"/>
                  </a:cubicBezTo>
                  <a:cubicBezTo>
                    <a:pt x="7040" y="7443"/>
                    <a:pt x="7162" y="7807"/>
                    <a:pt x="7215" y="8130"/>
                  </a:cubicBezTo>
                  <a:lnTo>
                    <a:pt x="6771" y="7673"/>
                  </a:lnTo>
                  <a:cubicBezTo>
                    <a:pt x="6710" y="7619"/>
                    <a:pt x="6633" y="7592"/>
                    <a:pt x="6557" y="7592"/>
                  </a:cubicBezTo>
                  <a:cubicBezTo>
                    <a:pt x="6482" y="7592"/>
                    <a:pt x="6408" y="7619"/>
                    <a:pt x="6354" y="7673"/>
                  </a:cubicBezTo>
                  <a:cubicBezTo>
                    <a:pt x="6232" y="7793"/>
                    <a:pt x="6232" y="7982"/>
                    <a:pt x="6354" y="8089"/>
                  </a:cubicBezTo>
                  <a:lnTo>
                    <a:pt x="6839" y="8574"/>
                  </a:lnTo>
                  <a:cubicBezTo>
                    <a:pt x="6489" y="8534"/>
                    <a:pt x="6098" y="8412"/>
                    <a:pt x="5828" y="8157"/>
                  </a:cubicBezTo>
                  <a:cubicBezTo>
                    <a:pt x="5425" y="7753"/>
                    <a:pt x="5371" y="7080"/>
                    <a:pt x="5371" y="6716"/>
                  </a:cubicBezTo>
                  <a:close/>
                  <a:moveTo>
                    <a:pt x="9732" y="6716"/>
                  </a:moveTo>
                  <a:cubicBezTo>
                    <a:pt x="9732" y="7080"/>
                    <a:pt x="9678" y="7753"/>
                    <a:pt x="9274" y="8157"/>
                  </a:cubicBezTo>
                  <a:cubicBezTo>
                    <a:pt x="9005" y="8426"/>
                    <a:pt x="8615" y="8534"/>
                    <a:pt x="8278" y="8574"/>
                  </a:cubicBezTo>
                  <a:lnTo>
                    <a:pt x="8777" y="8089"/>
                  </a:lnTo>
                  <a:cubicBezTo>
                    <a:pt x="8884" y="7969"/>
                    <a:pt x="8884" y="7780"/>
                    <a:pt x="8777" y="7673"/>
                  </a:cubicBezTo>
                  <a:cubicBezTo>
                    <a:pt x="8716" y="7612"/>
                    <a:pt x="8638" y="7581"/>
                    <a:pt x="8563" y="7581"/>
                  </a:cubicBezTo>
                  <a:cubicBezTo>
                    <a:pt x="8487" y="7581"/>
                    <a:pt x="8413" y="7612"/>
                    <a:pt x="8359" y="7673"/>
                  </a:cubicBezTo>
                  <a:lnTo>
                    <a:pt x="7888" y="8130"/>
                  </a:lnTo>
                  <a:cubicBezTo>
                    <a:pt x="7942" y="7807"/>
                    <a:pt x="8063" y="7443"/>
                    <a:pt x="8332" y="7188"/>
                  </a:cubicBezTo>
                  <a:cubicBezTo>
                    <a:pt x="8736" y="6797"/>
                    <a:pt x="9382" y="6730"/>
                    <a:pt x="9732" y="6716"/>
                  </a:cubicBezTo>
                  <a:close/>
                  <a:moveTo>
                    <a:pt x="9759" y="9193"/>
                  </a:moveTo>
                  <a:cubicBezTo>
                    <a:pt x="9880" y="9193"/>
                    <a:pt x="10001" y="9274"/>
                    <a:pt x="10042" y="9395"/>
                  </a:cubicBezTo>
                  <a:lnTo>
                    <a:pt x="10769" y="11549"/>
                  </a:lnTo>
                  <a:lnTo>
                    <a:pt x="4348" y="11549"/>
                  </a:lnTo>
                  <a:lnTo>
                    <a:pt x="4658" y="10607"/>
                  </a:lnTo>
                  <a:lnTo>
                    <a:pt x="7094" y="10607"/>
                  </a:lnTo>
                  <a:cubicBezTo>
                    <a:pt x="7255" y="10607"/>
                    <a:pt x="7390" y="10472"/>
                    <a:pt x="7390" y="10311"/>
                  </a:cubicBezTo>
                  <a:cubicBezTo>
                    <a:pt x="7390" y="10149"/>
                    <a:pt x="7255" y="10015"/>
                    <a:pt x="7094" y="10015"/>
                  </a:cubicBezTo>
                  <a:lnTo>
                    <a:pt x="4859" y="10015"/>
                  </a:lnTo>
                  <a:lnTo>
                    <a:pt x="5075" y="9395"/>
                  </a:lnTo>
                  <a:cubicBezTo>
                    <a:pt x="5116" y="9274"/>
                    <a:pt x="5223" y="9193"/>
                    <a:pt x="5358" y="9193"/>
                  </a:cubicBezTo>
                  <a:close/>
                  <a:moveTo>
                    <a:pt x="8144" y="12141"/>
                  </a:moveTo>
                  <a:lnTo>
                    <a:pt x="8144" y="12154"/>
                  </a:lnTo>
                  <a:lnTo>
                    <a:pt x="7551" y="13877"/>
                  </a:lnTo>
                  <a:lnTo>
                    <a:pt x="6973" y="12154"/>
                  </a:lnTo>
                  <a:lnTo>
                    <a:pt x="6973" y="12141"/>
                  </a:lnTo>
                  <a:close/>
                  <a:moveTo>
                    <a:pt x="6139" y="12141"/>
                  </a:moveTo>
                  <a:cubicBezTo>
                    <a:pt x="6259" y="12141"/>
                    <a:pt x="6367" y="12222"/>
                    <a:pt x="6408" y="12343"/>
                  </a:cubicBezTo>
                  <a:lnTo>
                    <a:pt x="7148" y="14496"/>
                  </a:lnTo>
                  <a:lnTo>
                    <a:pt x="728" y="14496"/>
                  </a:lnTo>
                  <a:lnTo>
                    <a:pt x="1455" y="12343"/>
                  </a:lnTo>
                  <a:cubicBezTo>
                    <a:pt x="1494" y="12222"/>
                    <a:pt x="1602" y="12141"/>
                    <a:pt x="1724" y="12141"/>
                  </a:cubicBezTo>
                  <a:close/>
                  <a:moveTo>
                    <a:pt x="13380" y="12141"/>
                  </a:moveTo>
                  <a:cubicBezTo>
                    <a:pt x="13515" y="12141"/>
                    <a:pt x="13622" y="12222"/>
                    <a:pt x="13662" y="12343"/>
                  </a:cubicBezTo>
                  <a:lnTo>
                    <a:pt x="14389" y="14496"/>
                  </a:lnTo>
                  <a:lnTo>
                    <a:pt x="7969" y="14496"/>
                  </a:lnTo>
                  <a:lnTo>
                    <a:pt x="8696" y="12343"/>
                  </a:lnTo>
                  <a:cubicBezTo>
                    <a:pt x="8736" y="12222"/>
                    <a:pt x="8857" y="12141"/>
                    <a:pt x="8978" y="12141"/>
                  </a:cubicBezTo>
                  <a:close/>
                  <a:moveTo>
                    <a:pt x="7551" y="1"/>
                  </a:moveTo>
                  <a:cubicBezTo>
                    <a:pt x="6031" y="1"/>
                    <a:pt x="4779" y="1252"/>
                    <a:pt x="4779" y="2773"/>
                  </a:cubicBezTo>
                  <a:cubicBezTo>
                    <a:pt x="4779" y="4200"/>
                    <a:pt x="5869" y="5384"/>
                    <a:pt x="7255" y="5532"/>
                  </a:cubicBezTo>
                  <a:lnTo>
                    <a:pt x="7255" y="6838"/>
                  </a:lnTo>
                  <a:lnTo>
                    <a:pt x="7188" y="6770"/>
                  </a:lnTo>
                  <a:cubicBezTo>
                    <a:pt x="6614" y="6206"/>
                    <a:pt x="5739" y="6129"/>
                    <a:pt x="5314" y="6129"/>
                  </a:cubicBezTo>
                  <a:cubicBezTo>
                    <a:pt x="5191" y="6129"/>
                    <a:pt x="5105" y="6135"/>
                    <a:pt x="5075" y="6138"/>
                  </a:cubicBezTo>
                  <a:cubicBezTo>
                    <a:pt x="5008" y="6138"/>
                    <a:pt x="4940" y="6165"/>
                    <a:pt x="4886" y="6219"/>
                  </a:cubicBezTo>
                  <a:cubicBezTo>
                    <a:pt x="4832" y="6273"/>
                    <a:pt x="4806" y="6340"/>
                    <a:pt x="4806" y="6407"/>
                  </a:cubicBezTo>
                  <a:cubicBezTo>
                    <a:pt x="4779" y="6596"/>
                    <a:pt x="4685" y="7847"/>
                    <a:pt x="5412" y="8574"/>
                  </a:cubicBezTo>
                  <a:cubicBezTo>
                    <a:pt x="5425" y="8588"/>
                    <a:pt x="5439" y="8601"/>
                    <a:pt x="5452" y="8601"/>
                  </a:cubicBezTo>
                  <a:lnTo>
                    <a:pt x="5358" y="8601"/>
                  </a:lnTo>
                  <a:cubicBezTo>
                    <a:pt x="4967" y="8601"/>
                    <a:pt x="4631" y="8843"/>
                    <a:pt x="4509" y="9207"/>
                  </a:cubicBezTo>
                  <a:lnTo>
                    <a:pt x="3716" y="11549"/>
                  </a:lnTo>
                  <a:lnTo>
                    <a:pt x="1724" y="11549"/>
                  </a:lnTo>
                  <a:cubicBezTo>
                    <a:pt x="1347" y="11549"/>
                    <a:pt x="1010" y="11791"/>
                    <a:pt x="889" y="12154"/>
                  </a:cubicBezTo>
                  <a:lnTo>
                    <a:pt x="28" y="14698"/>
                  </a:lnTo>
                  <a:cubicBezTo>
                    <a:pt x="1" y="14779"/>
                    <a:pt x="14" y="14887"/>
                    <a:pt x="68" y="14968"/>
                  </a:cubicBezTo>
                  <a:cubicBezTo>
                    <a:pt x="122" y="15034"/>
                    <a:pt x="216" y="15088"/>
                    <a:pt x="310" y="15088"/>
                  </a:cubicBezTo>
                  <a:lnTo>
                    <a:pt x="14807" y="15088"/>
                  </a:lnTo>
                  <a:cubicBezTo>
                    <a:pt x="14900" y="15088"/>
                    <a:pt x="14981" y="15034"/>
                    <a:pt x="15035" y="14968"/>
                  </a:cubicBezTo>
                  <a:cubicBezTo>
                    <a:pt x="15103" y="14887"/>
                    <a:pt x="15116" y="14779"/>
                    <a:pt x="15076" y="14698"/>
                  </a:cubicBezTo>
                  <a:lnTo>
                    <a:pt x="14214" y="12154"/>
                  </a:lnTo>
                  <a:cubicBezTo>
                    <a:pt x="14093" y="11791"/>
                    <a:pt x="13757" y="11549"/>
                    <a:pt x="13380" y="11549"/>
                  </a:cubicBezTo>
                  <a:lnTo>
                    <a:pt x="11388" y="11549"/>
                  </a:lnTo>
                  <a:lnTo>
                    <a:pt x="10593" y="9207"/>
                  </a:lnTo>
                  <a:cubicBezTo>
                    <a:pt x="10473" y="8843"/>
                    <a:pt x="10136" y="8601"/>
                    <a:pt x="9759" y="8601"/>
                  </a:cubicBezTo>
                  <a:lnTo>
                    <a:pt x="9665" y="8601"/>
                  </a:lnTo>
                  <a:cubicBezTo>
                    <a:pt x="9678" y="8601"/>
                    <a:pt x="9678" y="8588"/>
                    <a:pt x="9692" y="8574"/>
                  </a:cubicBezTo>
                  <a:cubicBezTo>
                    <a:pt x="10432" y="7861"/>
                    <a:pt x="10324" y="6609"/>
                    <a:pt x="10311" y="6420"/>
                  </a:cubicBezTo>
                  <a:cubicBezTo>
                    <a:pt x="10311" y="6340"/>
                    <a:pt x="10270" y="6273"/>
                    <a:pt x="10216" y="6219"/>
                  </a:cubicBezTo>
                  <a:cubicBezTo>
                    <a:pt x="10163" y="6178"/>
                    <a:pt x="10109" y="6151"/>
                    <a:pt x="10042" y="6138"/>
                  </a:cubicBezTo>
                  <a:cubicBezTo>
                    <a:pt x="10024" y="6138"/>
                    <a:pt x="9944" y="6133"/>
                    <a:pt x="9823" y="6133"/>
                  </a:cubicBezTo>
                  <a:cubicBezTo>
                    <a:pt x="9406" y="6133"/>
                    <a:pt x="8499" y="6197"/>
                    <a:pt x="7915" y="6770"/>
                  </a:cubicBezTo>
                  <a:cubicBezTo>
                    <a:pt x="7888" y="6797"/>
                    <a:pt x="7874" y="6824"/>
                    <a:pt x="7847" y="6838"/>
                  </a:cubicBezTo>
                  <a:lnTo>
                    <a:pt x="7847" y="5532"/>
                  </a:lnTo>
                  <a:cubicBezTo>
                    <a:pt x="9234" y="5384"/>
                    <a:pt x="10324" y="4200"/>
                    <a:pt x="10324" y="2773"/>
                  </a:cubicBezTo>
                  <a:cubicBezTo>
                    <a:pt x="10324" y="1252"/>
                    <a:pt x="9086" y="1"/>
                    <a:pt x="7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5708813" y="3270075"/>
              <a:ext cx="14500" cy="14825"/>
            </a:xfrm>
            <a:custGeom>
              <a:avLst/>
              <a:gdLst/>
              <a:ahLst/>
              <a:cxnLst/>
              <a:rect l="l" t="t" r="r" b="b"/>
              <a:pathLst>
                <a:path w="580" h="593" extrusionOk="0">
                  <a:moveTo>
                    <a:pt x="297" y="1"/>
                  </a:moveTo>
                  <a:cubicBezTo>
                    <a:pt x="216" y="1"/>
                    <a:pt x="135" y="40"/>
                    <a:pt x="82" y="94"/>
                  </a:cubicBezTo>
                  <a:cubicBezTo>
                    <a:pt x="28" y="148"/>
                    <a:pt x="1" y="216"/>
                    <a:pt x="1" y="297"/>
                  </a:cubicBezTo>
                  <a:cubicBezTo>
                    <a:pt x="1" y="377"/>
                    <a:pt x="28" y="458"/>
                    <a:pt x="82" y="512"/>
                  </a:cubicBezTo>
                  <a:cubicBezTo>
                    <a:pt x="135" y="566"/>
                    <a:pt x="216" y="593"/>
                    <a:pt x="297" y="593"/>
                  </a:cubicBezTo>
                  <a:cubicBezTo>
                    <a:pt x="364" y="593"/>
                    <a:pt x="445" y="566"/>
                    <a:pt x="498" y="512"/>
                  </a:cubicBezTo>
                  <a:cubicBezTo>
                    <a:pt x="552" y="458"/>
                    <a:pt x="579" y="377"/>
                    <a:pt x="579" y="297"/>
                  </a:cubicBezTo>
                  <a:cubicBezTo>
                    <a:pt x="579" y="216"/>
                    <a:pt x="552" y="148"/>
                    <a:pt x="498" y="94"/>
                  </a:cubicBezTo>
                  <a:cubicBezTo>
                    <a:pt x="445" y="40"/>
                    <a:pt x="364"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5674488" y="3049350"/>
              <a:ext cx="44100" cy="79750"/>
            </a:xfrm>
            <a:custGeom>
              <a:avLst/>
              <a:gdLst/>
              <a:ahLst/>
              <a:cxnLst/>
              <a:rect l="l" t="t" r="r" b="b"/>
              <a:pathLst>
                <a:path w="1764" h="3190" extrusionOk="0">
                  <a:moveTo>
                    <a:pt x="875" y="0"/>
                  </a:moveTo>
                  <a:cubicBezTo>
                    <a:pt x="714" y="0"/>
                    <a:pt x="579" y="135"/>
                    <a:pt x="579" y="296"/>
                  </a:cubicBezTo>
                  <a:cubicBezTo>
                    <a:pt x="243" y="404"/>
                    <a:pt x="1" y="713"/>
                    <a:pt x="1" y="1077"/>
                  </a:cubicBezTo>
                  <a:cubicBezTo>
                    <a:pt x="1" y="1534"/>
                    <a:pt x="391" y="1897"/>
                    <a:pt x="875" y="1897"/>
                  </a:cubicBezTo>
                  <a:cubicBezTo>
                    <a:pt x="1037" y="1897"/>
                    <a:pt x="1171" y="2005"/>
                    <a:pt x="1171" y="2140"/>
                  </a:cubicBezTo>
                  <a:cubicBezTo>
                    <a:pt x="1171" y="2274"/>
                    <a:pt x="1037" y="2382"/>
                    <a:pt x="875" y="2382"/>
                  </a:cubicBezTo>
                  <a:cubicBezTo>
                    <a:pt x="714" y="2382"/>
                    <a:pt x="579" y="2274"/>
                    <a:pt x="579" y="2140"/>
                  </a:cubicBezTo>
                  <a:cubicBezTo>
                    <a:pt x="579" y="1978"/>
                    <a:pt x="459" y="1843"/>
                    <a:pt x="297" y="1843"/>
                  </a:cubicBezTo>
                  <a:cubicBezTo>
                    <a:pt x="122" y="1843"/>
                    <a:pt x="1" y="1978"/>
                    <a:pt x="1" y="2140"/>
                  </a:cubicBezTo>
                  <a:cubicBezTo>
                    <a:pt x="1" y="2504"/>
                    <a:pt x="243" y="2813"/>
                    <a:pt x="579" y="2920"/>
                  </a:cubicBezTo>
                  <a:cubicBezTo>
                    <a:pt x="593" y="3069"/>
                    <a:pt x="728" y="3189"/>
                    <a:pt x="875" y="3189"/>
                  </a:cubicBezTo>
                  <a:cubicBezTo>
                    <a:pt x="1037" y="3189"/>
                    <a:pt x="1159" y="3069"/>
                    <a:pt x="1171" y="2920"/>
                  </a:cubicBezTo>
                  <a:cubicBezTo>
                    <a:pt x="1508" y="2813"/>
                    <a:pt x="1764" y="2504"/>
                    <a:pt x="1764" y="2140"/>
                  </a:cubicBezTo>
                  <a:cubicBezTo>
                    <a:pt x="1764" y="1682"/>
                    <a:pt x="1360" y="1319"/>
                    <a:pt x="875" y="1319"/>
                  </a:cubicBezTo>
                  <a:cubicBezTo>
                    <a:pt x="714" y="1319"/>
                    <a:pt x="579" y="1211"/>
                    <a:pt x="579" y="1077"/>
                  </a:cubicBezTo>
                  <a:cubicBezTo>
                    <a:pt x="579" y="942"/>
                    <a:pt x="714" y="835"/>
                    <a:pt x="875" y="835"/>
                  </a:cubicBezTo>
                  <a:cubicBezTo>
                    <a:pt x="1037" y="835"/>
                    <a:pt x="1171" y="942"/>
                    <a:pt x="1171" y="1077"/>
                  </a:cubicBezTo>
                  <a:cubicBezTo>
                    <a:pt x="1171" y="1238"/>
                    <a:pt x="1306" y="1373"/>
                    <a:pt x="1468" y="1373"/>
                  </a:cubicBezTo>
                  <a:cubicBezTo>
                    <a:pt x="1629" y="1373"/>
                    <a:pt x="1764" y="1238"/>
                    <a:pt x="1764" y="1077"/>
                  </a:cubicBezTo>
                  <a:cubicBezTo>
                    <a:pt x="1764" y="713"/>
                    <a:pt x="1508" y="404"/>
                    <a:pt x="1171" y="296"/>
                  </a:cubicBezTo>
                  <a:cubicBezTo>
                    <a:pt x="1171" y="135"/>
                    <a:pt x="1037"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5848463" y="3037900"/>
              <a:ext cx="14825" cy="22550"/>
            </a:xfrm>
            <a:custGeom>
              <a:avLst/>
              <a:gdLst/>
              <a:ahLst/>
              <a:cxnLst/>
              <a:rect l="l" t="t" r="r" b="b"/>
              <a:pathLst>
                <a:path w="593" h="902" extrusionOk="0">
                  <a:moveTo>
                    <a:pt x="296" y="0"/>
                  </a:moveTo>
                  <a:cubicBezTo>
                    <a:pt x="135" y="0"/>
                    <a:pt x="0" y="135"/>
                    <a:pt x="0" y="297"/>
                  </a:cubicBezTo>
                  <a:lnTo>
                    <a:pt x="0" y="606"/>
                  </a:lnTo>
                  <a:cubicBezTo>
                    <a:pt x="0" y="767"/>
                    <a:pt x="135" y="902"/>
                    <a:pt x="296" y="902"/>
                  </a:cubicBezTo>
                  <a:cubicBezTo>
                    <a:pt x="458" y="902"/>
                    <a:pt x="592" y="767"/>
                    <a:pt x="592" y="606"/>
                  </a:cubicBezTo>
                  <a:lnTo>
                    <a:pt x="592" y="297"/>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5848463" y="3073575"/>
              <a:ext cx="14825" cy="22550"/>
            </a:xfrm>
            <a:custGeom>
              <a:avLst/>
              <a:gdLst/>
              <a:ahLst/>
              <a:cxnLst/>
              <a:rect l="l" t="t" r="r" b="b"/>
              <a:pathLst>
                <a:path w="593" h="902" extrusionOk="0">
                  <a:moveTo>
                    <a:pt x="296" y="0"/>
                  </a:moveTo>
                  <a:cubicBezTo>
                    <a:pt x="135" y="0"/>
                    <a:pt x="0" y="135"/>
                    <a:pt x="0" y="296"/>
                  </a:cubicBezTo>
                  <a:lnTo>
                    <a:pt x="0" y="605"/>
                  </a:lnTo>
                  <a:cubicBezTo>
                    <a:pt x="0" y="767"/>
                    <a:pt x="135" y="901"/>
                    <a:pt x="296" y="901"/>
                  </a:cubicBezTo>
                  <a:cubicBezTo>
                    <a:pt x="458" y="901"/>
                    <a:pt x="592" y="767"/>
                    <a:pt x="592" y="605"/>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5862263" y="3059425"/>
              <a:ext cx="22550" cy="14850"/>
            </a:xfrm>
            <a:custGeom>
              <a:avLst/>
              <a:gdLst/>
              <a:ahLst/>
              <a:cxnLst/>
              <a:rect l="l" t="t" r="r" b="b"/>
              <a:pathLst>
                <a:path w="902" h="594" extrusionOk="0">
                  <a:moveTo>
                    <a:pt x="297" y="1"/>
                  </a:moveTo>
                  <a:cubicBezTo>
                    <a:pt x="135" y="1"/>
                    <a:pt x="0" y="135"/>
                    <a:pt x="0" y="297"/>
                  </a:cubicBezTo>
                  <a:cubicBezTo>
                    <a:pt x="0" y="458"/>
                    <a:pt x="135" y="593"/>
                    <a:pt x="297" y="593"/>
                  </a:cubicBezTo>
                  <a:lnTo>
                    <a:pt x="620" y="593"/>
                  </a:lnTo>
                  <a:cubicBezTo>
                    <a:pt x="781" y="593"/>
                    <a:pt x="902" y="458"/>
                    <a:pt x="902" y="297"/>
                  </a:cubicBezTo>
                  <a:cubicBezTo>
                    <a:pt x="902" y="135"/>
                    <a:pt x="781"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4"/>
            <p:cNvSpPr/>
            <p:nvPr/>
          </p:nvSpPr>
          <p:spPr>
            <a:xfrm>
              <a:off x="5826588" y="3059425"/>
              <a:ext cx="22575" cy="14850"/>
            </a:xfrm>
            <a:custGeom>
              <a:avLst/>
              <a:gdLst/>
              <a:ahLst/>
              <a:cxnLst/>
              <a:rect l="l" t="t" r="r" b="b"/>
              <a:pathLst>
                <a:path w="903" h="594" extrusionOk="0">
                  <a:moveTo>
                    <a:pt x="297" y="1"/>
                  </a:moveTo>
                  <a:cubicBezTo>
                    <a:pt x="135" y="1"/>
                    <a:pt x="1" y="135"/>
                    <a:pt x="1" y="297"/>
                  </a:cubicBezTo>
                  <a:cubicBezTo>
                    <a:pt x="1" y="458"/>
                    <a:pt x="135" y="593"/>
                    <a:pt x="297" y="593"/>
                  </a:cubicBezTo>
                  <a:lnTo>
                    <a:pt x="606" y="593"/>
                  </a:lnTo>
                  <a:cubicBezTo>
                    <a:pt x="767" y="593"/>
                    <a:pt x="902" y="458"/>
                    <a:pt x="902" y="297"/>
                  </a:cubicBezTo>
                  <a:cubicBezTo>
                    <a:pt x="902" y="135"/>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4"/>
            <p:cNvSpPr/>
            <p:nvPr/>
          </p:nvSpPr>
          <p:spPr>
            <a:xfrm>
              <a:off x="5529813" y="3179225"/>
              <a:ext cx="14825" cy="22550"/>
            </a:xfrm>
            <a:custGeom>
              <a:avLst/>
              <a:gdLst/>
              <a:ahLst/>
              <a:cxnLst/>
              <a:rect l="l" t="t" r="r" b="b"/>
              <a:pathLst>
                <a:path w="593" h="902" extrusionOk="0">
                  <a:moveTo>
                    <a:pt x="296" y="0"/>
                  </a:moveTo>
                  <a:cubicBezTo>
                    <a:pt x="135" y="0"/>
                    <a:pt x="0" y="135"/>
                    <a:pt x="0" y="297"/>
                  </a:cubicBezTo>
                  <a:lnTo>
                    <a:pt x="0" y="606"/>
                  </a:lnTo>
                  <a:cubicBezTo>
                    <a:pt x="0" y="767"/>
                    <a:pt x="135" y="902"/>
                    <a:pt x="296" y="902"/>
                  </a:cubicBezTo>
                  <a:cubicBezTo>
                    <a:pt x="458" y="902"/>
                    <a:pt x="593" y="767"/>
                    <a:pt x="593" y="606"/>
                  </a:cubicBezTo>
                  <a:lnTo>
                    <a:pt x="593" y="297"/>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5529813" y="3214900"/>
              <a:ext cx="14825" cy="22550"/>
            </a:xfrm>
            <a:custGeom>
              <a:avLst/>
              <a:gdLst/>
              <a:ahLst/>
              <a:cxnLst/>
              <a:rect l="l" t="t" r="r" b="b"/>
              <a:pathLst>
                <a:path w="593" h="902" extrusionOk="0">
                  <a:moveTo>
                    <a:pt x="296" y="0"/>
                  </a:moveTo>
                  <a:cubicBezTo>
                    <a:pt x="135" y="0"/>
                    <a:pt x="0" y="135"/>
                    <a:pt x="0" y="296"/>
                  </a:cubicBezTo>
                  <a:lnTo>
                    <a:pt x="0" y="605"/>
                  </a:lnTo>
                  <a:cubicBezTo>
                    <a:pt x="0" y="767"/>
                    <a:pt x="135" y="901"/>
                    <a:pt x="296" y="901"/>
                  </a:cubicBezTo>
                  <a:cubicBezTo>
                    <a:pt x="458" y="901"/>
                    <a:pt x="593" y="767"/>
                    <a:pt x="593" y="605"/>
                  </a:cubicBezTo>
                  <a:lnTo>
                    <a:pt x="593" y="296"/>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4"/>
            <p:cNvSpPr/>
            <p:nvPr/>
          </p:nvSpPr>
          <p:spPr>
            <a:xfrm>
              <a:off x="5543588" y="3201075"/>
              <a:ext cx="22575" cy="14525"/>
            </a:xfrm>
            <a:custGeom>
              <a:avLst/>
              <a:gdLst/>
              <a:ahLst/>
              <a:cxnLst/>
              <a:rect l="l" t="t" r="r" b="b"/>
              <a:pathLst>
                <a:path w="903" h="581" extrusionOk="0">
                  <a:moveTo>
                    <a:pt x="297" y="1"/>
                  </a:moveTo>
                  <a:cubicBezTo>
                    <a:pt x="135" y="1"/>
                    <a:pt x="1" y="122"/>
                    <a:pt x="1" y="297"/>
                  </a:cubicBezTo>
                  <a:cubicBezTo>
                    <a:pt x="1" y="458"/>
                    <a:pt x="135" y="580"/>
                    <a:pt x="297" y="580"/>
                  </a:cubicBezTo>
                  <a:lnTo>
                    <a:pt x="607" y="580"/>
                  </a:lnTo>
                  <a:cubicBezTo>
                    <a:pt x="768" y="580"/>
                    <a:pt x="903" y="458"/>
                    <a:pt x="903" y="297"/>
                  </a:cubicBezTo>
                  <a:cubicBezTo>
                    <a:pt x="903" y="122"/>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4"/>
            <p:cNvSpPr/>
            <p:nvPr/>
          </p:nvSpPr>
          <p:spPr>
            <a:xfrm>
              <a:off x="5507913" y="3201075"/>
              <a:ext cx="22600" cy="14525"/>
            </a:xfrm>
            <a:custGeom>
              <a:avLst/>
              <a:gdLst/>
              <a:ahLst/>
              <a:cxnLst/>
              <a:rect l="l" t="t" r="r" b="b"/>
              <a:pathLst>
                <a:path w="904" h="581" extrusionOk="0">
                  <a:moveTo>
                    <a:pt x="297" y="1"/>
                  </a:moveTo>
                  <a:cubicBezTo>
                    <a:pt x="136" y="1"/>
                    <a:pt x="1" y="122"/>
                    <a:pt x="1" y="297"/>
                  </a:cubicBezTo>
                  <a:cubicBezTo>
                    <a:pt x="1" y="458"/>
                    <a:pt x="136" y="580"/>
                    <a:pt x="297" y="580"/>
                  </a:cubicBezTo>
                  <a:lnTo>
                    <a:pt x="607" y="580"/>
                  </a:lnTo>
                  <a:cubicBezTo>
                    <a:pt x="769" y="580"/>
                    <a:pt x="903" y="458"/>
                    <a:pt x="903" y="297"/>
                  </a:cubicBezTo>
                  <a:cubicBezTo>
                    <a:pt x="903" y="122"/>
                    <a:pt x="769"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54"/>
          <p:cNvGrpSpPr/>
          <p:nvPr/>
        </p:nvGrpSpPr>
        <p:grpSpPr>
          <a:xfrm>
            <a:off x="3699275" y="3455440"/>
            <a:ext cx="377250" cy="377225"/>
            <a:chOff x="6258963" y="3019725"/>
            <a:chExt cx="377250" cy="377225"/>
          </a:xfrm>
        </p:grpSpPr>
        <p:sp>
          <p:nvSpPr>
            <p:cNvPr id="2158" name="Google Shape;2158;p54"/>
            <p:cNvSpPr/>
            <p:nvPr/>
          </p:nvSpPr>
          <p:spPr>
            <a:xfrm>
              <a:off x="6258963" y="3019725"/>
              <a:ext cx="291775" cy="377225"/>
            </a:xfrm>
            <a:custGeom>
              <a:avLst/>
              <a:gdLst/>
              <a:ahLst/>
              <a:cxnLst/>
              <a:rect l="l" t="t" r="r" b="b"/>
              <a:pathLst>
                <a:path w="11671" h="15089" extrusionOk="0">
                  <a:moveTo>
                    <a:pt x="8884" y="1010"/>
                  </a:moveTo>
                  <a:lnTo>
                    <a:pt x="10661" y="2786"/>
                  </a:lnTo>
                  <a:lnTo>
                    <a:pt x="9180" y="2786"/>
                  </a:lnTo>
                  <a:cubicBezTo>
                    <a:pt x="9019" y="2786"/>
                    <a:pt x="8884" y="2652"/>
                    <a:pt x="8884" y="2490"/>
                  </a:cubicBezTo>
                  <a:lnTo>
                    <a:pt x="8884" y="1010"/>
                  </a:lnTo>
                  <a:close/>
                  <a:moveTo>
                    <a:pt x="889" y="1"/>
                  </a:moveTo>
                  <a:cubicBezTo>
                    <a:pt x="405" y="1"/>
                    <a:pt x="1" y="404"/>
                    <a:pt x="1" y="889"/>
                  </a:cubicBezTo>
                  <a:lnTo>
                    <a:pt x="1" y="14200"/>
                  </a:lnTo>
                  <a:cubicBezTo>
                    <a:pt x="1" y="14684"/>
                    <a:pt x="405" y="15088"/>
                    <a:pt x="889" y="15088"/>
                  </a:cubicBezTo>
                  <a:lnTo>
                    <a:pt x="2357" y="15088"/>
                  </a:lnTo>
                  <a:cubicBezTo>
                    <a:pt x="2531" y="15088"/>
                    <a:pt x="2653" y="14954"/>
                    <a:pt x="2653" y="14792"/>
                  </a:cubicBezTo>
                  <a:cubicBezTo>
                    <a:pt x="2653" y="14631"/>
                    <a:pt x="2531" y="14496"/>
                    <a:pt x="2357" y="14496"/>
                  </a:cubicBezTo>
                  <a:lnTo>
                    <a:pt x="889" y="14496"/>
                  </a:lnTo>
                  <a:cubicBezTo>
                    <a:pt x="728" y="14496"/>
                    <a:pt x="593" y="14361"/>
                    <a:pt x="593" y="14200"/>
                  </a:cubicBezTo>
                  <a:lnTo>
                    <a:pt x="593" y="889"/>
                  </a:lnTo>
                  <a:cubicBezTo>
                    <a:pt x="593" y="727"/>
                    <a:pt x="728" y="593"/>
                    <a:pt x="889" y="593"/>
                  </a:cubicBezTo>
                  <a:lnTo>
                    <a:pt x="8292" y="593"/>
                  </a:lnTo>
                  <a:lnTo>
                    <a:pt x="8292" y="2490"/>
                  </a:lnTo>
                  <a:cubicBezTo>
                    <a:pt x="8292" y="2975"/>
                    <a:pt x="8696" y="3378"/>
                    <a:pt x="9180" y="3378"/>
                  </a:cubicBezTo>
                  <a:lnTo>
                    <a:pt x="11079" y="3378"/>
                  </a:lnTo>
                  <a:lnTo>
                    <a:pt x="11079" y="10580"/>
                  </a:lnTo>
                  <a:cubicBezTo>
                    <a:pt x="11079" y="10741"/>
                    <a:pt x="11213" y="10876"/>
                    <a:pt x="11375" y="10876"/>
                  </a:cubicBezTo>
                  <a:cubicBezTo>
                    <a:pt x="11536" y="10876"/>
                    <a:pt x="11671" y="10741"/>
                    <a:pt x="11671" y="10580"/>
                  </a:cubicBezTo>
                  <a:lnTo>
                    <a:pt x="11671" y="3082"/>
                  </a:lnTo>
                  <a:cubicBezTo>
                    <a:pt x="11671" y="3002"/>
                    <a:pt x="11644" y="2935"/>
                    <a:pt x="11590" y="2867"/>
                  </a:cubicBezTo>
                  <a:lnTo>
                    <a:pt x="8804" y="94"/>
                  </a:lnTo>
                  <a:cubicBezTo>
                    <a:pt x="8750" y="40"/>
                    <a:pt x="8669" y="1"/>
                    <a:pt x="85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4"/>
            <p:cNvSpPr/>
            <p:nvPr/>
          </p:nvSpPr>
          <p:spPr>
            <a:xfrm>
              <a:off x="6314163" y="3305400"/>
              <a:ext cx="322050" cy="91550"/>
            </a:xfrm>
            <a:custGeom>
              <a:avLst/>
              <a:gdLst/>
              <a:ahLst/>
              <a:cxnLst/>
              <a:rect l="l" t="t" r="r" b="b"/>
              <a:pathLst>
                <a:path w="12882" h="3662" extrusionOk="0">
                  <a:moveTo>
                    <a:pt x="2719" y="1938"/>
                  </a:moveTo>
                  <a:lnTo>
                    <a:pt x="2719" y="2895"/>
                  </a:lnTo>
                  <a:lnTo>
                    <a:pt x="1710" y="2423"/>
                  </a:lnTo>
                  <a:lnTo>
                    <a:pt x="2719" y="1938"/>
                  </a:lnTo>
                  <a:close/>
                  <a:moveTo>
                    <a:pt x="10701" y="1777"/>
                  </a:moveTo>
                  <a:lnTo>
                    <a:pt x="10701" y="3069"/>
                  </a:lnTo>
                  <a:lnTo>
                    <a:pt x="3311" y="3069"/>
                  </a:lnTo>
                  <a:lnTo>
                    <a:pt x="3311" y="1777"/>
                  </a:lnTo>
                  <a:close/>
                  <a:moveTo>
                    <a:pt x="12290" y="1777"/>
                  </a:moveTo>
                  <a:lnTo>
                    <a:pt x="12290" y="3069"/>
                  </a:lnTo>
                  <a:lnTo>
                    <a:pt x="11293" y="3069"/>
                  </a:lnTo>
                  <a:lnTo>
                    <a:pt x="11293" y="1777"/>
                  </a:lnTo>
                  <a:close/>
                  <a:moveTo>
                    <a:pt x="7592" y="0"/>
                  </a:moveTo>
                  <a:cubicBezTo>
                    <a:pt x="7430" y="0"/>
                    <a:pt x="7295" y="135"/>
                    <a:pt x="7295" y="296"/>
                  </a:cubicBezTo>
                  <a:cubicBezTo>
                    <a:pt x="7295" y="458"/>
                    <a:pt x="7430" y="592"/>
                    <a:pt x="7592" y="592"/>
                  </a:cubicBezTo>
                  <a:lnTo>
                    <a:pt x="11145" y="592"/>
                  </a:lnTo>
                  <a:cubicBezTo>
                    <a:pt x="11267" y="592"/>
                    <a:pt x="11347" y="687"/>
                    <a:pt x="11347" y="795"/>
                  </a:cubicBezTo>
                  <a:lnTo>
                    <a:pt x="11347" y="1185"/>
                  </a:lnTo>
                  <a:lnTo>
                    <a:pt x="3015" y="1185"/>
                  </a:lnTo>
                  <a:cubicBezTo>
                    <a:pt x="2961" y="1185"/>
                    <a:pt x="2922" y="1199"/>
                    <a:pt x="2881" y="1212"/>
                  </a:cubicBezTo>
                  <a:lnTo>
                    <a:pt x="956" y="2127"/>
                  </a:lnTo>
                  <a:lnTo>
                    <a:pt x="296" y="2127"/>
                  </a:lnTo>
                  <a:cubicBezTo>
                    <a:pt x="135" y="2127"/>
                    <a:pt x="0" y="2261"/>
                    <a:pt x="0" y="2423"/>
                  </a:cubicBezTo>
                  <a:cubicBezTo>
                    <a:pt x="0" y="2585"/>
                    <a:pt x="135" y="2719"/>
                    <a:pt x="296" y="2719"/>
                  </a:cubicBezTo>
                  <a:lnTo>
                    <a:pt x="956" y="2719"/>
                  </a:lnTo>
                  <a:lnTo>
                    <a:pt x="2881" y="3634"/>
                  </a:lnTo>
                  <a:cubicBezTo>
                    <a:pt x="2922" y="3648"/>
                    <a:pt x="2961" y="3661"/>
                    <a:pt x="3015" y="3661"/>
                  </a:cubicBezTo>
                  <a:lnTo>
                    <a:pt x="12290" y="3661"/>
                  </a:lnTo>
                  <a:cubicBezTo>
                    <a:pt x="12613" y="3661"/>
                    <a:pt x="12882" y="3392"/>
                    <a:pt x="12882" y="3069"/>
                  </a:cubicBezTo>
                  <a:lnTo>
                    <a:pt x="12882" y="1777"/>
                  </a:lnTo>
                  <a:cubicBezTo>
                    <a:pt x="12882" y="1454"/>
                    <a:pt x="12613" y="1185"/>
                    <a:pt x="12290" y="1185"/>
                  </a:cubicBezTo>
                  <a:lnTo>
                    <a:pt x="11940" y="1185"/>
                  </a:lnTo>
                  <a:lnTo>
                    <a:pt x="11940" y="795"/>
                  </a:lnTo>
                  <a:cubicBezTo>
                    <a:pt x="11940" y="364"/>
                    <a:pt x="11590" y="0"/>
                    <a:pt x="11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6298013" y="3083975"/>
              <a:ext cx="157175" cy="84500"/>
            </a:xfrm>
            <a:custGeom>
              <a:avLst/>
              <a:gdLst/>
              <a:ahLst/>
              <a:cxnLst/>
              <a:rect l="l" t="t" r="r" b="b"/>
              <a:pathLst>
                <a:path w="6287" h="3380" extrusionOk="0">
                  <a:moveTo>
                    <a:pt x="5196" y="1"/>
                  </a:moveTo>
                  <a:cubicBezTo>
                    <a:pt x="5021" y="1"/>
                    <a:pt x="4900" y="135"/>
                    <a:pt x="4900" y="297"/>
                  </a:cubicBezTo>
                  <a:cubicBezTo>
                    <a:pt x="4900" y="458"/>
                    <a:pt x="5021" y="593"/>
                    <a:pt x="5196" y="593"/>
                  </a:cubicBezTo>
                  <a:lnTo>
                    <a:pt x="5276" y="593"/>
                  </a:lnTo>
                  <a:lnTo>
                    <a:pt x="3648" y="2222"/>
                  </a:lnTo>
                  <a:lnTo>
                    <a:pt x="2423" y="997"/>
                  </a:lnTo>
                  <a:cubicBezTo>
                    <a:pt x="2363" y="937"/>
                    <a:pt x="2289" y="906"/>
                    <a:pt x="2215" y="906"/>
                  </a:cubicBezTo>
                  <a:cubicBezTo>
                    <a:pt x="2141" y="906"/>
                    <a:pt x="2067" y="937"/>
                    <a:pt x="2006" y="997"/>
                  </a:cubicBezTo>
                  <a:lnTo>
                    <a:pt x="122" y="2881"/>
                  </a:lnTo>
                  <a:cubicBezTo>
                    <a:pt x="0" y="3003"/>
                    <a:pt x="0" y="3177"/>
                    <a:pt x="122" y="3299"/>
                  </a:cubicBezTo>
                  <a:cubicBezTo>
                    <a:pt x="176" y="3353"/>
                    <a:pt x="257" y="3380"/>
                    <a:pt x="323" y="3380"/>
                  </a:cubicBezTo>
                  <a:cubicBezTo>
                    <a:pt x="404" y="3380"/>
                    <a:pt x="485" y="3353"/>
                    <a:pt x="539" y="3299"/>
                  </a:cubicBezTo>
                  <a:lnTo>
                    <a:pt x="2208" y="1616"/>
                  </a:lnTo>
                  <a:lnTo>
                    <a:pt x="3446" y="2841"/>
                  </a:lnTo>
                  <a:cubicBezTo>
                    <a:pt x="3500" y="2902"/>
                    <a:pt x="3574" y="2932"/>
                    <a:pt x="3648" y="2932"/>
                  </a:cubicBezTo>
                  <a:cubicBezTo>
                    <a:pt x="3722" y="2932"/>
                    <a:pt x="3796" y="2902"/>
                    <a:pt x="3850" y="2841"/>
                  </a:cubicBezTo>
                  <a:lnTo>
                    <a:pt x="5694" y="1011"/>
                  </a:lnTo>
                  <a:lnTo>
                    <a:pt x="5694" y="1092"/>
                  </a:lnTo>
                  <a:cubicBezTo>
                    <a:pt x="5694" y="1253"/>
                    <a:pt x="5829" y="1388"/>
                    <a:pt x="5990" y="1388"/>
                  </a:cubicBezTo>
                  <a:cubicBezTo>
                    <a:pt x="6152" y="1388"/>
                    <a:pt x="6286" y="1253"/>
                    <a:pt x="6286" y="1092"/>
                  </a:cubicBezTo>
                  <a:lnTo>
                    <a:pt x="6286" y="297"/>
                  </a:lnTo>
                  <a:cubicBezTo>
                    <a:pt x="6286" y="135"/>
                    <a:pt x="6152" y="1"/>
                    <a:pt x="59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4"/>
            <p:cNvSpPr/>
            <p:nvPr/>
          </p:nvSpPr>
          <p:spPr>
            <a:xfrm>
              <a:off x="6299038" y="3201075"/>
              <a:ext cx="212000" cy="14825"/>
            </a:xfrm>
            <a:custGeom>
              <a:avLst/>
              <a:gdLst/>
              <a:ahLst/>
              <a:cxnLst/>
              <a:rect l="l" t="t" r="r" b="b"/>
              <a:pathLst>
                <a:path w="8480" h="593" extrusionOk="0">
                  <a:moveTo>
                    <a:pt x="282" y="1"/>
                  </a:moveTo>
                  <a:cubicBezTo>
                    <a:pt x="121" y="1"/>
                    <a:pt x="0" y="135"/>
                    <a:pt x="0" y="297"/>
                  </a:cubicBezTo>
                  <a:cubicBezTo>
                    <a:pt x="0" y="458"/>
                    <a:pt x="121" y="593"/>
                    <a:pt x="282" y="593"/>
                  </a:cubicBezTo>
                  <a:lnTo>
                    <a:pt x="8184" y="593"/>
                  </a:lnTo>
                  <a:cubicBezTo>
                    <a:pt x="8345" y="593"/>
                    <a:pt x="8480" y="458"/>
                    <a:pt x="8480" y="297"/>
                  </a:cubicBezTo>
                  <a:cubicBezTo>
                    <a:pt x="8480" y="135"/>
                    <a:pt x="8345" y="1"/>
                    <a:pt x="8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6299038" y="3242125"/>
              <a:ext cx="93200" cy="14850"/>
            </a:xfrm>
            <a:custGeom>
              <a:avLst/>
              <a:gdLst/>
              <a:ahLst/>
              <a:cxnLst/>
              <a:rect l="l" t="t" r="r" b="b"/>
              <a:pathLst>
                <a:path w="3728" h="594" extrusionOk="0">
                  <a:moveTo>
                    <a:pt x="282" y="1"/>
                  </a:moveTo>
                  <a:cubicBezTo>
                    <a:pt x="121" y="1"/>
                    <a:pt x="0" y="135"/>
                    <a:pt x="0" y="297"/>
                  </a:cubicBezTo>
                  <a:cubicBezTo>
                    <a:pt x="0" y="458"/>
                    <a:pt x="121" y="593"/>
                    <a:pt x="282" y="593"/>
                  </a:cubicBezTo>
                  <a:lnTo>
                    <a:pt x="3446" y="593"/>
                  </a:lnTo>
                  <a:cubicBezTo>
                    <a:pt x="3607" y="593"/>
                    <a:pt x="3728" y="458"/>
                    <a:pt x="3728" y="297"/>
                  </a:cubicBezTo>
                  <a:cubicBezTo>
                    <a:pt x="3728" y="135"/>
                    <a:pt x="3607" y="1"/>
                    <a:pt x="3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6299038" y="3283525"/>
              <a:ext cx="93200" cy="14850"/>
            </a:xfrm>
            <a:custGeom>
              <a:avLst/>
              <a:gdLst/>
              <a:ahLst/>
              <a:cxnLst/>
              <a:rect l="l" t="t" r="r" b="b"/>
              <a:pathLst>
                <a:path w="3728" h="594" extrusionOk="0">
                  <a:moveTo>
                    <a:pt x="282" y="1"/>
                  </a:moveTo>
                  <a:cubicBezTo>
                    <a:pt x="121" y="1"/>
                    <a:pt x="0" y="136"/>
                    <a:pt x="0" y="297"/>
                  </a:cubicBezTo>
                  <a:cubicBezTo>
                    <a:pt x="0" y="459"/>
                    <a:pt x="121" y="593"/>
                    <a:pt x="282" y="593"/>
                  </a:cubicBezTo>
                  <a:lnTo>
                    <a:pt x="3446" y="593"/>
                  </a:lnTo>
                  <a:cubicBezTo>
                    <a:pt x="3607" y="593"/>
                    <a:pt x="3728" y="459"/>
                    <a:pt x="3728" y="297"/>
                  </a:cubicBezTo>
                  <a:cubicBezTo>
                    <a:pt x="3728" y="136"/>
                    <a:pt x="3607" y="1"/>
                    <a:pt x="3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4"/>
            <p:cNvSpPr/>
            <p:nvPr/>
          </p:nvSpPr>
          <p:spPr>
            <a:xfrm>
              <a:off x="6409038" y="3283525"/>
              <a:ext cx="14525" cy="14850"/>
            </a:xfrm>
            <a:custGeom>
              <a:avLst/>
              <a:gdLst/>
              <a:ahLst/>
              <a:cxnLst/>
              <a:rect l="l" t="t" r="r" b="b"/>
              <a:pathLst>
                <a:path w="581" h="594" extrusionOk="0">
                  <a:moveTo>
                    <a:pt x="297" y="1"/>
                  </a:moveTo>
                  <a:cubicBezTo>
                    <a:pt x="216" y="1"/>
                    <a:pt x="136" y="28"/>
                    <a:pt x="82" y="82"/>
                  </a:cubicBezTo>
                  <a:cubicBezTo>
                    <a:pt x="28" y="148"/>
                    <a:pt x="1" y="216"/>
                    <a:pt x="1" y="297"/>
                  </a:cubicBezTo>
                  <a:cubicBezTo>
                    <a:pt x="1" y="378"/>
                    <a:pt x="28" y="445"/>
                    <a:pt x="82" y="498"/>
                  </a:cubicBezTo>
                  <a:cubicBezTo>
                    <a:pt x="136" y="552"/>
                    <a:pt x="216" y="593"/>
                    <a:pt x="297" y="593"/>
                  </a:cubicBezTo>
                  <a:cubicBezTo>
                    <a:pt x="365" y="593"/>
                    <a:pt x="446" y="552"/>
                    <a:pt x="499" y="498"/>
                  </a:cubicBezTo>
                  <a:cubicBezTo>
                    <a:pt x="553" y="445"/>
                    <a:pt x="580" y="378"/>
                    <a:pt x="580" y="297"/>
                  </a:cubicBezTo>
                  <a:cubicBezTo>
                    <a:pt x="580" y="216"/>
                    <a:pt x="553" y="148"/>
                    <a:pt x="499" y="82"/>
                  </a:cubicBezTo>
                  <a:cubicBezTo>
                    <a:pt x="446"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6409038" y="3242125"/>
              <a:ext cx="14525" cy="14850"/>
            </a:xfrm>
            <a:custGeom>
              <a:avLst/>
              <a:gdLst/>
              <a:ahLst/>
              <a:cxnLst/>
              <a:rect l="l" t="t" r="r" b="b"/>
              <a:pathLst>
                <a:path w="581" h="594" extrusionOk="0">
                  <a:moveTo>
                    <a:pt x="297" y="1"/>
                  </a:moveTo>
                  <a:cubicBezTo>
                    <a:pt x="216" y="1"/>
                    <a:pt x="136" y="42"/>
                    <a:pt x="82" y="96"/>
                  </a:cubicBezTo>
                  <a:cubicBezTo>
                    <a:pt x="28" y="149"/>
                    <a:pt x="1" y="230"/>
                    <a:pt x="1" y="297"/>
                  </a:cubicBezTo>
                  <a:cubicBezTo>
                    <a:pt x="1" y="378"/>
                    <a:pt x="28" y="458"/>
                    <a:pt x="82" y="512"/>
                  </a:cubicBezTo>
                  <a:cubicBezTo>
                    <a:pt x="136" y="566"/>
                    <a:pt x="216" y="593"/>
                    <a:pt x="297" y="593"/>
                  </a:cubicBezTo>
                  <a:cubicBezTo>
                    <a:pt x="365" y="593"/>
                    <a:pt x="446" y="566"/>
                    <a:pt x="499" y="512"/>
                  </a:cubicBezTo>
                  <a:cubicBezTo>
                    <a:pt x="553" y="458"/>
                    <a:pt x="580" y="378"/>
                    <a:pt x="580" y="297"/>
                  </a:cubicBezTo>
                  <a:cubicBezTo>
                    <a:pt x="580" y="230"/>
                    <a:pt x="553" y="149"/>
                    <a:pt x="499" y="96"/>
                  </a:cubicBezTo>
                  <a:cubicBezTo>
                    <a:pt x="446"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54"/>
          <p:cNvGrpSpPr/>
          <p:nvPr/>
        </p:nvGrpSpPr>
        <p:grpSpPr>
          <a:xfrm>
            <a:off x="5065588" y="2040365"/>
            <a:ext cx="378925" cy="377225"/>
            <a:chOff x="7009338" y="3019725"/>
            <a:chExt cx="378925" cy="377225"/>
          </a:xfrm>
        </p:grpSpPr>
        <p:sp>
          <p:nvSpPr>
            <p:cNvPr id="2167" name="Google Shape;2167;p54"/>
            <p:cNvSpPr/>
            <p:nvPr/>
          </p:nvSpPr>
          <p:spPr>
            <a:xfrm>
              <a:off x="7010363" y="3077250"/>
              <a:ext cx="138325" cy="138350"/>
            </a:xfrm>
            <a:custGeom>
              <a:avLst/>
              <a:gdLst/>
              <a:ahLst/>
              <a:cxnLst/>
              <a:rect l="l" t="t" r="r" b="b"/>
              <a:pathLst>
                <a:path w="5533" h="5534" extrusionOk="0">
                  <a:moveTo>
                    <a:pt x="2760" y="593"/>
                  </a:moveTo>
                  <a:cubicBezTo>
                    <a:pt x="3971" y="593"/>
                    <a:pt x="4940" y="1562"/>
                    <a:pt x="4940" y="2773"/>
                  </a:cubicBezTo>
                  <a:cubicBezTo>
                    <a:pt x="4940" y="3972"/>
                    <a:pt x="3971" y="4954"/>
                    <a:pt x="2760" y="4954"/>
                  </a:cubicBezTo>
                  <a:cubicBezTo>
                    <a:pt x="1562" y="4954"/>
                    <a:pt x="579" y="3972"/>
                    <a:pt x="579" y="2773"/>
                  </a:cubicBezTo>
                  <a:cubicBezTo>
                    <a:pt x="579" y="1562"/>
                    <a:pt x="1562" y="593"/>
                    <a:pt x="2760" y="593"/>
                  </a:cubicBezTo>
                  <a:close/>
                  <a:moveTo>
                    <a:pt x="2760" y="1"/>
                  </a:moveTo>
                  <a:cubicBezTo>
                    <a:pt x="1239" y="1"/>
                    <a:pt x="1" y="1239"/>
                    <a:pt x="1" y="2773"/>
                  </a:cubicBezTo>
                  <a:cubicBezTo>
                    <a:pt x="1" y="4295"/>
                    <a:pt x="1239" y="5533"/>
                    <a:pt x="2760" y="5533"/>
                  </a:cubicBezTo>
                  <a:cubicBezTo>
                    <a:pt x="4294" y="5533"/>
                    <a:pt x="5532" y="4295"/>
                    <a:pt x="5532" y="2773"/>
                  </a:cubicBezTo>
                  <a:cubicBezTo>
                    <a:pt x="5532" y="1239"/>
                    <a:pt x="4294" y="1"/>
                    <a:pt x="2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7057488" y="3106875"/>
              <a:ext cx="44075" cy="79775"/>
            </a:xfrm>
            <a:custGeom>
              <a:avLst/>
              <a:gdLst/>
              <a:ahLst/>
              <a:cxnLst/>
              <a:rect l="l" t="t" r="r" b="b"/>
              <a:pathLst>
                <a:path w="1763" h="3191" extrusionOk="0">
                  <a:moveTo>
                    <a:pt x="875" y="0"/>
                  </a:moveTo>
                  <a:cubicBezTo>
                    <a:pt x="713" y="0"/>
                    <a:pt x="592" y="135"/>
                    <a:pt x="592" y="296"/>
                  </a:cubicBezTo>
                  <a:cubicBezTo>
                    <a:pt x="243" y="404"/>
                    <a:pt x="0" y="714"/>
                    <a:pt x="0" y="1077"/>
                  </a:cubicBezTo>
                  <a:cubicBezTo>
                    <a:pt x="0" y="1522"/>
                    <a:pt x="390" y="1898"/>
                    <a:pt x="875" y="1898"/>
                  </a:cubicBezTo>
                  <a:cubicBezTo>
                    <a:pt x="1036" y="1898"/>
                    <a:pt x="1171" y="2006"/>
                    <a:pt x="1171" y="2141"/>
                  </a:cubicBezTo>
                  <a:cubicBezTo>
                    <a:pt x="1171" y="2275"/>
                    <a:pt x="1036" y="2383"/>
                    <a:pt x="875" y="2383"/>
                  </a:cubicBezTo>
                  <a:cubicBezTo>
                    <a:pt x="713" y="2383"/>
                    <a:pt x="592" y="2275"/>
                    <a:pt x="592" y="2141"/>
                  </a:cubicBezTo>
                  <a:cubicBezTo>
                    <a:pt x="592" y="1979"/>
                    <a:pt x="458" y="1845"/>
                    <a:pt x="296" y="1845"/>
                  </a:cubicBezTo>
                  <a:cubicBezTo>
                    <a:pt x="135" y="1845"/>
                    <a:pt x="0" y="1979"/>
                    <a:pt x="0" y="2141"/>
                  </a:cubicBezTo>
                  <a:cubicBezTo>
                    <a:pt x="0" y="2504"/>
                    <a:pt x="243" y="2800"/>
                    <a:pt x="592" y="2921"/>
                  </a:cubicBezTo>
                  <a:cubicBezTo>
                    <a:pt x="605" y="3069"/>
                    <a:pt x="727" y="3191"/>
                    <a:pt x="875" y="3191"/>
                  </a:cubicBezTo>
                  <a:cubicBezTo>
                    <a:pt x="1036" y="3191"/>
                    <a:pt x="1158" y="3069"/>
                    <a:pt x="1171" y="2921"/>
                  </a:cubicBezTo>
                  <a:cubicBezTo>
                    <a:pt x="1521" y="2800"/>
                    <a:pt x="1763" y="2504"/>
                    <a:pt x="1763" y="2141"/>
                  </a:cubicBezTo>
                  <a:cubicBezTo>
                    <a:pt x="1763" y="1683"/>
                    <a:pt x="1373" y="1306"/>
                    <a:pt x="875" y="1306"/>
                  </a:cubicBezTo>
                  <a:cubicBezTo>
                    <a:pt x="713" y="1306"/>
                    <a:pt x="592" y="1199"/>
                    <a:pt x="592" y="1077"/>
                  </a:cubicBezTo>
                  <a:cubicBezTo>
                    <a:pt x="592" y="942"/>
                    <a:pt x="713" y="835"/>
                    <a:pt x="875" y="835"/>
                  </a:cubicBezTo>
                  <a:cubicBezTo>
                    <a:pt x="1036" y="835"/>
                    <a:pt x="1171" y="942"/>
                    <a:pt x="1171" y="1077"/>
                  </a:cubicBezTo>
                  <a:cubicBezTo>
                    <a:pt x="1171" y="1238"/>
                    <a:pt x="1305" y="1360"/>
                    <a:pt x="1467" y="1360"/>
                  </a:cubicBezTo>
                  <a:cubicBezTo>
                    <a:pt x="1628" y="1360"/>
                    <a:pt x="1763" y="1238"/>
                    <a:pt x="1763" y="1077"/>
                  </a:cubicBezTo>
                  <a:cubicBezTo>
                    <a:pt x="1763" y="714"/>
                    <a:pt x="1521" y="404"/>
                    <a:pt x="1171" y="296"/>
                  </a:cubicBezTo>
                  <a:cubicBezTo>
                    <a:pt x="1171" y="135"/>
                    <a:pt x="1036"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7332388" y="3019725"/>
              <a:ext cx="54875" cy="54200"/>
            </a:xfrm>
            <a:custGeom>
              <a:avLst/>
              <a:gdLst/>
              <a:ahLst/>
              <a:cxnLst/>
              <a:rect l="l" t="t" r="r" b="b"/>
              <a:pathLst>
                <a:path w="2195" h="2168" extrusionOk="0">
                  <a:moveTo>
                    <a:pt x="862" y="1"/>
                  </a:moveTo>
                  <a:cubicBezTo>
                    <a:pt x="700" y="1"/>
                    <a:pt x="566" y="135"/>
                    <a:pt x="566" y="297"/>
                  </a:cubicBezTo>
                  <a:cubicBezTo>
                    <a:pt x="566" y="458"/>
                    <a:pt x="700" y="593"/>
                    <a:pt x="862" y="593"/>
                  </a:cubicBezTo>
                  <a:lnTo>
                    <a:pt x="1185" y="593"/>
                  </a:lnTo>
                  <a:lnTo>
                    <a:pt x="122" y="1670"/>
                  </a:lnTo>
                  <a:cubicBezTo>
                    <a:pt x="0" y="1777"/>
                    <a:pt x="0" y="1966"/>
                    <a:pt x="122" y="2086"/>
                  </a:cubicBezTo>
                  <a:cubicBezTo>
                    <a:pt x="176" y="2140"/>
                    <a:pt x="257" y="2167"/>
                    <a:pt x="323" y="2167"/>
                  </a:cubicBezTo>
                  <a:cubicBezTo>
                    <a:pt x="404" y="2167"/>
                    <a:pt x="472" y="2140"/>
                    <a:pt x="539" y="2086"/>
                  </a:cubicBezTo>
                  <a:lnTo>
                    <a:pt x="1603" y="1010"/>
                  </a:lnTo>
                  <a:lnTo>
                    <a:pt x="1603" y="1333"/>
                  </a:lnTo>
                  <a:cubicBezTo>
                    <a:pt x="1603" y="1508"/>
                    <a:pt x="1737" y="1629"/>
                    <a:pt x="1899" y="1629"/>
                  </a:cubicBezTo>
                  <a:cubicBezTo>
                    <a:pt x="2060" y="1629"/>
                    <a:pt x="2195" y="1508"/>
                    <a:pt x="2195" y="1333"/>
                  </a:cubicBezTo>
                  <a:lnTo>
                    <a:pt x="2195" y="297"/>
                  </a:lnTo>
                  <a:cubicBezTo>
                    <a:pt x="2195" y="135"/>
                    <a:pt x="2060" y="1"/>
                    <a:pt x="18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7315238" y="3077250"/>
              <a:ext cx="14825" cy="14825"/>
            </a:xfrm>
            <a:custGeom>
              <a:avLst/>
              <a:gdLst/>
              <a:ahLst/>
              <a:cxnLst/>
              <a:rect l="l" t="t" r="r" b="b"/>
              <a:pathLst>
                <a:path w="593" h="593" extrusionOk="0">
                  <a:moveTo>
                    <a:pt x="296" y="1"/>
                  </a:moveTo>
                  <a:cubicBezTo>
                    <a:pt x="216" y="1"/>
                    <a:pt x="135" y="28"/>
                    <a:pt x="81" y="81"/>
                  </a:cubicBezTo>
                  <a:cubicBezTo>
                    <a:pt x="27" y="135"/>
                    <a:pt x="0" y="216"/>
                    <a:pt x="0" y="297"/>
                  </a:cubicBezTo>
                  <a:cubicBezTo>
                    <a:pt x="0" y="378"/>
                    <a:pt x="27" y="445"/>
                    <a:pt x="81" y="499"/>
                  </a:cubicBezTo>
                  <a:cubicBezTo>
                    <a:pt x="135" y="553"/>
                    <a:pt x="216" y="593"/>
                    <a:pt x="296" y="593"/>
                  </a:cubicBezTo>
                  <a:cubicBezTo>
                    <a:pt x="363" y="593"/>
                    <a:pt x="444" y="553"/>
                    <a:pt x="498" y="499"/>
                  </a:cubicBezTo>
                  <a:cubicBezTo>
                    <a:pt x="552" y="445"/>
                    <a:pt x="593" y="378"/>
                    <a:pt x="593" y="297"/>
                  </a:cubicBezTo>
                  <a:cubicBezTo>
                    <a:pt x="593"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7162113" y="3075000"/>
              <a:ext cx="151450" cy="70600"/>
            </a:xfrm>
            <a:custGeom>
              <a:avLst/>
              <a:gdLst/>
              <a:ahLst/>
              <a:cxnLst/>
              <a:rect l="l" t="t" r="r" b="b"/>
              <a:pathLst>
                <a:path w="6058" h="2824" extrusionOk="0">
                  <a:moveTo>
                    <a:pt x="2049" y="0"/>
                  </a:moveTo>
                  <a:cubicBezTo>
                    <a:pt x="1973" y="0"/>
                    <a:pt x="1899" y="30"/>
                    <a:pt x="1845" y="91"/>
                  </a:cubicBezTo>
                  <a:lnTo>
                    <a:pt x="108" y="1813"/>
                  </a:lnTo>
                  <a:cubicBezTo>
                    <a:pt x="1" y="1935"/>
                    <a:pt x="1" y="2124"/>
                    <a:pt x="108" y="2231"/>
                  </a:cubicBezTo>
                  <a:cubicBezTo>
                    <a:pt x="169" y="2292"/>
                    <a:pt x="243" y="2322"/>
                    <a:pt x="317" y="2322"/>
                  </a:cubicBezTo>
                  <a:cubicBezTo>
                    <a:pt x="391" y="2322"/>
                    <a:pt x="465" y="2292"/>
                    <a:pt x="526" y="2231"/>
                  </a:cubicBezTo>
                  <a:lnTo>
                    <a:pt x="2047" y="710"/>
                  </a:lnTo>
                  <a:lnTo>
                    <a:pt x="4065" y="2729"/>
                  </a:lnTo>
                  <a:cubicBezTo>
                    <a:pt x="4119" y="2783"/>
                    <a:pt x="4200" y="2823"/>
                    <a:pt x="4281" y="2823"/>
                  </a:cubicBezTo>
                  <a:cubicBezTo>
                    <a:pt x="4362" y="2823"/>
                    <a:pt x="4429" y="2783"/>
                    <a:pt x="4483" y="2729"/>
                  </a:cubicBezTo>
                  <a:lnTo>
                    <a:pt x="5937" y="1275"/>
                  </a:lnTo>
                  <a:cubicBezTo>
                    <a:pt x="6058" y="1167"/>
                    <a:pt x="6058" y="979"/>
                    <a:pt x="5937" y="858"/>
                  </a:cubicBezTo>
                  <a:cubicBezTo>
                    <a:pt x="5876" y="805"/>
                    <a:pt x="5802" y="778"/>
                    <a:pt x="5728" y="778"/>
                  </a:cubicBezTo>
                  <a:cubicBezTo>
                    <a:pt x="5654" y="778"/>
                    <a:pt x="5580" y="805"/>
                    <a:pt x="5519" y="858"/>
                  </a:cubicBezTo>
                  <a:lnTo>
                    <a:pt x="4281" y="2110"/>
                  </a:lnTo>
                  <a:lnTo>
                    <a:pt x="2262" y="91"/>
                  </a:lnTo>
                  <a:cubicBezTo>
                    <a:pt x="2202" y="30"/>
                    <a:pt x="2124" y="0"/>
                    <a:pt x="20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7087088" y="3342400"/>
              <a:ext cx="14825" cy="14850"/>
            </a:xfrm>
            <a:custGeom>
              <a:avLst/>
              <a:gdLst/>
              <a:ahLst/>
              <a:cxnLst/>
              <a:rect l="l" t="t" r="r" b="b"/>
              <a:pathLst>
                <a:path w="593" h="594" extrusionOk="0">
                  <a:moveTo>
                    <a:pt x="297" y="1"/>
                  </a:moveTo>
                  <a:cubicBezTo>
                    <a:pt x="216" y="1"/>
                    <a:pt x="135" y="28"/>
                    <a:pt x="81" y="82"/>
                  </a:cubicBezTo>
                  <a:cubicBezTo>
                    <a:pt x="28" y="135"/>
                    <a:pt x="1" y="216"/>
                    <a:pt x="1" y="297"/>
                  </a:cubicBezTo>
                  <a:cubicBezTo>
                    <a:pt x="1" y="365"/>
                    <a:pt x="28" y="446"/>
                    <a:pt x="81" y="499"/>
                  </a:cubicBezTo>
                  <a:cubicBezTo>
                    <a:pt x="135" y="553"/>
                    <a:pt x="216" y="593"/>
                    <a:pt x="297" y="593"/>
                  </a:cubicBezTo>
                  <a:cubicBezTo>
                    <a:pt x="378" y="593"/>
                    <a:pt x="444" y="553"/>
                    <a:pt x="498" y="499"/>
                  </a:cubicBezTo>
                  <a:cubicBezTo>
                    <a:pt x="552" y="446"/>
                    <a:pt x="593" y="365"/>
                    <a:pt x="593" y="297"/>
                  </a:cubicBezTo>
                  <a:cubicBezTo>
                    <a:pt x="593" y="216"/>
                    <a:pt x="552" y="135"/>
                    <a:pt x="498" y="82"/>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7153038" y="3345100"/>
              <a:ext cx="14850" cy="14825"/>
            </a:xfrm>
            <a:custGeom>
              <a:avLst/>
              <a:gdLst/>
              <a:ahLst/>
              <a:cxnLst/>
              <a:rect l="l" t="t" r="r" b="b"/>
              <a:pathLst>
                <a:path w="594" h="593" extrusionOk="0">
                  <a:moveTo>
                    <a:pt x="297" y="0"/>
                  </a:moveTo>
                  <a:cubicBezTo>
                    <a:pt x="216" y="0"/>
                    <a:pt x="148" y="41"/>
                    <a:pt x="94" y="95"/>
                  </a:cubicBezTo>
                  <a:cubicBezTo>
                    <a:pt x="41" y="149"/>
                    <a:pt x="1" y="230"/>
                    <a:pt x="1" y="297"/>
                  </a:cubicBezTo>
                  <a:cubicBezTo>
                    <a:pt x="1" y="377"/>
                    <a:pt x="41" y="458"/>
                    <a:pt x="94" y="512"/>
                  </a:cubicBezTo>
                  <a:cubicBezTo>
                    <a:pt x="148" y="566"/>
                    <a:pt x="216" y="593"/>
                    <a:pt x="297" y="593"/>
                  </a:cubicBezTo>
                  <a:cubicBezTo>
                    <a:pt x="378" y="593"/>
                    <a:pt x="458" y="566"/>
                    <a:pt x="512" y="512"/>
                  </a:cubicBezTo>
                  <a:cubicBezTo>
                    <a:pt x="566" y="458"/>
                    <a:pt x="593" y="377"/>
                    <a:pt x="593" y="297"/>
                  </a:cubicBezTo>
                  <a:cubicBezTo>
                    <a:pt x="593" y="230"/>
                    <a:pt x="566" y="149"/>
                    <a:pt x="512" y="95"/>
                  </a:cubicBezTo>
                  <a:cubicBezTo>
                    <a:pt x="458" y="41"/>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4"/>
            <p:cNvSpPr/>
            <p:nvPr/>
          </p:nvSpPr>
          <p:spPr>
            <a:xfrm>
              <a:off x="7009338" y="3222525"/>
              <a:ext cx="378925" cy="174425"/>
            </a:xfrm>
            <a:custGeom>
              <a:avLst/>
              <a:gdLst/>
              <a:ahLst/>
              <a:cxnLst/>
              <a:rect l="l" t="t" r="r" b="b"/>
              <a:pathLst>
                <a:path w="15157" h="6977" extrusionOk="0">
                  <a:moveTo>
                    <a:pt x="2012" y="1372"/>
                  </a:moveTo>
                  <a:cubicBezTo>
                    <a:pt x="2135" y="1372"/>
                    <a:pt x="2253" y="1435"/>
                    <a:pt x="2316" y="1553"/>
                  </a:cubicBezTo>
                  <a:lnTo>
                    <a:pt x="4403" y="5160"/>
                  </a:lnTo>
                  <a:cubicBezTo>
                    <a:pt x="4457" y="5241"/>
                    <a:pt x="4470" y="5334"/>
                    <a:pt x="4443" y="5429"/>
                  </a:cubicBezTo>
                  <a:cubicBezTo>
                    <a:pt x="4416" y="5510"/>
                    <a:pt x="4362" y="5590"/>
                    <a:pt x="4268" y="5644"/>
                  </a:cubicBezTo>
                  <a:lnTo>
                    <a:pt x="3165" y="6276"/>
                  </a:lnTo>
                  <a:lnTo>
                    <a:pt x="728" y="2064"/>
                  </a:lnTo>
                  <a:lnTo>
                    <a:pt x="1831" y="1418"/>
                  </a:lnTo>
                  <a:cubicBezTo>
                    <a:pt x="1889" y="1387"/>
                    <a:pt x="1951" y="1372"/>
                    <a:pt x="2012" y="1372"/>
                  </a:cubicBezTo>
                  <a:close/>
                  <a:moveTo>
                    <a:pt x="5760" y="1"/>
                  </a:moveTo>
                  <a:cubicBezTo>
                    <a:pt x="5439" y="1"/>
                    <a:pt x="5117" y="54"/>
                    <a:pt x="4807" y="166"/>
                  </a:cubicBezTo>
                  <a:lnTo>
                    <a:pt x="2545" y="946"/>
                  </a:lnTo>
                  <a:cubicBezTo>
                    <a:pt x="2387" y="838"/>
                    <a:pt x="2201" y="784"/>
                    <a:pt x="2015" y="784"/>
                  </a:cubicBezTo>
                  <a:cubicBezTo>
                    <a:pt x="1854" y="784"/>
                    <a:pt x="1693" y="825"/>
                    <a:pt x="1549" y="907"/>
                  </a:cubicBezTo>
                  <a:lnTo>
                    <a:pt x="189" y="1700"/>
                  </a:lnTo>
                  <a:cubicBezTo>
                    <a:pt x="42" y="1781"/>
                    <a:pt x="1" y="1956"/>
                    <a:pt x="82" y="2104"/>
                  </a:cubicBezTo>
                  <a:lnTo>
                    <a:pt x="2801" y="6829"/>
                  </a:lnTo>
                  <a:cubicBezTo>
                    <a:pt x="2842" y="6896"/>
                    <a:pt x="2908" y="6949"/>
                    <a:pt x="2989" y="6963"/>
                  </a:cubicBezTo>
                  <a:cubicBezTo>
                    <a:pt x="3016" y="6976"/>
                    <a:pt x="3043" y="6976"/>
                    <a:pt x="3057" y="6976"/>
                  </a:cubicBezTo>
                  <a:cubicBezTo>
                    <a:pt x="3111" y="6976"/>
                    <a:pt x="3165" y="6963"/>
                    <a:pt x="3204" y="6936"/>
                  </a:cubicBezTo>
                  <a:lnTo>
                    <a:pt x="4564" y="6156"/>
                  </a:lnTo>
                  <a:cubicBezTo>
                    <a:pt x="4793" y="6021"/>
                    <a:pt x="4941" y="5819"/>
                    <a:pt x="5008" y="5576"/>
                  </a:cubicBezTo>
                  <a:cubicBezTo>
                    <a:pt x="5076" y="5334"/>
                    <a:pt x="5035" y="5079"/>
                    <a:pt x="4914" y="4864"/>
                  </a:cubicBezTo>
                  <a:lnTo>
                    <a:pt x="2935" y="1431"/>
                  </a:lnTo>
                  <a:lnTo>
                    <a:pt x="4995" y="718"/>
                  </a:lnTo>
                  <a:cubicBezTo>
                    <a:pt x="5247" y="634"/>
                    <a:pt x="5506" y="592"/>
                    <a:pt x="5763" y="592"/>
                  </a:cubicBezTo>
                  <a:cubicBezTo>
                    <a:pt x="6249" y="592"/>
                    <a:pt x="6725" y="742"/>
                    <a:pt x="7122" y="1041"/>
                  </a:cubicBezTo>
                  <a:lnTo>
                    <a:pt x="9356" y="2669"/>
                  </a:lnTo>
                  <a:cubicBezTo>
                    <a:pt x="9530" y="2804"/>
                    <a:pt x="9491" y="2979"/>
                    <a:pt x="9477" y="3033"/>
                  </a:cubicBezTo>
                  <a:cubicBezTo>
                    <a:pt x="9450" y="3087"/>
                    <a:pt x="9383" y="3261"/>
                    <a:pt x="9154" y="3261"/>
                  </a:cubicBezTo>
                  <a:cubicBezTo>
                    <a:pt x="9114" y="3261"/>
                    <a:pt x="9060" y="3248"/>
                    <a:pt x="9006" y="3234"/>
                  </a:cubicBezTo>
                  <a:lnTo>
                    <a:pt x="6973" y="2212"/>
                  </a:lnTo>
                  <a:cubicBezTo>
                    <a:pt x="6852" y="2158"/>
                    <a:pt x="6718" y="2118"/>
                    <a:pt x="6596" y="2118"/>
                  </a:cubicBezTo>
                  <a:lnTo>
                    <a:pt x="6045" y="2118"/>
                  </a:lnTo>
                  <a:cubicBezTo>
                    <a:pt x="5883" y="2118"/>
                    <a:pt x="5749" y="2252"/>
                    <a:pt x="5749" y="2414"/>
                  </a:cubicBezTo>
                  <a:cubicBezTo>
                    <a:pt x="5749" y="2576"/>
                    <a:pt x="5883" y="2710"/>
                    <a:pt x="6045" y="2710"/>
                  </a:cubicBezTo>
                  <a:lnTo>
                    <a:pt x="6596" y="2710"/>
                  </a:lnTo>
                  <a:cubicBezTo>
                    <a:pt x="6637" y="2710"/>
                    <a:pt x="6677" y="2723"/>
                    <a:pt x="6704" y="2737"/>
                  </a:cubicBezTo>
                  <a:lnTo>
                    <a:pt x="8750" y="3760"/>
                  </a:lnTo>
                  <a:cubicBezTo>
                    <a:pt x="8871" y="3814"/>
                    <a:pt x="9019" y="3854"/>
                    <a:pt x="9154" y="3854"/>
                  </a:cubicBezTo>
                  <a:cubicBezTo>
                    <a:pt x="9437" y="3854"/>
                    <a:pt x="9679" y="3733"/>
                    <a:pt x="9853" y="3545"/>
                  </a:cubicBezTo>
                  <a:cubicBezTo>
                    <a:pt x="9867" y="3558"/>
                    <a:pt x="9894" y="3558"/>
                    <a:pt x="9921" y="3558"/>
                  </a:cubicBezTo>
                  <a:lnTo>
                    <a:pt x="10352" y="3558"/>
                  </a:lnTo>
                  <a:cubicBezTo>
                    <a:pt x="10810" y="3558"/>
                    <a:pt x="11240" y="3383"/>
                    <a:pt x="11576" y="3046"/>
                  </a:cubicBezTo>
                  <a:lnTo>
                    <a:pt x="13757" y="866"/>
                  </a:lnTo>
                  <a:cubicBezTo>
                    <a:pt x="13845" y="778"/>
                    <a:pt x="13960" y="733"/>
                    <a:pt x="14077" y="733"/>
                  </a:cubicBezTo>
                  <a:cubicBezTo>
                    <a:pt x="14157" y="733"/>
                    <a:pt x="14237" y="755"/>
                    <a:pt x="14309" y="799"/>
                  </a:cubicBezTo>
                  <a:cubicBezTo>
                    <a:pt x="14417" y="866"/>
                    <a:pt x="14498" y="973"/>
                    <a:pt x="14525" y="1108"/>
                  </a:cubicBezTo>
                  <a:cubicBezTo>
                    <a:pt x="14551" y="1242"/>
                    <a:pt x="14511" y="1377"/>
                    <a:pt x="14430" y="1485"/>
                  </a:cubicBezTo>
                  <a:lnTo>
                    <a:pt x="12640" y="3598"/>
                  </a:lnTo>
                  <a:cubicBezTo>
                    <a:pt x="11940" y="4433"/>
                    <a:pt x="10917" y="4903"/>
                    <a:pt x="9841" y="4903"/>
                  </a:cubicBezTo>
                  <a:lnTo>
                    <a:pt x="7269" y="4903"/>
                  </a:lnTo>
                  <a:cubicBezTo>
                    <a:pt x="7108" y="4903"/>
                    <a:pt x="6973" y="5038"/>
                    <a:pt x="6973" y="5200"/>
                  </a:cubicBezTo>
                  <a:cubicBezTo>
                    <a:pt x="6973" y="5361"/>
                    <a:pt x="7108" y="5496"/>
                    <a:pt x="7269" y="5496"/>
                  </a:cubicBezTo>
                  <a:lnTo>
                    <a:pt x="9841" y="5496"/>
                  </a:lnTo>
                  <a:cubicBezTo>
                    <a:pt x="11092" y="5496"/>
                    <a:pt x="12276" y="4944"/>
                    <a:pt x="13098" y="3975"/>
                  </a:cubicBezTo>
                  <a:lnTo>
                    <a:pt x="14874" y="1862"/>
                  </a:lnTo>
                  <a:cubicBezTo>
                    <a:pt x="15076" y="1619"/>
                    <a:pt x="15157" y="1310"/>
                    <a:pt x="15103" y="1014"/>
                  </a:cubicBezTo>
                  <a:cubicBezTo>
                    <a:pt x="15049" y="704"/>
                    <a:pt x="14874" y="449"/>
                    <a:pt x="14605" y="287"/>
                  </a:cubicBezTo>
                  <a:cubicBezTo>
                    <a:pt x="14443" y="190"/>
                    <a:pt x="14261" y="143"/>
                    <a:pt x="14079" y="143"/>
                  </a:cubicBezTo>
                  <a:cubicBezTo>
                    <a:pt x="13810" y="143"/>
                    <a:pt x="13541" y="247"/>
                    <a:pt x="13340" y="449"/>
                  </a:cubicBezTo>
                  <a:lnTo>
                    <a:pt x="11160" y="2629"/>
                  </a:lnTo>
                  <a:cubicBezTo>
                    <a:pt x="10944" y="2845"/>
                    <a:pt x="10661" y="2965"/>
                    <a:pt x="10352" y="2965"/>
                  </a:cubicBezTo>
                  <a:lnTo>
                    <a:pt x="10083" y="2965"/>
                  </a:lnTo>
                  <a:cubicBezTo>
                    <a:pt x="10096" y="2669"/>
                    <a:pt x="9961" y="2373"/>
                    <a:pt x="9706" y="2185"/>
                  </a:cubicBezTo>
                  <a:lnTo>
                    <a:pt x="7472" y="557"/>
                  </a:lnTo>
                  <a:cubicBezTo>
                    <a:pt x="6969" y="195"/>
                    <a:pt x="6368" y="1"/>
                    <a:pt x="5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54"/>
          <p:cNvGrpSpPr/>
          <p:nvPr/>
        </p:nvGrpSpPr>
        <p:grpSpPr>
          <a:xfrm>
            <a:off x="5066438" y="3483365"/>
            <a:ext cx="377225" cy="321375"/>
            <a:chOff x="7761413" y="3047650"/>
            <a:chExt cx="377225" cy="321375"/>
          </a:xfrm>
        </p:grpSpPr>
        <p:sp>
          <p:nvSpPr>
            <p:cNvPr id="2176" name="Google Shape;2176;p54"/>
            <p:cNvSpPr/>
            <p:nvPr/>
          </p:nvSpPr>
          <p:spPr>
            <a:xfrm>
              <a:off x="7911488" y="3047650"/>
              <a:ext cx="227150" cy="179700"/>
            </a:xfrm>
            <a:custGeom>
              <a:avLst/>
              <a:gdLst/>
              <a:ahLst/>
              <a:cxnLst/>
              <a:rect l="l" t="t" r="r" b="b"/>
              <a:pathLst>
                <a:path w="9086" h="7188" extrusionOk="0">
                  <a:moveTo>
                    <a:pt x="8197" y="592"/>
                  </a:moveTo>
                  <a:cubicBezTo>
                    <a:pt x="8359" y="592"/>
                    <a:pt x="8493" y="727"/>
                    <a:pt x="8493" y="889"/>
                  </a:cubicBezTo>
                  <a:lnTo>
                    <a:pt x="8493" y="6313"/>
                  </a:lnTo>
                  <a:cubicBezTo>
                    <a:pt x="8493" y="6475"/>
                    <a:pt x="8359" y="6609"/>
                    <a:pt x="8197" y="6609"/>
                  </a:cubicBezTo>
                  <a:lnTo>
                    <a:pt x="889" y="6609"/>
                  </a:lnTo>
                  <a:cubicBezTo>
                    <a:pt x="728" y="6609"/>
                    <a:pt x="593" y="6475"/>
                    <a:pt x="593" y="6313"/>
                  </a:cubicBezTo>
                  <a:lnTo>
                    <a:pt x="593" y="889"/>
                  </a:lnTo>
                  <a:cubicBezTo>
                    <a:pt x="593" y="727"/>
                    <a:pt x="728" y="592"/>
                    <a:pt x="889" y="592"/>
                  </a:cubicBezTo>
                  <a:close/>
                  <a:moveTo>
                    <a:pt x="889" y="0"/>
                  </a:moveTo>
                  <a:cubicBezTo>
                    <a:pt x="405" y="0"/>
                    <a:pt x="1" y="404"/>
                    <a:pt x="1" y="889"/>
                  </a:cubicBezTo>
                  <a:lnTo>
                    <a:pt x="1" y="6313"/>
                  </a:lnTo>
                  <a:cubicBezTo>
                    <a:pt x="1" y="6798"/>
                    <a:pt x="405" y="7188"/>
                    <a:pt x="889" y="7188"/>
                  </a:cubicBezTo>
                  <a:lnTo>
                    <a:pt x="8197" y="7188"/>
                  </a:lnTo>
                  <a:cubicBezTo>
                    <a:pt x="8682" y="7188"/>
                    <a:pt x="9086" y="6798"/>
                    <a:pt x="9086" y="6313"/>
                  </a:cubicBezTo>
                  <a:lnTo>
                    <a:pt x="9086" y="889"/>
                  </a:lnTo>
                  <a:cubicBezTo>
                    <a:pt x="9086" y="404"/>
                    <a:pt x="8682" y="0"/>
                    <a:pt x="81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4"/>
            <p:cNvSpPr/>
            <p:nvPr/>
          </p:nvSpPr>
          <p:spPr>
            <a:xfrm>
              <a:off x="7973413" y="3243825"/>
              <a:ext cx="14825" cy="14475"/>
            </a:xfrm>
            <a:custGeom>
              <a:avLst/>
              <a:gdLst/>
              <a:ahLst/>
              <a:cxnLst/>
              <a:rect l="l" t="t" r="r" b="b"/>
              <a:pathLst>
                <a:path w="593" h="579" extrusionOk="0">
                  <a:moveTo>
                    <a:pt x="297" y="1"/>
                  </a:moveTo>
                  <a:cubicBezTo>
                    <a:pt x="216" y="1"/>
                    <a:pt x="148" y="28"/>
                    <a:pt x="94" y="81"/>
                  </a:cubicBezTo>
                  <a:cubicBezTo>
                    <a:pt x="40" y="135"/>
                    <a:pt x="1" y="216"/>
                    <a:pt x="1" y="283"/>
                  </a:cubicBezTo>
                  <a:cubicBezTo>
                    <a:pt x="1" y="364"/>
                    <a:pt x="40" y="444"/>
                    <a:pt x="94" y="498"/>
                  </a:cubicBezTo>
                  <a:cubicBezTo>
                    <a:pt x="148" y="552"/>
                    <a:pt x="216" y="579"/>
                    <a:pt x="297" y="579"/>
                  </a:cubicBezTo>
                  <a:cubicBezTo>
                    <a:pt x="377" y="579"/>
                    <a:pt x="458" y="552"/>
                    <a:pt x="512" y="498"/>
                  </a:cubicBezTo>
                  <a:cubicBezTo>
                    <a:pt x="566" y="444"/>
                    <a:pt x="593" y="364"/>
                    <a:pt x="593" y="283"/>
                  </a:cubicBezTo>
                  <a:cubicBezTo>
                    <a:pt x="593" y="216"/>
                    <a:pt x="566" y="135"/>
                    <a:pt x="512" y="81"/>
                  </a:cubicBezTo>
                  <a:cubicBezTo>
                    <a:pt x="458"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4"/>
            <p:cNvSpPr/>
            <p:nvPr/>
          </p:nvSpPr>
          <p:spPr>
            <a:xfrm>
              <a:off x="7761413" y="3189325"/>
              <a:ext cx="226825" cy="179700"/>
            </a:xfrm>
            <a:custGeom>
              <a:avLst/>
              <a:gdLst/>
              <a:ahLst/>
              <a:cxnLst/>
              <a:rect l="l" t="t" r="r" b="b"/>
              <a:pathLst>
                <a:path w="9073" h="7188" extrusionOk="0">
                  <a:moveTo>
                    <a:pt x="889" y="0"/>
                  </a:moveTo>
                  <a:cubicBezTo>
                    <a:pt x="391" y="0"/>
                    <a:pt x="1" y="390"/>
                    <a:pt x="1" y="875"/>
                  </a:cubicBezTo>
                  <a:lnTo>
                    <a:pt x="1" y="6299"/>
                  </a:lnTo>
                  <a:cubicBezTo>
                    <a:pt x="1" y="6784"/>
                    <a:pt x="391" y="7188"/>
                    <a:pt x="889" y="7188"/>
                  </a:cubicBezTo>
                  <a:lnTo>
                    <a:pt x="8184" y="7188"/>
                  </a:lnTo>
                  <a:cubicBezTo>
                    <a:pt x="8682" y="7188"/>
                    <a:pt x="9073" y="6784"/>
                    <a:pt x="9073" y="6299"/>
                  </a:cubicBezTo>
                  <a:lnTo>
                    <a:pt x="9073" y="3593"/>
                  </a:lnTo>
                  <a:cubicBezTo>
                    <a:pt x="9073" y="3432"/>
                    <a:pt x="8938" y="3297"/>
                    <a:pt x="8777" y="3297"/>
                  </a:cubicBezTo>
                  <a:cubicBezTo>
                    <a:pt x="8615" y="3297"/>
                    <a:pt x="8481" y="3432"/>
                    <a:pt x="8481" y="3593"/>
                  </a:cubicBezTo>
                  <a:lnTo>
                    <a:pt x="8481" y="6299"/>
                  </a:lnTo>
                  <a:cubicBezTo>
                    <a:pt x="8481" y="6461"/>
                    <a:pt x="8346" y="6595"/>
                    <a:pt x="8184" y="6595"/>
                  </a:cubicBezTo>
                  <a:lnTo>
                    <a:pt x="889" y="6595"/>
                  </a:lnTo>
                  <a:cubicBezTo>
                    <a:pt x="728" y="6595"/>
                    <a:pt x="593" y="6461"/>
                    <a:pt x="593" y="6299"/>
                  </a:cubicBezTo>
                  <a:lnTo>
                    <a:pt x="593" y="875"/>
                  </a:lnTo>
                  <a:cubicBezTo>
                    <a:pt x="593" y="713"/>
                    <a:pt x="728" y="578"/>
                    <a:pt x="889" y="578"/>
                  </a:cubicBezTo>
                  <a:lnTo>
                    <a:pt x="4981" y="578"/>
                  </a:lnTo>
                  <a:cubicBezTo>
                    <a:pt x="5143" y="578"/>
                    <a:pt x="5277" y="458"/>
                    <a:pt x="5277" y="296"/>
                  </a:cubicBezTo>
                  <a:cubicBezTo>
                    <a:pt x="5277" y="121"/>
                    <a:pt x="5143" y="0"/>
                    <a:pt x="49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7801138" y="3105200"/>
              <a:ext cx="64950" cy="64950"/>
            </a:xfrm>
            <a:custGeom>
              <a:avLst/>
              <a:gdLst/>
              <a:ahLst/>
              <a:cxnLst/>
              <a:rect l="l" t="t" r="r" b="b"/>
              <a:pathLst>
                <a:path w="2598" h="2598" extrusionOk="0">
                  <a:moveTo>
                    <a:pt x="1292" y="593"/>
                  </a:moveTo>
                  <a:cubicBezTo>
                    <a:pt x="1682" y="593"/>
                    <a:pt x="2005" y="902"/>
                    <a:pt x="2005" y="1292"/>
                  </a:cubicBezTo>
                  <a:cubicBezTo>
                    <a:pt x="2005" y="1682"/>
                    <a:pt x="1682" y="2005"/>
                    <a:pt x="1292" y="2005"/>
                  </a:cubicBezTo>
                  <a:cubicBezTo>
                    <a:pt x="915" y="2005"/>
                    <a:pt x="592" y="1682"/>
                    <a:pt x="592" y="1292"/>
                  </a:cubicBezTo>
                  <a:cubicBezTo>
                    <a:pt x="592" y="902"/>
                    <a:pt x="915" y="593"/>
                    <a:pt x="1292" y="593"/>
                  </a:cubicBezTo>
                  <a:close/>
                  <a:moveTo>
                    <a:pt x="1292" y="0"/>
                  </a:moveTo>
                  <a:cubicBezTo>
                    <a:pt x="578" y="0"/>
                    <a:pt x="0" y="579"/>
                    <a:pt x="0" y="1292"/>
                  </a:cubicBezTo>
                  <a:cubicBezTo>
                    <a:pt x="0" y="2019"/>
                    <a:pt x="578" y="2597"/>
                    <a:pt x="1292" y="2597"/>
                  </a:cubicBezTo>
                  <a:cubicBezTo>
                    <a:pt x="2019" y="2597"/>
                    <a:pt x="2597" y="2019"/>
                    <a:pt x="2597" y="1292"/>
                  </a:cubicBezTo>
                  <a:cubicBezTo>
                    <a:pt x="2597" y="579"/>
                    <a:pt x="2019"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7792388" y="3248200"/>
              <a:ext cx="132925" cy="78075"/>
            </a:xfrm>
            <a:custGeom>
              <a:avLst/>
              <a:gdLst/>
              <a:ahLst/>
              <a:cxnLst/>
              <a:rect l="l" t="t" r="r" b="b"/>
              <a:pathLst>
                <a:path w="5317" h="3123" extrusionOk="0">
                  <a:moveTo>
                    <a:pt x="4320" y="0"/>
                  </a:moveTo>
                  <a:cubicBezTo>
                    <a:pt x="4159" y="0"/>
                    <a:pt x="4024" y="135"/>
                    <a:pt x="4024" y="296"/>
                  </a:cubicBezTo>
                  <a:cubicBezTo>
                    <a:pt x="4024" y="458"/>
                    <a:pt x="4159" y="592"/>
                    <a:pt x="4320" y="592"/>
                  </a:cubicBezTo>
                  <a:lnTo>
                    <a:pt x="3243" y="1669"/>
                  </a:lnTo>
                  <a:lnTo>
                    <a:pt x="2355" y="795"/>
                  </a:lnTo>
                  <a:cubicBezTo>
                    <a:pt x="2301" y="734"/>
                    <a:pt x="2227" y="704"/>
                    <a:pt x="2152" y="704"/>
                  </a:cubicBezTo>
                  <a:cubicBezTo>
                    <a:pt x="2076" y="704"/>
                    <a:pt x="1999" y="734"/>
                    <a:pt x="1938" y="795"/>
                  </a:cubicBezTo>
                  <a:lnTo>
                    <a:pt x="121" y="2611"/>
                  </a:lnTo>
                  <a:cubicBezTo>
                    <a:pt x="0" y="2733"/>
                    <a:pt x="0" y="2921"/>
                    <a:pt x="121" y="3029"/>
                  </a:cubicBezTo>
                  <a:cubicBezTo>
                    <a:pt x="175" y="3096"/>
                    <a:pt x="242" y="3123"/>
                    <a:pt x="323" y="3123"/>
                  </a:cubicBezTo>
                  <a:cubicBezTo>
                    <a:pt x="404" y="3123"/>
                    <a:pt x="471" y="3096"/>
                    <a:pt x="525" y="3029"/>
                  </a:cubicBezTo>
                  <a:lnTo>
                    <a:pt x="2154" y="1414"/>
                  </a:lnTo>
                  <a:lnTo>
                    <a:pt x="3028" y="2302"/>
                  </a:lnTo>
                  <a:cubicBezTo>
                    <a:pt x="3089" y="2356"/>
                    <a:pt x="3166" y="2383"/>
                    <a:pt x="3242" y="2383"/>
                  </a:cubicBezTo>
                  <a:cubicBezTo>
                    <a:pt x="3318" y="2383"/>
                    <a:pt x="3392" y="2356"/>
                    <a:pt x="3446" y="2302"/>
                  </a:cubicBezTo>
                  <a:lnTo>
                    <a:pt x="4738" y="1010"/>
                  </a:lnTo>
                  <a:cubicBezTo>
                    <a:pt x="4738" y="1172"/>
                    <a:pt x="4873" y="1306"/>
                    <a:pt x="5034" y="1306"/>
                  </a:cubicBezTo>
                  <a:cubicBezTo>
                    <a:pt x="5196" y="1306"/>
                    <a:pt x="5316" y="1172"/>
                    <a:pt x="5316" y="1010"/>
                  </a:cubicBezTo>
                  <a:lnTo>
                    <a:pt x="5316" y="296"/>
                  </a:lnTo>
                  <a:cubicBezTo>
                    <a:pt x="5316" y="135"/>
                    <a:pt x="5196" y="0"/>
                    <a:pt x="50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7955913" y="3094750"/>
              <a:ext cx="142700" cy="14825"/>
            </a:xfrm>
            <a:custGeom>
              <a:avLst/>
              <a:gdLst/>
              <a:ahLst/>
              <a:cxnLst/>
              <a:rect l="l" t="t" r="r" b="b"/>
              <a:pathLst>
                <a:path w="5708" h="593" extrusionOk="0">
                  <a:moveTo>
                    <a:pt x="297" y="1"/>
                  </a:moveTo>
                  <a:cubicBezTo>
                    <a:pt x="135" y="1"/>
                    <a:pt x="1" y="135"/>
                    <a:pt x="1" y="297"/>
                  </a:cubicBezTo>
                  <a:cubicBezTo>
                    <a:pt x="1" y="458"/>
                    <a:pt x="135" y="593"/>
                    <a:pt x="297" y="593"/>
                  </a:cubicBezTo>
                  <a:lnTo>
                    <a:pt x="5411" y="593"/>
                  </a:lnTo>
                  <a:cubicBezTo>
                    <a:pt x="5586" y="593"/>
                    <a:pt x="5708" y="458"/>
                    <a:pt x="5708" y="297"/>
                  </a:cubicBezTo>
                  <a:cubicBezTo>
                    <a:pt x="5708" y="135"/>
                    <a:pt x="5586" y="1"/>
                    <a:pt x="54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7955913" y="3130425"/>
              <a:ext cx="142700" cy="14500"/>
            </a:xfrm>
            <a:custGeom>
              <a:avLst/>
              <a:gdLst/>
              <a:ahLst/>
              <a:cxnLst/>
              <a:rect l="l" t="t" r="r" b="b"/>
              <a:pathLst>
                <a:path w="5708" h="580" extrusionOk="0">
                  <a:moveTo>
                    <a:pt x="297" y="0"/>
                  </a:moveTo>
                  <a:cubicBezTo>
                    <a:pt x="135" y="0"/>
                    <a:pt x="1" y="122"/>
                    <a:pt x="1" y="283"/>
                  </a:cubicBezTo>
                  <a:cubicBezTo>
                    <a:pt x="1" y="458"/>
                    <a:pt x="135" y="580"/>
                    <a:pt x="297" y="580"/>
                  </a:cubicBezTo>
                  <a:lnTo>
                    <a:pt x="5411" y="580"/>
                  </a:lnTo>
                  <a:cubicBezTo>
                    <a:pt x="5586" y="580"/>
                    <a:pt x="5708" y="458"/>
                    <a:pt x="5708" y="283"/>
                  </a:cubicBezTo>
                  <a:cubicBezTo>
                    <a:pt x="5708" y="122"/>
                    <a:pt x="5586" y="0"/>
                    <a:pt x="5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7955913" y="3165775"/>
              <a:ext cx="78775" cy="14475"/>
            </a:xfrm>
            <a:custGeom>
              <a:avLst/>
              <a:gdLst/>
              <a:ahLst/>
              <a:cxnLst/>
              <a:rect l="l" t="t" r="r" b="b"/>
              <a:pathLst>
                <a:path w="3151" h="579" extrusionOk="0">
                  <a:moveTo>
                    <a:pt x="297" y="0"/>
                  </a:moveTo>
                  <a:cubicBezTo>
                    <a:pt x="135" y="0"/>
                    <a:pt x="1" y="121"/>
                    <a:pt x="1" y="282"/>
                  </a:cubicBezTo>
                  <a:cubicBezTo>
                    <a:pt x="1" y="458"/>
                    <a:pt x="135" y="578"/>
                    <a:pt x="297" y="578"/>
                  </a:cubicBezTo>
                  <a:lnTo>
                    <a:pt x="2854" y="578"/>
                  </a:lnTo>
                  <a:cubicBezTo>
                    <a:pt x="3016" y="578"/>
                    <a:pt x="3150" y="458"/>
                    <a:pt x="3150" y="282"/>
                  </a:cubicBezTo>
                  <a:cubicBezTo>
                    <a:pt x="3150" y="121"/>
                    <a:pt x="3016" y="0"/>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8047438" y="3165775"/>
              <a:ext cx="14825" cy="14475"/>
            </a:xfrm>
            <a:custGeom>
              <a:avLst/>
              <a:gdLst/>
              <a:ahLst/>
              <a:cxnLst/>
              <a:rect l="l" t="t" r="r" b="b"/>
              <a:pathLst>
                <a:path w="593" h="579" extrusionOk="0">
                  <a:moveTo>
                    <a:pt x="297" y="0"/>
                  </a:moveTo>
                  <a:cubicBezTo>
                    <a:pt x="216" y="0"/>
                    <a:pt x="148" y="27"/>
                    <a:pt x="94" y="81"/>
                  </a:cubicBezTo>
                  <a:cubicBezTo>
                    <a:pt x="40" y="135"/>
                    <a:pt x="1" y="215"/>
                    <a:pt x="1" y="282"/>
                  </a:cubicBezTo>
                  <a:cubicBezTo>
                    <a:pt x="1" y="363"/>
                    <a:pt x="40" y="444"/>
                    <a:pt x="94" y="498"/>
                  </a:cubicBezTo>
                  <a:cubicBezTo>
                    <a:pt x="148" y="551"/>
                    <a:pt x="216" y="578"/>
                    <a:pt x="297" y="578"/>
                  </a:cubicBezTo>
                  <a:cubicBezTo>
                    <a:pt x="378" y="578"/>
                    <a:pt x="458" y="551"/>
                    <a:pt x="512" y="498"/>
                  </a:cubicBezTo>
                  <a:cubicBezTo>
                    <a:pt x="566" y="444"/>
                    <a:pt x="593" y="363"/>
                    <a:pt x="593" y="282"/>
                  </a:cubicBezTo>
                  <a:cubicBezTo>
                    <a:pt x="593" y="215"/>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7826363" y="3047650"/>
              <a:ext cx="14500" cy="40400"/>
            </a:xfrm>
            <a:custGeom>
              <a:avLst/>
              <a:gdLst/>
              <a:ahLst/>
              <a:cxnLst/>
              <a:rect l="l" t="t" r="r" b="b"/>
              <a:pathLst>
                <a:path w="580" h="1616" extrusionOk="0">
                  <a:moveTo>
                    <a:pt x="283" y="0"/>
                  </a:moveTo>
                  <a:cubicBezTo>
                    <a:pt x="122" y="0"/>
                    <a:pt x="0" y="135"/>
                    <a:pt x="0" y="296"/>
                  </a:cubicBezTo>
                  <a:lnTo>
                    <a:pt x="0" y="1319"/>
                  </a:lnTo>
                  <a:cubicBezTo>
                    <a:pt x="0" y="1481"/>
                    <a:pt x="122" y="1615"/>
                    <a:pt x="283" y="1615"/>
                  </a:cubicBezTo>
                  <a:cubicBezTo>
                    <a:pt x="458" y="1615"/>
                    <a:pt x="579" y="1481"/>
                    <a:pt x="579" y="1319"/>
                  </a:cubicBezTo>
                  <a:lnTo>
                    <a:pt x="579" y="296"/>
                  </a:lnTo>
                  <a:cubicBezTo>
                    <a:pt x="579" y="135"/>
                    <a:pt x="458"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7859013" y="3068850"/>
              <a:ext cx="31650" cy="30325"/>
            </a:xfrm>
            <a:custGeom>
              <a:avLst/>
              <a:gdLst/>
              <a:ahLst/>
              <a:cxnLst/>
              <a:rect l="l" t="t" r="r" b="b"/>
              <a:pathLst>
                <a:path w="1266" h="1213" extrusionOk="0">
                  <a:moveTo>
                    <a:pt x="940" y="1"/>
                  </a:moveTo>
                  <a:cubicBezTo>
                    <a:pt x="865" y="1"/>
                    <a:pt x="787" y="28"/>
                    <a:pt x="727" y="81"/>
                  </a:cubicBezTo>
                  <a:lnTo>
                    <a:pt x="108" y="701"/>
                  </a:lnTo>
                  <a:cubicBezTo>
                    <a:pt x="0" y="821"/>
                    <a:pt x="0" y="1010"/>
                    <a:pt x="108" y="1117"/>
                  </a:cubicBezTo>
                  <a:cubicBezTo>
                    <a:pt x="162" y="1171"/>
                    <a:pt x="242" y="1212"/>
                    <a:pt x="323" y="1212"/>
                  </a:cubicBezTo>
                  <a:cubicBezTo>
                    <a:pt x="390" y="1212"/>
                    <a:pt x="471" y="1171"/>
                    <a:pt x="525" y="1117"/>
                  </a:cubicBezTo>
                  <a:lnTo>
                    <a:pt x="1144" y="498"/>
                  </a:lnTo>
                  <a:cubicBezTo>
                    <a:pt x="1265" y="390"/>
                    <a:pt x="1265" y="202"/>
                    <a:pt x="1144" y="81"/>
                  </a:cubicBezTo>
                  <a:cubicBezTo>
                    <a:pt x="1090" y="28"/>
                    <a:pt x="1016"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7776563" y="3068850"/>
              <a:ext cx="31650" cy="30325"/>
            </a:xfrm>
            <a:custGeom>
              <a:avLst/>
              <a:gdLst/>
              <a:ahLst/>
              <a:cxnLst/>
              <a:rect l="l" t="t" r="r" b="b"/>
              <a:pathLst>
                <a:path w="1266" h="1213" extrusionOk="0">
                  <a:moveTo>
                    <a:pt x="325" y="1"/>
                  </a:moveTo>
                  <a:cubicBezTo>
                    <a:pt x="250" y="1"/>
                    <a:pt x="176" y="28"/>
                    <a:pt x="122" y="81"/>
                  </a:cubicBezTo>
                  <a:cubicBezTo>
                    <a:pt x="0" y="202"/>
                    <a:pt x="0" y="390"/>
                    <a:pt x="122" y="498"/>
                  </a:cubicBezTo>
                  <a:lnTo>
                    <a:pt x="741" y="1117"/>
                  </a:lnTo>
                  <a:cubicBezTo>
                    <a:pt x="795" y="1171"/>
                    <a:pt x="875" y="1212"/>
                    <a:pt x="942" y="1212"/>
                  </a:cubicBezTo>
                  <a:cubicBezTo>
                    <a:pt x="1023" y="1212"/>
                    <a:pt x="1104" y="1171"/>
                    <a:pt x="1158" y="1117"/>
                  </a:cubicBezTo>
                  <a:cubicBezTo>
                    <a:pt x="1265" y="1010"/>
                    <a:pt x="1265" y="821"/>
                    <a:pt x="1158" y="701"/>
                  </a:cubicBezTo>
                  <a:lnTo>
                    <a:pt x="538" y="81"/>
                  </a:lnTo>
                  <a:cubicBezTo>
                    <a:pt x="478" y="28"/>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91"/>
        <p:cNvGrpSpPr/>
        <p:nvPr/>
      </p:nvGrpSpPr>
      <p:grpSpPr>
        <a:xfrm>
          <a:off x="0" y="0"/>
          <a:ext cx="0" cy="0"/>
          <a:chOff x="0" y="0"/>
          <a:chExt cx="0" cy="0"/>
        </a:xfrm>
      </p:grpSpPr>
      <p:grpSp>
        <p:nvGrpSpPr>
          <p:cNvPr id="2192" name="Google Shape;2192;p55"/>
          <p:cNvGrpSpPr/>
          <p:nvPr/>
        </p:nvGrpSpPr>
        <p:grpSpPr>
          <a:xfrm>
            <a:off x="6438550" y="3394675"/>
            <a:ext cx="2104650" cy="695700"/>
            <a:chOff x="6438550" y="3082000"/>
            <a:chExt cx="2104650" cy="695700"/>
          </a:xfrm>
        </p:grpSpPr>
        <p:sp>
          <p:nvSpPr>
            <p:cNvPr id="2193" name="Google Shape;2193;p55"/>
            <p:cNvSpPr/>
            <p:nvPr/>
          </p:nvSpPr>
          <p:spPr>
            <a:xfrm>
              <a:off x="6508900"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6438550"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 name="Google Shape;2195;p55"/>
          <p:cNvGrpSpPr/>
          <p:nvPr/>
        </p:nvGrpSpPr>
        <p:grpSpPr>
          <a:xfrm>
            <a:off x="4492142" y="3394675"/>
            <a:ext cx="2104650" cy="695700"/>
            <a:chOff x="4499950" y="3082000"/>
            <a:chExt cx="2104650" cy="695700"/>
          </a:xfrm>
        </p:grpSpPr>
        <p:sp>
          <p:nvSpPr>
            <p:cNvPr id="2196" name="Google Shape;2196;p55"/>
            <p:cNvSpPr/>
            <p:nvPr/>
          </p:nvSpPr>
          <p:spPr>
            <a:xfrm>
              <a:off x="4570300"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499950"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5"/>
          <p:cNvGrpSpPr/>
          <p:nvPr/>
        </p:nvGrpSpPr>
        <p:grpSpPr>
          <a:xfrm>
            <a:off x="2545733" y="3394675"/>
            <a:ext cx="2104650" cy="695700"/>
            <a:chOff x="2545725" y="3082000"/>
            <a:chExt cx="2104650" cy="695700"/>
          </a:xfrm>
        </p:grpSpPr>
        <p:sp>
          <p:nvSpPr>
            <p:cNvPr id="2199" name="Google Shape;2199;p55"/>
            <p:cNvSpPr/>
            <p:nvPr/>
          </p:nvSpPr>
          <p:spPr>
            <a:xfrm>
              <a:off x="2616075"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2545725"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another timeline</a:t>
            </a:r>
            <a:endParaRPr/>
          </a:p>
        </p:txBody>
      </p:sp>
      <p:grpSp>
        <p:nvGrpSpPr>
          <p:cNvPr id="2202" name="Google Shape;2202;p55"/>
          <p:cNvGrpSpPr/>
          <p:nvPr/>
        </p:nvGrpSpPr>
        <p:grpSpPr>
          <a:xfrm>
            <a:off x="3004052" y="3545012"/>
            <a:ext cx="328763" cy="395018"/>
            <a:chOff x="5539563" y="2305350"/>
            <a:chExt cx="313975" cy="377250"/>
          </a:xfrm>
        </p:grpSpPr>
        <p:sp>
          <p:nvSpPr>
            <p:cNvPr id="2203" name="Google Shape;2203;p55"/>
            <p:cNvSpPr/>
            <p:nvPr/>
          </p:nvSpPr>
          <p:spPr>
            <a:xfrm>
              <a:off x="5665763" y="2525750"/>
              <a:ext cx="61250" cy="117800"/>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5627713" y="2577225"/>
              <a:ext cx="14500" cy="14825"/>
            </a:xfrm>
            <a:custGeom>
              <a:avLst/>
              <a:gdLst/>
              <a:ahLst/>
              <a:cxnLst/>
              <a:rect l="l" t="t" r="r" b="b"/>
              <a:pathLst>
                <a:path w="580" h="593" extrusionOk="0">
                  <a:moveTo>
                    <a:pt x="297" y="1"/>
                  </a:moveTo>
                  <a:cubicBezTo>
                    <a:pt x="216" y="1"/>
                    <a:pt x="135" y="28"/>
                    <a:pt x="81" y="95"/>
                  </a:cubicBezTo>
                  <a:cubicBezTo>
                    <a:pt x="27" y="149"/>
                    <a:pt x="1" y="216"/>
                    <a:pt x="1" y="297"/>
                  </a:cubicBezTo>
                  <a:cubicBezTo>
                    <a:pt x="1" y="378"/>
                    <a:pt x="27" y="445"/>
                    <a:pt x="81" y="499"/>
                  </a:cubicBezTo>
                  <a:cubicBezTo>
                    <a:pt x="135" y="566"/>
                    <a:pt x="216" y="593"/>
                    <a:pt x="297" y="593"/>
                  </a:cubicBezTo>
                  <a:cubicBezTo>
                    <a:pt x="365" y="593"/>
                    <a:pt x="445" y="566"/>
                    <a:pt x="499" y="499"/>
                  </a:cubicBezTo>
                  <a:cubicBezTo>
                    <a:pt x="553" y="445"/>
                    <a:pt x="580" y="378"/>
                    <a:pt x="580" y="297"/>
                  </a:cubicBezTo>
                  <a:cubicBezTo>
                    <a:pt x="580" y="216"/>
                    <a:pt x="553" y="149"/>
                    <a:pt x="499" y="95"/>
                  </a:cubicBezTo>
                  <a:cubicBezTo>
                    <a:pt x="445"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5750538" y="2577225"/>
              <a:ext cx="14850" cy="14825"/>
            </a:xfrm>
            <a:custGeom>
              <a:avLst/>
              <a:gdLst/>
              <a:ahLst/>
              <a:cxnLst/>
              <a:rect l="l" t="t" r="r" b="b"/>
              <a:pathLst>
                <a:path w="594" h="593" extrusionOk="0">
                  <a:moveTo>
                    <a:pt x="297" y="1"/>
                  </a:moveTo>
                  <a:cubicBezTo>
                    <a:pt x="216" y="1"/>
                    <a:pt x="148" y="28"/>
                    <a:pt x="95" y="95"/>
                  </a:cubicBezTo>
                  <a:cubicBezTo>
                    <a:pt x="41" y="149"/>
                    <a:pt x="1" y="216"/>
                    <a:pt x="1" y="297"/>
                  </a:cubicBezTo>
                  <a:cubicBezTo>
                    <a:pt x="1" y="378"/>
                    <a:pt x="41" y="445"/>
                    <a:pt x="95" y="499"/>
                  </a:cubicBezTo>
                  <a:cubicBezTo>
                    <a:pt x="148" y="566"/>
                    <a:pt x="216" y="593"/>
                    <a:pt x="297" y="593"/>
                  </a:cubicBezTo>
                  <a:cubicBezTo>
                    <a:pt x="378" y="593"/>
                    <a:pt x="445" y="566"/>
                    <a:pt x="512" y="499"/>
                  </a:cubicBezTo>
                  <a:cubicBezTo>
                    <a:pt x="566" y="445"/>
                    <a:pt x="593" y="378"/>
                    <a:pt x="593" y="297"/>
                  </a:cubicBezTo>
                  <a:cubicBezTo>
                    <a:pt x="593" y="216"/>
                    <a:pt x="566" y="149"/>
                    <a:pt x="512" y="95"/>
                  </a:cubicBezTo>
                  <a:cubicBezTo>
                    <a:pt x="445"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5664063" y="2305350"/>
              <a:ext cx="64975" cy="102325"/>
            </a:xfrm>
            <a:custGeom>
              <a:avLst/>
              <a:gdLst/>
              <a:ahLst/>
              <a:cxnLst/>
              <a:rect l="l" t="t" r="r" b="b"/>
              <a:pathLst>
                <a:path w="2599" h="4093" extrusionOk="0">
                  <a:moveTo>
                    <a:pt x="1292" y="593"/>
                  </a:moveTo>
                  <a:cubicBezTo>
                    <a:pt x="1683" y="593"/>
                    <a:pt x="2006" y="916"/>
                    <a:pt x="2006" y="1306"/>
                  </a:cubicBezTo>
                  <a:cubicBezTo>
                    <a:pt x="2006" y="1696"/>
                    <a:pt x="1683" y="2006"/>
                    <a:pt x="1292" y="2006"/>
                  </a:cubicBezTo>
                  <a:cubicBezTo>
                    <a:pt x="903" y="2006"/>
                    <a:pt x="592" y="1696"/>
                    <a:pt x="592" y="1306"/>
                  </a:cubicBezTo>
                  <a:cubicBezTo>
                    <a:pt x="592" y="916"/>
                    <a:pt x="903" y="593"/>
                    <a:pt x="1292" y="593"/>
                  </a:cubicBezTo>
                  <a:close/>
                  <a:moveTo>
                    <a:pt x="1292" y="0"/>
                  </a:moveTo>
                  <a:cubicBezTo>
                    <a:pt x="580" y="0"/>
                    <a:pt x="0" y="593"/>
                    <a:pt x="0" y="1306"/>
                  </a:cubicBezTo>
                  <a:cubicBezTo>
                    <a:pt x="0" y="1912"/>
                    <a:pt x="431" y="2437"/>
                    <a:pt x="1010" y="2572"/>
                  </a:cubicBezTo>
                  <a:lnTo>
                    <a:pt x="1010" y="3796"/>
                  </a:lnTo>
                  <a:cubicBezTo>
                    <a:pt x="1010" y="3957"/>
                    <a:pt x="1131" y="4092"/>
                    <a:pt x="1306" y="4092"/>
                  </a:cubicBezTo>
                  <a:cubicBezTo>
                    <a:pt x="1468" y="4092"/>
                    <a:pt x="1588" y="3957"/>
                    <a:pt x="1588" y="3796"/>
                  </a:cubicBezTo>
                  <a:lnTo>
                    <a:pt x="1588" y="2558"/>
                  </a:lnTo>
                  <a:cubicBezTo>
                    <a:pt x="2168" y="2423"/>
                    <a:pt x="2598" y="1912"/>
                    <a:pt x="2598" y="1306"/>
                  </a:cubicBezTo>
                  <a:cubicBezTo>
                    <a:pt x="2598" y="593"/>
                    <a:pt x="2006"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5733363" y="2345400"/>
              <a:ext cx="64650" cy="64625"/>
            </a:xfrm>
            <a:custGeom>
              <a:avLst/>
              <a:gdLst/>
              <a:ahLst/>
              <a:cxnLst/>
              <a:rect l="l" t="t" r="r" b="b"/>
              <a:pathLst>
                <a:path w="2586" h="2585" extrusionOk="0">
                  <a:moveTo>
                    <a:pt x="1293" y="579"/>
                  </a:moveTo>
                  <a:cubicBezTo>
                    <a:pt x="1684" y="579"/>
                    <a:pt x="2007" y="902"/>
                    <a:pt x="2007" y="1293"/>
                  </a:cubicBezTo>
                  <a:cubicBezTo>
                    <a:pt x="2007" y="1682"/>
                    <a:pt x="1684" y="1993"/>
                    <a:pt x="1293" y="1993"/>
                  </a:cubicBezTo>
                  <a:cubicBezTo>
                    <a:pt x="903" y="1993"/>
                    <a:pt x="580" y="1682"/>
                    <a:pt x="580" y="1293"/>
                  </a:cubicBezTo>
                  <a:cubicBezTo>
                    <a:pt x="580" y="902"/>
                    <a:pt x="903" y="579"/>
                    <a:pt x="1293" y="579"/>
                  </a:cubicBezTo>
                  <a:close/>
                  <a:moveTo>
                    <a:pt x="1293" y="1"/>
                  </a:moveTo>
                  <a:cubicBezTo>
                    <a:pt x="580" y="1"/>
                    <a:pt x="1" y="579"/>
                    <a:pt x="1" y="1293"/>
                  </a:cubicBezTo>
                  <a:cubicBezTo>
                    <a:pt x="1" y="2005"/>
                    <a:pt x="580" y="2585"/>
                    <a:pt x="1293" y="2585"/>
                  </a:cubicBezTo>
                  <a:cubicBezTo>
                    <a:pt x="2007" y="2585"/>
                    <a:pt x="2585" y="2005"/>
                    <a:pt x="2585" y="1293"/>
                  </a:cubicBezTo>
                  <a:cubicBezTo>
                    <a:pt x="2585" y="579"/>
                    <a:pt x="2007" y="1"/>
                    <a:pt x="1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5594738" y="2362900"/>
              <a:ext cx="64975" cy="64950"/>
            </a:xfrm>
            <a:custGeom>
              <a:avLst/>
              <a:gdLst/>
              <a:ahLst/>
              <a:cxnLst/>
              <a:rect l="l" t="t" r="r" b="b"/>
              <a:pathLst>
                <a:path w="2599" h="2598" extrusionOk="0">
                  <a:moveTo>
                    <a:pt x="1307" y="593"/>
                  </a:moveTo>
                  <a:cubicBezTo>
                    <a:pt x="1696" y="593"/>
                    <a:pt x="2007" y="902"/>
                    <a:pt x="2007" y="1293"/>
                  </a:cubicBezTo>
                  <a:cubicBezTo>
                    <a:pt x="2007" y="1682"/>
                    <a:pt x="1696" y="2005"/>
                    <a:pt x="1307" y="2005"/>
                  </a:cubicBezTo>
                  <a:cubicBezTo>
                    <a:pt x="916" y="2005"/>
                    <a:pt x="593" y="1682"/>
                    <a:pt x="593" y="1293"/>
                  </a:cubicBezTo>
                  <a:cubicBezTo>
                    <a:pt x="593" y="902"/>
                    <a:pt x="916" y="593"/>
                    <a:pt x="1307" y="593"/>
                  </a:cubicBezTo>
                  <a:close/>
                  <a:moveTo>
                    <a:pt x="1307" y="0"/>
                  </a:moveTo>
                  <a:cubicBezTo>
                    <a:pt x="580" y="0"/>
                    <a:pt x="1" y="579"/>
                    <a:pt x="1" y="1293"/>
                  </a:cubicBezTo>
                  <a:cubicBezTo>
                    <a:pt x="1" y="2019"/>
                    <a:pt x="580" y="2598"/>
                    <a:pt x="1307" y="2598"/>
                  </a:cubicBezTo>
                  <a:cubicBezTo>
                    <a:pt x="2019" y="2598"/>
                    <a:pt x="2599" y="2019"/>
                    <a:pt x="2599" y="1293"/>
                  </a:cubicBezTo>
                  <a:cubicBezTo>
                    <a:pt x="2599" y="579"/>
                    <a:pt x="2019" y="0"/>
                    <a:pt x="1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5689313" y="2424150"/>
              <a:ext cx="14475" cy="14825"/>
            </a:xfrm>
            <a:custGeom>
              <a:avLst/>
              <a:gdLst/>
              <a:ahLst/>
              <a:cxnLst/>
              <a:rect l="l" t="t" r="r" b="b"/>
              <a:pathLst>
                <a:path w="579" h="593" extrusionOk="0">
                  <a:moveTo>
                    <a:pt x="296" y="0"/>
                  </a:moveTo>
                  <a:cubicBezTo>
                    <a:pt x="216" y="0"/>
                    <a:pt x="135" y="27"/>
                    <a:pt x="81" y="94"/>
                  </a:cubicBezTo>
                  <a:cubicBezTo>
                    <a:pt x="27" y="148"/>
                    <a:pt x="0" y="215"/>
                    <a:pt x="0" y="296"/>
                  </a:cubicBezTo>
                  <a:cubicBezTo>
                    <a:pt x="0" y="377"/>
                    <a:pt x="27" y="444"/>
                    <a:pt x="81" y="498"/>
                  </a:cubicBezTo>
                  <a:cubicBezTo>
                    <a:pt x="135" y="565"/>
                    <a:pt x="216" y="592"/>
                    <a:pt x="296" y="592"/>
                  </a:cubicBezTo>
                  <a:cubicBezTo>
                    <a:pt x="363" y="592"/>
                    <a:pt x="444" y="565"/>
                    <a:pt x="498" y="498"/>
                  </a:cubicBezTo>
                  <a:cubicBezTo>
                    <a:pt x="552" y="444"/>
                    <a:pt x="578" y="377"/>
                    <a:pt x="578" y="296"/>
                  </a:cubicBezTo>
                  <a:cubicBezTo>
                    <a:pt x="578" y="215"/>
                    <a:pt x="552" y="148"/>
                    <a:pt x="498" y="94"/>
                  </a:cubicBezTo>
                  <a:cubicBezTo>
                    <a:pt x="444" y="27"/>
                    <a:pt x="363"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5758263" y="2421100"/>
              <a:ext cx="14850" cy="27975"/>
            </a:xfrm>
            <a:custGeom>
              <a:avLst/>
              <a:gdLst/>
              <a:ahLst/>
              <a:cxnLst/>
              <a:rect l="l" t="t" r="r" b="b"/>
              <a:pathLst>
                <a:path w="594" h="1119" extrusionOk="0">
                  <a:moveTo>
                    <a:pt x="297" y="0"/>
                  </a:moveTo>
                  <a:cubicBezTo>
                    <a:pt x="136" y="0"/>
                    <a:pt x="1" y="135"/>
                    <a:pt x="1" y="297"/>
                  </a:cubicBezTo>
                  <a:lnTo>
                    <a:pt x="1" y="822"/>
                  </a:lnTo>
                  <a:cubicBezTo>
                    <a:pt x="1" y="983"/>
                    <a:pt x="136" y="1118"/>
                    <a:pt x="297" y="1118"/>
                  </a:cubicBezTo>
                  <a:cubicBezTo>
                    <a:pt x="459" y="1118"/>
                    <a:pt x="593" y="983"/>
                    <a:pt x="593" y="822"/>
                  </a:cubicBezTo>
                  <a:lnTo>
                    <a:pt x="593" y="297"/>
                  </a:lnTo>
                  <a:cubicBezTo>
                    <a:pt x="593" y="135"/>
                    <a:pt x="459"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5539563" y="2434225"/>
              <a:ext cx="313975" cy="248375"/>
            </a:xfrm>
            <a:custGeom>
              <a:avLst/>
              <a:gdLst/>
              <a:ahLst/>
              <a:cxnLst/>
              <a:rect l="l" t="t" r="r" b="b"/>
              <a:pathLst>
                <a:path w="12559" h="9935" extrusionOk="0">
                  <a:moveTo>
                    <a:pt x="9813" y="1508"/>
                  </a:moveTo>
                  <a:cubicBezTo>
                    <a:pt x="9974" y="1508"/>
                    <a:pt x="10109" y="1643"/>
                    <a:pt x="10109" y="1804"/>
                  </a:cubicBezTo>
                  <a:cubicBezTo>
                    <a:pt x="10109" y="1966"/>
                    <a:pt x="9974" y="2101"/>
                    <a:pt x="9813" y="2101"/>
                  </a:cubicBezTo>
                  <a:lnTo>
                    <a:pt x="2746" y="2101"/>
                  </a:lnTo>
                  <a:cubicBezTo>
                    <a:pt x="2584" y="2101"/>
                    <a:pt x="2450" y="1966"/>
                    <a:pt x="2450" y="1804"/>
                  </a:cubicBezTo>
                  <a:cubicBezTo>
                    <a:pt x="2450" y="1643"/>
                    <a:pt x="2584" y="1508"/>
                    <a:pt x="2746" y="1508"/>
                  </a:cubicBezTo>
                  <a:close/>
                  <a:moveTo>
                    <a:pt x="4510" y="1"/>
                  </a:moveTo>
                  <a:cubicBezTo>
                    <a:pt x="4348" y="1"/>
                    <a:pt x="4214" y="135"/>
                    <a:pt x="4214" y="297"/>
                  </a:cubicBezTo>
                  <a:lnTo>
                    <a:pt x="4214" y="929"/>
                  </a:lnTo>
                  <a:lnTo>
                    <a:pt x="2746" y="929"/>
                  </a:lnTo>
                  <a:cubicBezTo>
                    <a:pt x="2248" y="929"/>
                    <a:pt x="1858" y="1320"/>
                    <a:pt x="1858" y="1804"/>
                  </a:cubicBezTo>
                  <a:cubicBezTo>
                    <a:pt x="1858" y="2101"/>
                    <a:pt x="2006" y="2356"/>
                    <a:pt x="2222" y="2517"/>
                  </a:cubicBezTo>
                  <a:lnTo>
                    <a:pt x="565" y="5223"/>
                  </a:lnTo>
                  <a:cubicBezTo>
                    <a:pt x="122" y="5936"/>
                    <a:pt x="0" y="6811"/>
                    <a:pt x="203" y="7619"/>
                  </a:cubicBezTo>
                  <a:cubicBezTo>
                    <a:pt x="565" y="8978"/>
                    <a:pt x="1791" y="9934"/>
                    <a:pt x="3204" y="9934"/>
                  </a:cubicBezTo>
                  <a:lnTo>
                    <a:pt x="4860" y="9934"/>
                  </a:lnTo>
                  <a:cubicBezTo>
                    <a:pt x="5021" y="9934"/>
                    <a:pt x="5156" y="9799"/>
                    <a:pt x="5156" y="9638"/>
                  </a:cubicBezTo>
                  <a:cubicBezTo>
                    <a:pt x="5156" y="9476"/>
                    <a:pt x="5021" y="9342"/>
                    <a:pt x="4860" y="9342"/>
                  </a:cubicBezTo>
                  <a:lnTo>
                    <a:pt x="3204" y="9342"/>
                  </a:lnTo>
                  <a:cubicBezTo>
                    <a:pt x="2060" y="9342"/>
                    <a:pt x="1064" y="8574"/>
                    <a:pt x="781" y="7470"/>
                  </a:cubicBezTo>
                  <a:cubicBezTo>
                    <a:pt x="606" y="6811"/>
                    <a:pt x="714" y="6112"/>
                    <a:pt x="1064" y="5532"/>
                  </a:cubicBezTo>
                  <a:lnTo>
                    <a:pt x="2800" y="2693"/>
                  </a:lnTo>
                  <a:lnTo>
                    <a:pt x="9745" y="2693"/>
                  </a:lnTo>
                  <a:lnTo>
                    <a:pt x="11482" y="5532"/>
                  </a:lnTo>
                  <a:cubicBezTo>
                    <a:pt x="11845" y="6112"/>
                    <a:pt x="11952" y="6811"/>
                    <a:pt x="11778" y="7470"/>
                  </a:cubicBezTo>
                  <a:cubicBezTo>
                    <a:pt x="11495" y="8574"/>
                    <a:pt x="10499" y="9342"/>
                    <a:pt x="9355" y="9342"/>
                  </a:cubicBezTo>
                  <a:lnTo>
                    <a:pt x="7578" y="9342"/>
                  </a:lnTo>
                  <a:cubicBezTo>
                    <a:pt x="7417" y="9342"/>
                    <a:pt x="7282" y="9476"/>
                    <a:pt x="7282" y="9638"/>
                  </a:cubicBezTo>
                  <a:cubicBezTo>
                    <a:pt x="7282" y="9799"/>
                    <a:pt x="7417" y="9934"/>
                    <a:pt x="7578" y="9934"/>
                  </a:cubicBezTo>
                  <a:lnTo>
                    <a:pt x="9355" y="9934"/>
                  </a:lnTo>
                  <a:cubicBezTo>
                    <a:pt x="10755" y="9934"/>
                    <a:pt x="11993" y="8978"/>
                    <a:pt x="12343" y="7619"/>
                  </a:cubicBezTo>
                  <a:cubicBezTo>
                    <a:pt x="12559" y="6811"/>
                    <a:pt x="12424" y="5936"/>
                    <a:pt x="11993" y="5223"/>
                  </a:cubicBezTo>
                  <a:lnTo>
                    <a:pt x="10337" y="2517"/>
                  </a:lnTo>
                  <a:cubicBezTo>
                    <a:pt x="10553" y="2356"/>
                    <a:pt x="10701" y="2101"/>
                    <a:pt x="10701" y="1804"/>
                  </a:cubicBezTo>
                  <a:cubicBezTo>
                    <a:pt x="10701" y="1320"/>
                    <a:pt x="10297" y="929"/>
                    <a:pt x="9813" y="929"/>
                  </a:cubicBezTo>
                  <a:lnTo>
                    <a:pt x="4806" y="929"/>
                  </a:lnTo>
                  <a:lnTo>
                    <a:pt x="4806" y="297"/>
                  </a:lnTo>
                  <a:cubicBezTo>
                    <a:pt x="4806" y="135"/>
                    <a:pt x="4671" y="1"/>
                    <a:pt x="45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5688963" y="2667750"/>
              <a:ext cx="14825" cy="14850"/>
            </a:xfrm>
            <a:custGeom>
              <a:avLst/>
              <a:gdLst/>
              <a:ahLst/>
              <a:cxnLst/>
              <a:rect l="l" t="t" r="r" b="b"/>
              <a:pathLst>
                <a:path w="593" h="594" extrusionOk="0">
                  <a:moveTo>
                    <a:pt x="296" y="1"/>
                  </a:moveTo>
                  <a:cubicBezTo>
                    <a:pt x="230" y="1"/>
                    <a:pt x="149" y="28"/>
                    <a:pt x="95" y="95"/>
                  </a:cubicBezTo>
                  <a:cubicBezTo>
                    <a:pt x="41" y="148"/>
                    <a:pt x="0" y="216"/>
                    <a:pt x="0" y="297"/>
                  </a:cubicBezTo>
                  <a:cubicBezTo>
                    <a:pt x="0" y="378"/>
                    <a:pt x="41" y="444"/>
                    <a:pt x="95" y="512"/>
                  </a:cubicBezTo>
                  <a:cubicBezTo>
                    <a:pt x="149" y="566"/>
                    <a:pt x="230" y="593"/>
                    <a:pt x="296" y="593"/>
                  </a:cubicBezTo>
                  <a:cubicBezTo>
                    <a:pt x="377" y="593"/>
                    <a:pt x="458" y="566"/>
                    <a:pt x="512" y="512"/>
                  </a:cubicBezTo>
                  <a:cubicBezTo>
                    <a:pt x="566" y="444"/>
                    <a:pt x="592" y="378"/>
                    <a:pt x="592" y="297"/>
                  </a:cubicBezTo>
                  <a:cubicBezTo>
                    <a:pt x="592" y="216"/>
                    <a:pt x="566" y="148"/>
                    <a:pt x="512" y="95"/>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 name="Google Shape;2213;p55"/>
          <p:cNvGrpSpPr/>
          <p:nvPr/>
        </p:nvGrpSpPr>
        <p:grpSpPr>
          <a:xfrm>
            <a:off x="4949224" y="3545000"/>
            <a:ext cx="395018" cy="395018"/>
            <a:chOff x="6258963" y="2305350"/>
            <a:chExt cx="377250" cy="377250"/>
          </a:xfrm>
        </p:grpSpPr>
        <p:sp>
          <p:nvSpPr>
            <p:cNvPr id="2214" name="Google Shape;2214;p55"/>
            <p:cNvSpPr/>
            <p:nvPr/>
          </p:nvSpPr>
          <p:spPr>
            <a:xfrm>
              <a:off x="6451438" y="2574225"/>
              <a:ext cx="14525" cy="14825"/>
            </a:xfrm>
            <a:custGeom>
              <a:avLst/>
              <a:gdLst/>
              <a:ahLst/>
              <a:cxnLst/>
              <a:rect l="l" t="t" r="r" b="b"/>
              <a:pathLst>
                <a:path w="581" h="593" extrusionOk="0">
                  <a:moveTo>
                    <a:pt x="297" y="0"/>
                  </a:moveTo>
                  <a:cubicBezTo>
                    <a:pt x="216" y="0"/>
                    <a:pt x="135" y="40"/>
                    <a:pt x="82" y="94"/>
                  </a:cubicBezTo>
                  <a:cubicBezTo>
                    <a:pt x="28" y="148"/>
                    <a:pt x="1" y="215"/>
                    <a:pt x="1" y="296"/>
                  </a:cubicBezTo>
                  <a:cubicBezTo>
                    <a:pt x="1" y="377"/>
                    <a:pt x="28" y="444"/>
                    <a:pt x="82" y="512"/>
                  </a:cubicBezTo>
                  <a:cubicBezTo>
                    <a:pt x="135" y="565"/>
                    <a:pt x="216" y="592"/>
                    <a:pt x="297" y="592"/>
                  </a:cubicBezTo>
                  <a:cubicBezTo>
                    <a:pt x="365" y="592"/>
                    <a:pt x="446" y="565"/>
                    <a:pt x="499" y="512"/>
                  </a:cubicBezTo>
                  <a:cubicBezTo>
                    <a:pt x="553" y="444"/>
                    <a:pt x="580" y="377"/>
                    <a:pt x="580" y="296"/>
                  </a:cubicBezTo>
                  <a:cubicBezTo>
                    <a:pt x="580" y="215"/>
                    <a:pt x="553" y="148"/>
                    <a:pt x="499" y="94"/>
                  </a:cubicBezTo>
                  <a:cubicBezTo>
                    <a:pt x="446" y="40"/>
                    <a:pt x="365"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6419488" y="2351100"/>
              <a:ext cx="14825" cy="14850"/>
            </a:xfrm>
            <a:custGeom>
              <a:avLst/>
              <a:gdLst/>
              <a:ahLst/>
              <a:cxnLst/>
              <a:rect l="l" t="t" r="r" b="b"/>
              <a:pathLst>
                <a:path w="593" h="594" extrusionOk="0">
                  <a:moveTo>
                    <a:pt x="297" y="1"/>
                  </a:moveTo>
                  <a:cubicBezTo>
                    <a:pt x="229" y="1"/>
                    <a:pt x="148" y="28"/>
                    <a:pt x="94" y="96"/>
                  </a:cubicBezTo>
                  <a:cubicBezTo>
                    <a:pt x="41" y="149"/>
                    <a:pt x="1" y="216"/>
                    <a:pt x="1" y="297"/>
                  </a:cubicBezTo>
                  <a:cubicBezTo>
                    <a:pt x="1" y="378"/>
                    <a:pt x="41" y="446"/>
                    <a:pt x="94" y="499"/>
                  </a:cubicBezTo>
                  <a:cubicBezTo>
                    <a:pt x="148" y="566"/>
                    <a:pt x="229" y="593"/>
                    <a:pt x="297" y="593"/>
                  </a:cubicBezTo>
                  <a:cubicBezTo>
                    <a:pt x="378" y="593"/>
                    <a:pt x="458" y="566"/>
                    <a:pt x="512" y="499"/>
                  </a:cubicBezTo>
                  <a:cubicBezTo>
                    <a:pt x="566" y="446"/>
                    <a:pt x="593" y="378"/>
                    <a:pt x="593" y="297"/>
                  </a:cubicBezTo>
                  <a:cubicBezTo>
                    <a:pt x="593" y="216"/>
                    <a:pt x="566" y="149"/>
                    <a:pt x="512" y="96"/>
                  </a:cubicBezTo>
                  <a:cubicBezTo>
                    <a:pt x="458"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6258963" y="2305350"/>
              <a:ext cx="377250" cy="377250"/>
            </a:xfrm>
            <a:custGeom>
              <a:avLst/>
              <a:gdLst/>
              <a:ahLst/>
              <a:cxnLst/>
              <a:rect l="l" t="t" r="r" b="b"/>
              <a:pathLst>
                <a:path w="15090" h="15090" extrusionOk="0">
                  <a:moveTo>
                    <a:pt x="3124" y="1481"/>
                  </a:moveTo>
                  <a:cubicBezTo>
                    <a:pt x="4523" y="1481"/>
                    <a:pt x="5668" y="2611"/>
                    <a:pt x="5668" y="4011"/>
                  </a:cubicBezTo>
                  <a:cubicBezTo>
                    <a:pt x="5668" y="5411"/>
                    <a:pt x="4523" y="6542"/>
                    <a:pt x="3124" y="6542"/>
                  </a:cubicBezTo>
                  <a:cubicBezTo>
                    <a:pt x="1738" y="6542"/>
                    <a:pt x="593" y="5411"/>
                    <a:pt x="593" y="4011"/>
                  </a:cubicBezTo>
                  <a:cubicBezTo>
                    <a:pt x="593" y="2611"/>
                    <a:pt x="1738" y="1481"/>
                    <a:pt x="3124" y="1481"/>
                  </a:cubicBezTo>
                  <a:close/>
                  <a:moveTo>
                    <a:pt x="14444" y="2760"/>
                  </a:moveTo>
                  <a:cubicBezTo>
                    <a:pt x="14484" y="2841"/>
                    <a:pt x="14498" y="2922"/>
                    <a:pt x="14498" y="3015"/>
                  </a:cubicBezTo>
                  <a:lnTo>
                    <a:pt x="14498" y="8467"/>
                  </a:lnTo>
                  <a:lnTo>
                    <a:pt x="12249" y="8467"/>
                  </a:lnTo>
                  <a:cubicBezTo>
                    <a:pt x="12088" y="8467"/>
                    <a:pt x="11953" y="8588"/>
                    <a:pt x="11953" y="8749"/>
                  </a:cubicBezTo>
                  <a:cubicBezTo>
                    <a:pt x="11953" y="8911"/>
                    <a:pt x="12088" y="9045"/>
                    <a:pt x="12249" y="9045"/>
                  </a:cubicBezTo>
                  <a:lnTo>
                    <a:pt x="14498" y="9045"/>
                  </a:lnTo>
                  <a:lnTo>
                    <a:pt x="14498" y="9880"/>
                  </a:lnTo>
                  <a:lnTo>
                    <a:pt x="1912" y="9880"/>
                  </a:lnTo>
                  <a:lnTo>
                    <a:pt x="3581" y="8198"/>
                  </a:lnTo>
                  <a:lnTo>
                    <a:pt x="4577" y="9194"/>
                  </a:lnTo>
                  <a:cubicBezTo>
                    <a:pt x="4631" y="9248"/>
                    <a:pt x="4705" y="9275"/>
                    <a:pt x="4779" y="9275"/>
                  </a:cubicBezTo>
                  <a:cubicBezTo>
                    <a:pt x="4853" y="9275"/>
                    <a:pt x="4927" y="9248"/>
                    <a:pt x="4981" y="9194"/>
                  </a:cubicBezTo>
                  <a:lnTo>
                    <a:pt x="8791" y="5384"/>
                  </a:lnTo>
                  <a:lnTo>
                    <a:pt x="10096" y="6690"/>
                  </a:lnTo>
                  <a:cubicBezTo>
                    <a:pt x="10157" y="6744"/>
                    <a:pt x="10234" y="6771"/>
                    <a:pt x="10310" y="6771"/>
                  </a:cubicBezTo>
                  <a:cubicBezTo>
                    <a:pt x="10386" y="6771"/>
                    <a:pt x="10460" y="6744"/>
                    <a:pt x="10513" y="6690"/>
                  </a:cubicBezTo>
                  <a:lnTo>
                    <a:pt x="14444" y="2760"/>
                  </a:lnTo>
                  <a:close/>
                  <a:moveTo>
                    <a:pt x="14498" y="10472"/>
                  </a:moveTo>
                  <a:lnTo>
                    <a:pt x="14498" y="11145"/>
                  </a:lnTo>
                  <a:cubicBezTo>
                    <a:pt x="14498" y="11468"/>
                    <a:pt x="14228" y="11724"/>
                    <a:pt x="13905" y="11724"/>
                  </a:cubicBezTo>
                  <a:lnTo>
                    <a:pt x="2074" y="11724"/>
                  </a:lnTo>
                  <a:cubicBezTo>
                    <a:pt x="1751" y="11724"/>
                    <a:pt x="1481" y="11468"/>
                    <a:pt x="1481" y="11145"/>
                  </a:cubicBezTo>
                  <a:lnTo>
                    <a:pt x="1481" y="10472"/>
                  </a:lnTo>
                  <a:close/>
                  <a:moveTo>
                    <a:pt x="8642" y="12316"/>
                  </a:moveTo>
                  <a:lnTo>
                    <a:pt x="8642" y="13325"/>
                  </a:lnTo>
                  <a:lnTo>
                    <a:pt x="7337" y="13325"/>
                  </a:lnTo>
                  <a:lnTo>
                    <a:pt x="7337" y="12316"/>
                  </a:lnTo>
                  <a:close/>
                  <a:moveTo>
                    <a:pt x="9517" y="13905"/>
                  </a:moveTo>
                  <a:cubicBezTo>
                    <a:pt x="9907" y="13905"/>
                    <a:pt x="10230" y="14160"/>
                    <a:pt x="10352" y="14497"/>
                  </a:cubicBezTo>
                  <a:lnTo>
                    <a:pt x="5627" y="14497"/>
                  </a:lnTo>
                  <a:cubicBezTo>
                    <a:pt x="5749" y="14160"/>
                    <a:pt x="6072" y="13905"/>
                    <a:pt x="6462" y="13905"/>
                  </a:cubicBezTo>
                  <a:close/>
                  <a:moveTo>
                    <a:pt x="2612" y="0"/>
                  </a:moveTo>
                  <a:cubicBezTo>
                    <a:pt x="2451" y="0"/>
                    <a:pt x="2316" y="135"/>
                    <a:pt x="2316" y="296"/>
                  </a:cubicBezTo>
                  <a:cubicBezTo>
                    <a:pt x="2316" y="458"/>
                    <a:pt x="2451" y="593"/>
                    <a:pt x="2612" y="593"/>
                  </a:cubicBezTo>
                  <a:lnTo>
                    <a:pt x="2827" y="593"/>
                  </a:lnTo>
                  <a:lnTo>
                    <a:pt x="2827" y="903"/>
                  </a:lnTo>
                  <a:cubicBezTo>
                    <a:pt x="2411" y="942"/>
                    <a:pt x="2020" y="1064"/>
                    <a:pt x="1670" y="1253"/>
                  </a:cubicBezTo>
                  <a:lnTo>
                    <a:pt x="1549" y="1131"/>
                  </a:lnTo>
                  <a:cubicBezTo>
                    <a:pt x="1495" y="1077"/>
                    <a:pt x="1421" y="1050"/>
                    <a:pt x="1346" y="1050"/>
                  </a:cubicBezTo>
                  <a:cubicBezTo>
                    <a:pt x="1270" y="1050"/>
                    <a:pt x="1192" y="1077"/>
                    <a:pt x="1132" y="1131"/>
                  </a:cubicBezTo>
                  <a:cubicBezTo>
                    <a:pt x="1024" y="1253"/>
                    <a:pt x="1024" y="1441"/>
                    <a:pt x="1132" y="1549"/>
                  </a:cubicBezTo>
                  <a:lnTo>
                    <a:pt x="1172" y="1589"/>
                  </a:lnTo>
                  <a:cubicBezTo>
                    <a:pt x="459" y="2154"/>
                    <a:pt x="1" y="3029"/>
                    <a:pt x="1" y="4011"/>
                  </a:cubicBezTo>
                  <a:cubicBezTo>
                    <a:pt x="1" y="4860"/>
                    <a:pt x="351" y="5626"/>
                    <a:pt x="903" y="6192"/>
                  </a:cubicBezTo>
                  <a:lnTo>
                    <a:pt x="903" y="11145"/>
                  </a:lnTo>
                  <a:cubicBezTo>
                    <a:pt x="903" y="11791"/>
                    <a:pt x="1428" y="12316"/>
                    <a:pt x="2074" y="12316"/>
                  </a:cubicBezTo>
                  <a:lnTo>
                    <a:pt x="6758" y="12316"/>
                  </a:lnTo>
                  <a:lnTo>
                    <a:pt x="6758" y="13325"/>
                  </a:lnTo>
                  <a:lnTo>
                    <a:pt x="6462" y="13325"/>
                  </a:lnTo>
                  <a:cubicBezTo>
                    <a:pt x="5641" y="13325"/>
                    <a:pt x="4981" y="13985"/>
                    <a:pt x="4981" y="14793"/>
                  </a:cubicBezTo>
                  <a:cubicBezTo>
                    <a:pt x="4981" y="14954"/>
                    <a:pt x="5116" y="15089"/>
                    <a:pt x="5277" y="15089"/>
                  </a:cubicBezTo>
                  <a:lnTo>
                    <a:pt x="10702" y="15089"/>
                  </a:lnTo>
                  <a:cubicBezTo>
                    <a:pt x="10863" y="15089"/>
                    <a:pt x="10998" y="14954"/>
                    <a:pt x="10998" y="14793"/>
                  </a:cubicBezTo>
                  <a:cubicBezTo>
                    <a:pt x="10998" y="13985"/>
                    <a:pt x="10338" y="13325"/>
                    <a:pt x="9517" y="13325"/>
                  </a:cubicBezTo>
                  <a:lnTo>
                    <a:pt x="9234" y="13325"/>
                  </a:lnTo>
                  <a:lnTo>
                    <a:pt x="9234" y="12316"/>
                  </a:lnTo>
                  <a:lnTo>
                    <a:pt x="13905" y="12316"/>
                  </a:lnTo>
                  <a:cubicBezTo>
                    <a:pt x="14564" y="12316"/>
                    <a:pt x="15090" y="11791"/>
                    <a:pt x="15090" y="11145"/>
                  </a:cubicBezTo>
                  <a:lnTo>
                    <a:pt x="15090" y="3015"/>
                  </a:lnTo>
                  <a:cubicBezTo>
                    <a:pt x="15090" y="2356"/>
                    <a:pt x="14564" y="1831"/>
                    <a:pt x="13905" y="1831"/>
                  </a:cubicBezTo>
                  <a:lnTo>
                    <a:pt x="7996" y="1831"/>
                  </a:lnTo>
                  <a:cubicBezTo>
                    <a:pt x="7834" y="1831"/>
                    <a:pt x="7700" y="1965"/>
                    <a:pt x="7700" y="2127"/>
                  </a:cubicBezTo>
                  <a:cubicBezTo>
                    <a:pt x="7700" y="2288"/>
                    <a:pt x="7834" y="2423"/>
                    <a:pt x="7996" y="2423"/>
                  </a:cubicBezTo>
                  <a:lnTo>
                    <a:pt x="13945" y="2423"/>
                  </a:lnTo>
                  <a:lnTo>
                    <a:pt x="10311" y="6057"/>
                  </a:lnTo>
                  <a:lnTo>
                    <a:pt x="9006" y="4752"/>
                  </a:lnTo>
                  <a:cubicBezTo>
                    <a:pt x="8945" y="4698"/>
                    <a:pt x="8868" y="4671"/>
                    <a:pt x="8792" y="4671"/>
                  </a:cubicBezTo>
                  <a:cubicBezTo>
                    <a:pt x="8716" y="4671"/>
                    <a:pt x="8642" y="4698"/>
                    <a:pt x="8588" y="4752"/>
                  </a:cubicBezTo>
                  <a:lnTo>
                    <a:pt x="4780" y="8561"/>
                  </a:lnTo>
                  <a:lnTo>
                    <a:pt x="3797" y="7579"/>
                  </a:lnTo>
                  <a:cubicBezTo>
                    <a:pt x="3736" y="7518"/>
                    <a:pt x="3659" y="7487"/>
                    <a:pt x="3583" y="7487"/>
                  </a:cubicBezTo>
                  <a:cubicBezTo>
                    <a:pt x="3508" y="7487"/>
                    <a:pt x="3434" y="7518"/>
                    <a:pt x="3380" y="7579"/>
                  </a:cubicBezTo>
                  <a:lnTo>
                    <a:pt x="1481" y="9476"/>
                  </a:lnTo>
                  <a:lnTo>
                    <a:pt x="1481" y="6663"/>
                  </a:lnTo>
                  <a:cubicBezTo>
                    <a:pt x="1966" y="6959"/>
                    <a:pt x="2531" y="7134"/>
                    <a:pt x="3124" y="7134"/>
                  </a:cubicBezTo>
                  <a:cubicBezTo>
                    <a:pt x="4846" y="7134"/>
                    <a:pt x="6246" y="5734"/>
                    <a:pt x="6246" y="4011"/>
                  </a:cubicBezTo>
                  <a:cubicBezTo>
                    <a:pt x="6246" y="3029"/>
                    <a:pt x="5803" y="2154"/>
                    <a:pt x="5089" y="1589"/>
                  </a:cubicBezTo>
                  <a:lnTo>
                    <a:pt x="5116" y="1549"/>
                  </a:lnTo>
                  <a:cubicBezTo>
                    <a:pt x="5237" y="1441"/>
                    <a:pt x="5237" y="1253"/>
                    <a:pt x="5116" y="1131"/>
                  </a:cubicBezTo>
                  <a:cubicBezTo>
                    <a:pt x="5062" y="1077"/>
                    <a:pt x="4988" y="1050"/>
                    <a:pt x="4912" y="1050"/>
                  </a:cubicBezTo>
                  <a:cubicBezTo>
                    <a:pt x="4836" y="1050"/>
                    <a:pt x="4759" y="1077"/>
                    <a:pt x="4699" y="1131"/>
                  </a:cubicBezTo>
                  <a:lnTo>
                    <a:pt x="4591" y="1253"/>
                  </a:lnTo>
                  <a:cubicBezTo>
                    <a:pt x="4241" y="1064"/>
                    <a:pt x="3837" y="942"/>
                    <a:pt x="3420" y="903"/>
                  </a:cubicBezTo>
                  <a:lnTo>
                    <a:pt x="3420" y="593"/>
                  </a:lnTo>
                  <a:lnTo>
                    <a:pt x="3649" y="593"/>
                  </a:lnTo>
                  <a:cubicBezTo>
                    <a:pt x="3811" y="593"/>
                    <a:pt x="3945" y="458"/>
                    <a:pt x="3945" y="296"/>
                  </a:cubicBezTo>
                  <a:cubicBezTo>
                    <a:pt x="3945" y="135"/>
                    <a:pt x="3811" y="0"/>
                    <a:pt x="3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6377088" y="2398225"/>
              <a:ext cx="14500" cy="14825"/>
            </a:xfrm>
            <a:custGeom>
              <a:avLst/>
              <a:gdLst/>
              <a:ahLst/>
              <a:cxnLst/>
              <a:rect l="l" t="t" r="r" b="b"/>
              <a:pathLst>
                <a:path w="580" h="593" extrusionOk="0">
                  <a:moveTo>
                    <a:pt x="283" y="0"/>
                  </a:moveTo>
                  <a:cubicBezTo>
                    <a:pt x="216" y="0"/>
                    <a:pt x="135" y="41"/>
                    <a:pt x="82" y="95"/>
                  </a:cubicBezTo>
                  <a:cubicBezTo>
                    <a:pt x="28" y="149"/>
                    <a:pt x="1" y="216"/>
                    <a:pt x="1" y="296"/>
                  </a:cubicBezTo>
                  <a:cubicBezTo>
                    <a:pt x="1" y="377"/>
                    <a:pt x="28" y="445"/>
                    <a:pt x="82" y="512"/>
                  </a:cubicBezTo>
                  <a:cubicBezTo>
                    <a:pt x="135" y="565"/>
                    <a:pt x="216" y="592"/>
                    <a:pt x="283" y="592"/>
                  </a:cubicBezTo>
                  <a:cubicBezTo>
                    <a:pt x="364" y="592"/>
                    <a:pt x="444" y="565"/>
                    <a:pt x="498" y="512"/>
                  </a:cubicBezTo>
                  <a:cubicBezTo>
                    <a:pt x="552" y="445"/>
                    <a:pt x="579" y="377"/>
                    <a:pt x="579" y="296"/>
                  </a:cubicBezTo>
                  <a:cubicBezTo>
                    <a:pt x="579" y="216"/>
                    <a:pt x="552" y="149"/>
                    <a:pt x="498" y="95"/>
                  </a:cubicBezTo>
                  <a:cubicBezTo>
                    <a:pt x="444" y="41"/>
                    <a:pt x="364"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6282538" y="2398225"/>
              <a:ext cx="14825" cy="14825"/>
            </a:xfrm>
            <a:custGeom>
              <a:avLst/>
              <a:gdLst/>
              <a:ahLst/>
              <a:cxnLst/>
              <a:rect l="l" t="t" r="r" b="b"/>
              <a:pathLst>
                <a:path w="593" h="593" extrusionOk="0">
                  <a:moveTo>
                    <a:pt x="296" y="0"/>
                  </a:moveTo>
                  <a:cubicBezTo>
                    <a:pt x="229" y="0"/>
                    <a:pt x="149" y="41"/>
                    <a:pt x="95" y="95"/>
                  </a:cubicBezTo>
                  <a:cubicBezTo>
                    <a:pt x="41" y="149"/>
                    <a:pt x="0" y="216"/>
                    <a:pt x="0" y="296"/>
                  </a:cubicBezTo>
                  <a:cubicBezTo>
                    <a:pt x="0" y="377"/>
                    <a:pt x="41" y="445"/>
                    <a:pt x="95" y="512"/>
                  </a:cubicBezTo>
                  <a:cubicBezTo>
                    <a:pt x="149" y="565"/>
                    <a:pt x="229" y="592"/>
                    <a:pt x="296" y="592"/>
                  </a:cubicBezTo>
                  <a:cubicBezTo>
                    <a:pt x="377" y="592"/>
                    <a:pt x="458" y="565"/>
                    <a:pt x="512" y="512"/>
                  </a:cubicBezTo>
                  <a:cubicBezTo>
                    <a:pt x="565" y="445"/>
                    <a:pt x="592" y="377"/>
                    <a:pt x="592" y="296"/>
                  </a:cubicBezTo>
                  <a:cubicBezTo>
                    <a:pt x="592" y="216"/>
                    <a:pt x="565" y="149"/>
                    <a:pt x="512" y="95"/>
                  </a:cubicBezTo>
                  <a:cubicBezTo>
                    <a:pt x="458" y="41"/>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6312138" y="2357825"/>
              <a:ext cx="50175" cy="95600"/>
            </a:xfrm>
            <a:custGeom>
              <a:avLst/>
              <a:gdLst/>
              <a:ahLst/>
              <a:cxnLst/>
              <a:rect l="l" t="t" r="r" b="b"/>
              <a:pathLst>
                <a:path w="2007" h="3824" extrusionOk="0">
                  <a:moveTo>
                    <a:pt x="997" y="1"/>
                  </a:moveTo>
                  <a:cubicBezTo>
                    <a:pt x="835" y="1"/>
                    <a:pt x="700" y="136"/>
                    <a:pt x="700" y="297"/>
                  </a:cubicBezTo>
                  <a:lnTo>
                    <a:pt x="700" y="392"/>
                  </a:lnTo>
                  <a:cubicBezTo>
                    <a:pt x="297" y="512"/>
                    <a:pt x="1" y="862"/>
                    <a:pt x="1" y="1280"/>
                  </a:cubicBezTo>
                  <a:cubicBezTo>
                    <a:pt x="1" y="1805"/>
                    <a:pt x="445" y="2222"/>
                    <a:pt x="997" y="2222"/>
                  </a:cubicBezTo>
                  <a:cubicBezTo>
                    <a:pt x="1226" y="2222"/>
                    <a:pt x="1414" y="2370"/>
                    <a:pt x="1414" y="2572"/>
                  </a:cubicBezTo>
                  <a:cubicBezTo>
                    <a:pt x="1414" y="2761"/>
                    <a:pt x="1226" y="2908"/>
                    <a:pt x="997" y="2908"/>
                  </a:cubicBezTo>
                  <a:cubicBezTo>
                    <a:pt x="781" y="2908"/>
                    <a:pt x="593" y="2761"/>
                    <a:pt x="593" y="2572"/>
                  </a:cubicBezTo>
                  <a:cubicBezTo>
                    <a:pt x="593" y="2397"/>
                    <a:pt x="458" y="2276"/>
                    <a:pt x="297" y="2276"/>
                  </a:cubicBezTo>
                  <a:cubicBezTo>
                    <a:pt x="135" y="2276"/>
                    <a:pt x="1" y="2397"/>
                    <a:pt x="1" y="2572"/>
                  </a:cubicBezTo>
                  <a:cubicBezTo>
                    <a:pt x="1" y="2989"/>
                    <a:pt x="297" y="3339"/>
                    <a:pt x="700" y="3461"/>
                  </a:cubicBezTo>
                  <a:lnTo>
                    <a:pt x="700" y="3527"/>
                  </a:lnTo>
                  <a:cubicBezTo>
                    <a:pt x="700" y="3689"/>
                    <a:pt x="835" y="3824"/>
                    <a:pt x="997" y="3824"/>
                  </a:cubicBezTo>
                  <a:cubicBezTo>
                    <a:pt x="1158" y="3824"/>
                    <a:pt x="1293" y="3689"/>
                    <a:pt x="1293" y="3527"/>
                  </a:cubicBezTo>
                  <a:lnTo>
                    <a:pt x="1293" y="3461"/>
                  </a:lnTo>
                  <a:cubicBezTo>
                    <a:pt x="1710" y="3339"/>
                    <a:pt x="2007" y="2989"/>
                    <a:pt x="2007" y="2572"/>
                  </a:cubicBezTo>
                  <a:cubicBezTo>
                    <a:pt x="2007" y="2047"/>
                    <a:pt x="1549" y="1630"/>
                    <a:pt x="997" y="1630"/>
                  </a:cubicBezTo>
                  <a:cubicBezTo>
                    <a:pt x="781" y="1630"/>
                    <a:pt x="593" y="1482"/>
                    <a:pt x="593" y="1280"/>
                  </a:cubicBezTo>
                  <a:cubicBezTo>
                    <a:pt x="593" y="1092"/>
                    <a:pt x="781" y="943"/>
                    <a:pt x="997" y="943"/>
                  </a:cubicBezTo>
                  <a:cubicBezTo>
                    <a:pt x="1226" y="943"/>
                    <a:pt x="1414" y="1092"/>
                    <a:pt x="1414" y="1280"/>
                  </a:cubicBezTo>
                  <a:cubicBezTo>
                    <a:pt x="1414" y="1442"/>
                    <a:pt x="1549" y="1576"/>
                    <a:pt x="1710" y="1576"/>
                  </a:cubicBezTo>
                  <a:cubicBezTo>
                    <a:pt x="1872" y="1576"/>
                    <a:pt x="2007" y="1442"/>
                    <a:pt x="2007" y="1280"/>
                  </a:cubicBezTo>
                  <a:cubicBezTo>
                    <a:pt x="2007" y="862"/>
                    <a:pt x="1710" y="512"/>
                    <a:pt x="1293" y="392"/>
                  </a:cubicBezTo>
                  <a:lnTo>
                    <a:pt x="1293" y="297"/>
                  </a:lnTo>
                  <a:cubicBezTo>
                    <a:pt x="1293" y="136"/>
                    <a:pt x="1158" y="1"/>
                    <a:pt x="9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6530863" y="2517000"/>
              <a:ext cx="14825" cy="14500"/>
            </a:xfrm>
            <a:custGeom>
              <a:avLst/>
              <a:gdLst/>
              <a:ahLst/>
              <a:cxnLst/>
              <a:rect l="l" t="t" r="r" b="b"/>
              <a:pathLst>
                <a:path w="593" h="580" extrusionOk="0">
                  <a:moveTo>
                    <a:pt x="296" y="1"/>
                  </a:moveTo>
                  <a:cubicBezTo>
                    <a:pt x="216" y="1"/>
                    <a:pt x="135" y="28"/>
                    <a:pt x="81" y="82"/>
                  </a:cubicBezTo>
                  <a:cubicBezTo>
                    <a:pt x="27" y="136"/>
                    <a:pt x="0" y="216"/>
                    <a:pt x="0" y="283"/>
                  </a:cubicBezTo>
                  <a:cubicBezTo>
                    <a:pt x="0" y="364"/>
                    <a:pt x="27" y="445"/>
                    <a:pt x="81" y="498"/>
                  </a:cubicBezTo>
                  <a:cubicBezTo>
                    <a:pt x="135" y="552"/>
                    <a:pt x="216" y="579"/>
                    <a:pt x="296" y="579"/>
                  </a:cubicBezTo>
                  <a:cubicBezTo>
                    <a:pt x="377" y="579"/>
                    <a:pt x="445" y="552"/>
                    <a:pt x="499" y="498"/>
                  </a:cubicBezTo>
                  <a:cubicBezTo>
                    <a:pt x="553" y="445"/>
                    <a:pt x="593" y="364"/>
                    <a:pt x="593" y="283"/>
                  </a:cubicBezTo>
                  <a:cubicBezTo>
                    <a:pt x="593" y="216"/>
                    <a:pt x="553" y="136"/>
                    <a:pt x="499" y="82"/>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55"/>
          <p:cNvGrpSpPr/>
          <p:nvPr/>
        </p:nvGrpSpPr>
        <p:grpSpPr>
          <a:xfrm>
            <a:off x="6891216" y="3545012"/>
            <a:ext cx="396772" cy="395018"/>
            <a:chOff x="7009338" y="2305350"/>
            <a:chExt cx="378925" cy="377250"/>
          </a:xfrm>
        </p:grpSpPr>
        <p:sp>
          <p:nvSpPr>
            <p:cNvPr id="2222" name="Google Shape;2222;p55"/>
            <p:cNvSpPr/>
            <p:nvPr/>
          </p:nvSpPr>
          <p:spPr>
            <a:xfrm>
              <a:off x="7087088" y="2628050"/>
              <a:ext cx="14825" cy="14825"/>
            </a:xfrm>
            <a:custGeom>
              <a:avLst/>
              <a:gdLst/>
              <a:ahLst/>
              <a:cxnLst/>
              <a:rect l="l" t="t" r="r" b="b"/>
              <a:pathLst>
                <a:path w="593" h="593" extrusionOk="0">
                  <a:moveTo>
                    <a:pt x="297" y="1"/>
                  </a:moveTo>
                  <a:cubicBezTo>
                    <a:pt x="216" y="1"/>
                    <a:pt x="135" y="28"/>
                    <a:pt x="81" y="81"/>
                  </a:cubicBezTo>
                  <a:cubicBezTo>
                    <a:pt x="28" y="135"/>
                    <a:pt x="1" y="216"/>
                    <a:pt x="1" y="297"/>
                  </a:cubicBezTo>
                  <a:cubicBezTo>
                    <a:pt x="1" y="377"/>
                    <a:pt x="28" y="444"/>
                    <a:pt x="81" y="498"/>
                  </a:cubicBezTo>
                  <a:cubicBezTo>
                    <a:pt x="135" y="552"/>
                    <a:pt x="216" y="593"/>
                    <a:pt x="297" y="593"/>
                  </a:cubicBezTo>
                  <a:cubicBezTo>
                    <a:pt x="378" y="593"/>
                    <a:pt x="444" y="552"/>
                    <a:pt x="498" y="498"/>
                  </a:cubicBezTo>
                  <a:cubicBezTo>
                    <a:pt x="552" y="444"/>
                    <a:pt x="593" y="377"/>
                    <a:pt x="593" y="297"/>
                  </a:cubicBezTo>
                  <a:cubicBezTo>
                    <a:pt x="593" y="216"/>
                    <a:pt x="552" y="135"/>
                    <a:pt x="498" y="81"/>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7154388" y="2631075"/>
              <a:ext cx="14825" cy="14500"/>
            </a:xfrm>
            <a:custGeom>
              <a:avLst/>
              <a:gdLst/>
              <a:ahLst/>
              <a:cxnLst/>
              <a:rect l="l" t="t" r="r" b="b"/>
              <a:pathLst>
                <a:path w="593" h="580" extrusionOk="0">
                  <a:moveTo>
                    <a:pt x="297" y="0"/>
                  </a:moveTo>
                  <a:cubicBezTo>
                    <a:pt x="216" y="0"/>
                    <a:pt x="148" y="27"/>
                    <a:pt x="94" y="81"/>
                  </a:cubicBezTo>
                  <a:cubicBezTo>
                    <a:pt x="40" y="135"/>
                    <a:pt x="1" y="216"/>
                    <a:pt x="1" y="283"/>
                  </a:cubicBezTo>
                  <a:cubicBezTo>
                    <a:pt x="1" y="364"/>
                    <a:pt x="40" y="445"/>
                    <a:pt x="94" y="499"/>
                  </a:cubicBezTo>
                  <a:cubicBezTo>
                    <a:pt x="148" y="553"/>
                    <a:pt x="216" y="579"/>
                    <a:pt x="297" y="579"/>
                  </a:cubicBezTo>
                  <a:cubicBezTo>
                    <a:pt x="378" y="579"/>
                    <a:pt x="458" y="553"/>
                    <a:pt x="512" y="499"/>
                  </a:cubicBezTo>
                  <a:cubicBezTo>
                    <a:pt x="566" y="445"/>
                    <a:pt x="593" y="364"/>
                    <a:pt x="593" y="283"/>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7009338" y="2377125"/>
              <a:ext cx="378925" cy="305475"/>
            </a:xfrm>
            <a:custGeom>
              <a:avLst/>
              <a:gdLst/>
              <a:ahLst/>
              <a:cxnLst/>
              <a:rect l="l" t="t" r="r" b="b"/>
              <a:pathLst>
                <a:path w="15157" h="12219" extrusionOk="0">
                  <a:moveTo>
                    <a:pt x="5318" y="589"/>
                  </a:moveTo>
                  <a:cubicBezTo>
                    <a:pt x="5681" y="602"/>
                    <a:pt x="6368" y="670"/>
                    <a:pt x="6785" y="1073"/>
                  </a:cubicBezTo>
                  <a:cubicBezTo>
                    <a:pt x="7215" y="1490"/>
                    <a:pt x="7283" y="2177"/>
                    <a:pt x="7283" y="2554"/>
                  </a:cubicBezTo>
                  <a:cubicBezTo>
                    <a:pt x="6906" y="2554"/>
                    <a:pt x="6219" y="2500"/>
                    <a:pt x="5789" y="2082"/>
                  </a:cubicBezTo>
                  <a:cubicBezTo>
                    <a:pt x="5372" y="1666"/>
                    <a:pt x="5318" y="966"/>
                    <a:pt x="5318" y="589"/>
                  </a:cubicBezTo>
                  <a:close/>
                  <a:moveTo>
                    <a:pt x="9841" y="589"/>
                  </a:moveTo>
                  <a:cubicBezTo>
                    <a:pt x="9841" y="966"/>
                    <a:pt x="9787" y="1666"/>
                    <a:pt x="9369" y="2082"/>
                  </a:cubicBezTo>
                  <a:cubicBezTo>
                    <a:pt x="8938" y="2500"/>
                    <a:pt x="8238" y="2554"/>
                    <a:pt x="7875" y="2554"/>
                  </a:cubicBezTo>
                  <a:cubicBezTo>
                    <a:pt x="7875" y="2177"/>
                    <a:pt x="7942" y="1490"/>
                    <a:pt x="8373" y="1073"/>
                  </a:cubicBezTo>
                  <a:cubicBezTo>
                    <a:pt x="8791" y="670"/>
                    <a:pt x="9464" y="602"/>
                    <a:pt x="9841" y="589"/>
                  </a:cubicBezTo>
                  <a:close/>
                  <a:moveTo>
                    <a:pt x="7714" y="5973"/>
                  </a:moveTo>
                  <a:lnTo>
                    <a:pt x="7714" y="5973"/>
                  </a:lnTo>
                  <a:cubicBezTo>
                    <a:pt x="9100" y="6013"/>
                    <a:pt x="10392" y="6700"/>
                    <a:pt x="11213" y="7830"/>
                  </a:cubicBezTo>
                  <a:lnTo>
                    <a:pt x="11160" y="7884"/>
                  </a:lnTo>
                  <a:cubicBezTo>
                    <a:pt x="10944" y="8099"/>
                    <a:pt x="10661" y="8207"/>
                    <a:pt x="10352" y="8207"/>
                  </a:cubicBezTo>
                  <a:lnTo>
                    <a:pt x="10083" y="8207"/>
                  </a:lnTo>
                  <a:cubicBezTo>
                    <a:pt x="10096" y="7911"/>
                    <a:pt x="9961" y="7628"/>
                    <a:pt x="9706" y="7439"/>
                  </a:cubicBezTo>
                  <a:lnTo>
                    <a:pt x="7714" y="5973"/>
                  </a:lnTo>
                  <a:close/>
                  <a:moveTo>
                    <a:pt x="2011" y="6613"/>
                  </a:moveTo>
                  <a:cubicBezTo>
                    <a:pt x="2135" y="6613"/>
                    <a:pt x="2253" y="6676"/>
                    <a:pt x="2316" y="6793"/>
                  </a:cubicBezTo>
                  <a:lnTo>
                    <a:pt x="4403" y="10400"/>
                  </a:lnTo>
                  <a:cubicBezTo>
                    <a:pt x="4457" y="10481"/>
                    <a:pt x="4470" y="10576"/>
                    <a:pt x="4443" y="10670"/>
                  </a:cubicBezTo>
                  <a:cubicBezTo>
                    <a:pt x="4416" y="10764"/>
                    <a:pt x="4362" y="10831"/>
                    <a:pt x="4268" y="10885"/>
                  </a:cubicBezTo>
                  <a:lnTo>
                    <a:pt x="3165" y="11518"/>
                  </a:lnTo>
                  <a:lnTo>
                    <a:pt x="728" y="7305"/>
                  </a:lnTo>
                  <a:lnTo>
                    <a:pt x="1831" y="6659"/>
                  </a:lnTo>
                  <a:cubicBezTo>
                    <a:pt x="1889" y="6628"/>
                    <a:pt x="1951" y="6613"/>
                    <a:pt x="2011" y="6613"/>
                  </a:cubicBezTo>
                  <a:close/>
                  <a:moveTo>
                    <a:pt x="5274" y="1"/>
                  </a:moveTo>
                  <a:cubicBezTo>
                    <a:pt x="5149" y="1"/>
                    <a:pt x="5060" y="7"/>
                    <a:pt x="5022" y="10"/>
                  </a:cubicBezTo>
                  <a:cubicBezTo>
                    <a:pt x="4954" y="10"/>
                    <a:pt x="4887" y="37"/>
                    <a:pt x="4834" y="90"/>
                  </a:cubicBezTo>
                  <a:cubicBezTo>
                    <a:pt x="4780" y="144"/>
                    <a:pt x="4753" y="212"/>
                    <a:pt x="4753" y="279"/>
                  </a:cubicBezTo>
                  <a:cubicBezTo>
                    <a:pt x="4726" y="481"/>
                    <a:pt x="4631" y="1759"/>
                    <a:pt x="5385" y="2500"/>
                  </a:cubicBezTo>
                  <a:cubicBezTo>
                    <a:pt x="5937" y="3052"/>
                    <a:pt x="6785" y="3132"/>
                    <a:pt x="7256" y="3132"/>
                  </a:cubicBezTo>
                  <a:lnTo>
                    <a:pt x="7283" y="3132"/>
                  </a:lnTo>
                  <a:lnTo>
                    <a:pt x="7283" y="4963"/>
                  </a:lnTo>
                  <a:lnTo>
                    <a:pt x="6826" y="4505"/>
                  </a:lnTo>
                  <a:cubicBezTo>
                    <a:pt x="6765" y="4445"/>
                    <a:pt x="6687" y="4415"/>
                    <a:pt x="6611" y="4415"/>
                  </a:cubicBezTo>
                  <a:cubicBezTo>
                    <a:pt x="6536" y="4415"/>
                    <a:pt x="6462" y="4445"/>
                    <a:pt x="6408" y="4505"/>
                  </a:cubicBezTo>
                  <a:cubicBezTo>
                    <a:pt x="6287" y="4613"/>
                    <a:pt x="6287" y="4801"/>
                    <a:pt x="6408" y="4923"/>
                  </a:cubicBezTo>
                  <a:lnTo>
                    <a:pt x="7027" y="5542"/>
                  </a:lnTo>
                  <a:cubicBezTo>
                    <a:pt x="6630" y="5347"/>
                    <a:pt x="6196" y="5247"/>
                    <a:pt x="5758" y="5247"/>
                  </a:cubicBezTo>
                  <a:cubicBezTo>
                    <a:pt x="5439" y="5247"/>
                    <a:pt x="5118" y="5300"/>
                    <a:pt x="4807" y="5407"/>
                  </a:cubicBezTo>
                  <a:lnTo>
                    <a:pt x="2545" y="6188"/>
                  </a:lnTo>
                  <a:cubicBezTo>
                    <a:pt x="2384" y="6085"/>
                    <a:pt x="2193" y="6030"/>
                    <a:pt x="2004" y="6030"/>
                  </a:cubicBezTo>
                  <a:cubicBezTo>
                    <a:pt x="1847" y="6030"/>
                    <a:pt x="1690" y="6068"/>
                    <a:pt x="1549" y="6147"/>
                  </a:cubicBezTo>
                  <a:lnTo>
                    <a:pt x="189" y="6942"/>
                  </a:lnTo>
                  <a:cubicBezTo>
                    <a:pt x="42" y="7023"/>
                    <a:pt x="1" y="7197"/>
                    <a:pt x="82" y="7346"/>
                  </a:cubicBezTo>
                  <a:lnTo>
                    <a:pt x="2801" y="12069"/>
                  </a:lnTo>
                  <a:cubicBezTo>
                    <a:pt x="2842" y="12137"/>
                    <a:pt x="2908" y="12191"/>
                    <a:pt x="2989" y="12204"/>
                  </a:cubicBezTo>
                  <a:cubicBezTo>
                    <a:pt x="3016" y="12218"/>
                    <a:pt x="3043" y="12218"/>
                    <a:pt x="3057" y="12218"/>
                  </a:cubicBezTo>
                  <a:cubicBezTo>
                    <a:pt x="3111" y="12218"/>
                    <a:pt x="3165" y="12204"/>
                    <a:pt x="3204" y="12177"/>
                  </a:cubicBezTo>
                  <a:lnTo>
                    <a:pt x="4564" y="11396"/>
                  </a:lnTo>
                  <a:cubicBezTo>
                    <a:pt x="4793" y="11262"/>
                    <a:pt x="4941" y="11061"/>
                    <a:pt x="5008" y="10818"/>
                  </a:cubicBezTo>
                  <a:cubicBezTo>
                    <a:pt x="5076" y="10576"/>
                    <a:pt x="5035" y="10320"/>
                    <a:pt x="4914" y="10104"/>
                  </a:cubicBezTo>
                  <a:lnTo>
                    <a:pt x="2935" y="6673"/>
                  </a:lnTo>
                  <a:lnTo>
                    <a:pt x="4995" y="5959"/>
                  </a:lnTo>
                  <a:cubicBezTo>
                    <a:pt x="5242" y="5877"/>
                    <a:pt x="5496" y="5836"/>
                    <a:pt x="5748" y="5836"/>
                  </a:cubicBezTo>
                  <a:cubicBezTo>
                    <a:pt x="6239" y="5836"/>
                    <a:pt x="6721" y="5989"/>
                    <a:pt x="7122" y="6282"/>
                  </a:cubicBezTo>
                  <a:lnTo>
                    <a:pt x="9356" y="7911"/>
                  </a:lnTo>
                  <a:cubicBezTo>
                    <a:pt x="9530" y="8046"/>
                    <a:pt x="9491" y="8220"/>
                    <a:pt x="9477" y="8274"/>
                  </a:cubicBezTo>
                  <a:cubicBezTo>
                    <a:pt x="9450" y="8328"/>
                    <a:pt x="9383" y="8503"/>
                    <a:pt x="9154" y="8503"/>
                  </a:cubicBezTo>
                  <a:cubicBezTo>
                    <a:pt x="9114" y="8503"/>
                    <a:pt x="9060" y="8489"/>
                    <a:pt x="9006" y="8476"/>
                  </a:cubicBezTo>
                  <a:lnTo>
                    <a:pt x="6973" y="7453"/>
                  </a:lnTo>
                  <a:cubicBezTo>
                    <a:pt x="6852" y="7400"/>
                    <a:pt x="6718" y="7373"/>
                    <a:pt x="6596" y="7373"/>
                  </a:cubicBezTo>
                  <a:lnTo>
                    <a:pt x="6045" y="7373"/>
                  </a:lnTo>
                  <a:cubicBezTo>
                    <a:pt x="5883" y="7373"/>
                    <a:pt x="5749" y="7493"/>
                    <a:pt x="5749" y="7669"/>
                  </a:cubicBezTo>
                  <a:cubicBezTo>
                    <a:pt x="5749" y="7830"/>
                    <a:pt x="5883" y="7951"/>
                    <a:pt x="6045" y="7951"/>
                  </a:cubicBezTo>
                  <a:lnTo>
                    <a:pt x="6596" y="7951"/>
                  </a:lnTo>
                  <a:cubicBezTo>
                    <a:pt x="6637" y="7951"/>
                    <a:pt x="6677" y="7965"/>
                    <a:pt x="6704" y="7978"/>
                  </a:cubicBezTo>
                  <a:lnTo>
                    <a:pt x="8750" y="9001"/>
                  </a:lnTo>
                  <a:cubicBezTo>
                    <a:pt x="8871" y="9069"/>
                    <a:pt x="9019" y="9095"/>
                    <a:pt x="9154" y="9095"/>
                  </a:cubicBezTo>
                  <a:cubicBezTo>
                    <a:pt x="9437" y="9095"/>
                    <a:pt x="9679" y="8988"/>
                    <a:pt x="9853" y="8785"/>
                  </a:cubicBezTo>
                  <a:cubicBezTo>
                    <a:pt x="9867" y="8799"/>
                    <a:pt x="9894" y="8799"/>
                    <a:pt x="9921" y="8799"/>
                  </a:cubicBezTo>
                  <a:lnTo>
                    <a:pt x="10352" y="8799"/>
                  </a:lnTo>
                  <a:cubicBezTo>
                    <a:pt x="10810" y="8799"/>
                    <a:pt x="11240" y="8624"/>
                    <a:pt x="11576" y="8301"/>
                  </a:cubicBezTo>
                  <a:lnTo>
                    <a:pt x="13757" y="6107"/>
                  </a:lnTo>
                  <a:cubicBezTo>
                    <a:pt x="13845" y="6019"/>
                    <a:pt x="13961" y="5974"/>
                    <a:pt x="14077" y="5974"/>
                  </a:cubicBezTo>
                  <a:cubicBezTo>
                    <a:pt x="14157" y="5974"/>
                    <a:pt x="14238" y="5996"/>
                    <a:pt x="14309" y="6040"/>
                  </a:cubicBezTo>
                  <a:cubicBezTo>
                    <a:pt x="14417" y="6107"/>
                    <a:pt x="14498" y="6228"/>
                    <a:pt x="14525" y="6350"/>
                  </a:cubicBezTo>
                  <a:cubicBezTo>
                    <a:pt x="14551" y="6484"/>
                    <a:pt x="14511" y="6619"/>
                    <a:pt x="14430" y="6727"/>
                  </a:cubicBezTo>
                  <a:lnTo>
                    <a:pt x="12640" y="8839"/>
                  </a:lnTo>
                  <a:cubicBezTo>
                    <a:pt x="11940" y="9674"/>
                    <a:pt x="10917" y="10158"/>
                    <a:pt x="9841" y="10158"/>
                  </a:cubicBezTo>
                  <a:lnTo>
                    <a:pt x="7310" y="10158"/>
                  </a:lnTo>
                  <a:cubicBezTo>
                    <a:pt x="7149" y="10158"/>
                    <a:pt x="7014" y="10280"/>
                    <a:pt x="7014" y="10441"/>
                  </a:cubicBezTo>
                  <a:cubicBezTo>
                    <a:pt x="7014" y="10616"/>
                    <a:pt x="7149" y="10737"/>
                    <a:pt x="7310" y="10737"/>
                  </a:cubicBezTo>
                  <a:lnTo>
                    <a:pt x="9841" y="10737"/>
                  </a:lnTo>
                  <a:cubicBezTo>
                    <a:pt x="11092" y="10737"/>
                    <a:pt x="12276" y="10185"/>
                    <a:pt x="13098" y="9230"/>
                  </a:cubicBezTo>
                  <a:lnTo>
                    <a:pt x="14874" y="7103"/>
                  </a:lnTo>
                  <a:cubicBezTo>
                    <a:pt x="15076" y="6861"/>
                    <a:pt x="15157" y="6565"/>
                    <a:pt x="15103" y="6255"/>
                  </a:cubicBezTo>
                  <a:cubicBezTo>
                    <a:pt x="15049" y="5959"/>
                    <a:pt x="14874" y="5690"/>
                    <a:pt x="14605" y="5528"/>
                  </a:cubicBezTo>
                  <a:cubicBezTo>
                    <a:pt x="14443" y="5431"/>
                    <a:pt x="14261" y="5384"/>
                    <a:pt x="14080" y="5384"/>
                  </a:cubicBezTo>
                  <a:cubicBezTo>
                    <a:pt x="13810" y="5384"/>
                    <a:pt x="13541" y="5489"/>
                    <a:pt x="13340" y="5690"/>
                  </a:cubicBezTo>
                  <a:lnTo>
                    <a:pt x="11630" y="7400"/>
                  </a:lnTo>
                  <a:cubicBezTo>
                    <a:pt x="10810" y="6309"/>
                    <a:pt x="9598" y="5609"/>
                    <a:pt x="8252" y="5434"/>
                  </a:cubicBezTo>
                  <a:lnTo>
                    <a:pt x="8777" y="4909"/>
                  </a:lnTo>
                  <a:cubicBezTo>
                    <a:pt x="8898" y="4788"/>
                    <a:pt x="8898" y="4613"/>
                    <a:pt x="8777" y="4492"/>
                  </a:cubicBezTo>
                  <a:cubicBezTo>
                    <a:pt x="8723" y="4431"/>
                    <a:pt x="8649" y="4401"/>
                    <a:pt x="8573" y="4401"/>
                  </a:cubicBezTo>
                  <a:cubicBezTo>
                    <a:pt x="8498" y="4401"/>
                    <a:pt x="8420" y="4431"/>
                    <a:pt x="8360" y="4492"/>
                  </a:cubicBezTo>
                  <a:lnTo>
                    <a:pt x="7875" y="4977"/>
                  </a:lnTo>
                  <a:lnTo>
                    <a:pt x="7875" y="3132"/>
                  </a:lnTo>
                  <a:lnTo>
                    <a:pt x="7902" y="3132"/>
                  </a:lnTo>
                  <a:cubicBezTo>
                    <a:pt x="8373" y="3132"/>
                    <a:pt x="9221" y="3052"/>
                    <a:pt x="9773" y="2500"/>
                  </a:cubicBezTo>
                  <a:cubicBezTo>
                    <a:pt x="10526" y="1759"/>
                    <a:pt x="10433" y="481"/>
                    <a:pt x="10406" y="279"/>
                  </a:cubicBezTo>
                  <a:cubicBezTo>
                    <a:pt x="10406" y="212"/>
                    <a:pt x="10379" y="144"/>
                    <a:pt x="10325" y="90"/>
                  </a:cubicBezTo>
                  <a:cubicBezTo>
                    <a:pt x="10271" y="37"/>
                    <a:pt x="10203" y="10"/>
                    <a:pt x="10137" y="10"/>
                  </a:cubicBezTo>
                  <a:cubicBezTo>
                    <a:pt x="10098" y="7"/>
                    <a:pt x="10009" y="1"/>
                    <a:pt x="9884" y="1"/>
                  </a:cubicBezTo>
                  <a:cubicBezTo>
                    <a:pt x="9441" y="1"/>
                    <a:pt x="8555" y="78"/>
                    <a:pt x="7956" y="656"/>
                  </a:cubicBezTo>
                  <a:cubicBezTo>
                    <a:pt x="7795" y="817"/>
                    <a:pt x="7673" y="1006"/>
                    <a:pt x="7579" y="1194"/>
                  </a:cubicBezTo>
                  <a:cubicBezTo>
                    <a:pt x="7485" y="1006"/>
                    <a:pt x="7364" y="817"/>
                    <a:pt x="7202" y="656"/>
                  </a:cubicBezTo>
                  <a:cubicBezTo>
                    <a:pt x="6603" y="78"/>
                    <a:pt x="5716" y="1"/>
                    <a:pt x="5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7166513" y="2305350"/>
              <a:ext cx="64625" cy="64975"/>
            </a:xfrm>
            <a:custGeom>
              <a:avLst/>
              <a:gdLst/>
              <a:ahLst/>
              <a:cxnLst/>
              <a:rect l="l" t="t" r="r" b="b"/>
              <a:pathLst>
                <a:path w="2585" h="2599" extrusionOk="0">
                  <a:moveTo>
                    <a:pt x="1292" y="593"/>
                  </a:moveTo>
                  <a:cubicBezTo>
                    <a:pt x="1682" y="593"/>
                    <a:pt x="2005" y="916"/>
                    <a:pt x="2005" y="1306"/>
                  </a:cubicBezTo>
                  <a:cubicBezTo>
                    <a:pt x="2005" y="1696"/>
                    <a:pt x="1682" y="2006"/>
                    <a:pt x="1292" y="2006"/>
                  </a:cubicBezTo>
                  <a:cubicBezTo>
                    <a:pt x="901" y="2006"/>
                    <a:pt x="592" y="1696"/>
                    <a:pt x="592" y="1306"/>
                  </a:cubicBezTo>
                  <a:cubicBezTo>
                    <a:pt x="592" y="916"/>
                    <a:pt x="901" y="593"/>
                    <a:pt x="1292" y="593"/>
                  </a:cubicBezTo>
                  <a:close/>
                  <a:moveTo>
                    <a:pt x="1292" y="0"/>
                  </a:moveTo>
                  <a:cubicBezTo>
                    <a:pt x="578" y="0"/>
                    <a:pt x="0" y="593"/>
                    <a:pt x="0" y="1306"/>
                  </a:cubicBezTo>
                  <a:cubicBezTo>
                    <a:pt x="0" y="2019"/>
                    <a:pt x="578" y="2599"/>
                    <a:pt x="1292" y="2599"/>
                  </a:cubicBezTo>
                  <a:cubicBezTo>
                    <a:pt x="2005" y="2599"/>
                    <a:pt x="2584" y="2019"/>
                    <a:pt x="2584" y="1306"/>
                  </a:cubicBezTo>
                  <a:cubicBezTo>
                    <a:pt x="2584" y="593"/>
                    <a:pt x="2005"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7234138" y="2469550"/>
              <a:ext cx="14500" cy="14500"/>
            </a:xfrm>
            <a:custGeom>
              <a:avLst/>
              <a:gdLst/>
              <a:ahLst/>
              <a:cxnLst/>
              <a:rect l="l" t="t" r="r" b="b"/>
              <a:pathLst>
                <a:path w="580" h="580" extrusionOk="0">
                  <a:moveTo>
                    <a:pt x="296" y="1"/>
                  </a:moveTo>
                  <a:cubicBezTo>
                    <a:pt x="215" y="1"/>
                    <a:pt x="135" y="28"/>
                    <a:pt x="81" y="81"/>
                  </a:cubicBezTo>
                  <a:cubicBezTo>
                    <a:pt x="27" y="135"/>
                    <a:pt x="0" y="216"/>
                    <a:pt x="0" y="297"/>
                  </a:cubicBezTo>
                  <a:cubicBezTo>
                    <a:pt x="0" y="365"/>
                    <a:pt x="27" y="445"/>
                    <a:pt x="81" y="499"/>
                  </a:cubicBezTo>
                  <a:cubicBezTo>
                    <a:pt x="135" y="553"/>
                    <a:pt x="215" y="580"/>
                    <a:pt x="296" y="580"/>
                  </a:cubicBezTo>
                  <a:cubicBezTo>
                    <a:pt x="364" y="580"/>
                    <a:pt x="445" y="553"/>
                    <a:pt x="499" y="499"/>
                  </a:cubicBezTo>
                  <a:cubicBezTo>
                    <a:pt x="552" y="445"/>
                    <a:pt x="579" y="365"/>
                    <a:pt x="579" y="297"/>
                  </a:cubicBezTo>
                  <a:cubicBezTo>
                    <a:pt x="579" y="216"/>
                    <a:pt x="552" y="135"/>
                    <a:pt x="499" y="81"/>
                  </a:cubicBezTo>
                  <a:cubicBezTo>
                    <a:pt x="445" y="28"/>
                    <a:pt x="364"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7031913" y="2426475"/>
              <a:ext cx="14825" cy="22925"/>
            </a:xfrm>
            <a:custGeom>
              <a:avLst/>
              <a:gdLst/>
              <a:ahLst/>
              <a:cxnLst/>
              <a:rect l="l" t="t" r="r" b="b"/>
              <a:pathLst>
                <a:path w="593" h="917" extrusionOk="0">
                  <a:moveTo>
                    <a:pt x="296" y="1"/>
                  </a:moveTo>
                  <a:cubicBezTo>
                    <a:pt x="135" y="1"/>
                    <a:pt x="0" y="135"/>
                    <a:pt x="0" y="297"/>
                  </a:cubicBezTo>
                  <a:lnTo>
                    <a:pt x="0" y="620"/>
                  </a:lnTo>
                  <a:cubicBezTo>
                    <a:pt x="0" y="781"/>
                    <a:pt x="135" y="916"/>
                    <a:pt x="296" y="916"/>
                  </a:cubicBezTo>
                  <a:cubicBezTo>
                    <a:pt x="458" y="916"/>
                    <a:pt x="593" y="781"/>
                    <a:pt x="593" y="620"/>
                  </a:cubicBezTo>
                  <a:lnTo>
                    <a:pt x="593" y="297"/>
                  </a:lnTo>
                  <a:cubicBezTo>
                    <a:pt x="593"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7031913" y="2462500"/>
              <a:ext cx="14825" cy="22550"/>
            </a:xfrm>
            <a:custGeom>
              <a:avLst/>
              <a:gdLst/>
              <a:ahLst/>
              <a:cxnLst/>
              <a:rect l="l" t="t" r="r" b="b"/>
              <a:pathLst>
                <a:path w="593" h="902" extrusionOk="0">
                  <a:moveTo>
                    <a:pt x="296" y="0"/>
                  </a:moveTo>
                  <a:cubicBezTo>
                    <a:pt x="135" y="0"/>
                    <a:pt x="0" y="121"/>
                    <a:pt x="0" y="297"/>
                  </a:cubicBezTo>
                  <a:lnTo>
                    <a:pt x="0" y="606"/>
                  </a:lnTo>
                  <a:cubicBezTo>
                    <a:pt x="0" y="767"/>
                    <a:pt x="135" y="902"/>
                    <a:pt x="296" y="902"/>
                  </a:cubicBezTo>
                  <a:cubicBezTo>
                    <a:pt x="458" y="902"/>
                    <a:pt x="593" y="767"/>
                    <a:pt x="593" y="606"/>
                  </a:cubicBezTo>
                  <a:lnTo>
                    <a:pt x="593" y="297"/>
                  </a:lnTo>
                  <a:cubicBezTo>
                    <a:pt x="593" y="121"/>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7046038" y="2448375"/>
              <a:ext cx="22550" cy="14825"/>
            </a:xfrm>
            <a:custGeom>
              <a:avLst/>
              <a:gdLst/>
              <a:ahLst/>
              <a:cxnLst/>
              <a:rect l="l" t="t" r="r" b="b"/>
              <a:pathLst>
                <a:path w="902" h="593" extrusionOk="0">
                  <a:moveTo>
                    <a:pt x="297" y="0"/>
                  </a:moveTo>
                  <a:cubicBezTo>
                    <a:pt x="135" y="0"/>
                    <a:pt x="1" y="135"/>
                    <a:pt x="1" y="296"/>
                  </a:cubicBezTo>
                  <a:cubicBezTo>
                    <a:pt x="1" y="458"/>
                    <a:pt x="135" y="592"/>
                    <a:pt x="297" y="592"/>
                  </a:cubicBezTo>
                  <a:lnTo>
                    <a:pt x="606" y="592"/>
                  </a:lnTo>
                  <a:cubicBezTo>
                    <a:pt x="767" y="592"/>
                    <a:pt x="902" y="458"/>
                    <a:pt x="902" y="296"/>
                  </a:cubicBezTo>
                  <a:cubicBezTo>
                    <a:pt x="902" y="135"/>
                    <a:pt x="767"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7010363" y="2448375"/>
              <a:ext cx="22575" cy="14825"/>
            </a:xfrm>
            <a:custGeom>
              <a:avLst/>
              <a:gdLst/>
              <a:ahLst/>
              <a:cxnLst/>
              <a:rect l="l" t="t" r="r" b="b"/>
              <a:pathLst>
                <a:path w="903" h="593" extrusionOk="0">
                  <a:moveTo>
                    <a:pt x="297" y="0"/>
                  </a:moveTo>
                  <a:cubicBezTo>
                    <a:pt x="122" y="0"/>
                    <a:pt x="1" y="135"/>
                    <a:pt x="1" y="296"/>
                  </a:cubicBezTo>
                  <a:cubicBezTo>
                    <a:pt x="1" y="458"/>
                    <a:pt x="122" y="592"/>
                    <a:pt x="297" y="592"/>
                  </a:cubicBezTo>
                  <a:lnTo>
                    <a:pt x="606" y="592"/>
                  </a:lnTo>
                  <a:cubicBezTo>
                    <a:pt x="768" y="592"/>
                    <a:pt x="902" y="458"/>
                    <a:pt x="902" y="296"/>
                  </a:cubicBezTo>
                  <a:cubicBezTo>
                    <a:pt x="902" y="135"/>
                    <a:pt x="768"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7313538" y="2346075"/>
              <a:ext cx="14825" cy="22550"/>
            </a:xfrm>
            <a:custGeom>
              <a:avLst/>
              <a:gdLst/>
              <a:ahLst/>
              <a:cxnLst/>
              <a:rect l="l" t="t" r="r" b="b"/>
              <a:pathLst>
                <a:path w="593" h="902" extrusionOk="0">
                  <a:moveTo>
                    <a:pt x="297" y="0"/>
                  </a:moveTo>
                  <a:cubicBezTo>
                    <a:pt x="135" y="0"/>
                    <a:pt x="1" y="135"/>
                    <a:pt x="1" y="297"/>
                  </a:cubicBezTo>
                  <a:lnTo>
                    <a:pt x="1" y="606"/>
                  </a:lnTo>
                  <a:cubicBezTo>
                    <a:pt x="1" y="767"/>
                    <a:pt x="135" y="902"/>
                    <a:pt x="297" y="902"/>
                  </a:cubicBezTo>
                  <a:cubicBezTo>
                    <a:pt x="458" y="902"/>
                    <a:pt x="593" y="767"/>
                    <a:pt x="593" y="606"/>
                  </a:cubicBezTo>
                  <a:lnTo>
                    <a:pt x="593" y="297"/>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7313538" y="2381750"/>
              <a:ext cx="14825" cy="22550"/>
            </a:xfrm>
            <a:custGeom>
              <a:avLst/>
              <a:gdLst/>
              <a:ahLst/>
              <a:cxnLst/>
              <a:rect l="l" t="t" r="r" b="b"/>
              <a:pathLst>
                <a:path w="593" h="902" extrusionOk="0">
                  <a:moveTo>
                    <a:pt x="297" y="0"/>
                  </a:moveTo>
                  <a:cubicBezTo>
                    <a:pt x="135" y="0"/>
                    <a:pt x="1" y="135"/>
                    <a:pt x="1" y="296"/>
                  </a:cubicBezTo>
                  <a:lnTo>
                    <a:pt x="1" y="605"/>
                  </a:lnTo>
                  <a:cubicBezTo>
                    <a:pt x="1" y="767"/>
                    <a:pt x="135" y="901"/>
                    <a:pt x="297" y="901"/>
                  </a:cubicBezTo>
                  <a:cubicBezTo>
                    <a:pt x="458" y="901"/>
                    <a:pt x="593" y="767"/>
                    <a:pt x="593" y="605"/>
                  </a:cubicBezTo>
                  <a:lnTo>
                    <a:pt x="593" y="296"/>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7327338" y="2367925"/>
              <a:ext cx="22575" cy="14825"/>
            </a:xfrm>
            <a:custGeom>
              <a:avLst/>
              <a:gdLst/>
              <a:ahLst/>
              <a:cxnLst/>
              <a:rect l="l" t="t" r="r" b="b"/>
              <a:pathLst>
                <a:path w="903" h="593" extrusionOk="0">
                  <a:moveTo>
                    <a:pt x="297" y="1"/>
                  </a:moveTo>
                  <a:cubicBezTo>
                    <a:pt x="136" y="1"/>
                    <a:pt x="1" y="135"/>
                    <a:pt x="1" y="297"/>
                  </a:cubicBezTo>
                  <a:cubicBezTo>
                    <a:pt x="1" y="458"/>
                    <a:pt x="136" y="593"/>
                    <a:pt x="297" y="593"/>
                  </a:cubicBezTo>
                  <a:lnTo>
                    <a:pt x="620" y="593"/>
                  </a:lnTo>
                  <a:cubicBezTo>
                    <a:pt x="782" y="593"/>
                    <a:pt x="902" y="458"/>
                    <a:pt x="902" y="297"/>
                  </a:cubicBezTo>
                  <a:cubicBezTo>
                    <a:pt x="902" y="135"/>
                    <a:pt x="782"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7291688" y="2367925"/>
              <a:ext cx="22550" cy="14825"/>
            </a:xfrm>
            <a:custGeom>
              <a:avLst/>
              <a:gdLst/>
              <a:ahLst/>
              <a:cxnLst/>
              <a:rect l="l" t="t" r="r" b="b"/>
              <a:pathLst>
                <a:path w="902" h="593" extrusionOk="0">
                  <a:moveTo>
                    <a:pt x="296" y="1"/>
                  </a:moveTo>
                  <a:cubicBezTo>
                    <a:pt x="135" y="1"/>
                    <a:pt x="0" y="135"/>
                    <a:pt x="0" y="297"/>
                  </a:cubicBezTo>
                  <a:cubicBezTo>
                    <a:pt x="0" y="458"/>
                    <a:pt x="135" y="593"/>
                    <a:pt x="296" y="593"/>
                  </a:cubicBezTo>
                  <a:lnTo>
                    <a:pt x="605" y="593"/>
                  </a:lnTo>
                  <a:cubicBezTo>
                    <a:pt x="767" y="593"/>
                    <a:pt x="901" y="458"/>
                    <a:pt x="901" y="297"/>
                  </a:cubicBezTo>
                  <a:cubicBezTo>
                    <a:pt x="901" y="135"/>
                    <a:pt x="767" y="1"/>
                    <a:pt x="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55"/>
          <p:cNvGrpSpPr/>
          <p:nvPr/>
        </p:nvGrpSpPr>
        <p:grpSpPr>
          <a:xfrm>
            <a:off x="1064475" y="3545118"/>
            <a:ext cx="394652" cy="394809"/>
            <a:chOff x="4756863" y="3019900"/>
            <a:chExt cx="376900" cy="377050"/>
          </a:xfrm>
        </p:grpSpPr>
        <p:sp>
          <p:nvSpPr>
            <p:cNvPr id="2236" name="Google Shape;2236;p55"/>
            <p:cNvSpPr/>
            <p:nvPr/>
          </p:nvSpPr>
          <p:spPr>
            <a:xfrm>
              <a:off x="4904263" y="3143550"/>
              <a:ext cx="14500" cy="14475"/>
            </a:xfrm>
            <a:custGeom>
              <a:avLst/>
              <a:gdLst/>
              <a:ahLst/>
              <a:cxnLst/>
              <a:rect l="l" t="t" r="r" b="b"/>
              <a:pathLst>
                <a:path w="580" h="579" extrusionOk="0">
                  <a:moveTo>
                    <a:pt x="283" y="1"/>
                  </a:moveTo>
                  <a:cubicBezTo>
                    <a:pt x="216" y="1"/>
                    <a:pt x="135" y="28"/>
                    <a:pt x="81" y="81"/>
                  </a:cubicBezTo>
                  <a:cubicBezTo>
                    <a:pt x="27" y="135"/>
                    <a:pt x="0" y="216"/>
                    <a:pt x="0" y="297"/>
                  </a:cubicBezTo>
                  <a:cubicBezTo>
                    <a:pt x="0" y="364"/>
                    <a:pt x="27" y="444"/>
                    <a:pt x="81" y="498"/>
                  </a:cubicBezTo>
                  <a:cubicBezTo>
                    <a:pt x="135" y="552"/>
                    <a:pt x="216" y="579"/>
                    <a:pt x="283" y="579"/>
                  </a:cubicBezTo>
                  <a:cubicBezTo>
                    <a:pt x="364" y="579"/>
                    <a:pt x="445" y="552"/>
                    <a:pt x="499" y="498"/>
                  </a:cubicBezTo>
                  <a:cubicBezTo>
                    <a:pt x="553" y="444"/>
                    <a:pt x="580" y="364"/>
                    <a:pt x="580" y="297"/>
                  </a:cubicBezTo>
                  <a:cubicBezTo>
                    <a:pt x="580" y="216"/>
                    <a:pt x="553" y="135"/>
                    <a:pt x="499" y="81"/>
                  </a:cubicBezTo>
                  <a:cubicBezTo>
                    <a:pt x="445"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4756863" y="3019900"/>
              <a:ext cx="235575" cy="377050"/>
            </a:xfrm>
            <a:custGeom>
              <a:avLst/>
              <a:gdLst/>
              <a:ahLst/>
              <a:cxnLst/>
              <a:rect l="l" t="t" r="r" b="b"/>
              <a:pathLst>
                <a:path w="9423" h="15082" extrusionOk="0">
                  <a:moveTo>
                    <a:pt x="2923" y="586"/>
                  </a:moveTo>
                  <a:cubicBezTo>
                    <a:pt x="3061" y="586"/>
                    <a:pt x="3199" y="630"/>
                    <a:pt x="3312" y="720"/>
                  </a:cubicBezTo>
                  <a:lnTo>
                    <a:pt x="3393" y="801"/>
                  </a:lnTo>
                  <a:cubicBezTo>
                    <a:pt x="3613" y="974"/>
                    <a:pt x="3882" y="1062"/>
                    <a:pt x="4151" y="1062"/>
                  </a:cubicBezTo>
                  <a:cubicBezTo>
                    <a:pt x="4424" y="1062"/>
                    <a:pt x="4697" y="971"/>
                    <a:pt x="4914" y="787"/>
                  </a:cubicBezTo>
                  <a:cubicBezTo>
                    <a:pt x="5028" y="700"/>
                    <a:pt x="5166" y="656"/>
                    <a:pt x="5304" y="656"/>
                  </a:cubicBezTo>
                  <a:cubicBezTo>
                    <a:pt x="5442" y="656"/>
                    <a:pt x="5580" y="700"/>
                    <a:pt x="5695" y="787"/>
                  </a:cubicBezTo>
                  <a:lnTo>
                    <a:pt x="5695" y="801"/>
                  </a:lnTo>
                  <a:cubicBezTo>
                    <a:pt x="5917" y="976"/>
                    <a:pt x="6186" y="1064"/>
                    <a:pt x="6455" y="1064"/>
                  </a:cubicBezTo>
                  <a:cubicBezTo>
                    <a:pt x="6724" y="1064"/>
                    <a:pt x="6993" y="976"/>
                    <a:pt x="7215" y="801"/>
                  </a:cubicBezTo>
                  <a:lnTo>
                    <a:pt x="7310" y="720"/>
                  </a:lnTo>
                  <a:cubicBezTo>
                    <a:pt x="7413" y="632"/>
                    <a:pt x="7544" y="588"/>
                    <a:pt x="7679" y="588"/>
                  </a:cubicBezTo>
                  <a:cubicBezTo>
                    <a:pt x="7791" y="588"/>
                    <a:pt x="7906" y="618"/>
                    <a:pt x="8010" y="679"/>
                  </a:cubicBezTo>
                  <a:lnTo>
                    <a:pt x="8346" y="882"/>
                  </a:lnTo>
                  <a:lnTo>
                    <a:pt x="7215" y="3547"/>
                  </a:lnTo>
                  <a:lnTo>
                    <a:pt x="3393" y="3547"/>
                  </a:lnTo>
                  <a:lnTo>
                    <a:pt x="2262" y="882"/>
                  </a:lnTo>
                  <a:lnTo>
                    <a:pt x="2612" y="667"/>
                  </a:lnTo>
                  <a:cubicBezTo>
                    <a:pt x="2707" y="613"/>
                    <a:pt x="2815" y="586"/>
                    <a:pt x="2923" y="586"/>
                  </a:cubicBezTo>
                  <a:close/>
                  <a:moveTo>
                    <a:pt x="2931" y="0"/>
                  </a:moveTo>
                  <a:cubicBezTo>
                    <a:pt x="2719" y="0"/>
                    <a:pt x="2506" y="56"/>
                    <a:pt x="2316" y="168"/>
                  </a:cubicBezTo>
                  <a:lnTo>
                    <a:pt x="1738" y="505"/>
                  </a:lnTo>
                  <a:cubicBezTo>
                    <a:pt x="1603" y="572"/>
                    <a:pt x="1549" y="733"/>
                    <a:pt x="1616" y="868"/>
                  </a:cubicBezTo>
                  <a:lnTo>
                    <a:pt x="2881" y="3829"/>
                  </a:lnTo>
                  <a:lnTo>
                    <a:pt x="566" y="8877"/>
                  </a:lnTo>
                  <a:cubicBezTo>
                    <a:pt x="189" y="9697"/>
                    <a:pt x="1" y="10586"/>
                    <a:pt x="1" y="11488"/>
                  </a:cubicBezTo>
                  <a:cubicBezTo>
                    <a:pt x="1" y="12578"/>
                    <a:pt x="485" y="13588"/>
                    <a:pt x="1320" y="14274"/>
                  </a:cubicBezTo>
                  <a:cubicBezTo>
                    <a:pt x="1953" y="14799"/>
                    <a:pt x="2761" y="15081"/>
                    <a:pt x="3581" y="15081"/>
                  </a:cubicBezTo>
                  <a:lnTo>
                    <a:pt x="7014" y="15081"/>
                  </a:lnTo>
                  <a:cubicBezTo>
                    <a:pt x="7834" y="15081"/>
                    <a:pt x="8642" y="14799"/>
                    <a:pt x="9275" y="14274"/>
                  </a:cubicBezTo>
                  <a:cubicBezTo>
                    <a:pt x="9410" y="14166"/>
                    <a:pt x="9423" y="13992"/>
                    <a:pt x="9329" y="13857"/>
                  </a:cubicBezTo>
                  <a:cubicBezTo>
                    <a:pt x="9267" y="13787"/>
                    <a:pt x="9179" y="13749"/>
                    <a:pt x="9092" y="13749"/>
                  </a:cubicBezTo>
                  <a:cubicBezTo>
                    <a:pt x="9027" y="13749"/>
                    <a:pt x="8963" y="13770"/>
                    <a:pt x="8911" y="13816"/>
                  </a:cubicBezTo>
                  <a:cubicBezTo>
                    <a:pt x="8373" y="14247"/>
                    <a:pt x="7700" y="14489"/>
                    <a:pt x="7014" y="14489"/>
                  </a:cubicBezTo>
                  <a:lnTo>
                    <a:pt x="3581" y="14489"/>
                  </a:lnTo>
                  <a:cubicBezTo>
                    <a:pt x="2895" y="14489"/>
                    <a:pt x="2222" y="14247"/>
                    <a:pt x="1697" y="13816"/>
                  </a:cubicBezTo>
                  <a:cubicBezTo>
                    <a:pt x="984" y="13251"/>
                    <a:pt x="593" y="12403"/>
                    <a:pt x="593" y="11488"/>
                  </a:cubicBezTo>
                  <a:cubicBezTo>
                    <a:pt x="593" y="10667"/>
                    <a:pt x="769" y="9873"/>
                    <a:pt x="1105" y="9119"/>
                  </a:cubicBezTo>
                  <a:lnTo>
                    <a:pt x="2747" y="5525"/>
                  </a:lnTo>
                  <a:lnTo>
                    <a:pt x="4860" y="5525"/>
                  </a:lnTo>
                  <a:cubicBezTo>
                    <a:pt x="5022" y="5525"/>
                    <a:pt x="5157" y="5404"/>
                    <a:pt x="5157" y="5243"/>
                  </a:cubicBezTo>
                  <a:cubicBezTo>
                    <a:pt x="5157" y="5081"/>
                    <a:pt x="5022" y="4947"/>
                    <a:pt x="4860" y="4947"/>
                  </a:cubicBezTo>
                  <a:lnTo>
                    <a:pt x="3016" y="4947"/>
                  </a:lnTo>
                  <a:lnTo>
                    <a:pt x="3393" y="4125"/>
                  </a:lnTo>
                  <a:lnTo>
                    <a:pt x="7215" y="4125"/>
                  </a:lnTo>
                  <a:lnTo>
                    <a:pt x="8238" y="6359"/>
                  </a:lnTo>
                  <a:cubicBezTo>
                    <a:pt x="8288" y="6469"/>
                    <a:pt x="8396" y="6534"/>
                    <a:pt x="8509" y="6534"/>
                  </a:cubicBezTo>
                  <a:cubicBezTo>
                    <a:pt x="8549" y="6534"/>
                    <a:pt x="8590" y="6526"/>
                    <a:pt x="8629" y="6508"/>
                  </a:cubicBezTo>
                  <a:cubicBezTo>
                    <a:pt x="8777" y="6440"/>
                    <a:pt x="8830" y="6266"/>
                    <a:pt x="8764" y="6117"/>
                  </a:cubicBezTo>
                  <a:lnTo>
                    <a:pt x="7727" y="3829"/>
                  </a:lnTo>
                  <a:lnTo>
                    <a:pt x="8992" y="868"/>
                  </a:lnTo>
                  <a:cubicBezTo>
                    <a:pt x="9046" y="733"/>
                    <a:pt x="8992" y="572"/>
                    <a:pt x="8871" y="505"/>
                  </a:cubicBezTo>
                  <a:lnTo>
                    <a:pt x="8306" y="168"/>
                  </a:lnTo>
                  <a:cubicBezTo>
                    <a:pt x="8116" y="56"/>
                    <a:pt x="7903" y="0"/>
                    <a:pt x="7690" y="0"/>
                  </a:cubicBezTo>
                  <a:cubicBezTo>
                    <a:pt x="7420" y="0"/>
                    <a:pt x="7151" y="89"/>
                    <a:pt x="6933" y="263"/>
                  </a:cubicBezTo>
                  <a:lnTo>
                    <a:pt x="6838" y="344"/>
                  </a:lnTo>
                  <a:cubicBezTo>
                    <a:pt x="6731" y="431"/>
                    <a:pt x="6596" y="474"/>
                    <a:pt x="6460" y="474"/>
                  </a:cubicBezTo>
                  <a:cubicBezTo>
                    <a:pt x="6324" y="474"/>
                    <a:pt x="6186" y="431"/>
                    <a:pt x="6072" y="344"/>
                  </a:cubicBezTo>
                  <a:cubicBezTo>
                    <a:pt x="5849" y="162"/>
                    <a:pt x="5577" y="71"/>
                    <a:pt x="5306" y="71"/>
                  </a:cubicBezTo>
                  <a:cubicBezTo>
                    <a:pt x="5035" y="71"/>
                    <a:pt x="4766" y="162"/>
                    <a:pt x="4550" y="344"/>
                  </a:cubicBezTo>
                  <a:cubicBezTo>
                    <a:pt x="4436" y="431"/>
                    <a:pt x="4298" y="474"/>
                    <a:pt x="4160" y="474"/>
                  </a:cubicBezTo>
                  <a:cubicBezTo>
                    <a:pt x="4022" y="474"/>
                    <a:pt x="3884" y="431"/>
                    <a:pt x="3770" y="344"/>
                  </a:cubicBezTo>
                  <a:lnTo>
                    <a:pt x="3676" y="263"/>
                  </a:lnTo>
                  <a:cubicBezTo>
                    <a:pt x="3465" y="89"/>
                    <a:pt x="3199" y="0"/>
                    <a:pt x="2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5035163" y="3278825"/>
              <a:ext cx="47125" cy="85825"/>
            </a:xfrm>
            <a:custGeom>
              <a:avLst/>
              <a:gdLst/>
              <a:ahLst/>
              <a:cxnLst/>
              <a:rect l="l" t="t" r="r" b="b"/>
              <a:pathLst>
                <a:path w="1885" h="3433" extrusionOk="0">
                  <a:moveTo>
                    <a:pt x="943" y="0"/>
                  </a:moveTo>
                  <a:cubicBezTo>
                    <a:pt x="781" y="0"/>
                    <a:pt x="647" y="135"/>
                    <a:pt x="647" y="297"/>
                  </a:cubicBezTo>
                  <a:lnTo>
                    <a:pt x="647" y="310"/>
                  </a:lnTo>
                  <a:cubicBezTo>
                    <a:pt x="270" y="417"/>
                    <a:pt x="1" y="754"/>
                    <a:pt x="1" y="1144"/>
                  </a:cubicBezTo>
                  <a:cubicBezTo>
                    <a:pt x="1" y="1629"/>
                    <a:pt x="431" y="2019"/>
                    <a:pt x="943" y="2019"/>
                  </a:cubicBezTo>
                  <a:cubicBezTo>
                    <a:pt x="1131" y="2019"/>
                    <a:pt x="1293" y="2154"/>
                    <a:pt x="1293" y="2316"/>
                  </a:cubicBezTo>
                  <a:cubicBezTo>
                    <a:pt x="1293" y="2463"/>
                    <a:pt x="1131" y="2598"/>
                    <a:pt x="943" y="2598"/>
                  </a:cubicBezTo>
                  <a:cubicBezTo>
                    <a:pt x="754" y="2598"/>
                    <a:pt x="593" y="2463"/>
                    <a:pt x="593" y="2316"/>
                  </a:cubicBezTo>
                  <a:cubicBezTo>
                    <a:pt x="593" y="2140"/>
                    <a:pt x="458" y="2019"/>
                    <a:pt x="297" y="2019"/>
                  </a:cubicBezTo>
                  <a:cubicBezTo>
                    <a:pt x="135" y="2019"/>
                    <a:pt x="1" y="2140"/>
                    <a:pt x="1" y="2316"/>
                  </a:cubicBezTo>
                  <a:cubicBezTo>
                    <a:pt x="1" y="2692"/>
                    <a:pt x="270" y="3028"/>
                    <a:pt x="647" y="3136"/>
                  </a:cubicBezTo>
                  <a:cubicBezTo>
                    <a:pt x="647" y="3298"/>
                    <a:pt x="781" y="3432"/>
                    <a:pt x="943" y="3432"/>
                  </a:cubicBezTo>
                  <a:cubicBezTo>
                    <a:pt x="1104" y="3432"/>
                    <a:pt x="1239" y="3298"/>
                    <a:pt x="1239" y="3136"/>
                  </a:cubicBezTo>
                  <a:cubicBezTo>
                    <a:pt x="1616" y="3028"/>
                    <a:pt x="1885" y="2692"/>
                    <a:pt x="1885" y="2316"/>
                  </a:cubicBezTo>
                  <a:cubicBezTo>
                    <a:pt x="1885" y="1831"/>
                    <a:pt x="1454" y="1427"/>
                    <a:pt x="943" y="1427"/>
                  </a:cubicBezTo>
                  <a:cubicBezTo>
                    <a:pt x="754" y="1427"/>
                    <a:pt x="593" y="1306"/>
                    <a:pt x="593" y="1144"/>
                  </a:cubicBezTo>
                  <a:cubicBezTo>
                    <a:pt x="593" y="982"/>
                    <a:pt x="754" y="848"/>
                    <a:pt x="943" y="848"/>
                  </a:cubicBezTo>
                  <a:cubicBezTo>
                    <a:pt x="1131" y="848"/>
                    <a:pt x="1293" y="982"/>
                    <a:pt x="1293" y="1144"/>
                  </a:cubicBezTo>
                  <a:cubicBezTo>
                    <a:pt x="1293" y="1306"/>
                    <a:pt x="1427" y="1440"/>
                    <a:pt x="1589" y="1440"/>
                  </a:cubicBezTo>
                  <a:cubicBezTo>
                    <a:pt x="1750" y="1440"/>
                    <a:pt x="1885" y="1306"/>
                    <a:pt x="1885" y="1144"/>
                  </a:cubicBezTo>
                  <a:cubicBezTo>
                    <a:pt x="1885" y="754"/>
                    <a:pt x="1616" y="417"/>
                    <a:pt x="1239" y="310"/>
                  </a:cubicBezTo>
                  <a:lnTo>
                    <a:pt x="1239" y="297"/>
                  </a:lnTo>
                  <a:cubicBezTo>
                    <a:pt x="1239" y="135"/>
                    <a:pt x="110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4872988" y="3100800"/>
              <a:ext cx="221075" cy="147775"/>
            </a:xfrm>
            <a:custGeom>
              <a:avLst/>
              <a:gdLst/>
              <a:ahLst/>
              <a:cxnLst/>
              <a:rect l="l" t="t" r="r" b="b"/>
              <a:pathLst>
                <a:path w="8843" h="5911" extrusionOk="0">
                  <a:moveTo>
                    <a:pt x="7658" y="1"/>
                  </a:moveTo>
                  <a:cubicBezTo>
                    <a:pt x="7497" y="1"/>
                    <a:pt x="7362" y="135"/>
                    <a:pt x="7362" y="297"/>
                  </a:cubicBezTo>
                  <a:cubicBezTo>
                    <a:pt x="7362" y="458"/>
                    <a:pt x="7497" y="593"/>
                    <a:pt x="7658" y="593"/>
                  </a:cubicBezTo>
                  <a:lnTo>
                    <a:pt x="7834" y="593"/>
                  </a:lnTo>
                  <a:lnTo>
                    <a:pt x="4185" y="4241"/>
                  </a:lnTo>
                  <a:lnTo>
                    <a:pt x="2934" y="2989"/>
                  </a:lnTo>
                  <a:cubicBezTo>
                    <a:pt x="2880" y="2935"/>
                    <a:pt x="2813" y="2908"/>
                    <a:pt x="2732" y="2908"/>
                  </a:cubicBezTo>
                  <a:cubicBezTo>
                    <a:pt x="2651" y="2908"/>
                    <a:pt x="2570" y="2935"/>
                    <a:pt x="2516" y="2989"/>
                  </a:cubicBezTo>
                  <a:lnTo>
                    <a:pt x="108" y="5412"/>
                  </a:lnTo>
                  <a:cubicBezTo>
                    <a:pt x="0" y="5519"/>
                    <a:pt x="0" y="5708"/>
                    <a:pt x="108" y="5815"/>
                  </a:cubicBezTo>
                  <a:cubicBezTo>
                    <a:pt x="174" y="5883"/>
                    <a:pt x="242" y="5910"/>
                    <a:pt x="323" y="5910"/>
                  </a:cubicBezTo>
                  <a:cubicBezTo>
                    <a:pt x="390" y="5910"/>
                    <a:pt x="471" y="5883"/>
                    <a:pt x="524" y="5815"/>
                  </a:cubicBezTo>
                  <a:lnTo>
                    <a:pt x="2732" y="3622"/>
                  </a:lnTo>
                  <a:lnTo>
                    <a:pt x="3970" y="4873"/>
                  </a:lnTo>
                  <a:cubicBezTo>
                    <a:pt x="4038" y="4927"/>
                    <a:pt x="4105" y="4954"/>
                    <a:pt x="4185" y="4954"/>
                  </a:cubicBezTo>
                  <a:cubicBezTo>
                    <a:pt x="4266" y="4954"/>
                    <a:pt x="4334" y="4927"/>
                    <a:pt x="4388" y="4873"/>
                  </a:cubicBezTo>
                  <a:lnTo>
                    <a:pt x="8250" y="1011"/>
                  </a:lnTo>
                  <a:lnTo>
                    <a:pt x="8250" y="1185"/>
                  </a:lnTo>
                  <a:cubicBezTo>
                    <a:pt x="8250" y="1347"/>
                    <a:pt x="8385" y="1481"/>
                    <a:pt x="8546" y="1481"/>
                  </a:cubicBezTo>
                  <a:cubicBezTo>
                    <a:pt x="8708" y="1481"/>
                    <a:pt x="8843" y="1347"/>
                    <a:pt x="8843" y="1185"/>
                  </a:cubicBezTo>
                  <a:lnTo>
                    <a:pt x="8843" y="297"/>
                  </a:lnTo>
                  <a:cubicBezTo>
                    <a:pt x="8843" y="135"/>
                    <a:pt x="8708" y="1"/>
                    <a:pt x="8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4983663" y="3237450"/>
              <a:ext cx="150100" cy="159175"/>
            </a:xfrm>
            <a:custGeom>
              <a:avLst/>
              <a:gdLst/>
              <a:ahLst/>
              <a:cxnLst/>
              <a:rect l="l" t="t" r="r" b="b"/>
              <a:pathLst>
                <a:path w="6004" h="6367" extrusionOk="0">
                  <a:moveTo>
                    <a:pt x="3003" y="956"/>
                  </a:moveTo>
                  <a:cubicBezTo>
                    <a:pt x="4335" y="956"/>
                    <a:pt x="5412" y="2032"/>
                    <a:pt x="5412" y="3364"/>
                  </a:cubicBezTo>
                  <a:cubicBezTo>
                    <a:pt x="5412" y="4697"/>
                    <a:pt x="4335" y="5787"/>
                    <a:pt x="3003" y="5787"/>
                  </a:cubicBezTo>
                  <a:cubicBezTo>
                    <a:pt x="1670" y="5787"/>
                    <a:pt x="593" y="4697"/>
                    <a:pt x="593" y="3364"/>
                  </a:cubicBezTo>
                  <a:cubicBezTo>
                    <a:pt x="593" y="2032"/>
                    <a:pt x="1670" y="956"/>
                    <a:pt x="3003" y="956"/>
                  </a:cubicBezTo>
                  <a:close/>
                  <a:moveTo>
                    <a:pt x="686" y="0"/>
                  </a:moveTo>
                  <a:cubicBezTo>
                    <a:pt x="646" y="0"/>
                    <a:pt x="605" y="9"/>
                    <a:pt x="566" y="26"/>
                  </a:cubicBezTo>
                  <a:cubicBezTo>
                    <a:pt x="419" y="94"/>
                    <a:pt x="351" y="269"/>
                    <a:pt x="419" y="417"/>
                  </a:cubicBezTo>
                  <a:cubicBezTo>
                    <a:pt x="566" y="726"/>
                    <a:pt x="674" y="1049"/>
                    <a:pt x="754" y="1372"/>
                  </a:cubicBezTo>
                  <a:cubicBezTo>
                    <a:pt x="284" y="1898"/>
                    <a:pt x="1" y="2598"/>
                    <a:pt x="1" y="3364"/>
                  </a:cubicBezTo>
                  <a:cubicBezTo>
                    <a:pt x="1" y="5020"/>
                    <a:pt x="1347" y="6366"/>
                    <a:pt x="3003" y="6366"/>
                  </a:cubicBezTo>
                  <a:cubicBezTo>
                    <a:pt x="4658" y="6366"/>
                    <a:pt x="6004" y="5020"/>
                    <a:pt x="6004" y="3364"/>
                  </a:cubicBezTo>
                  <a:cubicBezTo>
                    <a:pt x="6004" y="1709"/>
                    <a:pt x="4658" y="363"/>
                    <a:pt x="3003" y="363"/>
                  </a:cubicBezTo>
                  <a:cubicBezTo>
                    <a:pt x="2343" y="363"/>
                    <a:pt x="1738" y="579"/>
                    <a:pt x="1253" y="929"/>
                  </a:cubicBezTo>
                  <a:cubicBezTo>
                    <a:pt x="1172" y="672"/>
                    <a:pt x="1078" y="417"/>
                    <a:pt x="957" y="175"/>
                  </a:cubicBezTo>
                  <a:cubicBezTo>
                    <a:pt x="907" y="65"/>
                    <a:pt x="799" y="0"/>
                    <a:pt x="6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5008913" y="3314500"/>
              <a:ext cx="14825" cy="14825"/>
            </a:xfrm>
            <a:custGeom>
              <a:avLst/>
              <a:gdLst/>
              <a:ahLst/>
              <a:cxnLst/>
              <a:rect l="l" t="t" r="r" b="b"/>
              <a:pathLst>
                <a:path w="593" h="593" extrusionOk="0">
                  <a:moveTo>
                    <a:pt x="297" y="0"/>
                  </a:moveTo>
                  <a:cubicBezTo>
                    <a:pt x="216" y="0"/>
                    <a:pt x="135" y="40"/>
                    <a:pt x="82" y="94"/>
                  </a:cubicBezTo>
                  <a:cubicBezTo>
                    <a:pt x="28" y="148"/>
                    <a:pt x="1" y="216"/>
                    <a:pt x="1" y="296"/>
                  </a:cubicBezTo>
                  <a:cubicBezTo>
                    <a:pt x="1" y="377"/>
                    <a:pt x="28" y="458"/>
                    <a:pt x="82" y="512"/>
                  </a:cubicBezTo>
                  <a:cubicBezTo>
                    <a:pt x="135" y="566"/>
                    <a:pt x="216" y="592"/>
                    <a:pt x="297" y="592"/>
                  </a:cubicBezTo>
                  <a:cubicBezTo>
                    <a:pt x="378" y="592"/>
                    <a:pt x="444" y="566"/>
                    <a:pt x="498" y="512"/>
                  </a:cubicBezTo>
                  <a:cubicBezTo>
                    <a:pt x="552" y="458"/>
                    <a:pt x="593" y="377"/>
                    <a:pt x="593" y="296"/>
                  </a:cubicBezTo>
                  <a:cubicBezTo>
                    <a:pt x="593" y="216"/>
                    <a:pt x="552" y="148"/>
                    <a:pt x="498" y="94"/>
                  </a:cubicBezTo>
                  <a:cubicBezTo>
                    <a:pt x="444"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5093713" y="3314500"/>
              <a:ext cx="14825" cy="14825"/>
            </a:xfrm>
            <a:custGeom>
              <a:avLst/>
              <a:gdLst/>
              <a:ahLst/>
              <a:cxnLst/>
              <a:rect l="l" t="t" r="r" b="b"/>
              <a:pathLst>
                <a:path w="593" h="593" extrusionOk="0">
                  <a:moveTo>
                    <a:pt x="297" y="0"/>
                  </a:moveTo>
                  <a:cubicBezTo>
                    <a:pt x="216" y="0"/>
                    <a:pt x="148" y="40"/>
                    <a:pt x="94" y="94"/>
                  </a:cubicBezTo>
                  <a:cubicBezTo>
                    <a:pt x="40" y="148"/>
                    <a:pt x="1" y="216"/>
                    <a:pt x="1" y="296"/>
                  </a:cubicBezTo>
                  <a:cubicBezTo>
                    <a:pt x="1" y="377"/>
                    <a:pt x="40" y="458"/>
                    <a:pt x="94" y="512"/>
                  </a:cubicBezTo>
                  <a:cubicBezTo>
                    <a:pt x="148" y="566"/>
                    <a:pt x="216" y="592"/>
                    <a:pt x="297" y="592"/>
                  </a:cubicBezTo>
                  <a:cubicBezTo>
                    <a:pt x="377" y="592"/>
                    <a:pt x="458" y="566"/>
                    <a:pt x="512" y="512"/>
                  </a:cubicBezTo>
                  <a:cubicBezTo>
                    <a:pt x="566" y="458"/>
                    <a:pt x="593" y="377"/>
                    <a:pt x="593" y="296"/>
                  </a:cubicBezTo>
                  <a:cubicBezTo>
                    <a:pt x="593" y="216"/>
                    <a:pt x="566" y="148"/>
                    <a:pt x="512" y="94"/>
                  </a:cubicBezTo>
                  <a:cubicBezTo>
                    <a:pt x="458" y="40"/>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4855138" y="3252225"/>
              <a:ext cx="14825" cy="14500"/>
            </a:xfrm>
            <a:custGeom>
              <a:avLst/>
              <a:gdLst/>
              <a:ahLst/>
              <a:cxnLst/>
              <a:rect l="l" t="t" r="r" b="b"/>
              <a:pathLst>
                <a:path w="593" h="580" extrusionOk="0">
                  <a:moveTo>
                    <a:pt x="296" y="1"/>
                  </a:moveTo>
                  <a:cubicBezTo>
                    <a:pt x="229" y="1"/>
                    <a:pt x="149" y="28"/>
                    <a:pt x="95" y="81"/>
                  </a:cubicBezTo>
                  <a:cubicBezTo>
                    <a:pt x="41" y="135"/>
                    <a:pt x="0" y="216"/>
                    <a:pt x="0" y="297"/>
                  </a:cubicBezTo>
                  <a:cubicBezTo>
                    <a:pt x="0" y="365"/>
                    <a:pt x="41" y="445"/>
                    <a:pt x="95" y="499"/>
                  </a:cubicBezTo>
                  <a:cubicBezTo>
                    <a:pt x="149" y="553"/>
                    <a:pt x="229" y="580"/>
                    <a:pt x="296" y="580"/>
                  </a:cubicBezTo>
                  <a:cubicBezTo>
                    <a:pt x="377" y="580"/>
                    <a:pt x="458" y="553"/>
                    <a:pt x="512" y="499"/>
                  </a:cubicBezTo>
                  <a:cubicBezTo>
                    <a:pt x="565" y="445"/>
                    <a:pt x="592" y="365"/>
                    <a:pt x="592" y="297"/>
                  </a:cubicBezTo>
                  <a:cubicBezTo>
                    <a:pt x="592" y="216"/>
                    <a:pt x="565" y="135"/>
                    <a:pt x="512" y="81"/>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55"/>
          <p:cNvGrpSpPr/>
          <p:nvPr/>
        </p:nvGrpSpPr>
        <p:grpSpPr>
          <a:xfrm>
            <a:off x="599325" y="3394675"/>
            <a:ext cx="2104650" cy="695700"/>
            <a:chOff x="599325" y="3082000"/>
            <a:chExt cx="2104650" cy="695700"/>
          </a:xfrm>
        </p:grpSpPr>
        <p:sp>
          <p:nvSpPr>
            <p:cNvPr id="2245" name="Google Shape;2245;p55"/>
            <p:cNvSpPr/>
            <p:nvPr/>
          </p:nvSpPr>
          <p:spPr>
            <a:xfrm>
              <a:off x="669675"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599325" y="3082000"/>
              <a:ext cx="2034300" cy="695700"/>
            </a:xfrm>
            <a:prstGeom prst="chevron">
              <a:avLst>
                <a:gd name="adj" fmla="val 337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55"/>
          <p:cNvSpPr/>
          <p:nvPr/>
        </p:nvSpPr>
        <p:spPr>
          <a:xfrm>
            <a:off x="757550" y="1822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txBox="1">
            <a:spLocks noGrp="1"/>
          </p:cNvSpPr>
          <p:nvPr>
            <p:ph type="subTitle" idx="4294967295"/>
          </p:nvPr>
        </p:nvSpPr>
        <p:spPr>
          <a:xfrm>
            <a:off x="833750" y="1883425"/>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JUPiter</a:t>
            </a:r>
            <a:endParaRPr sz="2000">
              <a:latin typeface="Bungee"/>
              <a:ea typeface="Bungee"/>
              <a:cs typeface="Bungee"/>
              <a:sym typeface="Bungee"/>
            </a:endParaRPr>
          </a:p>
        </p:txBody>
      </p:sp>
      <p:sp>
        <p:nvSpPr>
          <p:cNvPr id="2249" name="Google Shape;2249;p55"/>
          <p:cNvSpPr txBox="1">
            <a:spLocks noGrp="1"/>
          </p:cNvSpPr>
          <p:nvPr>
            <p:ph type="subTitle" idx="4294967295"/>
          </p:nvPr>
        </p:nvSpPr>
        <p:spPr>
          <a:xfrm>
            <a:off x="833750" y="2204975"/>
            <a:ext cx="2037000" cy="653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Jupiter is the biggest planet </a:t>
            </a:r>
            <a:endParaRPr/>
          </a:p>
        </p:txBody>
      </p:sp>
      <p:sp>
        <p:nvSpPr>
          <p:cNvPr id="2250" name="Google Shape;2250;p55"/>
          <p:cNvSpPr/>
          <p:nvPr/>
        </p:nvSpPr>
        <p:spPr>
          <a:xfrm>
            <a:off x="2713350" y="1822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txBox="1">
            <a:spLocks noGrp="1"/>
          </p:cNvSpPr>
          <p:nvPr>
            <p:ph type="subTitle" idx="4294967295"/>
          </p:nvPr>
        </p:nvSpPr>
        <p:spPr>
          <a:xfrm>
            <a:off x="2789550" y="1883425"/>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MERcury</a:t>
            </a:r>
            <a:endParaRPr sz="2000">
              <a:latin typeface="Bungee"/>
              <a:ea typeface="Bungee"/>
              <a:cs typeface="Bungee"/>
              <a:sym typeface="Bungee"/>
            </a:endParaRPr>
          </a:p>
        </p:txBody>
      </p:sp>
      <p:sp>
        <p:nvSpPr>
          <p:cNvPr id="2252" name="Google Shape;2252;p55"/>
          <p:cNvSpPr txBox="1">
            <a:spLocks noGrp="1"/>
          </p:cNvSpPr>
          <p:nvPr>
            <p:ph type="subTitle" idx="4294967295"/>
          </p:nvPr>
        </p:nvSpPr>
        <p:spPr>
          <a:xfrm>
            <a:off x="2789550" y="2204975"/>
            <a:ext cx="2037000" cy="653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Mercury is the smallest planet </a:t>
            </a:r>
            <a:endParaRPr/>
          </a:p>
        </p:txBody>
      </p:sp>
      <p:sp>
        <p:nvSpPr>
          <p:cNvPr id="2253" name="Google Shape;2253;p55"/>
          <p:cNvSpPr/>
          <p:nvPr/>
        </p:nvSpPr>
        <p:spPr>
          <a:xfrm>
            <a:off x="4646575" y="1822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txBox="1">
            <a:spLocks noGrp="1"/>
          </p:cNvSpPr>
          <p:nvPr>
            <p:ph type="subTitle" idx="4294967295"/>
          </p:nvPr>
        </p:nvSpPr>
        <p:spPr>
          <a:xfrm>
            <a:off x="4722775" y="1883425"/>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Neptune</a:t>
            </a:r>
            <a:endParaRPr sz="2000">
              <a:latin typeface="Bungee"/>
              <a:ea typeface="Bungee"/>
              <a:cs typeface="Bungee"/>
              <a:sym typeface="Bungee"/>
            </a:endParaRPr>
          </a:p>
        </p:txBody>
      </p:sp>
      <p:sp>
        <p:nvSpPr>
          <p:cNvPr id="2255" name="Google Shape;2255;p55"/>
          <p:cNvSpPr txBox="1">
            <a:spLocks noGrp="1"/>
          </p:cNvSpPr>
          <p:nvPr>
            <p:ph type="subTitle" idx="4294967295"/>
          </p:nvPr>
        </p:nvSpPr>
        <p:spPr>
          <a:xfrm>
            <a:off x="4722775" y="2204975"/>
            <a:ext cx="2037000" cy="653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Neptune is the farthest planet</a:t>
            </a:r>
            <a:endParaRPr/>
          </a:p>
        </p:txBody>
      </p:sp>
      <p:sp>
        <p:nvSpPr>
          <p:cNvPr id="2256" name="Google Shape;2256;p55"/>
          <p:cNvSpPr/>
          <p:nvPr/>
        </p:nvSpPr>
        <p:spPr>
          <a:xfrm>
            <a:off x="6596800" y="1822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txBox="1">
            <a:spLocks noGrp="1"/>
          </p:cNvSpPr>
          <p:nvPr>
            <p:ph type="subTitle" idx="4294967295"/>
          </p:nvPr>
        </p:nvSpPr>
        <p:spPr>
          <a:xfrm>
            <a:off x="6673000" y="1883425"/>
            <a:ext cx="1710300" cy="2844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2000">
                <a:latin typeface="Bungee"/>
                <a:ea typeface="Bungee"/>
                <a:cs typeface="Bungee"/>
                <a:sym typeface="Bungee"/>
              </a:rPr>
              <a:t>Mars</a:t>
            </a:r>
            <a:endParaRPr sz="2000">
              <a:latin typeface="Bungee"/>
              <a:ea typeface="Bungee"/>
              <a:cs typeface="Bungee"/>
              <a:sym typeface="Bungee"/>
            </a:endParaRPr>
          </a:p>
        </p:txBody>
      </p:sp>
      <p:sp>
        <p:nvSpPr>
          <p:cNvPr id="2258" name="Google Shape;2258;p55"/>
          <p:cNvSpPr txBox="1">
            <a:spLocks noGrp="1"/>
          </p:cNvSpPr>
          <p:nvPr>
            <p:ph type="subTitle" idx="4294967295"/>
          </p:nvPr>
        </p:nvSpPr>
        <p:spPr>
          <a:xfrm>
            <a:off x="6673000" y="2204975"/>
            <a:ext cx="2037000" cy="653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Despite being red, it is really cold</a:t>
            </a:r>
            <a:endParaRPr/>
          </a:p>
        </p:txBody>
      </p:sp>
      <p:cxnSp>
        <p:nvCxnSpPr>
          <p:cNvPr id="2259" name="Google Shape;2259;p55"/>
          <p:cNvCxnSpPr/>
          <p:nvPr/>
        </p:nvCxnSpPr>
        <p:spPr>
          <a:xfrm rot="10800000">
            <a:off x="794725" y="2347350"/>
            <a:ext cx="0" cy="103950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cxnSp>
        <p:nvCxnSpPr>
          <p:cNvPr id="2260" name="Google Shape;2260;p55"/>
          <p:cNvCxnSpPr/>
          <p:nvPr/>
        </p:nvCxnSpPr>
        <p:spPr>
          <a:xfrm rot="10800000">
            <a:off x="2730050" y="2347350"/>
            <a:ext cx="0" cy="103950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cxnSp>
        <p:nvCxnSpPr>
          <p:cNvPr id="2261" name="Google Shape;2261;p55"/>
          <p:cNvCxnSpPr/>
          <p:nvPr/>
        </p:nvCxnSpPr>
        <p:spPr>
          <a:xfrm rot="10800000">
            <a:off x="4695150" y="2347350"/>
            <a:ext cx="0" cy="103950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cxnSp>
        <p:nvCxnSpPr>
          <p:cNvPr id="2262" name="Google Shape;2262;p55"/>
          <p:cNvCxnSpPr/>
          <p:nvPr/>
        </p:nvCxnSpPr>
        <p:spPr>
          <a:xfrm rot="10800000">
            <a:off x="6633850" y="2347350"/>
            <a:ext cx="0" cy="1039500"/>
          </a:xfrm>
          <a:prstGeom prst="straightConnector1">
            <a:avLst/>
          </a:prstGeom>
          <a:noFill/>
          <a:ln w="9525" cap="flat" cmpd="sng">
            <a:solidFill>
              <a:schemeClr val="accent6"/>
            </a:solidFill>
            <a:prstDash val="solid"/>
            <a:round/>
            <a:headEnd type="none" w="med" len="med"/>
            <a:tailEnd type="oval" w="med" len="med"/>
          </a:ln>
          <a:effectLst>
            <a:outerShdw blurRad="57150" algn="bl" rotWithShape="0">
              <a:schemeClr val="accent6"/>
            </a:outerShdw>
          </a:effectLst>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66"/>
        <p:cNvGrpSpPr/>
        <p:nvPr/>
      </p:nvGrpSpPr>
      <p:grpSpPr>
        <a:xfrm>
          <a:off x="0" y="0"/>
          <a:ext cx="0" cy="0"/>
          <a:chOff x="0" y="0"/>
          <a:chExt cx="0" cy="0"/>
        </a:xfrm>
      </p:grpSpPr>
      <p:sp>
        <p:nvSpPr>
          <p:cNvPr id="2267" name="Google Shape;2267;p56"/>
          <p:cNvSpPr/>
          <p:nvPr/>
        </p:nvSpPr>
        <p:spPr>
          <a:xfrm>
            <a:off x="1503682" y="1587332"/>
            <a:ext cx="5966700" cy="14373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268" name="Google Shape;2268;p56"/>
          <p:cNvSpPr txBox="1">
            <a:spLocks noGrp="1"/>
          </p:cNvSpPr>
          <p:nvPr>
            <p:ph type="title"/>
          </p:nvPr>
        </p:nvSpPr>
        <p:spPr>
          <a:xfrm>
            <a:off x="962325" y="1779672"/>
            <a:ext cx="7219200" cy="103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$145,321</a:t>
            </a:r>
            <a:endParaRPr/>
          </a:p>
        </p:txBody>
      </p:sp>
      <p:sp>
        <p:nvSpPr>
          <p:cNvPr id="2269" name="Google Shape;2269;p56"/>
          <p:cNvSpPr txBox="1">
            <a:spLocks noGrp="1"/>
          </p:cNvSpPr>
          <p:nvPr>
            <p:ph type="subTitle" idx="1"/>
          </p:nvPr>
        </p:nvSpPr>
        <p:spPr>
          <a:xfrm>
            <a:off x="1397200" y="3222975"/>
            <a:ext cx="63546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may help you catch your audience’s attention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3"/>
          <p:cNvSpPr/>
          <p:nvPr/>
        </p:nvSpPr>
        <p:spPr>
          <a:xfrm>
            <a:off x="1738950" y="1403198"/>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5956800" y="1403198"/>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1738950" y="2656912"/>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5956800" y="2656912"/>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11" name="Google Shape;311;p33"/>
          <p:cNvSpPr txBox="1">
            <a:spLocks noGrp="1"/>
          </p:cNvSpPr>
          <p:nvPr>
            <p:ph type="subTitle" idx="1"/>
          </p:nvPr>
        </p:nvSpPr>
        <p:spPr>
          <a:xfrm>
            <a:off x="1581669" y="1400922"/>
            <a:ext cx="2663400" cy="405900"/>
          </a:xfrm>
          <a:prstGeom prst="rect">
            <a:avLst/>
          </a:prstGeom>
        </p:spPr>
        <p:txBody>
          <a:bodyPr spcFirstLastPara="1" wrap="square" lIns="91425" tIns="91425" rIns="91425" bIns="91425" anchor="ctr" anchorCtr="0">
            <a:noAutofit/>
          </a:bodyPr>
          <a:lstStyle/>
          <a:p>
            <a:pPr algn="ctr" rtl="0"/>
            <a:r>
              <a:rPr lang="en-US" sz="1800" b="0" i="0" u="none" strike="noStrike" baseline="0" dirty="0">
                <a:solidFill>
                  <a:srgbClr val="F2F2F2"/>
                </a:solidFill>
                <a:latin typeface="Bungee" panose="020B0604020202020204" charset="0"/>
              </a:rPr>
              <a:t>Question</a:t>
            </a:r>
          </a:p>
        </p:txBody>
      </p:sp>
      <p:sp>
        <p:nvSpPr>
          <p:cNvPr id="312" name="Google Shape;312;p33"/>
          <p:cNvSpPr txBox="1">
            <a:spLocks noGrp="1"/>
          </p:cNvSpPr>
          <p:nvPr>
            <p:ph type="title" idx="2"/>
          </p:nvPr>
        </p:nvSpPr>
        <p:spPr>
          <a:xfrm>
            <a:off x="491250" y="1338148"/>
            <a:ext cx="124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33"/>
          <p:cNvSpPr txBox="1">
            <a:spLocks noGrp="1"/>
          </p:cNvSpPr>
          <p:nvPr>
            <p:ph type="subTitle" idx="3"/>
          </p:nvPr>
        </p:nvSpPr>
        <p:spPr>
          <a:xfrm>
            <a:off x="1573949" y="1815048"/>
            <a:ext cx="2753625" cy="572700"/>
          </a:xfrm>
          <a:prstGeom prst="rect">
            <a:avLst/>
          </a:prstGeom>
        </p:spPr>
        <p:txBody>
          <a:bodyPr spcFirstLastPara="1" wrap="square" lIns="91425" tIns="91425" rIns="91425" bIns="91425" anchor="ctr" anchorCtr="0">
            <a:noAutofit/>
          </a:bodyPr>
          <a:lstStyle/>
          <a:p>
            <a:pPr algn="ctr"/>
            <a:r>
              <a:rPr lang="en-US" sz="1600" dirty="0"/>
              <a:t>Presenting</a:t>
            </a:r>
            <a:r>
              <a:rPr lang="en-US" sz="2000" dirty="0">
                <a:solidFill>
                  <a:schemeClr val="tx1"/>
                </a:solidFill>
                <a:latin typeface="Segoe UI Light" panose="020B0502040204020203" pitchFamily="34" charset="0"/>
                <a:cs typeface="Segoe UI Light" panose="020B0502040204020203" pitchFamily="34" charset="0"/>
              </a:rPr>
              <a:t> </a:t>
            </a:r>
            <a:r>
              <a:rPr lang="en-US" sz="1600" dirty="0"/>
              <a:t>the prediction</a:t>
            </a:r>
          </a:p>
          <a:p>
            <a:pPr algn="ctr"/>
            <a:r>
              <a:rPr lang="en-US" sz="1600" dirty="0"/>
              <a:t>question</a:t>
            </a:r>
          </a:p>
        </p:txBody>
      </p:sp>
      <p:sp>
        <p:nvSpPr>
          <p:cNvPr id="314" name="Google Shape;314;p33"/>
          <p:cNvSpPr txBox="1">
            <a:spLocks noGrp="1"/>
          </p:cNvSpPr>
          <p:nvPr>
            <p:ph type="title" idx="4"/>
          </p:nvPr>
        </p:nvSpPr>
        <p:spPr>
          <a:xfrm>
            <a:off x="4709100" y="1338148"/>
            <a:ext cx="124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5" name="Google Shape;315;p33"/>
          <p:cNvSpPr txBox="1">
            <a:spLocks noGrp="1"/>
          </p:cNvSpPr>
          <p:nvPr>
            <p:ph type="subTitle" idx="5"/>
          </p:nvPr>
        </p:nvSpPr>
        <p:spPr>
          <a:xfrm>
            <a:off x="5830695" y="1387648"/>
            <a:ext cx="26634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b="0" i="0" u="none" strike="noStrike" baseline="0" dirty="0">
                <a:solidFill>
                  <a:srgbClr val="F2F2F2"/>
                </a:solidFill>
                <a:latin typeface="Bungee" panose="020B0604020202020204" charset="0"/>
              </a:rPr>
              <a:t>Data</a:t>
            </a:r>
            <a:endParaRPr dirty="0"/>
          </a:p>
        </p:txBody>
      </p:sp>
      <p:sp>
        <p:nvSpPr>
          <p:cNvPr id="316" name="Google Shape;316;p33"/>
          <p:cNvSpPr txBox="1">
            <a:spLocks noGrp="1"/>
          </p:cNvSpPr>
          <p:nvPr>
            <p:ph type="subTitle" idx="6"/>
          </p:nvPr>
        </p:nvSpPr>
        <p:spPr>
          <a:xfrm>
            <a:off x="5768820" y="1815048"/>
            <a:ext cx="2663400" cy="572700"/>
          </a:xfrm>
          <a:prstGeom prst="rect">
            <a:avLst/>
          </a:prstGeom>
        </p:spPr>
        <p:txBody>
          <a:bodyPr spcFirstLastPara="1" wrap="square" lIns="91425" tIns="91425" rIns="91425" bIns="91425" anchor="ctr" anchorCtr="0">
            <a:noAutofit/>
          </a:bodyPr>
          <a:lstStyle/>
          <a:p>
            <a:pPr algn="ctr"/>
            <a:r>
              <a:rPr lang="en-US" sz="1600" dirty="0"/>
              <a:t>Get data by using</a:t>
            </a:r>
          </a:p>
          <a:p>
            <a:pPr algn="ctr"/>
            <a:r>
              <a:rPr lang="en-US" sz="1600" dirty="0"/>
              <a:t>Crawling</a:t>
            </a:r>
          </a:p>
        </p:txBody>
      </p:sp>
      <p:sp>
        <p:nvSpPr>
          <p:cNvPr id="317" name="Google Shape;317;p33"/>
          <p:cNvSpPr txBox="1">
            <a:spLocks noGrp="1"/>
          </p:cNvSpPr>
          <p:nvPr>
            <p:ph type="title" idx="7"/>
          </p:nvPr>
        </p:nvSpPr>
        <p:spPr>
          <a:xfrm>
            <a:off x="491250" y="2573512"/>
            <a:ext cx="124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8" name="Google Shape;318;p33"/>
          <p:cNvSpPr txBox="1">
            <a:spLocks noGrp="1"/>
          </p:cNvSpPr>
          <p:nvPr>
            <p:ph type="subTitle" idx="8"/>
          </p:nvPr>
        </p:nvSpPr>
        <p:spPr>
          <a:xfrm>
            <a:off x="1636668" y="2623012"/>
            <a:ext cx="26634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Cleaning</a:t>
            </a:r>
          </a:p>
        </p:txBody>
      </p:sp>
      <p:sp>
        <p:nvSpPr>
          <p:cNvPr id="319" name="Google Shape;319;p33"/>
          <p:cNvSpPr txBox="1">
            <a:spLocks noGrp="1"/>
          </p:cNvSpPr>
          <p:nvPr>
            <p:ph type="subTitle" idx="9"/>
          </p:nvPr>
        </p:nvSpPr>
        <p:spPr>
          <a:xfrm>
            <a:off x="1829175" y="3065154"/>
            <a:ext cx="2663400" cy="572700"/>
          </a:xfrm>
          <a:prstGeom prst="rect">
            <a:avLst/>
          </a:prstGeom>
        </p:spPr>
        <p:txBody>
          <a:bodyPr spcFirstLastPara="1" wrap="square" lIns="91425" tIns="91425" rIns="91425" bIns="91425" anchor="ctr" anchorCtr="0">
            <a:noAutofit/>
          </a:bodyPr>
          <a:lstStyle/>
          <a:p>
            <a:r>
              <a:rPr lang="en-US" sz="1600" dirty="0"/>
              <a:t>Cleaning the data</a:t>
            </a:r>
          </a:p>
        </p:txBody>
      </p:sp>
      <p:sp>
        <p:nvSpPr>
          <p:cNvPr id="320" name="Google Shape;320;p33"/>
          <p:cNvSpPr txBox="1">
            <a:spLocks noGrp="1"/>
          </p:cNvSpPr>
          <p:nvPr>
            <p:ph type="title" idx="13"/>
          </p:nvPr>
        </p:nvSpPr>
        <p:spPr>
          <a:xfrm>
            <a:off x="4709100" y="2573512"/>
            <a:ext cx="1247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21" name="Google Shape;321;p33"/>
          <p:cNvSpPr txBox="1">
            <a:spLocks noGrp="1"/>
          </p:cNvSpPr>
          <p:nvPr>
            <p:ph type="subTitle" idx="14"/>
          </p:nvPr>
        </p:nvSpPr>
        <p:spPr>
          <a:xfrm>
            <a:off x="5981950" y="2623012"/>
            <a:ext cx="2663400" cy="47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t>Visualisation</a:t>
            </a:r>
            <a:endParaRPr dirty="0"/>
          </a:p>
        </p:txBody>
      </p:sp>
      <p:sp>
        <p:nvSpPr>
          <p:cNvPr id="322" name="Google Shape;322;p33"/>
          <p:cNvSpPr txBox="1">
            <a:spLocks noGrp="1"/>
          </p:cNvSpPr>
          <p:nvPr>
            <p:ph type="subTitle" idx="15"/>
          </p:nvPr>
        </p:nvSpPr>
        <p:spPr>
          <a:xfrm>
            <a:off x="5858200" y="3065157"/>
            <a:ext cx="2663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EDA</a:t>
            </a:r>
            <a:endParaRPr dirty="0"/>
          </a:p>
        </p:txBody>
      </p:sp>
      <p:sp>
        <p:nvSpPr>
          <p:cNvPr id="19" name="Google Shape;308;p33">
            <a:extLst>
              <a:ext uri="{FF2B5EF4-FFF2-40B4-BE49-F238E27FC236}">
                <a16:creationId xmlns:a16="http://schemas.microsoft.com/office/drawing/2014/main" id="{23B7F978-F934-4D1D-82B1-F4AEB9F718B3}"/>
              </a:ext>
            </a:extLst>
          </p:cNvPr>
          <p:cNvSpPr/>
          <p:nvPr/>
        </p:nvSpPr>
        <p:spPr>
          <a:xfrm>
            <a:off x="1746969" y="3916214"/>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9;p33">
            <a:extLst>
              <a:ext uri="{FF2B5EF4-FFF2-40B4-BE49-F238E27FC236}">
                <a16:creationId xmlns:a16="http://schemas.microsoft.com/office/drawing/2014/main" id="{FACF5C58-F6CE-49D1-9A28-F353FF9BC813}"/>
              </a:ext>
            </a:extLst>
          </p:cNvPr>
          <p:cNvSpPr/>
          <p:nvPr/>
        </p:nvSpPr>
        <p:spPr>
          <a:xfrm>
            <a:off x="5964819" y="3916214"/>
            <a:ext cx="24672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17;p33">
            <a:extLst>
              <a:ext uri="{FF2B5EF4-FFF2-40B4-BE49-F238E27FC236}">
                <a16:creationId xmlns:a16="http://schemas.microsoft.com/office/drawing/2014/main" id="{0BBA2CFA-1FCE-43BC-9264-3CF0F6078971}"/>
              </a:ext>
            </a:extLst>
          </p:cNvPr>
          <p:cNvSpPr txBox="1">
            <a:spLocks/>
          </p:cNvSpPr>
          <p:nvPr/>
        </p:nvSpPr>
        <p:spPr>
          <a:xfrm>
            <a:off x="499269" y="3832814"/>
            <a:ext cx="1247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50000"/>
              </a:lnSpc>
              <a:spcBef>
                <a:spcPts val="0"/>
              </a:spcBef>
              <a:spcAft>
                <a:spcPts val="0"/>
              </a:spcAft>
              <a:buClr>
                <a:schemeClr val="dk2"/>
              </a:buClr>
              <a:buSzPts val="8000"/>
              <a:buFont typeface="Bungee"/>
              <a:buNone/>
              <a:defRPr sz="5000" b="0" i="0" u="none" strike="noStrike" cap="none">
                <a:solidFill>
                  <a:schemeClr val="accent6"/>
                </a:solidFill>
                <a:latin typeface="Bungee"/>
                <a:ea typeface="Bungee"/>
                <a:cs typeface="Bungee"/>
                <a:sym typeface="Bungee"/>
              </a:defRPr>
            </a:lvl1pPr>
            <a:lvl2pPr marR="0" lvl="1"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2pPr>
            <a:lvl3pPr marR="0" lvl="2"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3pPr>
            <a:lvl4pPr marR="0" lvl="3"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4pPr>
            <a:lvl5pPr marR="0" lvl="4"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5pPr>
            <a:lvl6pPr marR="0" lvl="5"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6pPr>
            <a:lvl7pPr marR="0" lvl="6"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7pPr>
            <a:lvl8pPr marR="0" lvl="7"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8pPr>
            <a:lvl9pPr marR="0" lvl="8"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9pPr>
          </a:lstStyle>
          <a:p>
            <a:r>
              <a:rPr lang="en" dirty="0"/>
              <a:t>05</a:t>
            </a:r>
          </a:p>
        </p:txBody>
      </p:sp>
      <p:sp>
        <p:nvSpPr>
          <p:cNvPr id="22" name="Google Shape;318;p33">
            <a:extLst>
              <a:ext uri="{FF2B5EF4-FFF2-40B4-BE49-F238E27FC236}">
                <a16:creationId xmlns:a16="http://schemas.microsoft.com/office/drawing/2014/main" id="{7B420364-7A67-4A47-B76B-48B971935DDC}"/>
              </a:ext>
            </a:extLst>
          </p:cNvPr>
          <p:cNvSpPr txBox="1">
            <a:spLocks/>
          </p:cNvSpPr>
          <p:nvPr/>
        </p:nvSpPr>
        <p:spPr>
          <a:xfrm>
            <a:off x="1685938" y="3902939"/>
            <a:ext cx="2663400" cy="473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5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1pPr>
            <a:lvl2pPr marL="914400" marR="0" lvl="1"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2pPr>
            <a:lvl3pPr marL="1371600" marR="0" lvl="2"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3pPr>
            <a:lvl4pPr marL="1828800" marR="0" lvl="3"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4pPr>
            <a:lvl5pPr marL="2286000" marR="0" lvl="4"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5pPr>
            <a:lvl6pPr marL="2743200" marR="0" lvl="5"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6pPr>
            <a:lvl7pPr marL="3200400" marR="0" lvl="6"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7pPr>
            <a:lvl8pPr marL="3657600" marR="0" lvl="7"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8pPr>
            <a:lvl9pPr marL="4114800" marR="0" lvl="8"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9pPr>
          </a:lstStyle>
          <a:p>
            <a:pPr marL="0" lvl="0" indent="0" algn="ctr" rtl="0">
              <a:spcBef>
                <a:spcPts val="0"/>
              </a:spcBef>
              <a:spcAft>
                <a:spcPts val="0"/>
              </a:spcAft>
              <a:buNone/>
            </a:pPr>
            <a:r>
              <a:rPr lang="en-US" dirty="0"/>
              <a:t>Learning</a:t>
            </a:r>
          </a:p>
        </p:txBody>
      </p:sp>
      <p:sp>
        <p:nvSpPr>
          <p:cNvPr id="23" name="Google Shape;319;p33">
            <a:extLst>
              <a:ext uri="{FF2B5EF4-FFF2-40B4-BE49-F238E27FC236}">
                <a16:creationId xmlns:a16="http://schemas.microsoft.com/office/drawing/2014/main" id="{A1EBFBB4-C3FF-4175-8DA9-9069E7F5F865}"/>
              </a:ext>
            </a:extLst>
          </p:cNvPr>
          <p:cNvSpPr txBox="1">
            <a:spLocks/>
          </p:cNvSpPr>
          <p:nvPr/>
        </p:nvSpPr>
        <p:spPr>
          <a:xfrm>
            <a:off x="1912819" y="4331339"/>
            <a:ext cx="26634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9pPr>
          </a:lstStyle>
          <a:p>
            <a:r>
              <a:rPr lang="en-US" sz="1600" dirty="0"/>
              <a:t>Machine Learning</a:t>
            </a:r>
          </a:p>
        </p:txBody>
      </p:sp>
      <p:sp>
        <p:nvSpPr>
          <p:cNvPr id="24" name="Google Shape;320;p33">
            <a:extLst>
              <a:ext uri="{FF2B5EF4-FFF2-40B4-BE49-F238E27FC236}">
                <a16:creationId xmlns:a16="http://schemas.microsoft.com/office/drawing/2014/main" id="{AC15BF37-5A39-4F64-BC33-8117D58E7F57}"/>
              </a:ext>
            </a:extLst>
          </p:cNvPr>
          <p:cNvSpPr txBox="1">
            <a:spLocks/>
          </p:cNvSpPr>
          <p:nvPr/>
        </p:nvSpPr>
        <p:spPr>
          <a:xfrm>
            <a:off x="4717119" y="3832814"/>
            <a:ext cx="1247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50000"/>
              </a:lnSpc>
              <a:spcBef>
                <a:spcPts val="0"/>
              </a:spcBef>
              <a:spcAft>
                <a:spcPts val="0"/>
              </a:spcAft>
              <a:buClr>
                <a:schemeClr val="dk2"/>
              </a:buClr>
              <a:buSzPts val="8000"/>
              <a:buFont typeface="Bungee"/>
              <a:buNone/>
              <a:defRPr sz="5000" b="0" i="0" u="none" strike="noStrike" cap="none">
                <a:solidFill>
                  <a:schemeClr val="accent6"/>
                </a:solidFill>
                <a:latin typeface="Bungee"/>
                <a:ea typeface="Bungee"/>
                <a:cs typeface="Bungee"/>
                <a:sym typeface="Bungee"/>
              </a:defRPr>
            </a:lvl1pPr>
            <a:lvl2pPr marR="0" lvl="1"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2pPr>
            <a:lvl3pPr marR="0" lvl="2"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3pPr>
            <a:lvl4pPr marR="0" lvl="3"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4pPr>
            <a:lvl5pPr marR="0" lvl="4"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5pPr>
            <a:lvl6pPr marR="0" lvl="5"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6pPr>
            <a:lvl7pPr marR="0" lvl="6"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7pPr>
            <a:lvl8pPr marR="0" lvl="7"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8pPr>
            <a:lvl9pPr marR="0" lvl="8" algn="ctr" rtl="0">
              <a:lnSpc>
                <a:spcPct val="150000"/>
              </a:lnSpc>
              <a:spcBef>
                <a:spcPts val="0"/>
              </a:spcBef>
              <a:spcAft>
                <a:spcPts val="0"/>
              </a:spcAft>
              <a:buClr>
                <a:schemeClr val="dk2"/>
              </a:buClr>
              <a:buSzPts val="8000"/>
              <a:buFont typeface="Bungee"/>
              <a:buNone/>
              <a:defRPr sz="8000" b="0" i="0" u="none" strike="noStrike" cap="none">
                <a:solidFill>
                  <a:schemeClr val="dk2"/>
                </a:solidFill>
                <a:latin typeface="Bungee"/>
                <a:ea typeface="Bungee"/>
                <a:cs typeface="Bungee"/>
                <a:sym typeface="Bungee"/>
              </a:defRPr>
            </a:lvl9pPr>
          </a:lstStyle>
          <a:p>
            <a:r>
              <a:rPr lang="en" dirty="0"/>
              <a:t>06</a:t>
            </a:r>
          </a:p>
        </p:txBody>
      </p:sp>
      <p:sp>
        <p:nvSpPr>
          <p:cNvPr id="25" name="Google Shape;321;p33">
            <a:extLst>
              <a:ext uri="{FF2B5EF4-FFF2-40B4-BE49-F238E27FC236}">
                <a16:creationId xmlns:a16="http://schemas.microsoft.com/office/drawing/2014/main" id="{6CD95774-FE1E-4DF9-88E7-C5AD86F22ECF}"/>
              </a:ext>
            </a:extLst>
          </p:cNvPr>
          <p:cNvSpPr txBox="1">
            <a:spLocks/>
          </p:cNvSpPr>
          <p:nvPr/>
        </p:nvSpPr>
        <p:spPr>
          <a:xfrm>
            <a:off x="5879961" y="3902939"/>
            <a:ext cx="2663400" cy="473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5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1pPr>
            <a:lvl2pPr marL="914400" marR="0" lvl="1"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2pPr>
            <a:lvl3pPr marL="1371600" marR="0" lvl="2"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3pPr>
            <a:lvl4pPr marL="1828800" marR="0" lvl="3"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4pPr>
            <a:lvl5pPr marL="2286000" marR="0" lvl="4"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5pPr>
            <a:lvl6pPr marL="2743200" marR="0" lvl="5"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6pPr>
            <a:lvl7pPr marL="3200400" marR="0" lvl="6"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7pPr>
            <a:lvl8pPr marL="3657600" marR="0" lvl="7"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8pPr>
            <a:lvl9pPr marL="4114800" marR="0" lvl="8" indent="-330200" algn="l"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9pPr>
          </a:lstStyle>
          <a:p>
            <a:pPr marL="0" lvl="0" indent="0" algn="ctr" rtl="0">
              <a:spcBef>
                <a:spcPts val="0"/>
              </a:spcBef>
              <a:spcAft>
                <a:spcPts val="0"/>
              </a:spcAft>
              <a:buNone/>
            </a:pPr>
            <a:r>
              <a:rPr lang="en-US" dirty="0"/>
              <a:t>Ending</a:t>
            </a:r>
          </a:p>
        </p:txBody>
      </p:sp>
      <p:sp>
        <p:nvSpPr>
          <p:cNvPr id="26" name="Google Shape;322;p33">
            <a:extLst>
              <a:ext uri="{FF2B5EF4-FFF2-40B4-BE49-F238E27FC236}">
                <a16:creationId xmlns:a16="http://schemas.microsoft.com/office/drawing/2014/main" id="{EE3EB43D-7744-4181-AB5A-3255294452B6}"/>
              </a:ext>
            </a:extLst>
          </p:cNvPr>
          <p:cNvSpPr txBox="1">
            <a:spLocks/>
          </p:cNvSpPr>
          <p:nvPr/>
        </p:nvSpPr>
        <p:spPr>
          <a:xfrm>
            <a:off x="6381853" y="4331338"/>
            <a:ext cx="26634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9pPr>
          </a:lstStyle>
          <a:p>
            <a:r>
              <a:rPr lang="en-US" sz="1600" dirty="0"/>
              <a:t>Conclusions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57"/>
          <p:cNvSpPr/>
          <p:nvPr/>
        </p:nvSpPr>
        <p:spPr>
          <a:xfrm>
            <a:off x="1065922" y="3210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679648" y="3210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6293375" y="3210663"/>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are useful</a:t>
            </a:r>
            <a:endParaRPr/>
          </a:p>
        </p:txBody>
      </p:sp>
      <p:sp>
        <p:nvSpPr>
          <p:cNvPr id="2278" name="Google Shape;2278;p57"/>
          <p:cNvSpPr txBox="1">
            <a:spLocks noGrp="1"/>
          </p:cNvSpPr>
          <p:nvPr>
            <p:ph type="subTitle" idx="1"/>
          </p:nvPr>
        </p:nvSpPr>
        <p:spPr>
          <a:xfrm>
            <a:off x="1024822" y="3271425"/>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2279" name="Google Shape;2279;p57"/>
          <p:cNvSpPr txBox="1">
            <a:spLocks noGrp="1"/>
          </p:cNvSpPr>
          <p:nvPr>
            <p:ph type="subTitle" idx="2"/>
          </p:nvPr>
        </p:nvSpPr>
        <p:spPr>
          <a:xfrm>
            <a:off x="725872" y="3592975"/>
            <a:ext cx="2464800" cy="7530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Mercury is the closest planet to the Sun</a:t>
            </a:r>
            <a:endParaRPr/>
          </a:p>
        </p:txBody>
      </p:sp>
      <p:sp>
        <p:nvSpPr>
          <p:cNvPr id="2280" name="Google Shape;2280;p57"/>
          <p:cNvSpPr txBox="1">
            <a:spLocks noGrp="1"/>
          </p:cNvSpPr>
          <p:nvPr>
            <p:ph type="subTitle" idx="3"/>
          </p:nvPr>
        </p:nvSpPr>
        <p:spPr>
          <a:xfrm>
            <a:off x="3638548" y="3271425"/>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281" name="Google Shape;2281;p57"/>
          <p:cNvSpPr txBox="1">
            <a:spLocks noGrp="1"/>
          </p:cNvSpPr>
          <p:nvPr>
            <p:ph type="subTitle" idx="4"/>
          </p:nvPr>
        </p:nvSpPr>
        <p:spPr>
          <a:xfrm>
            <a:off x="3339598" y="3592975"/>
            <a:ext cx="2464800" cy="7530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Venus has a beautiful name, but it’s hot</a:t>
            </a:r>
            <a:endParaRPr/>
          </a:p>
        </p:txBody>
      </p:sp>
      <p:sp>
        <p:nvSpPr>
          <p:cNvPr id="2282" name="Google Shape;2282;p57"/>
          <p:cNvSpPr txBox="1">
            <a:spLocks noGrp="1"/>
          </p:cNvSpPr>
          <p:nvPr>
            <p:ph type="subTitle" idx="5"/>
          </p:nvPr>
        </p:nvSpPr>
        <p:spPr>
          <a:xfrm>
            <a:off x="6252275" y="3271425"/>
            <a:ext cx="1866900" cy="2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2283" name="Google Shape;2283;p57"/>
          <p:cNvSpPr txBox="1">
            <a:spLocks noGrp="1"/>
          </p:cNvSpPr>
          <p:nvPr>
            <p:ph type="subTitle" idx="6"/>
          </p:nvPr>
        </p:nvSpPr>
        <p:spPr>
          <a:xfrm>
            <a:off x="5953325" y="3592975"/>
            <a:ext cx="2464800" cy="7530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Neptune is the farthest planet from the Sun</a:t>
            </a:r>
            <a:endParaRPr/>
          </a:p>
        </p:txBody>
      </p:sp>
      <p:sp>
        <p:nvSpPr>
          <p:cNvPr id="2284" name="Google Shape;2284;p57"/>
          <p:cNvSpPr txBox="1">
            <a:spLocks noGrp="1"/>
          </p:cNvSpPr>
          <p:nvPr>
            <p:ph type="title" idx="7"/>
          </p:nvPr>
        </p:nvSpPr>
        <p:spPr>
          <a:xfrm>
            <a:off x="1024822" y="1721850"/>
            <a:ext cx="1866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15K</a:t>
            </a:r>
            <a:endParaRPr/>
          </a:p>
        </p:txBody>
      </p:sp>
      <p:sp>
        <p:nvSpPr>
          <p:cNvPr id="2285" name="Google Shape;2285;p57"/>
          <p:cNvSpPr txBox="1">
            <a:spLocks noGrp="1"/>
          </p:cNvSpPr>
          <p:nvPr>
            <p:ph type="title" idx="8"/>
          </p:nvPr>
        </p:nvSpPr>
        <p:spPr>
          <a:xfrm>
            <a:off x="3638548" y="1721850"/>
            <a:ext cx="1866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30M</a:t>
            </a:r>
            <a:endParaRPr/>
          </a:p>
        </p:txBody>
      </p:sp>
      <p:sp>
        <p:nvSpPr>
          <p:cNvPr id="2286" name="Google Shape;2286;p57"/>
          <p:cNvSpPr txBox="1">
            <a:spLocks noGrp="1"/>
          </p:cNvSpPr>
          <p:nvPr>
            <p:ph type="title" idx="9"/>
          </p:nvPr>
        </p:nvSpPr>
        <p:spPr>
          <a:xfrm>
            <a:off x="6252275" y="1721850"/>
            <a:ext cx="1866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2287" name="Google Shape;2287;p57"/>
          <p:cNvSpPr/>
          <p:nvPr/>
        </p:nvSpPr>
        <p:spPr>
          <a:xfrm rot="2700243">
            <a:off x="1857738" y="2652059"/>
            <a:ext cx="201098" cy="201098"/>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rot="2700000">
            <a:off x="4471449" y="2652049"/>
            <a:ext cx="201101" cy="201101"/>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rot="2700000">
            <a:off x="7085174" y="2652049"/>
            <a:ext cx="201101" cy="201101"/>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web</a:t>
            </a:r>
            <a:endParaRPr/>
          </a:p>
        </p:txBody>
      </p:sp>
      <p:sp>
        <p:nvSpPr>
          <p:cNvPr id="2334" name="Google Shape;2334;p59"/>
          <p:cNvSpPr txBox="1">
            <a:spLocks noGrp="1"/>
          </p:cNvSpPr>
          <p:nvPr>
            <p:ph type="subTitle" idx="1"/>
          </p:nvPr>
        </p:nvSpPr>
        <p:spPr>
          <a:xfrm>
            <a:off x="965799" y="1429275"/>
            <a:ext cx="3236700" cy="29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Right-click on it and then choose “Replace image” so you can add yours</a:t>
            </a:r>
            <a:endParaRPr/>
          </a:p>
        </p:txBody>
      </p:sp>
      <p:grpSp>
        <p:nvGrpSpPr>
          <p:cNvPr id="2335" name="Google Shape;2335;p59"/>
          <p:cNvGrpSpPr/>
          <p:nvPr/>
        </p:nvGrpSpPr>
        <p:grpSpPr>
          <a:xfrm>
            <a:off x="4280240" y="1669611"/>
            <a:ext cx="3892758" cy="2336854"/>
            <a:chOff x="4854325" y="1936705"/>
            <a:chExt cx="3569700" cy="2142920"/>
          </a:xfrm>
        </p:grpSpPr>
        <p:sp>
          <p:nvSpPr>
            <p:cNvPr id="2336" name="Google Shape;2336;p59"/>
            <p:cNvSpPr/>
            <p:nvPr/>
          </p:nvSpPr>
          <p:spPr>
            <a:xfrm>
              <a:off x="5044081" y="1936705"/>
              <a:ext cx="3190200" cy="1990200"/>
            </a:xfrm>
            <a:prstGeom prst="round2SameRect">
              <a:avLst>
                <a:gd name="adj1" fmla="val 5925"/>
                <a:gd name="adj2" fmla="val 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9"/>
            <p:cNvSpPr/>
            <p:nvPr/>
          </p:nvSpPr>
          <p:spPr>
            <a:xfrm rot="10800000">
              <a:off x="4854325" y="3926925"/>
              <a:ext cx="3569700" cy="152700"/>
            </a:xfrm>
            <a:prstGeom prst="round2SameRect">
              <a:avLst>
                <a:gd name="adj1" fmla="val 50000"/>
                <a:gd name="adj2" fmla="val 0"/>
              </a:avLst>
            </a:prstGeom>
            <a:noFill/>
            <a:ln w="9525" cap="flat" cmpd="sng">
              <a:solidFill>
                <a:schemeClr val="accent6"/>
              </a:solidFill>
              <a:prstDash val="solid"/>
              <a:round/>
              <a:headEnd type="none" w="sm" len="sm"/>
              <a:tailEnd type="none" w="sm" len="sm"/>
            </a:ln>
            <a:effectLst>
              <a:outerShdw blurRad="57150" dist="9525"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9"/>
            <p:cNvSpPr/>
            <p:nvPr/>
          </p:nvSpPr>
          <p:spPr>
            <a:xfrm>
              <a:off x="6606475" y="2008050"/>
              <a:ext cx="65400" cy="654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39" name="Google Shape;2339;p59"/>
          <p:cNvPicPr preferRelativeResize="0"/>
          <p:nvPr/>
        </p:nvPicPr>
        <p:blipFill>
          <a:blip r:embed="rId3">
            <a:alphaModFix/>
          </a:blip>
          <a:stretch>
            <a:fillRect/>
          </a:stretch>
        </p:blipFill>
        <p:spPr>
          <a:xfrm>
            <a:off x="4554635" y="1894100"/>
            <a:ext cx="3343975" cy="1874023"/>
          </a:xfrm>
          <a:prstGeom prst="rect">
            <a:avLst/>
          </a:prstGeom>
          <a:noFill/>
          <a:ln w="9525" cap="flat" cmpd="sng">
            <a:solidFill>
              <a:schemeClr val="accent6"/>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344" name="Google Shape;2344;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2345" name="Google Shape;2345;p60"/>
          <p:cNvSpPr txBox="1">
            <a:spLocks noGrp="1"/>
          </p:cNvSpPr>
          <p:nvPr>
            <p:ph type="subTitle" idx="1"/>
          </p:nvPr>
        </p:nvSpPr>
        <p:spPr>
          <a:xfrm>
            <a:off x="5187300" y="1429275"/>
            <a:ext cx="3236700" cy="29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Right-click on it and then choose “Replace image” so you can add yours</a:t>
            </a:r>
            <a:endParaRPr/>
          </a:p>
        </p:txBody>
      </p:sp>
      <p:grpSp>
        <p:nvGrpSpPr>
          <p:cNvPr id="2346" name="Google Shape;2346;p60"/>
          <p:cNvGrpSpPr/>
          <p:nvPr/>
        </p:nvGrpSpPr>
        <p:grpSpPr>
          <a:xfrm>
            <a:off x="1691893" y="1496463"/>
            <a:ext cx="1970025" cy="2825422"/>
            <a:chOff x="1608100" y="1614900"/>
            <a:chExt cx="2083800" cy="2988600"/>
          </a:xfrm>
        </p:grpSpPr>
        <p:sp>
          <p:nvSpPr>
            <p:cNvPr id="2347" name="Google Shape;2347;p60"/>
            <p:cNvSpPr/>
            <p:nvPr/>
          </p:nvSpPr>
          <p:spPr>
            <a:xfrm>
              <a:off x="1608100" y="1614900"/>
              <a:ext cx="2083800" cy="2988600"/>
            </a:xfrm>
            <a:prstGeom prst="roundRect">
              <a:avLst>
                <a:gd name="adj" fmla="val 3915"/>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0"/>
            <p:cNvSpPr/>
            <p:nvPr/>
          </p:nvSpPr>
          <p:spPr>
            <a:xfrm>
              <a:off x="2610842" y="1680904"/>
              <a:ext cx="78300" cy="78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49" name="Google Shape;2349;p60"/>
          <p:cNvPicPr preferRelativeResize="0"/>
          <p:nvPr/>
        </p:nvPicPr>
        <p:blipFill rotWithShape="1">
          <a:blip r:embed="rId3">
            <a:alphaModFix/>
          </a:blip>
          <a:srcRect l="7297" t="2095" r="12855"/>
          <a:stretch/>
        </p:blipFill>
        <p:spPr>
          <a:xfrm>
            <a:off x="1763300" y="1727075"/>
            <a:ext cx="1808751" cy="2512726"/>
          </a:xfrm>
          <a:prstGeom prst="rect">
            <a:avLst/>
          </a:prstGeom>
          <a:noFill/>
          <a:ln w="9525" cap="flat" cmpd="sng">
            <a:solidFill>
              <a:schemeClr val="accent6"/>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53"/>
        <p:cNvGrpSpPr/>
        <p:nvPr/>
      </p:nvGrpSpPr>
      <p:grpSpPr>
        <a:xfrm>
          <a:off x="0" y="0"/>
          <a:ext cx="0" cy="0"/>
          <a:chOff x="0" y="0"/>
          <a:chExt cx="0" cy="0"/>
        </a:xfrm>
      </p:grpSpPr>
      <p:sp>
        <p:nvSpPr>
          <p:cNvPr id="2354" name="Google Shape;235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app</a:t>
            </a:r>
            <a:endParaRPr/>
          </a:p>
        </p:txBody>
      </p:sp>
      <p:sp>
        <p:nvSpPr>
          <p:cNvPr id="2355" name="Google Shape;2355;p61"/>
          <p:cNvSpPr txBox="1">
            <a:spLocks noGrp="1"/>
          </p:cNvSpPr>
          <p:nvPr>
            <p:ph type="subTitle" idx="1"/>
          </p:nvPr>
        </p:nvSpPr>
        <p:spPr>
          <a:xfrm>
            <a:off x="965799" y="1429275"/>
            <a:ext cx="3236700" cy="29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Right-click on it and then choose “Replace image” so you can add yours</a:t>
            </a:r>
            <a:endParaRPr/>
          </a:p>
        </p:txBody>
      </p:sp>
      <p:grpSp>
        <p:nvGrpSpPr>
          <p:cNvPr id="2356" name="Google Shape;2356;p61"/>
          <p:cNvGrpSpPr/>
          <p:nvPr/>
        </p:nvGrpSpPr>
        <p:grpSpPr>
          <a:xfrm>
            <a:off x="5567061" y="1302987"/>
            <a:ext cx="1580072" cy="3079071"/>
            <a:chOff x="5624375" y="1614900"/>
            <a:chExt cx="1420800" cy="2768700"/>
          </a:xfrm>
        </p:grpSpPr>
        <p:sp>
          <p:nvSpPr>
            <p:cNvPr id="2357" name="Google Shape;2357;p61"/>
            <p:cNvSpPr/>
            <p:nvPr/>
          </p:nvSpPr>
          <p:spPr>
            <a:xfrm>
              <a:off x="5624375" y="1614900"/>
              <a:ext cx="1420800" cy="2768700"/>
            </a:xfrm>
            <a:prstGeom prst="roundRect">
              <a:avLst>
                <a:gd name="adj" fmla="val 3915"/>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6295592" y="1680904"/>
              <a:ext cx="78300" cy="783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59" name="Google Shape;2359;p61"/>
          <p:cNvPicPr preferRelativeResize="0"/>
          <p:nvPr/>
        </p:nvPicPr>
        <p:blipFill rotWithShape="1">
          <a:blip r:embed="rId3">
            <a:alphaModFix/>
          </a:blip>
          <a:srcRect t="13170" b="8200"/>
          <a:stretch/>
        </p:blipFill>
        <p:spPr>
          <a:xfrm>
            <a:off x="5642775" y="1538375"/>
            <a:ext cx="1428625" cy="2775524"/>
          </a:xfrm>
          <a:prstGeom prst="rect">
            <a:avLst/>
          </a:prstGeom>
          <a:noFill/>
          <a:ln w="9525" cap="flat" cmpd="sng">
            <a:solidFill>
              <a:schemeClr val="accent6"/>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63"/>
        <p:cNvGrpSpPr/>
        <p:nvPr/>
      </p:nvGrpSpPr>
      <p:grpSpPr>
        <a:xfrm>
          <a:off x="0" y="0"/>
          <a:ext cx="0" cy="0"/>
          <a:chOff x="0" y="0"/>
          <a:chExt cx="0" cy="0"/>
        </a:xfrm>
      </p:grpSpPr>
      <p:sp>
        <p:nvSpPr>
          <p:cNvPr id="2364" name="Google Shape;2364;p62"/>
          <p:cNvSpPr/>
          <p:nvPr/>
        </p:nvSpPr>
        <p:spPr>
          <a:xfrm>
            <a:off x="872400" y="1666675"/>
            <a:ext cx="3023400" cy="3552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365" name="Google Shape;2365;p62"/>
          <p:cNvSpPr txBox="1">
            <a:spLocks noGrp="1"/>
          </p:cNvSpPr>
          <p:nvPr>
            <p:ph type="ctrTitle"/>
          </p:nvPr>
        </p:nvSpPr>
        <p:spPr>
          <a:xfrm>
            <a:off x="872400" y="604225"/>
            <a:ext cx="5247300" cy="10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2366" name="Google Shape;2366;p62"/>
          <p:cNvSpPr txBox="1">
            <a:spLocks noGrp="1"/>
          </p:cNvSpPr>
          <p:nvPr>
            <p:ph type="subTitle" idx="1"/>
          </p:nvPr>
        </p:nvSpPr>
        <p:spPr>
          <a:xfrm>
            <a:off x="948600" y="1658725"/>
            <a:ext cx="42831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2367" name="Google Shape;2367;p62"/>
          <p:cNvSpPr txBox="1">
            <a:spLocks noGrp="1"/>
          </p:cNvSpPr>
          <p:nvPr>
            <p:ph type="subTitle" idx="2"/>
          </p:nvPr>
        </p:nvSpPr>
        <p:spPr>
          <a:xfrm>
            <a:off x="948600" y="2159025"/>
            <a:ext cx="4283100" cy="75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368" name="Google Shape;2368;p62"/>
          <p:cNvSpPr txBox="1"/>
          <p:nvPr/>
        </p:nvSpPr>
        <p:spPr>
          <a:xfrm>
            <a:off x="872406" y="4366150"/>
            <a:ext cx="3852000" cy="26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accent6"/>
                </a:solidFill>
                <a:latin typeface="Inter"/>
                <a:ea typeface="Inter"/>
                <a:cs typeface="Inter"/>
                <a:sym typeface="Inter"/>
              </a:rPr>
              <a:t>Please keep this slide for attribution</a:t>
            </a:r>
            <a:endParaRPr sz="1000" b="1">
              <a:solidFill>
                <a:schemeClr val="accent6"/>
              </a:solidFill>
              <a:latin typeface="Inter"/>
              <a:ea typeface="Inter"/>
              <a:cs typeface="Inter"/>
              <a:sym typeface="Inter"/>
            </a:endParaRPr>
          </a:p>
        </p:txBody>
      </p:sp>
      <p:grpSp>
        <p:nvGrpSpPr>
          <p:cNvPr id="2369" name="Google Shape;2369;p62"/>
          <p:cNvGrpSpPr/>
          <p:nvPr/>
        </p:nvGrpSpPr>
        <p:grpSpPr>
          <a:xfrm>
            <a:off x="1014621" y="3128421"/>
            <a:ext cx="2649096" cy="541360"/>
            <a:chOff x="3662063" y="3104536"/>
            <a:chExt cx="1819934" cy="371915"/>
          </a:xfrm>
        </p:grpSpPr>
        <p:sp>
          <p:nvSpPr>
            <p:cNvPr id="2370" name="Google Shape;2370;p62"/>
            <p:cNvSpPr/>
            <p:nvPr/>
          </p:nvSpPr>
          <p:spPr>
            <a:xfrm>
              <a:off x="3662063" y="3104575"/>
              <a:ext cx="371466" cy="371877"/>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1" name="Google Shape;2371;p62"/>
            <p:cNvGrpSpPr/>
            <p:nvPr/>
          </p:nvGrpSpPr>
          <p:grpSpPr>
            <a:xfrm>
              <a:off x="4144976" y="3104536"/>
              <a:ext cx="371872" cy="371461"/>
              <a:chOff x="3303268" y="3817349"/>
              <a:chExt cx="346056" cy="345674"/>
            </a:xfrm>
          </p:grpSpPr>
          <p:sp>
            <p:nvSpPr>
              <p:cNvPr id="2372" name="Google Shape;2372;p6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2376;p62"/>
            <p:cNvGrpSpPr/>
            <p:nvPr/>
          </p:nvGrpSpPr>
          <p:grpSpPr>
            <a:xfrm>
              <a:off x="4627568" y="3104536"/>
              <a:ext cx="371872" cy="371461"/>
              <a:chOff x="3752358" y="3817349"/>
              <a:chExt cx="346056" cy="345674"/>
            </a:xfrm>
          </p:grpSpPr>
          <p:sp>
            <p:nvSpPr>
              <p:cNvPr id="2377" name="Google Shape;2377;p6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62"/>
            <p:cNvGrpSpPr/>
            <p:nvPr/>
          </p:nvGrpSpPr>
          <p:grpSpPr>
            <a:xfrm>
              <a:off x="5110159" y="3104536"/>
              <a:ext cx="371837" cy="371461"/>
              <a:chOff x="4201447" y="3817349"/>
              <a:chExt cx="346024" cy="345674"/>
            </a:xfrm>
          </p:grpSpPr>
          <p:sp>
            <p:nvSpPr>
              <p:cNvPr id="2382" name="Google Shape;2382;p6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6"/>
              </a:solidFill>
              <a:ln>
                <a:noFill/>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62"/>
          <p:cNvGrpSpPr/>
          <p:nvPr/>
        </p:nvGrpSpPr>
        <p:grpSpPr>
          <a:xfrm>
            <a:off x="4880680" y="981502"/>
            <a:ext cx="4135833" cy="3613950"/>
            <a:chOff x="4880680" y="981502"/>
            <a:chExt cx="4135833" cy="3613950"/>
          </a:xfrm>
        </p:grpSpPr>
        <p:sp>
          <p:nvSpPr>
            <p:cNvPr id="2385" name="Google Shape;2385;p62"/>
            <p:cNvSpPr/>
            <p:nvPr/>
          </p:nvSpPr>
          <p:spPr>
            <a:xfrm>
              <a:off x="5810625" y="4076535"/>
              <a:ext cx="560876" cy="491311"/>
            </a:xfrm>
            <a:custGeom>
              <a:avLst/>
              <a:gdLst/>
              <a:ahLst/>
              <a:cxnLst/>
              <a:rect l="l" t="t" r="r" b="b"/>
              <a:pathLst>
                <a:path w="11723" h="10269" extrusionOk="0">
                  <a:moveTo>
                    <a:pt x="5867" y="0"/>
                  </a:moveTo>
                  <a:cubicBezTo>
                    <a:pt x="5089" y="0"/>
                    <a:pt x="4299" y="178"/>
                    <a:pt x="3556" y="553"/>
                  </a:cubicBezTo>
                  <a:cubicBezTo>
                    <a:pt x="1029" y="1823"/>
                    <a:pt x="0" y="4911"/>
                    <a:pt x="1284" y="7436"/>
                  </a:cubicBezTo>
                  <a:cubicBezTo>
                    <a:pt x="2182" y="9235"/>
                    <a:pt x="3993" y="10269"/>
                    <a:pt x="5870" y="10269"/>
                  </a:cubicBezTo>
                  <a:cubicBezTo>
                    <a:pt x="6644" y="10269"/>
                    <a:pt x="7430" y="10093"/>
                    <a:pt x="8167" y="9723"/>
                  </a:cubicBezTo>
                  <a:cubicBezTo>
                    <a:pt x="10706" y="8452"/>
                    <a:pt x="11722" y="5365"/>
                    <a:pt x="10453" y="2826"/>
                  </a:cubicBezTo>
                  <a:cubicBezTo>
                    <a:pt x="9554" y="1038"/>
                    <a:pt x="7747" y="0"/>
                    <a:pt x="586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2"/>
            <p:cNvSpPr/>
            <p:nvPr/>
          </p:nvSpPr>
          <p:spPr>
            <a:xfrm>
              <a:off x="5845790" y="4076727"/>
              <a:ext cx="491167" cy="491215"/>
            </a:xfrm>
            <a:custGeom>
              <a:avLst/>
              <a:gdLst/>
              <a:ahLst/>
              <a:cxnLst/>
              <a:rect l="l" t="t" r="r" b="b"/>
              <a:pathLst>
                <a:path w="10266" h="10267" extrusionOk="0">
                  <a:moveTo>
                    <a:pt x="4919" y="1"/>
                  </a:moveTo>
                  <a:lnTo>
                    <a:pt x="4933" y="482"/>
                  </a:lnTo>
                  <a:lnTo>
                    <a:pt x="5160" y="482"/>
                  </a:lnTo>
                  <a:lnTo>
                    <a:pt x="5160" y="1"/>
                  </a:lnTo>
                  <a:close/>
                  <a:moveTo>
                    <a:pt x="5400" y="1"/>
                  </a:moveTo>
                  <a:lnTo>
                    <a:pt x="5373" y="482"/>
                  </a:lnTo>
                  <a:cubicBezTo>
                    <a:pt x="5441" y="482"/>
                    <a:pt x="5521" y="496"/>
                    <a:pt x="5587" y="496"/>
                  </a:cubicBezTo>
                  <a:lnTo>
                    <a:pt x="5641" y="27"/>
                  </a:lnTo>
                  <a:cubicBezTo>
                    <a:pt x="5587" y="15"/>
                    <a:pt x="5548" y="15"/>
                    <a:pt x="5507" y="15"/>
                  </a:cubicBezTo>
                  <a:lnTo>
                    <a:pt x="5480" y="15"/>
                  </a:lnTo>
                  <a:lnTo>
                    <a:pt x="5467" y="1"/>
                  </a:lnTo>
                  <a:close/>
                  <a:moveTo>
                    <a:pt x="4678" y="15"/>
                  </a:moveTo>
                  <a:cubicBezTo>
                    <a:pt x="4625" y="15"/>
                    <a:pt x="4571" y="27"/>
                    <a:pt x="4532" y="27"/>
                  </a:cubicBezTo>
                  <a:lnTo>
                    <a:pt x="4505" y="27"/>
                  </a:lnTo>
                  <a:cubicBezTo>
                    <a:pt x="4491" y="41"/>
                    <a:pt x="4464" y="41"/>
                    <a:pt x="4438" y="41"/>
                  </a:cubicBezTo>
                  <a:lnTo>
                    <a:pt x="4505" y="523"/>
                  </a:lnTo>
                  <a:cubicBezTo>
                    <a:pt x="4571" y="509"/>
                    <a:pt x="4652" y="496"/>
                    <a:pt x="4719" y="496"/>
                  </a:cubicBezTo>
                  <a:lnTo>
                    <a:pt x="4678" y="15"/>
                  </a:lnTo>
                  <a:close/>
                  <a:moveTo>
                    <a:pt x="5881" y="54"/>
                  </a:moveTo>
                  <a:lnTo>
                    <a:pt x="5801" y="523"/>
                  </a:lnTo>
                  <a:cubicBezTo>
                    <a:pt x="5881" y="535"/>
                    <a:pt x="5949" y="549"/>
                    <a:pt x="6029" y="562"/>
                  </a:cubicBezTo>
                  <a:lnTo>
                    <a:pt x="6122" y="95"/>
                  </a:lnTo>
                  <a:cubicBezTo>
                    <a:pt x="6095" y="81"/>
                    <a:pt x="6068" y="81"/>
                    <a:pt x="6042" y="81"/>
                  </a:cubicBezTo>
                  <a:lnTo>
                    <a:pt x="6029" y="81"/>
                  </a:lnTo>
                  <a:lnTo>
                    <a:pt x="6029" y="68"/>
                  </a:lnTo>
                  <a:lnTo>
                    <a:pt x="6002" y="68"/>
                  </a:lnTo>
                  <a:cubicBezTo>
                    <a:pt x="5962" y="68"/>
                    <a:pt x="5922" y="54"/>
                    <a:pt x="5881" y="54"/>
                  </a:cubicBezTo>
                  <a:close/>
                  <a:moveTo>
                    <a:pt x="4197" y="81"/>
                  </a:moveTo>
                  <a:cubicBezTo>
                    <a:pt x="4117" y="95"/>
                    <a:pt x="4051" y="108"/>
                    <a:pt x="3970" y="134"/>
                  </a:cubicBezTo>
                  <a:lnTo>
                    <a:pt x="4077" y="603"/>
                  </a:lnTo>
                  <a:cubicBezTo>
                    <a:pt x="4144" y="576"/>
                    <a:pt x="4224" y="562"/>
                    <a:pt x="4291" y="549"/>
                  </a:cubicBezTo>
                  <a:lnTo>
                    <a:pt x="4197" y="81"/>
                  </a:lnTo>
                  <a:close/>
                  <a:moveTo>
                    <a:pt x="6350" y="148"/>
                  </a:moveTo>
                  <a:lnTo>
                    <a:pt x="6243" y="616"/>
                  </a:lnTo>
                  <a:cubicBezTo>
                    <a:pt x="6309" y="629"/>
                    <a:pt x="6376" y="642"/>
                    <a:pt x="6443" y="669"/>
                  </a:cubicBezTo>
                  <a:lnTo>
                    <a:pt x="6576" y="202"/>
                  </a:lnTo>
                  <a:cubicBezTo>
                    <a:pt x="6510" y="188"/>
                    <a:pt x="6430" y="161"/>
                    <a:pt x="6350" y="148"/>
                  </a:cubicBezTo>
                  <a:close/>
                  <a:moveTo>
                    <a:pt x="3730" y="188"/>
                  </a:moveTo>
                  <a:cubicBezTo>
                    <a:pt x="3703" y="202"/>
                    <a:pt x="3676" y="202"/>
                    <a:pt x="3636" y="215"/>
                  </a:cubicBezTo>
                  <a:lnTo>
                    <a:pt x="3623" y="215"/>
                  </a:lnTo>
                  <a:lnTo>
                    <a:pt x="3623" y="228"/>
                  </a:lnTo>
                  <a:lnTo>
                    <a:pt x="3609" y="228"/>
                  </a:lnTo>
                  <a:cubicBezTo>
                    <a:pt x="3582" y="241"/>
                    <a:pt x="3543" y="255"/>
                    <a:pt x="3502" y="255"/>
                  </a:cubicBezTo>
                  <a:lnTo>
                    <a:pt x="3662" y="722"/>
                  </a:lnTo>
                  <a:cubicBezTo>
                    <a:pt x="3730" y="696"/>
                    <a:pt x="3796" y="669"/>
                    <a:pt x="3864" y="656"/>
                  </a:cubicBezTo>
                  <a:lnTo>
                    <a:pt x="3730" y="188"/>
                  </a:lnTo>
                  <a:close/>
                  <a:moveTo>
                    <a:pt x="6817" y="282"/>
                  </a:moveTo>
                  <a:lnTo>
                    <a:pt x="6657" y="736"/>
                  </a:lnTo>
                  <a:lnTo>
                    <a:pt x="6858" y="817"/>
                  </a:lnTo>
                  <a:lnTo>
                    <a:pt x="7045" y="362"/>
                  </a:lnTo>
                  <a:lnTo>
                    <a:pt x="7018" y="362"/>
                  </a:lnTo>
                  <a:lnTo>
                    <a:pt x="7018" y="348"/>
                  </a:lnTo>
                  <a:lnTo>
                    <a:pt x="7004" y="348"/>
                  </a:lnTo>
                  <a:cubicBezTo>
                    <a:pt x="6938" y="321"/>
                    <a:pt x="6870" y="309"/>
                    <a:pt x="6817" y="282"/>
                  </a:cubicBezTo>
                  <a:close/>
                  <a:moveTo>
                    <a:pt x="3275" y="348"/>
                  </a:moveTo>
                  <a:cubicBezTo>
                    <a:pt x="3249" y="348"/>
                    <a:pt x="3222" y="362"/>
                    <a:pt x="3181" y="375"/>
                  </a:cubicBezTo>
                  <a:lnTo>
                    <a:pt x="3181" y="389"/>
                  </a:lnTo>
                  <a:lnTo>
                    <a:pt x="3155" y="389"/>
                  </a:lnTo>
                  <a:lnTo>
                    <a:pt x="3142" y="402"/>
                  </a:lnTo>
                  <a:lnTo>
                    <a:pt x="3115" y="402"/>
                  </a:lnTo>
                  <a:lnTo>
                    <a:pt x="3115" y="416"/>
                  </a:lnTo>
                  <a:cubicBezTo>
                    <a:pt x="3088" y="416"/>
                    <a:pt x="3074" y="428"/>
                    <a:pt x="3062" y="428"/>
                  </a:cubicBezTo>
                  <a:lnTo>
                    <a:pt x="3249" y="870"/>
                  </a:lnTo>
                  <a:lnTo>
                    <a:pt x="3449" y="790"/>
                  </a:lnTo>
                  <a:lnTo>
                    <a:pt x="3275" y="348"/>
                  </a:lnTo>
                  <a:close/>
                  <a:moveTo>
                    <a:pt x="7259" y="455"/>
                  </a:moveTo>
                  <a:lnTo>
                    <a:pt x="7058" y="897"/>
                  </a:lnTo>
                  <a:cubicBezTo>
                    <a:pt x="7125" y="924"/>
                    <a:pt x="7191" y="963"/>
                    <a:pt x="7259" y="990"/>
                  </a:cubicBezTo>
                  <a:lnTo>
                    <a:pt x="7472" y="562"/>
                  </a:lnTo>
                  <a:cubicBezTo>
                    <a:pt x="7432" y="549"/>
                    <a:pt x="7405" y="523"/>
                    <a:pt x="7366" y="509"/>
                  </a:cubicBezTo>
                  <a:lnTo>
                    <a:pt x="7352" y="509"/>
                  </a:lnTo>
                  <a:lnTo>
                    <a:pt x="7352" y="496"/>
                  </a:lnTo>
                  <a:lnTo>
                    <a:pt x="7325" y="496"/>
                  </a:lnTo>
                  <a:lnTo>
                    <a:pt x="7325" y="482"/>
                  </a:lnTo>
                  <a:lnTo>
                    <a:pt x="7298" y="482"/>
                  </a:lnTo>
                  <a:cubicBezTo>
                    <a:pt x="7285" y="469"/>
                    <a:pt x="7271" y="469"/>
                    <a:pt x="7259" y="455"/>
                  </a:cubicBezTo>
                  <a:close/>
                  <a:moveTo>
                    <a:pt x="2834" y="535"/>
                  </a:moveTo>
                  <a:lnTo>
                    <a:pt x="2821" y="549"/>
                  </a:lnTo>
                  <a:lnTo>
                    <a:pt x="2807" y="549"/>
                  </a:lnTo>
                  <a:lnTo>
                    <a:pt x="2807" y="562"/>
                  </a:lnTo>
                  <a:lnTo>
                    <a:pt x="2780" y="562"/>
                  </a:lnTo>
                  <a:lnTo>
                    <a:pt x="2780" y="576"/>
                  </a:lnTo>
                  <a:lnTo>
                    <a:pt x="2754" y="576"/>
                  </a:lnTo>
                  <a:cubicBezTo>
                    <a:pt x="2754" y="576"/>
                    <a:pt x="2754" y="589"/>
                    <a:pt x="2741" y="589"/>
                  </a:cubicBezTo>
                  <a:lnTo>
                    <a:pt x="2727" y="589"/>
                  </a:lnTo>
                  <a:lnTo>
                    <a:pt x="2727" y="603"/>
                  </a:lnTo>
                  <a:lnTo>
                    <a:pt x="2700" y="603"/>
                  </a:lnTo>
                  <a:lnTo>
                    <a:pt x="2700" y="616"/>
                  </a:lnTo>
                  <a:lnTo>
                    <a:pt x="2687" y="616"/>
                  </a:lnTo>
                  <a:lnTo>
                    <a:pt x="2607" y="656"/>
                  </a:lnTo>
                  <a:lnTo>
                    <a:pt x="2848" y="1084"/>
                  </a:lnTo>
                  <a:cubicBezTo>
                    <a:pt x="2914" y="1043"/>
                    <a:pt x="2981" y="1004"/>
                    <a:pt x="3035" y="977"/>
                  </a:cubicBezTo>
                  <a:lnTo>
                    <a:pt x="3048" y="963"/>
                  </a:lnTo>
                  <a:lnTo>
                    <a:pt x="2834" y="535"/>
                  </a:lnTo>
                  <a:close/>
                  <a:moveTo>
                    <a:pt x="7686" y="683"/>
                  </a:moveTo>
                  <a:lnTo>
                    <a:pt x="7446" y="1097"/>
                  </a:lnTo>
                  <a:cubicBezTo>
                    <a:pt x="7512" y="1137"/>
                    <a:pt x="7579" y="1164"/>
                    <a:pt x="7633" y="1204"/>
                  </a:cubicBezTo>
                  <a:lnTo>
                    <a:pt x="7886" y="803"/>
                  </a:lnTo>
                  <a:cubicBezTo>
                    <a:pt x="7873" y="790"/>
                    <a:pt x="7847" y="776"/>
                    <a:pt x="7833" y="763"/>
                  </a:cubicBezTo>
                  <a:lnTo>
                    <a:pt x="7820" y="763"/>
                  </a:lnTo>
                  <a:lnTo>
                    <a:pt x="7820" y="749"/>
                  </a:lnTo>
                  <a:lnTo>
                    <a:pt x="7793" y="749"/>
                  </a:lnTo>
                  <a:lnTo>
                    <a:pt x="7793" y="736"/>
                  </a:lnTo>
                  <a:lnTo>
                    <a:pt x="7779" y="736"/>
                  </a:lnTo>
                  <a:lnTo>
                    <a:pt x="7779" y="722"/>
                  </a:lnTo>
                  <a:lnTo>
                    <a:pt x="7753" y="722"/>
                  </a:lnTo>
                  <a:lnTo>
                    <a:pt x="7753" y="710"/>
                  </a:lnTo>
                  <a:cubicBezTo>
                    <a:pt x="7726" y="696"/>
                    <a:pt x="7713" y="696"/>
                    <a:pt x="7686" y="683"/>
                  </a:cubicBezTo>
                  <a:close/>
                  <a:moveTo>
                    <a:pt x="2406" y="776"/>
                  </a:moveTo>
                  <a:cubicBezTo>
                    <a:pt x="2353" y="817"/>
                    <a:pt x="2286" y="856"/>
                    <a:pt x="2233" y="897"/>
                  </a:cubicBezTo>
                  <a:lnTo>
                    <a:pt x="2219" y="897"/>
                  </a:lnTo>
                  <a:cubicBezTo>
                    <a:pt x="2219" y="910"/>
                    <a:pt x="2206" y="910"/>
                    <a:pt x="2206" y="910"/>
                  </a:cubicBezTo>
                  <a:lnTo>
                    <a:pt x="2473" y="1311"/>
                  </a:lnTo>
                  <a:cubicBezTo>
                    <a:pt x="2540" y="1271"/>
                    <a:pt x="2593" y="1230"/>
                    <a:pt x="2661" y="1191"/>
                  </a:cubicBezTo>
                  <a:lnTo>
                    <a:pt x="2406" y="776"/>
                  </a:lnTo>
                  <a:close/>
                  <a:moveTo>
                    <a:pt x="8087" y="936"/>
                  </a:moveTo>
                  <a:lnTo>
                    <a:pt x="7820" y="1325"/>
                  </a:lnTo>
                  <a:cubicBezTo>
                    <a:pt x="7873" y="1364"/>
                    <a:pt x="7940" y="1418"/>
                    <a:pt x="7993" y="1458"/>
                  </a:cubicBezTo>
                  <a:lnTo>
                    <a:pt x="8287" y="1084"/>
                  </a:lnTo>
                  <a:lnTo>
                    <a:pt x="8261" y="1057"/>
                  </a:lnTo>
                  <a:lnTo>
                    <a:pt x="8248" y="1057"/>
                  </a:lnTo>
                  <a:cubicBezTo>
                    <a:pt x="8207" y="1017"/>
                    <a:pt x="8154" y="977"/>
                    <a:pt x="8100" y="936"/>
                  </a:cubicBezTo>
                  <a:close/>
                  <a:moveTo>
                    <a:pt x="2005" y="1057"/>
                  </a:moveTo>
                  <a:lnTo>
                    <a:pt x="1992" y="1070"/>
                  </a:lnTo>
                  <a:lnTo>
                    <a:pt x="1978" y="1070"/>
                  </a:lnTo>
                  <a:lnTo>
                    <a:pt x="1978" y="1084"/>
                  </a:lnTo>
                  <a:lnTo>
                    <a:pt x="1818" y="1204"/>
                  </a:lnTo>
                  <a:lnTo>
                    <a:pt x="2126" y="1578"/>
                  </a:lnTo>
                  <a:cubicBezTo>
                    <a:pt x="2192" y="1524"/>
                    <a:pt x="2246" y="1485"/>
                    <a:pt x="2299" y="1431"/>
                  </a:cubicBezTo>
                  <a:lnTo>
                    <a:pt x="2005" y="1057"/>
                  </a:lnTo>
                  <a:close/>
                  <a:moveTo>
                    <a:pt x="8474" y="1230"/>
                  </a:moveTo>
                  <a:lnTo>
                    <a:pt x="8154" y="1592"/>
                  </a:lnTo>
                  <a:cubicBezTo>
                    <a:pt x="8221" y="1645"/>
                    <a:pt x="8274" y="1699"/>
                    <a:pt x="8328" y="1738"/>
                  </a:cubicBezTo>
                  <a:lnTo>
                    <a:pt x="8649" y="1391"/>
                  </a:lnTo>
                  <a:cubicBezTo>
                    <a:pt x="8649" y="1378"/>
                    <a:pt x="8635" y="1378"/>
                    <a:pt x="8622" y="1364"/>
                  </a:cubicBezTo>
                  <a:lnTo>
                    <a:pt x="8608" y="1364"/>
                  </a:lnTo>
                  <a:lnTo>
                    <a:pt x="8608" y="1351"/>
                  </a:lnTo>
                  <a:lnTo>
                    <a:pt x="8595" y="1337"/>
                  </a:lnTo>
                  <a:lnTo>
                    <a:pt x="8581" y="1337"/>
                  </a:lnTo>
                  <a:lnTo>
                    <a:pt x="8581" y="1325"/>
                  </a:lnTo>
                  <a:cubicBezTo>
                    <a:pt x="8542" y="1298"/>
                    <a:pt x="8515" y="1257"/>
                    <a:pt x="8474" y="1230"/>
                  </a:cubicBezTo>
                  <a:close/>
                  <a:moveTo>
                    <a:pt x="1645" y="1364"/>
                  </a:moveTo>
                  <a:cubicBezTo>
                    <a:pt x="1604" y="1391"/>
                    <a:pt x="1577" y="1431"/>
                    <a:pt x="1538" y="1458"/>
                  </a:cubicBezTo>
                  <a:lnTo>
                    <a:pt x="1538" y="1471"/>
                  </a:lnTo>
                  <a:lnTo>
                    <a:pt x="1524" y="1471"/>
                  </a:lnTo>
                  <a:cubicBezTo>
                    <a:pt x="1511" y="1485"/>
                    <a:pt x="1484" y="1512"/>
                    <a:pt x="1470" y="1538"/>
                  </a:cubicBezTo>
                  <a:lnTo>
                    <a:pt x="1818" y="1872"/>
                  </a:lnTo>
                  <a:cubicBezTo>
                    <a:pt x="1859" y="1819"/>
                    <a:pt x="1912" y="1765"/>
                    <a:pt x="1965" y="1712"/>
                  </a:cubicBezTo>
                  <a:lnTo>
                    <a:pt x="1645" y="1364"/>
                  </a:lnTo>
                  <a:close/>
                  <a:moveTo>
                    <a:pt x="8822" y="1565"/>
                  </a:moveTo>
                  <a:lnTo>
                    <a:pt x="8474" y="1899"/>
                  </a:lnTo>
                  <a:cubicBezTo>
                    <a:pt x="8528" y="1952"/>
                    <a:pt x="8581" y="2006"/>
                    <a:pt x="8622" y="2059"/>
                  </a:cubicBezTo>
                  <a:lnTo>
                    <a:pt x="8982" y="1738"/>
                  </a:lnTo>
                  <a:cubicBezTo>
                    <a:pt x="8970" y="1712"/>
                    <a:pt x="8956" y="1699"/>
                    <a:pt x="8929" y="1685"/>
                  </a:cubicBezTo>
                  <a:lnTo>
                    <a:pt x="8929" y="1672"/>
                  </a:lnTo>
                  <a:lnTo>
                    <a:pt x="8916" y="1672"/>
                  </a:lnTo>
                  <a:lnTo>
                    <a:pt x="8916" y="1658"/>
                  </a:lnTo>
                  <a:lnTo>
                    <a:pt x="8902" y="1658"/>
                  </a:lnTo>
                  <a:lnTo>
                    <a:pt x="8902" y="1645"/>
                  </a:lnTo>
                  <a:lnTo>
                    <a:pt x="8889" y="1631"/>
                  </a:lnTo>
                  <a:lnTo>
                    <a:pt x="8889" y="1619"/>
                  </a:lnTo>
                  <a:cubicBezTo>
                    <a:pt x="8875" y="1619"/>
                    <a:pt x="8875" y="1619"/>
                    <a:pt x="8875" y="1605"/>
                  </a:cubicBezTo>
                  <a:lnTo>
                    <a:pt x="8863" y="1605"/>
                  </a:lnTo>
                  <a:lnTo>
                    <a:pt x="8863" y="1592"/>
                  </a:lnTo>
                  <a:lnTo>
                    <a:pt x="8849" y="1592"/>
                  </a:lnTo>
                  <a:cubicBezTo>
                    <a:pt x="8849" y="1578"/>
                    <a:pt x="8836" y="1578"/>
                    <a:pt x="8822" y="1565"/>
                  </a:cubicBezTo>
                  <a:close/>
                  <a:moveTo>
                    <a:pt x="1310" y="1712"/>
                  </a:moveTo>
                  <a:cubicBezTo>
                    <a:pt x="1257" y="1765"/>
                    <a:pt x="1203" y="1832"/>
                    <a:pt x="1150" y="1886"/>
                  </a:cubicBezTo>
                  <a:lnTo>
                    <a:pt x="1524" y="2193"/>
                  </a:lnTo>
                  <a:cubicBezTo>
                    <a:pt x="1564" y="2139"/>
                    <a:pt x="1618" y="2086"/>
                    <a:pt x="1658" y="2032"/>
                  </a:cubicBezTo>
                  <a:lnTo>
                    <a:pt x="1310" y="1712"/>
                  </a:lnTo>
                  <a:close/>
                  <a:moveTo>
                    <a:pt x="9143" y="1925"/>
                  </a:moveTo>
                  <a:lnTo>
                    <a:pt x="8768" y="2220"/>
                  </a:lnTo>
                  <a:cubicBezTo>
                    <a:pt x="8809" y="2273"/>
                    <a:pt x="8849" y="2340"/>
                    <a:pt x="8902" y="2394"/>
                  </a:cubicBezTo>
                  <a:lnTo>
                    <a:pt x="9290" y="2113"/>
                  </a:lnTo>
                  <a:cubicBezTo>
                    <a:pt x="9276" y="2113"/>
                    <a:pt x="9276" y="2100"/>
                    <a:pt x="9276" y="2100"/>
                  </a:cubicBezTo>
                  <a:lnTo>
                    <a:pt x="9276" y="2086"/>
                  </a:lnTo>
                  <a:cubicBezTo>
                    <a:pt x="9223" y="2032"/>
                    <a:pt x="9183" y="1979"/>
                    <a:pt x="9143" y="1925"/>
                  </a:cubicBezTo>
                  <a:close/>
                  <a:moveTo>
                    <a:pt x="989" y="2086"/>
                  </a:moveTo>
                  <a:lnTo>
                    <a:pt x="989" y="2100"/>
                  </a:lnTo>
                  <a:cubicBezTo>
                    <a:pt x="962" y="2126"/>
                    <a:pt x="950" y="2166"/>
                    <a:pt x="923" y="2193"/>
                  </a:cubicBezTo>
                  <a:lnTo>
                    <a:pt x="909" y="2207"/>
                  </a:lnTo>
                  <a:lnTo>
                    <a:pt x="909" y="2220"/>
                  </a:lnTo>
                  <a:lnTo>
                    <a:pt x="896" y="2220"/>
                  </a:lnTo>
                  <a:lnTo>
                    <a:pt x="896" y="2233"/>
                  </a:lnTo>
                  <a:lnTo>
                    <a:pt x="882" y="2233"/>
                  </a:lnTo>
                  <a:lnTo>
                    <a:pt x="882" y="2246"/>
                  </a:lnTo>
                  <a:lnTo>
                    <a:pt x="882" y="2260"/>
                  </a:lnTo>
                  <a:lnTo>
                    <a:pt x="869" y="2260"/>
                  </a:lnTo>
                  <a:lnTo>
                    <a:pt x="869" y="2273"/>
                  </a:lnTo>
                  <a:lnTo>
                    <a:pt x="856" y="2273"/>
                  </a:lnTo>
                  <a:lnTo>
                    <a:pt x="1257" y="2540"/>
                  </a:lnTo>
                  <a:cubicBezTo>
                    <a:pt x="1297" y="2487"/>
                    <a:pt x="1351" y="2421"/>
                    <a:pt x="1390" y="2367"/>
                  </a:cubicBezTo>
                  <a:lnTo>
                    <a:pt x="1003" y="2086"/>
                  </a:lnTo>
                  <a:close/>
                  <a:moveTo>
                    <a:pt x="9424" y="2314"/>
                  </a:moveTo>
                  <a:lnTo>
                    <a:pt x="9023" y="2581"/>
                  </a:lnTo>
                  <a:cubicBezTo>
                    <a:pt x="9063" y="2634"/>
                    <a:pt x="9103" y="2701"/>
                    <a:pt x="9130" y="2768"/>
                  </a:cubicBezTo>
                  <a:lnTo>
                    <a:pt x="9544" y="2514"/>
                  </a:lnTo>
                  <a:lnTo>
                    <a:pt x="9544" y="2501"/>
                  </a:lnTo>
                  <a:cubicBezTo>
                    <a:pt x="9504" y="2447"/>
                    <a:pt x="9464" y="2380"/>
                    <a:pt x="9424" y="2314"/>
                  </a:cubicBezTo>
                  <a:close/>
                  <a:moveTo>
                    <a:pt x="736" y="2487"/>
                  </a:moveTo>
                  <a:cubicBezTo>
                    <a:pt x="709" y="2514"/>
                    <a:pt x="695" y="2554"/>
                    <a:pt x="668" y="2581"/>
                  </a:cubicBezTo>
                  <a:lnTo>
                    <a:pt x="668" y="2594"/>
                  </a:lnTo>
                  <a:lnTo>
                    <a:pt x="668" y="2608"/>
                  </a:lnTo>
                  <a:cubicBezTo>
                    <a:pt x="642" y="2634"/>
                    <a:pt x="629" y="2661"/>
                    <a:pt x="615" y="2688"/>
                  </a:cubicBezTo>
                  <a:lnTo>
                    <a:pt x="1043" y="2915"/>
                  </a:lnTo>
                  <a:cubicBezTo>
                    <a:pt x="1069" y="2848"/>
                    <a:pt x="1110" y="2795"/>
                    <a:pt x="1150" y="2727"/>
                  </a:cubicBezTo>
                  <a:lnTo>
                    <a:pt x="736" y="2487"/>
                  </a:lnTo>
                  <a:close/>
                  <a:moveTo>
                    <a:pt x="9665" y="2727"/>
                  </a:moveTo>
                  <a:lnTo>
                    <a:pt x="9237" y="2955"/>
                  </a:lnTo>
                  <a:cubicBezTo>
                    <a:pt x="9264" y="2982"/>
                    <a:pt x="9276" y="3009"/>
                    <a:pt x="9290" y="3035"/>
                  </a:cubicBezTo>
                  <a:cubicBezTo>
                    <a:pt x="9303" y="3075"/>
                    <a:pt x="9330" y="3116"/>
                    <a:pt x="9344" y="3142"/>
                  </a:cubicBezTo>
                  <a:lnTo>
                    <a:pt x="9772" y="2941"/>
                  </a:lnTo>
                  <a:lnTo>
                    <a:pt x="9772" y="2928"/>
                  </a:lnTo>
                  <a:lnTo>
                    <a:pt x="9731" y="2848"/>
                  </a:lnTo>
                  <a:lnTo>
                    <a:pt x="9731" y="2834"/>
                  </a:lnTo>
                  <a:lnTo>
                    <a:pt x="9718" y="2834"/>
                  </a:lnTo>
                  <a:lnTo>
                    <a:pt x="9718" y="2822"/>
                  </a:lnTo>
                  <a:lnTo>
                    <a:pt x="9718" y="2808"/>
                  </a:lnTo>
                  <a:lnTo>
                    <a:pt x="9704" y="2808"/>
                  </a:lnTo>
                  <a:lnTo>
                    <a:pt x="9704" y="2795"/>
                  </a:lnTo>
                  <a:lnTo>
                    <a:pt x="9704" y="2781"/>
                  </a:lnTo>
                  <a:lnTo>
                    <a:pt x="9691" y="2781"/>
                  </a:lnTo>
                  <a:lnTo>
                    <a:pt x="9691" y="2768"/>
                  </a:lnTo>
                  <a:lnTo>
                    <a:pt x="9691" y="2754"/>
                  </a:lnTo>
                  <a:lnTo>
                    <a:pt x="9677" y="2754"/>
                  </a:lnTo>
                  <a:lnTo>
                    <a:pt x="9677" y="2741"/>
                  </a:lnTo>
                  <a:lnTo>
                    <a:pt x="9665" y="2727"/>
                  </a:lnTo>
                  <a:close/>
                  <a:moveTo>
                    <a:pt x="508" y="2902"/>
                  </a:moveTo>
                  <a:lnTo>
                    <a:pt x="508" y="2915"/>
                  </a:lnTo>
                  <a:lnTo>
                    <a:pt x="495" y="2915"/>
                  </a:lnTo>
                  <a:lnTo>
                    <a:pt x="495" y="2928"/>
                  </a:lnTo>
                  <a:lnTo>
                    <a:pt x="495" y="2941"/>
                  </a:lnTo>
                  <a:lnTo>
                    <a:pt x="481" y="2941"/>
                  </a:lnTo>
                  <a:lnTo>
                    <a:pt x="481" y="2955"/>
                  </a:lnTo>
                  <a:lnTo>
                    <a:pt x="481" y="2968"/>
                  </a:lnTo>
                  <a:lnTo>
                    <a:pt x="468" y="2968"/>
                  </a:lnTo>
                  <a:lnTo>
                    <a:pt x="468" y="2982"/>
                  </a:lnTo>
                  <a:cubicBezTo>
                    <a:pt x="442" y="3035"/>
                    <a:pt x="428" y="3075"/>
                    <a:pt x="401" y="3128"/>
                  </a:cubicBezTo>
                  <a:lnTo>
                    <a:pt x="843" y="3316"/>
                  </a:lnTo>
                  <a:cubicBezTo>
                    <a:pt x="882" y="3249"/>
                    <a:pt x="909" y="3182"/>
                    <a:pt x="936" y="3116"/>
                  </a:cubicBezTo>
                  <a:lnTo>
                    <a:pt x="508" y="2902"/>
                  </a:lnTo>
                  <a:close/>
                  <a:moveTo>
                    <a:pt x="9878" y="3169"/>
                  </a:moveTo>
                  <a:lnTo>
                    <a:pt x="9424" y="3342"/>
                  </a:lnTo>
                  <a:cubicBezTo>
                    <a:pt x="9451" y="3410"/>
                    <a:pt x="9477" y="3476"/>
                    <a:pt x="9504" y="3556"/>
                  </a:cubicBezTo>
                  <a:lnTo>
                    <a:pt x="9959" y="3383"/>
                  </a:lnTo>
                  <a:cubicBezTo>
                    <a:pt x="9945" y="3342"/>
                    <a:pt x="9932" y="3289"/>
                    <a:pt x="9905" y="3249"/>
                  </a:cubicBezTo>
                  <a:cubicBezTo>
                    <a:pt x="9891" y="3223"/>
                    <a:pt x="9891" y="3196"/>
                    <a:pt x="9878" y="3169"/>
                  </a:cubicBezTo>
                  <a:close/>
                  <a:moveTo>
                    <a:pt x="321" y="3342"/>
                  </a:moveTo>
                  <a:cubicBezTo>
                    <a:pt x="308" y="3356"/>
                    <a:pt x="308" y="3369"/>
                    <a:pt x="308" y="3383"/>
                  </a:cubicBezTo>
                  <a:lnTo>
                    <a:pt x="294" y="3396"/>
                  </a:lnTo>
                  <a:cubicBezTo>
                    <a:pt x="281" y="3449"/>
                    <a:pt x="267" y="3490"/>
                    <a:pt x="255" y="3543"/>
                  </a:cubicBezTo>
                  <a:lnTo>
                    <a:pt x="241" y="3543"/>
                  </a:lnTo>
                  <a:lnTo>
                    <a:pt x="241" y="3556"/>
                  </a:lnTo>
                  <a:lnTo>
                    <a:pt x="241" y="3570"/>
                  </a:lnTo>
                  <a:lnTo>
                    <a:pt x="695" y="3717"/>
                  </a:lnTo>
                  <a:cubicBezTo>
                    <a:pt x="722" y="3650"/>
                    <a:pt x="749" y="3583"/>
                    <a:pt x="763" y="3517"/>
                  </a:cubicBezTo>
                  <a:lnTo>
                    <a:pt x="321" y="3342"/>
                  </a:lnTo>
                  <a:close/>
                  <a:moveTo>
                    <a:pt x="10039" y="3610"/>
                  </a:moveTo>
                  <a:lnTo>
                    <a:pt x="9584" y="3757"/>
                  </a:lnTo>
                  <a:cubicBezTo>
                    <a:pt x="9597" y="3824"/>
                    <a:pt x="9624" y="3891"/>
                    <a:pt x="9638" y="3971"/>
                  </a:cubicBezTo>
                  <a:lnTo>
                    <a:pt x="10105" y="3850"/>
                  </a:lnTo>
                  <a:cubicBezTo>
                    <a:pt x="10105" y="3837"/>
                    <a:pt x="10092" y="3824"/>
                    <a:pt x="10092" y="3811"/>
                  </a:cubicBezTo>
                  <a:lnTo>
                    <a:pt x="10092" y="3797"/>
                  </a:lnTo>
                  <a:cubicBezTo>
                    <a:pt x="10078" y="3743"/>
                    <a:pt x="10052" y="3677"/>
                    <a:pt x="10039" y="3610"/>
                  </a:cubicBezTo>
                  <a:close/>
                  <a:moveTo>
                    <a:pt x="174" y="3811"/>
                  </a:moveTo>
                  <a:cubicBezTo>
                    <a:pt x="160" y="3824"/>
                    <a:pt x="160" y="3850"/>
                    <a:pt x="148" y="3877"/>
                  </a:cubicBezTo>
                  <a:lnTo>
                    <a:pt x="148" y="3891"/>
                  </a:lnTo>
                  <a:lnTo>
                    <a:pt x="148" y="3904"/>
                  </a:lnTo>
                  <a:lnTo>
                    <a:pt x="148" y="3918"/>
                  </a:lnTo>
                  <a:lnTo>
                    <a:pt x="134" y="3930"/>
                  </a:lnTo>
                  <a:lnTo>
                    <a:pt x="134" y="3944"/>
                  </a:lnTo>
                  <a:lnTo>
                    <a:pt x="134" y="3957"/>
                  </a:lnTo>
                  <a:lnTo>
                    <a:pt x="134" y="3971"/>
                  </a:lnTo>
                  <a:lnTo>
                    <a:pt x="134" y="3984"/>
                  </a:lnTo>
                  <a:lnTo>
                    <a:pt x="121" y="3984"/>
                  </a:lnTo>
                  <a:lnTo>
                    <a:pt x="121" y="3998"/>
                  </a:lnTo>
                  <a:lnTo>
                    <a:pt x="121" y="4037"/>
                  </a:lnTo>
                  <a:lnTo>
                    <a:pt x="588" y="4144"/>
                  </a:lnTo>
                  <a:cubicBezTo>
                    <a:pt x="602" y="4078"/>
                    <a:pt x="615" y="3998"/>
                    <a:pt x="642" y="3930"/>
                  </a:cubicBezTo>
                  <a:lnTo>
                    <a:pt x="174" y="3811"/>
                  </a:lnTo>
                  <a:close/>
                  <a:moveTo>
                    <a:pt x="10159" y="4078"/>
                  </a:moveTo>
                  <a:lnTo>
                    <a:pt x="9691" y="4185"/>
                  </a:lnTo>
                  <a:cubicBezTo>
                    <a:pt x="9704" y="4251"/>
                    <a:pt x="9718" y="4319"/>
                    <a:pt x="9731" y="4399"/>
                  </a:cubicBezTo>
                  <a:lnTo>
                    <a:pt x="10199" y="4319"/>
                  </a:lnTo>
                  <a:lnTo>
                    <a:pt x="10159" y="4078"/>
                  </a:lnTo>
                  <a:close/>
                  <a:moveTo>
                    <a:pt x="67" y="4278"/>
                  </a:moveTo>
                  <a:lnTo>
                    <a:pt x="27" y="4519"/>
                  </a:lnTo>
                  <a:lnTo>
                    <a:pt x="508" y="4572"/>
                  </a:lnTo>
                  <a:cubicBezTo>
                    <a:pt x="522" y="4506"/>
                    <a:pt x="535" y="4426"/>
                    <a:pt x="549" y="4358"/>
                  </a:cubicBezTo>
                  <a:lnTo>
                    <a:pt x="67" y="4278"/>
                  </a:lnTo>
                  <a:close/>
                  <a:moveTo>
                    <a:pt x="10239" y="4559"/>
                  </a:moveTo>
                  <a:lnTo>
                    <a:pt x="9758" y="4613"/>
                  </a:lnTo>
                  <a:cubicBezTo>
                    <a:pt x="9772" y="4679"/>
                    <a:pt x="9772" y="4759"/>
                    <a:pt x="9772" y="4827"/>
                  </a:cubicBezTo>
                  <a:lnTo>
                    <a:pt x="10253" y="4800"/>
                  </a:lnTo>
                  <a:lnTo>
                    <a:pt x="10253" y="4679"/>
                  </a:lnTo>
                  <a:lnTo>
                    <a:pt x="10253" y="4666"/>
                  </a:lnTo>
                  <a:lnTo>
                    <a:pt x="10239" y="4652"/>
                  </a:lnTo>
                  <a:lnTo>
                    <a:pt x="10239" y="4559"/>
                  </a:lnTo>
                  <a:close/>
                  <a:moveTo>
                    <a:pt x="14" y="4759"/>
                  </a:moveTo>
                  <a:lnTo>
                    <a:pt x="14" y="4773"/>
                  </a:lnTo>
                  <a:lnTo>
                    <a:pt x="14" y="4786"/>
                  </a:lnTo>
                  <a:lnTo>
                    <a:pt x="14" y="4800"/>
                  </a:lnTo>
                  <a:lnTo>
                    <a:pt x="0" y="4800"/>
                  </a:lnTo>
                  <a:lnTo>
                    <a:pt x="0" y="4813"/>
                  </a:lnTo>
                  <a:lnTo>
                    <a:pt x="0" y="4827"/>
                  </a:lnTo>
                  <a:lnTo>
                    <a:pt x="0" y="4839"/>
                  </a:lnTo>
                  <a:lnTo>
                    <a:pt x="0" y="4853"/>
                  </a:lnTo>
                  <a:lnTo>
                    <a:pt x="0" y="4866"/>
                  </a:lnTo>
                  <a:lnTo>
                    <a:pt x="0" y="5000"/>
                  </a:lnTo>
                  <a:lnTo>
                    <a:pt x="481" y="5014"/>
                  </a:lnTo>
                  <a:cubicBezTo>
                    <a:pt x="481" y="4933"/>
                    <a:pt x="481" y="4866"/>
                    <a:pt x="495" y="4786"/>
                  </a:cubicBezTo>
                  <a:lnTo>
                    <a:pt x="14" y="4759"/>
                  </a:lnTo>
                  <a:close/>
                  <a:moveTo>
                    <a:pt x="9784" y="5040"/>
                  </a:moveTo>
                  <a:lnTo>
                    <a:pt x="9784" y="5267"/>
                  </a:lnTo>
                  <a:lnTo>
                    <a:pt x="10266" y="5281"/>
                  </a:lnTo>
                  <a:lnTo>
                    <a:pt x="10266" y="5133"/>
                  </a:lnTo>
                  <a:lnTo>
                    <a:pt x="10266" y="5121"/>
                  </a:lnTo>
                  <a:lnTo>
                    <a:pt x="10266" y="5040"/>
                  </a:lnTo>
                  <a:close/>
                  <a:moveTo>
                    <a:pt x="481" y="5228"/>
                  </a:moveTo>
                  <a:lnTo>
                    <a:pt x="0" y="5240"/>
                  </a:lnTo>
                  <a:lnTo>
                    <a:pt x="0" y="5374"/>
                  </a:lnTo>
                  <a:lnTo>
                    <a:pt x="0" y="5388"/>
                  </a:lnTo>
                  <a:cubicBezTo>
                    <a:pt x="0" y="5415"/>
                    <a:pt x="0" y="5441"/>
                    <a:pt x="14" y="5481"/>
                  </a:cubicBezTo>
                  <a:lnTo>
                    <a:pt x="481" y="5441"/>
                  </a:lnTo>
                  <a:lnTo>
                    <a:pt x="481" y="5228"/>
                  </a:lnTo>
                  <a:close/>
                  <a:moveTo>
                    <a:pt x="9772" y="5481"/>
                  </a:moveTo>
                  <a:cubicBezTo>
                    <a:pt x="9772" y="5548"/>
                    <a:pt x="9758" y="5629"/>
                    <a:pt x="9745" y="5695"/>
                  </a:cubicBezTo>
                  <a:lnTo>
                    <a:pt x="10226" y="5762"/>
                  </a:lnTo>
                  <a:cubicBezTo>
                    <a:pt x="10239" y="5682"/>
                    <a:pt x="10253" y="5602"/>
                    <a:pt x="10253" y="5522"/>
                  </a:cubicBezTo>
                  <a:lnTo>
                    <a:pt x="9772" y="5481"/>
                  </a:lnTo>
                  <a:close/>
                  <a:moveTo>
                    <a:pt x="508" y="5655"/>
                  </a:moveTo>
                  <a:lnTo>
                    <a:pt x="27" y="5709"/>
                  </a:lnTo>
                  <a:cubicBezTo>
                    <a:pt x="27" y="5748"/>
                    <a:pt x="41" y="5775"/>
                    <a:pt x="41" y="5802"/>
                  </a:cubicBezTo>
                  <a:lnTo>
                    <a:pt x="41" y="5816"/>
                  </a:lnTo>
                  <a:cubicBezTo>
                    <a:pt x="54" y="5869"/>
                    <a:pt x="54" y="5909"/>
                    <a:pt x="67" y="5949"/>
                  </a:cubicBezTo>
                  <a:lnTo>
                    <a:pt x="535" y="5882"/>
                  </a:lnTo>
                  <a:cubicBezTo>
                    <a:pt x="522" y="5802"/>
                    <a:pt x="522" y="5735"/>
                    <a:pt x="508" y="5655"/>
                  </a:cubicBezTo>
                  <a:close/>
                  <a:moveTo>
                    <a:pt x="9718" y="5909"/>
                  </a:moveTo>
                  <a:cubicBezTo>
                    <a:pt x="9704" y="5989"/>
                    <a:pt x="9691" y="6056"/>
                    <a:pt x="9677" y="6123"/>
                  </a:cubicBezTo>
                  <a:lnTo>
                    <a:pt x="10146" y="6229"/>
                  </a:lnTo>
                  <a:cubicBezTo>
                    <a:pt x="10146" y="6217"/>
                    <a:pt x="10146" y="6217"/>
                    <a:pt x="10159" y="6203"/>
                  </a:cubicBezTo>
                  <a:lnTo>
                    <a:pt x="10159" y="6190"/>
                  </a:lnTo>
                  <a:lnTo>
                    <a:pt x="10159" y="6176"/>
                  </a:lnTo>
                  <a:lnTo>
                    <a:pt x="10159" y="6163"/>
                  </a:lnTo>
                  <a:lnTo>
                    <a:pt x="10159" y="6149"/>
                  </a:lnTo>
                  <a:lnTo>
                    <a:pt x="10172" y="6136"/>
                  </a:lnTo>
                  <a:lnTo>
                    <a:pt x="10172" y="6123"/>
                  </a:lnTo>
                  <a:lnTo>
                    <a:pt x="10172" y="6110"/>
                  </a:lnTo>
                  <a:lnTo>
                    <a:pt x="10172" y="6096"/>
                  </a:lnTo>
                  <a:lnTo>
                    <a:pt x="10172" y="6083"/>
                  </a:lnTo>
                  <a:cubicBezTo>
                    <a:pt x="10185" y="6056"/>
                    <a:pt x="10185" y="6030"/>
                    <a:pt x="10199" y="5989"/>
                  </a:cubicBezTo>
                  <a:lnTo>
                    <a:pt x="9718" y="5909"/>
                  </a:lnTo>
                  <a:close/>
                  <a:moveTo>
                    <a:pt x="575" y="6096"/>
                  </a:moveTo>
                  <a:lnTo>
                    <a:pt x="107" y="6190"/>
                  </a:lnTo>
                  <a:cubicBezTo>
                    <a:pt x="107" y="6203"/>
                    <a:pt x="121" y="6229"/>
                    <a:pt x="121" y="6243"/>
                  </a:cubicBezTo>
                  <a:lnTo>
                    <a:pt x="121" y="6256"/>
                  </a:lnTo>
                  <a:cubicBezTo>
                    <a:pt x="134" y="6310"/>
                    <a:pt x="148" y="6363"/>
                    <a:pt x="160" y="6430"/>
                  </a:cubicBezTo>
                  <a:lnTo>
                    <a:pt x="629" y="6297"/>
                  </a:lnTo>
                  <a:cubicBezTo>
                    <a:pt x="615" y="6229"/>
                    <a:pt x="588" y="6163"/>
                    <a:pt x="575" y="6096"/>
                  </a:cubicBezTo>
                  <a:close/>
                  <a:moveTo>
                    <a:pt x="9624" y="6336"/>
                  </a:moveTo>
                  <a:cubicBezTo>
                    <a:pt x="9611" y="6404"/>
                    <a:pt x="9584" y="6484"/>
                    <a:pt x="9558" y="6550"/>
                  </a:cubicBezTo>
                  <a:lnTo>
                    <a:pt x="10025" y="6698"/>
                  </a:lnTo>
                  <a:lnTo>
                    <a:pt x="10025" y="6684"/>
                  </a:lnTo>
                  <a:lnTo>
                    <a:pt x="10025" y="6671"/>
                  </a:lnTo>
                  <a:cubicBezTo>
                    <a:pt x="10039" y="6630"/>
                    <a:pt x="10052" y="6591"/>
                    <a:pt x="10066" y="6564"/>
                  </a:cubicBezTo>
                  <a:lnTo>
                    <a:pt x="10066" y="6550"/>
                  </a:lnTo>
                  <a:lnTo>
                    <a:pt x="10066" y="6537"/>
                  </a:lnTo>
                  <a:lnTo>
                    <a:pt x="10066" y="6524"/>
                  </a:lnTo>
                  <a:lnTo>
                    <a:pt x="10078" y="6524"/>
                  </a:lnTo>
                  <a:lnTo>
                    <a:pt x="10078" y="6511"/>
                  </a:lnTo>
                  <a:lnTo>
                    <a:pt x="10078" y="6497"/>
                  </a:lnTo>
                  <a:lnTo>
                    <a:pt x="10078" y="6484"/>
                  </a:lnTo>
                  <a:lnTo>
                    <a:pt x="10092" y="6484"/>
                  </a:lnTo>
                  <a:lnTo>
                    <a:pt x="10092" y="6470"/>
                  </a:lnTo>
                  <a:lnTo>
                    <a:pt x="9624" y="6336"/>
                  </a:lnTo>
                  <a:close/>
                  <a:moveTo>
                    <a:pt x="682" y="6511"/>
                  </a:moveTo>
                  <a:lnTo>
                    <a:pt x="228" y="6657"/>
                  </a:lnTo>
                  <a:cubicBezTo>
                    <a:pt x="228" y="6671"/>
                    <a:pt x="241" y="6684"/>
                    <a:pt x="241" y="6711"/>
                  </a:cubicBezTo>
                  <a:cubicBezTo>
                    <a:pt x="267" y="6778"/>
                    <a:pt x="281" y="6831"/>
                    <a:pt x="308" y="6885"/>
                  </a:cubicBezTo>
                  <a:lnTo>
                    <a:pt x="763" y="6725"/>
                  </a:lnTo>
                  <a:cubicBezTo>
                    <a:pt x="736" y="6644"/>
                    <a:pt x="709" y="6577"/>
                    <a:pt x="682" y="6511"/>
                  </a:cubicBezTo>
                  <a:close/>
                  <a:moveTo>
                    <a:pt x="9490" y="6751"/>
                  </a:moveTo>
                  <a:lnTo>
                    <a:pt x="9410" y="6951"/>
                  </a:lnTo>
                  <a:lnTo>
                    <a:pt x="9852" y="7152"/>
                  </a:lnTo>
                  <a:cubicBezTo>
                    <a:pt x="9865" y="7112"/>
                    <a:pt x="9891" y="7072"/>
                    <a:pt x="9905" y="7031"/>
                  </a:cubicBezTo>
                  <a:lnTo>
                    <a:pt x="9905" y="7019"/>
                  </a:lnTo>
                  <a:lnTo>
                    <a:pt x="9905" y="7005"/>
                  </a:lnTo>
                  <a:lnTo>
                    <a:pt x="9918" y="7005"/>
                  </a:lnTo>
                  <a:cubicBezTo>
                    <a:pt x="9918" y="6978"/>
                    <a:pt x="9932" y="6951"/>
                    <a:pt x="9945" y="6925"/>
                  </a:cubicBezTo>
                  <a:lnTo>
                    <a:pt x="9490" y="6751"/>
                  </a:lnTo>
                  <a:close/>
                  <a:moveTo>
                    <a:pt x="843" y="6925"/>
                  </a:moveTo>
                  <a:lnTo>
                    <a:pt x="388" y="7112"/>
                  </a:lnTo>
                  <a:cubicBezTo>
                    <a:pt x="401" y="7138"/>
                    <a:pt x="415" y="7165"/>
                    <a:pt x="428" y="7206"/>
                  </a:cubicBezTo>
                  <a:lnTo>
                    <a:pt x="442" y="7206"/>
                  </a:lnTo>
                  <a:lnTo>
                    <a:pt x="442" y="7219"/>
                  </a:lnTo>
                  <a:cubicBezTo>
                    <a:pt x="455" y="7259"/>
                    <a:pt x="468" y="7286"/>
                    <a:pt x="495" y="7326"/>
                  </a:cubicBezTo>
                  <a:lnTo>
                    <a:pt x="923" y="7126"/>
                  </a:lnTo>
                  <a:lnTo>
                    <a:pt x="843" y="6925"/>
                  </a:lnTo>
                  <a:close/>
                  <a:moveTo>
                    <a:pt x="9317" y="7152"/>
                  </a:moveTo>
                  <a:cubicBezTo>
                    <a:pt x="9290" y="7219"/>
                    <a:pt x="9264" y="7286"/>
                    <a:pt x="9223" y="7352"/>
                  </a:cubicBezTo>
                  <a:lnTo>
                    <a:pt x="9651" y="7580"/>
                  </a:lnTo>
                  <a:cubicBezTo>
                    <a:pt x="9651" y="7566"/>
                    <a:pt x="9651" y="7566"/>
                    <a:pt x="9665" y="7553"/>
                  </a:cubicBezTo>
                  <a:lnTo>
                    <a:pt x="9665" y="7539"/>
                  </a:lnTo>
                  <a:lnTo>
                    <a:pt x="9665" y="7527"/>
                  </a:lnTo>
                  <a:lnTo>
                    <a:pt x="9677" y="7527"/>
                  </a:lnTo>
                  <a:lnTo>
                    <a:pt x="9677" y="7513"/>
                  </a:lnTo>
                  <a:lnTo>
                    <a:pt x="9691" y="7513"/>
                  </a:lnTo>
                  <a:lnTo>
                    <a:pt x="9691" y="7500"/>
                  </a:lnTo>
                  <a:lnTo>
                    <a:pt x="9691" y="7486"/>
                  </a:lnTo>
                  <a:lnTo>
                    <a:pt x="9704" y="7473"/>
                  </a:lnTo>
                  <a:lnTo>
                    <a:pt x="9704" y="7459"/>
                  </a:lnTo>
                  <a:lnTo>
                    <a:pt x="9718" y="7446"/>
                  </a:lnTo>
                  <a:lnTo>
                    <a:pt x="9718" y="7432"/>
                  </a:lnTo>
                  <a:lnTo>
                    <a:pt x="9731" y="7432"/>
                  </a:lnTo>
                  <a:cubicBezTo>
                    <a:pt x="9731" y="7406"/>
                    <a:pt x="9745" y="7393"/>
                    <a:pt x="9758" y="7366"/>
                  </a:cubicBezTo>
                  <a:lnTo>
                    <a:pt x="9317" y="7152"/>
                  </a:lnTo>
                  <a:close/>
                  <a:moveTo>
                    <a:pt x="1030" y="7313"/>
                  </a:moveTo>
                  <a:lnTo>
                    <a:pt x="602" y="7539"/>
                  </a:lnTo>
                  <a:cubicBezTo>
                    <a:pt x="642" y="7620"/>
                    <a:pt x="668" y="7687"/>
                    <a:pt x="722" y="7753"/>
                  </a:cubicBezTo>
                  <a:lnTo>
                    <a:pt x="1137" y="7513"/>
                  </a:lnTo>
                  <a:cubicBezTo>
                    <a:pt x="1096" y="7446"/>
                    <a:pt x="1057" y="7379"/>
                    <a:pt x="1030" y="7313"/>
                  </a:cubicBezTo>
                  <a:close/>
                  <a:moveTo>
                    <a:pt x="9116" y="7539"/>
                  </a:moveTo>
                  <a:cubicBezTo>
                    <a:pt x="9076" y="7607"/>
                    <a:pt x="9036" y="7660"/>
                    <a:pt x="8996" y="7727"/>
                  </a:cubicBezTo>
                  <a:lnTo>
                    <a:pt x="9397" y="7994"/>
                  </a:lnTo>
                  <a:cubicBezTo>
                    <a:pt x="9397" y="7981"/>
                    <a:pt x="9410" y="7967"/>
                    <a:pt x="9410" y="7967"/>
                  </a:cubicBezTo>
                  <a:lnTo>
                    <a:pt x="9424" y="7967"/>
                  </a:lnTo>
                  <a:lnTo>
                    <a:pt x="9424" y="7954"/>
                  </a:lnTo>
                  <a:lnTo>
                    <a:pt x="9424" y="7940"/>
                  </a:lnTo>
                  <a:lnTo>
                    <a:pt x="9437" y="7940"/>
                  </a:lnTo>
                  <a:lnTo>
                    <a:pt x="9437" y="7928"/>
                  </a:lnTo>
                  <a:lnTo>
                    <a:pt x="9451" y="7914"/>
                  </a:lnTo>
                  <a:lnTo>
                    <a:pt x="9451" y="7901"/>
                  </a:lnTo>
                  <a:lnTo>
                    <a:pt x="9464" y="7901"/>
                  </a:lnTo>
                  <a:lnTo>
                    <a:pt x="9464" y="7887"/>
                  </a:lnTo>
                  <a:lnTo>
                    <a:pt x="9477" y="7874"/>
                  </a:lnTo>
                  <a:lnTo>
                    <a:pt x="9477" y="7860"/>
                  </a:lnTo>
                  <a:lnTo>
                    <a:pt x="9490" y="7860"/>
                  </a:lnTo>
                  <a:lnTo>
                    <a:pt x="9490" y="7847"/>
                  </a:lnTo>
                  <a:lnTo>
                    <a:pt x="9490" y="7833"/>
                  </a:lnTo>
                  <a:lnTo>
                    <a:pt x="9504" y="7833"/>
                  </a:lnTo>
                  <a:lnTo>
                    <a:pt x="9504" y="7821"/>
                  </a:lnTo>
                  <a:lnTo>
                    <a:pt x="9517" y="7807"/>
                  </a:lnTo>
                  <a:lnTo>
                    <a:pt x="9517" y="7794"/>
                  </a:lnTo>
                  <a:lnTo>
                    <a:pt x="9531" y="7794"/>
                  </a:lnTo>
                  <a:lnTo>
                    <a:pt x="9116" y="7539"/>
                  </a:lnTo>
                  <a:close/>
                  <a:moveTo>
                    <a:pt x="1244" y="7687"/>
                  </a:moveTo>
                  <a:lnTo>
                    <a:pt x="843" y="7954"/>
                  </a:lnTo>
                  <a:cubicBezTo>
                    <a:pt x="882" y="8021"/>
                    <a:pt x="936" y="8088"/>
                    <a:pt x="976" y="8154"/>
                  </a:cubicBezTo>
                  <a:lnTo>
                    <a:pt x="1363" y="7874"/>
                  </a:lnTo>
                  <a:cubicBezTo>
                    <a:pt x="1324" y="7807"/>
                    <a:pt x="1283" y="7753"/>
                    <a:pt x="1244" y="7687"/>
                  </a:cubicBezTo>
                  <a:close/>
                  <a:moveTo>
                    <a:pt x="8875" y="7901"/>
                  </a:moveTo>
                  <a:cubicBezTo>
                    <a:pt x="8822" y="7954"/>
                    <a:pt x="8782" y="8021"/>
                    <a:pt x="8742" y="8074"/>
                  </a:cubicBezTo>
                  <a:lnTo>
                    <a:pt x="9116" y="8382"/>
                  </a:lnTo>
                  <a:lnTo>
                    <a:pt x="9237" y="8222"/>
                  </a:lnTo>
                  <a:lnTo>
                    <a:pt x="9237" y="8208"/>
                  </a:lnTo>
                  <a:lnTo>
                    <a:pt x="9250" y="8208"/>
                  </a:lnTo>
                  <a:cubicBezTo>
                    <a:pt x="9250" y="8195"/>
                    <a:pt x="9250" y="8195"/>
                    <a:pt x="9264" y="8181"/>
                  </a:cubicBezTo>
                  <a:lnTo>
                    <a:pt x="8875" y="7901"/>
                  </a:lnTo>
                  <a:close/>
                  <a:moveTo>
                    <a:pt x="1497" y="8047"/>
                  </a:moveTo>
                  <a:lnTo>
                    <a:pt x="1123" y="8341"/>
                  </a:lnTo>
                  <a:cubicBezTo>
                    <a:pt x="1176" y="8409"/>
                    <a:pt x="1230" y="8475"/>
                    <a:pt x="1283" y="8529"/>
                  </a:cubicBezTo>
                  <a:lnTo>
                    <a:pt x="1645" y="8208"/>
                  </a:lnTo>
                  <a:cubicBezTo>
                    <a:pt x="1591" y="8154"/>
                    <a:pt x="1551" y="8101"/>
                    <a:pt x="1497" y="8047"/>
                  </a:cubicBezTo>
                  <a:close/>
                  <a:moveTo>
                    <a:pt x="8595" y="8234"/>
                  </a:moveTo>
                  <a:cubicBezTo>
                    <a:pt x="8542" y="8288"/>
                    <a:pt x="8501" y="8341"/>
                    <a:pt x="8448" y="8395"/>
                  </a:cubicBezTo>
                  <a:lnTo>
                    <a:pt x="8795" y="8742"/>
                  </a:lnTo>
                  <a:cubicBezTo>
                    <a:pt x="8809" y="8716"/>
                    <a:pt x="8836" y="8689"/>
                    <a:pt x="8863" y="8662"/>
                  </a:cubicBezTo>
                  <a:lnTo>
                    <a:pt x="8863" y="8649"/>
                  </a:lnTo>
                  <a:lnTo>
                    <a:pt x="8875" y="8649"/>
                  </a:lnTo>
                  <a:lnTo>
                    <a:pt x="8875" y="8635"/>
                  </a:lnTo>
                  <a:lnTo>
                    <a:pt x="8889" y="8635"/>
                  </a:lnTo>
                  <a:lnTo>
                    <a:pt x="8889" y="8623"/>
                  </a:lnTo>
                  <a:lnTo>
                    <a:pt x="8902" y="8623"/>
                  </a:lnTo>
                  <a:cubicBezTo>
                    <a:pt x="8902" y="8623"/>
                    <a:pt x="8902" y="8609"/>
                    <a:pt x="8916" y="8609"/>
                  </a:cubicBezTo>
                  <a:lnTo>
                    <a:pt x="8916" y="8596"/>
                  </a:lnTo>
                  <a:lnTo>
                    <a:pt x="8929" y="8596"/>
                  </a:lnTo>
                  <a:cubicBezTo>
                    <a:pt x="8943" y="8582"/>
                    <a:pt x="8943" y="8569"/>
                    <a:pt x="8956" y="8555"/>
                  </a:cubicBezTo>
                  <a:lnTo>
                    <a:pt x="8595" y="8234"/>
                  </a:lnTo>
                  <a:close/>
                  <a:moveTo>
                    <a:pt x="1791" y="8368"/>
                  </a:moveTo>
                  <a:lnTo>
                    <a:pt x="1444" y="8703"/>
                  </a:lnTo>
                  <a:cubicBezTo>
                    <a:pt x="1458" y="8716"/>
                    <a:pt x="1458" y="8716"/>
                    <a:pt x="1458" y="8730"/>
                  </a:cubicBezTo>
                  <a:lnTo>
                    <a:pt x="1470" y="8730"/>
                  </a:lnTo>
                  <a:cubicBezTo>
                    <a:pt x="1511" y="8783"/>
                    <a:pt x="1564" y="8823"/>
                    <a:pt x="1618" y="8876"/>
                  </a:cubicBezTo>
                  <a:lnTo>
                    <a:pt x="1939" y="8529"/>
                  </a:lnTo>
                  <a:cubicBezTo>
                    <a:pt x="1898" y="8475"/>
                    <a:pt x="1845" y="8422"/>
                    <a:pt x="1791" y="8368"/>
                  </a:cubicBezTo>
                  <a:close/>
                  <a:moveTo>
                    <a:pt x="8287" y="8555"/>
                  </a:moveTo>
                  <a:cubicBezTo>
                    <a:pt x="8234" y="8596"/>
                    <a:pt x="8180" y="8649"/>
                    <a:pt x="8127" y="8689"/>
                  </a:cubicBezTo>
                  <a:lnTo>
                    <a:pt x="8435" y="9063"/>
                  </a:lnTo>
                  <a:cubicBezTo>
                    <a:pt x="8488" y="9024"/>
                    <a:pt x="8528" y="8983"/>
                    <a:pt x="8581" y="8943"/>
                  </a:cubicBezTo>
                  <a:lnTo>
                    <a:pt x="8581" y="8929"/>
                  </a:lnTo>
                  <a:cubicBezTo>
                    <a:pt x="8595" y="8929"/>
                    <a:pt x="8608" y="8917"/>
                    <a:pt x="8622" y="8903"/>
                  </a:cubicBezTo>
                  <a:lnTo>
                    <a:pt x="8287" y="8555"/>
                  </a:lnTo>
                  <a:close/>
                  <a:moveTo>
                    <a:pt x="2112" y="8676"/>
                  </a:moveTo>
                  <a:lnTo>
                    <a:pt x="1791" y="9036"/>
                  </a:lnTo>
                  <a:cubicBezTo>
                    <a:pt x="1805" y="9036"/>
                    <a:pt x="1805" y="9050"/>
                    <a:pt x="1805" y="9050"/>
                  </a:cubicBezTo>
                  <a:lnTo>
                    <a:pt x="1818" y="9050"/>
                  </a:lnTo>
                  <a:cubicBezTo>
                    <a:pt x="1871" y="9104"/>
                    <a:pt x="1925" y="9143"/>
                    <a:pt x="1978" y="9184"/>
                  </a:cubicBezTo>
                  <a:lnTo>
                    <a:pt x="2272" y="8810"/>
                  </a:lnTo>
                  <a:cubicBezTo>
                    <a:pt x="2219" y="8769"/>
                    <a:pt x="2165" y="8716"/>
                    <a:pt x="2112" y="8676"/>
                  </a:cubicBezTo>
                  <a:close/>
                  <a:moveTo>
                    <a:pt x="7954" y="8836"/>
                  </a:moveTo>
                  <a:cubicBezTo>
                    <a:pt x="7900" y="8876"/>
                    <a:pt x="7833" y="8917"/>
                    <a:pt x="7779" y="8956"/>
                  </a:cubicBezTo>
                  <a:lnTo>
                    <a:pt x="8047" y="9357"/>
                  </a:lnTo>
                  <a:cubicBezTo>
                    <a:pt x="8114" y="9304"/>
                    <a:pt x="8180" y="9264"/>
                    <a:pt x="8248" y="9211"/>
                  </a:cubicBezTo>
                  <a:lnTo>
                    <a:pt x="7954" y="8836"/>
                  </a:lnTo>
                  <a:close/>
                  <a:moveTo>
                    <a:pt x="2447" y="8943"/>
                  </a:moveTo>
                  <a:lnTo>
                    <a:pt x="2179" y="9330"/>
                  </a:lnTo>
                  <a:cubicBezTo>
                    <a:pt x="2219" y="9371"/>
                    <a:pt x="2272" y="9398"/>
                    <a:pt x="2326" y="9437"/>
                  </a:cubicBezTo>
                  <a:lnTo>
                    <a:pt x="2340" y="9437"/>
                  </a:lnTo>
                  <a:cubicBezTo>
                    <a:pt x="2353" y="9451"/>
                    <a:pt x="2366" y="9451"/>
                    <a:pt x="2366" y="9464"/>
                  </a:cubicBezTo>
                  <a:lnTo>
                    <a:pt x="2379" y="9464"/>
                  </a:lnTo>
                  <a:lnTo>
                    <a:pt x="2634" y="9063"/>
                  </a:lnTo>
                  <a:cubicBezTo>
                    <a:pt x="2566" y="9024"/>
                    <a:pt x="2513" y="8983"/>
                    <a:pt x="2447" y="8943"/>
                  </a:cubicBezTo>
                  <a:close/>
                  <a:moveTo>
                    <a:pt x="7592" y="9077"/>
                  </a:moveTo>
                  <a:cubicBezTo>
                    <a:pt x="7539" y="9117"/>
                    <a:pt x="7472" y="9157"/>
                    <a:pt x="7405" y="9184"/>
                  </a:cubicBezTo>
                  <a:lnTo>
                    <a:pt x="7646" y="9612"/>
                  </a:lnTo>
                  <a:lnTo>
                    <a:pt x="7767" y="9532"/>
                  </a:lnTo>
                  <a:lnTo>
                    <a:pt x="7779" y="9532"/>
                  </a:lnTo>
                  <a:cubicBezTo>
                    <a:pt x="7806" y="9518"/>
                    <a:pt x="7833" y="9505"/>
                    <a:pt x="7847" y="9491"/>
                  </a:cubicBezTo>
                  <a:lnTo>
                    <a:pt x="7592" y="9077"/>
                  </a:lnTo>
                  <a:close/>
                  <a:moveTo>
                    <a:pt x="2821" y="9170"/>
                  </a:moveTo>
                  <a:lnTo>
                    <a:pt x="2580" y="9585"/>
                  </a:lnTo>
                  <a:cubicBezTo>
                    <a:pt x="2634" y="9625"/>
                    <a:pt x="2687" y="9651"/>
                    <a:pt x="2741" y="9678"/>
                  </a:cubicBezTo>
                  <a:lnTo>
                    <a:pt x="2754" y="9678"/>
                  </a:lnTo>
                  <a:lnTo>
                    <a:pt x="2754" y="9692"/>
                  </a:lnTo>
                  <a:cubicBezTo>
                    <a:pt x="2767" y="9692"/>
                    <a:pt x="2780" y="9692"/>
                    <a:pt x="2794" y="9705"/>
                  </a:cubicBezTo>
                  <a:lnTo>
                    <a:pt x="3008" y="9277"/>
                  </a:lnTo>
                  <a:cubicBezTo>
                    <a:pt x="2955" y="9237"/>
                    <a:pt x="2887" y="9211"/>
                    <a:pt x="2821" y="9170"/>
                  </a:cubicBezTo>
                  <a:close/>
                  <a:moveTo>
                    <a:pt x="7218" y="9291"/>
                  </a:moveTo>
                  <a:cubicBezTo>
                    <a:pt x="7152" y="9318"/>
                    <a:pt x="7084" y="9357"/>
                    <a:pt x="7018" y="9384"/>
                  </a:cubicBezTo>
                  <a:lnTo>
                    <a:pt x="7218" y="9826"/>
                  </a:lnTo>
                  <a:cubicBezTo>
                    <a:pt x="7218" y="9826"/>
                    <a:pt x="7232" y="9812"/>
                    <a:pt x="7245" y="9812"/>
                  </a:cubicBezTo>
                  <a:cubicBezTo>
                    <a:pt x="7312" y="9785"/>
                    <a:pt x="7366" y="9758"/>
                    <a:pt x="7432" y="9719"/>
                  </a:cubicBezTo>
                  <a:lnTo>
                    <a:pt x="7218" y="9291"/>
                  </a:lnTo>
                  <a:close/>
                  <a:moveTo>
                    <a:pt x="3208" y="9371"/>
                  </a:moveTo>
                  <a:lnTo>
                    <a:pt x="3008" y="9812"/>
                  </a:lnTo>
                  <a:cubicBezTo>
                    <a:pt x="3021" y="9812"/>
                    <a:pt x="3035" y="9812"/>
                    <a:pt x="3035" y="9826"/>
                  </a:cubicBezTo>
                  <a:lnTo>
                    <a:pt x="3062" y="9826"/>
                  </a:lnTo>
                  <a:lnTo>
                    <a:pt x="3062" y="9838"/>
                  </a:lnTo>
                  <a:lnTo>
                    <a:pt x="3088" y="9838"/>
                  </a:lnTo>
                  <a:lnTo>
                    <a:pt x="3101" y="9852"/>
                  </a:lnTo>
                  <a:lnTo>
                    <a:pt x="3128" y="9852"/>
                  </a:lnTo>
                  <a:lnTo>
                    <a:pt x="3128" y="9865"/>
                  </a:lnTo>
                  <a:lnTo>
                    <a:pt x="3155" y="9865"/>
                  </a:lnTo>
                  <a:lnTo>
                    <a:pt x="3155" y="9879"/>
                  </a:lnTo>
                  <a:lnTo>
                    <a:pt x="3195" y="9879"/>
                  </a:lnTo>
                  <a:lnTo>
                    <a:pt x="3195" y="9892"/>
                  </a:lnTo>
                  <a:cubicBezTo>
                    <a:pt x="3208" y="9892"/>
                    <a:pt x="3222" y="9892"/>
                    <a:pt x="3235" y="9906"/>
                  </a:cubicBezTo>
                  <a:lnTo>
                    <a:pt x="3409" y="9451"/>
                  </a:lnTo>
                  <a:lnTo>
                    <a:pt x="3208" y="9371"/>
                  </a:lnTo>
                  <a:close/>
                  <a:moveTo>
                    <a:pt x="6817" y="9464"/>
                  </a:moveTo>
                  <a:lnTo>
                    <a:pt x="6617" y="9544"/>
                  </a:lnTo>
                  <a:lnTo>
                    <a:pt x="6764" y="9999"/>
                  </a:lnTo>
                  <a:lnTo>
                    <a:pt x="6790" y="9999"/>
                  </a:lnTo>
                  <a:lnTo>
                    <a:pt x="6790" y="9986"/>
                  </a:lnTo>
                  <a:lnTo>
                    <a:pt x="6911" y="9945"/>
                  </a:lnTo>
                  <a:lnTo>
                    <a:pt x="6924" y="9945"/>
                  </a:lnTo>
                  <a:cubicBezTo>
                    <a:pt x="6951" y="9933"/>
                    <a:pt x="6965" y="9933"/>
                    <a:pt x="6991" y="9919"/>
                  </a:cubicBezTo>
                  <a:lnTo>
                    <a:pt x="6817" y="9464"/>
                  </a:lnTo>
                  <a:close/>
                  <a:moveTo>
                    <a:pt x="3609" y="9532"/>
                  </a:moveTo>
                  <a:lnTo>
                    <a:pt x="3463" y="9986"/>
                  </a:lnTo>
                  <a:lnTo>
                    <a:pt x="3475" y="9986"/>
                  </a:lnTo>
                  <a:lnTo>
                    <a:pt x="3475" y="9999"/>
                  </a:lnTo>
                  <a:lnTo>
                    <a:pt x="3502" y="9999"/>
                  </a:lnTo>
                  <a:cubicBezTo>
                    <a:pt x="3516" y="9999"/>
                    <a:pt x="3516" y="9999"/>
                    <a:pt x="3516" y="10013"/>
                  </a:cubicBezTo>
                  <a:cubicBezTo>
                    <a:pt x="3569" y="10026"/>
                    <a:pt x="3636" y="10039"/>
                    <a:pt x="3689" y="10052"/>
                  </a:cubicBezTo>
                  <a:lnTo>
                    <a:pt x="3823" y="9598"/>
                  </a:lnTo>
                  <a:cubicBezTo>
                    <a:pt x="3757" y="9571"/>
                    <a:pt x="3676" y="9558"/>
                    <a:pt x="3609" y="9532"/>
                  </a:cubicBezTo>
                  <a:close/>
                  <a:moveTo>
                    <a:pt x="6403" y="9612"/>
                  </a:moveTo>
                  <a:cubicBezTo>
                    <a:pt x="6336" y="9625"/>
                    <a:pt x="6269" y="9651"/>
                    <a:pt x="6189" y="9665"/>
                  </a:cubicBezTo>
                  <a:lnTo>
                    <a:pt x="6309" y="10132"/>
                  </a:lnTo>
                  <a:cubicBezTo>
                    <a:pt x="6376" y="10120"/>
                    <a:pt x="6457" y="10093"/>
                    <a:pt x="6537" y="10066"/>
                  </a:cubicBezTo>
                  <a:lnTo>
                    <a:pt x="6403" y="9612"/>
                  </a:lnTo>
                  <a:close/>
                  <a:moveTo>
                    <a:pt x="4037" y="9651"/>
                  </a:moveTo>
                  <a:lnTo>
                    <a:pt x="3917" y="10120"/>
                  </a:lnTo>
                  <a:cubicBezTo>
                    <a:pt x="3997" y="10146"/>
                    <a:pt x="4077" y="10159"/>
                    <a:pt x="4158" y="10173"/>
                  </a:cubicBezTo>
                  <a:lnTo>
                    <a:pt x="4251" y="9705"/>
                  </a:lnTo>
                  <a:cubicBezTo>
                    <a:pt x="4170" y="9692"/>
                    <a:pt x="4104" y="9665"/>
                    <a:pt x="4037" y="9651"/>
                  </a:cubicBezTo>
                  <a:close/>
                  <a:moveTo>
                    <a:pt x="5975" y="9705"/>
                  </a:moveTo>
                  <a:cubicBezTo>
                    <a:pt x="5908" y="9719"/>
                    <a:pt x="5842" y="9731"/>
                    <a:pt x="5762" y="9745"/>
                  </a:cubicBezTo>
                  <a:lnTo>
                    <a:pt x="5828" y="10227"/>
                  </a:lnTo>
                  <a:lnTo>
                    <a:pt x="5842" y="10213"/>
                  </a:lnTo>
                  <a:lnTo>
                    <a:pt x="5868" y="10213"/>
                  </a:lnTo>
                  <a:cubicBezTo>
                    <a:pt x="5935" y="10200"/>
                    <a:pt x="6002" y="10200"/>
                    <a:pt x="6068" y="10186"/>
                  </a:cubicBezTo>
                  <a:lnTo>
                    <a:pt x="5975" y="9705"/>
                  </a:lnTo>
                  <a:close/>
                  <a:moveTo>
                    <a:pt x="4464" y="9731"/>
                  </a:moveTo>
                  <a:lnTo>
                    <a:pt x="4398" y="10213"/>
                  </a:lnTo>
                  <a:cubicBezTo>
                    <a:pt x="4438" y="10213"/>
                    <a:pt x="4478" y="10227"/>
                    <a:pt x="4532" y="10227"/>
                  </a:cubicBezTo>
                  <a:lnTo>
                    <a:pt x="4545" y="10227"/>
                  </a:lnTo>
                  <a:lnTo>
                    <a:pt x="4545" y="10239"/>
                  </a:lnTo>
                  <a:lnTo>
                    <a:pt x="4625" y="10239"/>
                  </a:lnTo>
                  <a:lnTo>
                    <a:pt x="4678" y="9758"/>
                  </a:lnTo>
                  <a:cubicBezTo>
                    <a:pt x="4612" y="9758"/>
                    <a:pt x="4532" y="9745"/>
                    <a:pt x="4464" y="9731"/>
                  </a:cubicBezTo>
                  <a:close/>
                  <a:moveTo>
                    <a:pt x="4892" y="9785"/>
                  </a:moveTo>
                  <a:lnTo>
                    <a:pt x="4865" y="10266"/>
                  </a:lnTo>
                  <a:lnTo>
                    <a:pt x="5106" y="10266"/>
                  </a:lnTo>
                  <a:lnTo>
                    <a:pt x="5106" y="9785"/>
                  </a:lnTo>
                  <a:close/>
                  <a:moveTo>
                    <a:pt x="5548" y="9772"/>
                  </a:moveTo>
                  <a:cubicBezTo>
                    <a:pt x="5480" y="9772"/>
                    <a:pt x="5400" y="9772"/>
                    <a:pt x="5334" y="9785"/>
                  </a:cubicBezTo>
                  <a:lnTo>
                    <a:pt x="5347" y="10266"/>
                  </a:lnTo>
                  <a:cubicBezTo>
                    <a:pt x="5427" y="10253"/>
                    <a:pt x="5507" y="10253"/>
                    <a:pt x="5587" y="10253"/>
                  </a:cubicBezTo>
                  <a:lnTo>
                    <a:pt x="5548" y="9772"/>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2"/>
            <p:cNvSpPr/>
            <p:nvPr/>
          </p:nvSpPr>
          <p:spPr>
            <a:xfrm>
              <a:off x="5836796" y="4099500"/>
              <a:ext cx="508487" cy="445428"/>
            </a:xfrm>
            <a:custGeom>
              <a:avLst/>
              <a:gdLst/>
              <a:ahLst/>
              <a:cxnLst/>
              <a:rect l="l" t="t" r="r" b="b"/>
              <a:pathLst>
                <a:path w="10628" h="9310" extrusionOk="0">
                  <a:moveTo>
                    <a:pt x="5313" y="0"/>
                  </a:moveTo>
                  <a:cubicBezTo>
                    <a:pt x="4609" y="0"/>
                    <a:pt x="3895" y="161"/>
                    <a:pt x="3223" y="501"/>
                  </a:cubicBezTo>
                  <a:cubicBezTo>
                    <a:pt x="937" y="1650"/>
                    <a:pt x="1" y="4444"/>
                    <a:pt x="1164" y="6743"/>
                  </a:cubicBezTo>
                  <a:cubicBezTo>
                    <a:pt x="1979" y="8371"/>
                    <a:pt x="3625" y="9309"/>
                    <a:pt x="5328" y="9309"/>
                  </a:cubicBezTo>
                  <a:cubicBezTo>
                    <a:pt x="6029" y="9309"/>
                    <a:pt x="6740" y="9150"/>
                    <a:pt x="7406" y="8815"/>
                  </a:cubicBezTo>
                  <a:cubicBezTo>
                    <a:pt x="9705" y="7652"/>
                    <a:pt x="10628" y="4858"/>
                    <a:pt x="9478" y="2559"/>
                  </a:cubicBezTo>
                  <a:cubicBezTo>
                    <a:pt x="8655" y="942"/>
                    <a:pt x="7016" y="0"/>
                    <a:pt x="5313"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2"/>
            <p:cNvSpPr/>
            <p:nvPr/>
          </p:nvSpPr>
          <p:spPr>
            <a:xfrm>
              <a:off x="5836796" y="4099500"/>
              <a:ext cx="508487" cy="445428"/>
            </a:xfrm>
            <a:custGeom>
              <a:avLst/>
              <a:gdLst/>
              <a:ahLst/>
              <a:cxnLst/>
              <a:rect l="l" t="t" r="r" b="b"/>
              <a:pathLst>
                <a:path w="10628" h="9310" extrusionOk="0">
                  <a:moveTo>
                    <a:pt x="5313" y="0"/>
                  </a:moveTo>
                  <a:cubicBezTo>
                    <a:pt x="4609" y="0"/>
                    <a:pt x="3895" y="161"/>
                    <a:pt x="3223" y="501"/>
                  </a:cubicBezTo>
                  <a:cubicBezTo>
                    <a:pt x="937" y="1650"/>
                    <a:pt x="1" y="4444"/>
                    <a:pt x="1164" y="6743"/>
                  </a:cubicBezTo>
                  <a:cubicBezTo>
                    <a:pt x="1979" y="8371"/>
                    <a:pt x="3625" y="9309"/>
                    <a:pt x="5328" y="9309"/>
                  </a:cubicBezTo>
                  <a:cubicBezTo>
                    <a:pt x="6029" y="9309"/>
                    <a:pt x="6740" y="9150"/>
                    <a:pt x="7406" y="8815"/>
                  </a:cubicBezTo>
                  <a:cubicBezTo>
                    <a:pt x="9705" y="7652"/>
                    <a:pt x="10628" y="4858"/>
                    <a:pt x="9478" y="2559"/>
                  </a:cubicBezTo>
                  <a:cubicBezTo>
                    <a:pt x="8655" y="942"/>
                    <a:pt x="7016" y="0"/>
                    <a:pt x="53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2"/>
            <p:cNvSpPr/>
            <p:nvPr/>
          </p:nvSpPr>
          <p:spPr>
            <a:xfrm>
              <a:off x="5855407" y="4115480"/>
              <a:ext cx="442558" cy="410885"/>
            </a:xfrm>
            <a:custGeom>
              <a:avLst/>
              <a:gdLst/>
              <a:ahLst/>
              <a:cxnLst/>
              <a:rect l="l" t="t" r="r" b="b"/>
              <a:pathLst>
                <a:path w="9250" h="8588" extrusionOk="0">
                  <a:moveTo>
                    <a:pt x="4928" y="1"/>
                  </a:moveTo>
                  <a:cubicBezTo>
                    <a:pt x="4276" y="1"/>
                    <a:pt x="3615" y="149"/>
                    <a:pt x="2994" y="461"/>
                  </a:cubicBezTo>
                  <a:cubicBezTo>
                    <a:pt x="856" y="1530"/>
                    <a:pt x="0" y="4136"/>
                    <a:pt x="1069" y="6262"/>
                  </a:cubicBezTo>
                  <a:cubicBezTo>
                    <a:pt x="1711" y="7545"/>
                    <a:pt x="2900" y="8360"/>
                    <a:pt x="4224" y="8588"/>
                  </a:cubicBezTo>
                  <a:cubicBezTo>
                    <a:pt x="2967" y="8347"/>
                    <a:pt x="1831" y="7545"/>
                    <a:pt x="1203" y="6316"/>
                  </a:cubicBezTo>
                  <a:cubicBezTo>
                    <a:pt x="147" y="4216"/>
                    <a:pt x="1002" y="1664"/>
                    <a:pt x="3101" y="608"/>
                  </a:cubicBezTo>
                  <a:cubicBezTo>
                    <a:pt x="3715" y="299"/>
                    <a:pt x="4368" y="152"/>
                    <a:pt x="5011" y="152"/>
                  </a:cubicBezTo>
                  <a:cubicBezTo>
                    <a:pt x="6565" y="152"/>
                    <a:pt x="8061" y="1008"/>
                    <a:pt x="8808" y="2493"/>
                  </a:cubicBezTo>
                  <a:cubicBezTo>
                    <a:pt x="9063" y="3001"/>
                    <a:pt x="9209" y="3535"/>
                    <a:pt x="9250" y="4070"/>
                  </a:cubicBezTo>
                  <a:cubicBezTo>
                    <a:pt x="9209" y="3495"/>
                    <a:pt x="9063" y="2920"/>
                    <a:pt x="8795" y="2386"/>
                  </a:cubicBezTo>
                  <a:cubicBezTo>
                    <a:pt x="8038" y="872"/>
                    <a:pt x="6510" y="1"/>
                    <a:pt x="492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2"/>
            <p:cNvSpPr/>
            <p:nvPr/>
          </p:nvSpPr>
          <p:spPr>
            <a:xfrm>
              <a:off x="5855407" y="4115480"/>
              <a:ext cx="442558" cy="410885"/>
            </a:xfrm>
            <a:custGeom>
              <a:avLst/>
              <a:gdLst/>
              <a:ahLst/>
              <a:cxnLst/>
              <a:rect l="l" t="t" r="r" b="b"/>
              <a:pathLst>
                <a:path w="9250" h="8588" extrusionOk="0">
                  <a:moveTo>
                    <a:pt x="4928" y="1"/>
                  </a:moveTo>
                  <a:cubicBezTo>
                    <a:pt x="4276" y="1"/>
                    <a:pt x="3615" y="149"/>
                    <a:pt x="2994" y="461"/>
                  </a:cubicBezTo>
                  <a:cubicBezTo>
                    <a:pt x="856" y="1530"/>
                    <a:pt x="0" y="4136"/>
                    <a:pt x="1069" y="6262"/>
                  </a:cubicBezTo>
                  <a:cubicBezTo>
                    <a:pt x="1711" y="7545"/>
                    <a:pt x="2900" y="8360"/>
                    <a:pt x="4224" y="8588"/>
                  </a:cubicBezTo>
                  <a:cubicBezTo>
                    <a:pt x="2967" y="8347"/>
                    <a:pt x="1831" y="7545"/>
                    <a:pt x="1203" y="6316"/>
                  </a:cubicBezTo>
                  <a:cubicBezTo>
                    <a:pt x="147" y="4216"/>
                    <a:pt x="1002" y="1664"/>
                    <a:pt x="3101" y="608"/>
                  </a:cubicBezTo>
                  <a:cubicBezTo>
                    <a:pt x="3715" y="299"/>
                    <a:pt x="4368" y="152"/>
                    <a:pt x="5011" y="152"/>
                  </a:cubicBezTo>
                  <a:cubicBezTo>
                    <a:pt x="6565" y="152"/>
                    <a:pt x="8061" y="1008"/>
                    <a:pt x="8808" y="2493"/>
                  </a:cubicBezTo>
                  <a:cubicBezTo>
                    <a:pt x="9063" y="3001"/>
                    <a:pt x="9209" y="3535"/>
                    <a:pt x="9250" y="4070"/>
                  </a:cubicBezTo>
                  <a:cubicBezTo>
                    <a:pt x="9209" y="3495"/>
                    <a:pt x="9063" y="2920"/>
                    <a:pt x="8795" y="2386"/>
                  </a:cubicBezTo>
                  <a:cubicBezTo>
                    <a:pt x="8038" y="872"/>
                    <a:pt x="6510" y="1"/>
                    <a:pt x="492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2"/>
            <p:cNvSpPr/>
            <p:nvPr/>
          </p:nvSpPr>
          <p:spPr>
            <a:xfrm>
              <a:off x="6016546" y="4154760"/>
              <a:ext cx="145207" cy="334526"/>
            </a:xfrm>
            <a:custGeom>
              <a:avLst/>
              <a:gdLst/>
              <a:ahLst/>
              <a:cxnLst/>
              <a:rect l="l" t="t" r="r" b="b"/>
              <a:pathLst>
                <a:path w="3035" h="6992" extrusionOk="0">
                  <a:moveTo>
                    <a:pt x="1457" y="0"/>
                  </a:moveTo>
                  <a:lnTo>
                    <a:pt x="1444" y="535"/>
                  </a:lnTo>
                  <a:cubicBezTo>
                    <a:pt x="1029" y="562"/>
                    <a:pt x="682" y="683"/>
                    <a:pt x="441" y="923"/>
                  </a:cubicBezTo>
                  <a:cubicBezTo>
                    <a:pt x="188" y="1177"/>
                    <a:pt x="67" y="1511"/>
                    <a:pt x="54" y="1925"/>
                  </a:cubicBezTo>
                  <a:cubicBezTo>
                    <a:pt x="54" y="2246"/>
                    <a:pt x="107" y="2513"/>
                    <a:pt x="200" y="2714"/>
                  </a:cubicBezTo>
                  <a:cubicBezTo>
                    <a:pt x="307" y="2928"/>
                    <a:pt x="468" y="3142"/>
                    <a:pt x="696" y="3329"/>
                  </a:cubicBezTo>
                  <a:lnTo>
                    <a:pt x="1430" y="3998"/>
                  </a:lnTo>
                  <a:cubicBezTo>
                    <a:pt x="1537" y="4091"/>
                    <a:pt x="1617" y="4171"/>
                    <a:pt x="1685" y="4238"/>
                  </a:cubicBezTo>
                  <a:cubicBezTo>
                    <a:pt x="1751" y="4304"/>
                    <a:pt x="1804" y="4385"/>
                    <a:pt x="1872" y="4479"/>
                  </a:cubicBezTo>
                  <a:cubicBezTo>
                    <a:pt x="1925" y="4559"/>
                    <a:pt x="1965" y="4652"/>
                    <a:pt x="1992" y="4759"/>
                  </a:cubicBezTo>
                  <a:cubicBezTo>
                    <a:pt x="2018" y="4853"/>
                    <a:pt x="2032" y="4973"/>
                    <a:pt x="2032" y="5094"/>
                  </a:cubicBezTo>
                  <a:cubicBezTo>
                    <a:pt x="2032" y="5254"/>
                    <a:pt x="1992" y="5388"/>
                    <a:pt x="1911" y="5481"/>
                  </a:cubicBezTo>
                  <a:cubicBezTo>
                    <a:pt x="1831" y="5575"/>
                    <a:pt x="1724" y="5628"/>
                    <a:pt x="1564" y="5628"/>
                  </a:cubicBezTo>
                  <a:lnTo>
                    <a:pt x="1551" y="5628"/>
                  </a:lnTo>
                  <a:cubicBezTo>
                    <a:pt x="1136" y="5614"/>
                    <a:pt x="922" y="5227"/>
                    <a:pt x="922" y="4465"/>
                  </a:cubicBezTo>
                  <a:lnTo>
                    <a:pt x="0" y="4639"/>
                  </a:lnTo>
                  <a:cubicBezTo>
                    <a:pt x="27" y="5775"/>
                    <a:pt x="521" y="6377"/>
                    <a:pt x="1471" y="6416"/>
                  </a:cubicBezTo>
                  <a:lnTo>
                    <a:pt x="1457" y="6992"/>
                  </a:lnTo>
                  <a:lnTo>
                    <a:pt x="1751" y="6992"/>
                  </a:lnTo>
                  <a:lnTo>
                    <a:pt x="1765" y="6416"/>
                  </a:lnTo>
                  <a:cubicBezTo>
                    <a:pt x="2139" y="6390"/>
                    <a:pt x="2446" y="6243"/>
                    <a:pt x="2674" y="5989"/>
                  </a:cubicBezTo>
                  <a:cubicBezTo>
                    <a:pt x="2914" y="5735"/>
                    <a:pt x="3021" y="5427"/>
                    <a:pt x="3034" y="5040"/>
                  </a:cubicBezTo>
                  <a:cubicBezTo>
                    <a:pt x="3034" y="4853"/>
                    <a:pt x="3021" y="4679"/>
                    <a:pt x="2981" y="4518"/>
                  </a:cubicBezTo>
                  <a:cubicBezTo>
                    <a:pt x="2941" y="4358"/>
                    <a:pt x="2874" y="4197"/>
                    <a:pt x="2794" y="4064"/>
                  </a:cubicBezTo>
                  <a:cubicBezTo>
                    <a:pt x="2713" y="3930"/>
                    <a:pt x="2620" y="3796"/>
                    <a:pt x="2526" y="3690"/>
                  </a:cubicBezTo>
                  <a:cubicBezTo>
                    <a:pt x="2433" y="3583"/>
                    <a:pt x="2326" y="3476"/>
                    <a:pt x="2205" y="3356"/>
                  </a:cubicBezTo>
                  <a:lnTo>
                    <a:pt x="1471" y="2700"/>
                  </a:lnTo>
                  <a:cubicBezTo>
                    <a:pt x="1323" y="2554"/>
                    <a:pt x="1203" y="2420"/>
                    <a:pt x="1136" y="2299"/>
                  </a:cubicBezTo>
                  <a:cubicBezTo>
                    <a:pt x="1070" y="2180"/>
                    <a:pt x="1029" y="2032"/>
                    <a:pt x="1043" y="1845"/>
                  </a:cubicBezTo>
                  <a:cubicBezTo>
                    <a:pt x="1043" y="1685"/>
                    <a:pt x="1083" y="1565"/>
                    <a:pt x="1163" y="1471"/>
                  </a:cubicBezTo>
                  <a:cubicBezTo>
                    <a:pt x="1243" y="1378"/>
                    <a:pt x="1364" y="1324"/>
                    <a:pt x="1524" y="1324"/>
                  </a:cubicBezTo>
                  <a:lnTo>
                    <a:pt x="1564" y="1324"/>
                  </a:lnTo>
                  <a:cubicBezTo>
                    <a:pt x="1644" y="1324"/>
                    <a:pt x="1711" y="1337"/>
                    <a:pt x="1765" y="1364"/>
                  </a:cubicBezTo>
                  <a:cubicBezTo>
                    <a:pt x="1831" y="1404"/>
                    <a:pt x="1885" y="1444"/>
                    <a:pt x="1925" y="1497"/>
                  </a:cubicBezTo>
                  <a:cubicBezTo>
                    <a:pt x="1965" y="1551"/>
                    <a:pt x="1992" y="1631"/>
                    <a:pt x="2018" y="1711"/>
                  </a:cubicBezTo>
                  <a:cubicBezTo>
                    <a:pt x="2032" y="1805"/>
                    <a:pt x="2059" y="1886"/>
                    <a:pt x="2059" y="1979"/>
                  </a:cubicBezTo>
                  <a:cubicBezTo>
                    <a:pt x="2072" y="2059"/>
                    <a:pt x="2072" y="2166"/>
                    <a:pt x="2086" y="2273"/>
                  </a:cubicBezTo>
                  <a:lnTo>
                    <a:pt x="2981" y="2112"/>
                  </a:lnTo>
                  <a:cubicBezTo>
                    <a:pt x="2968" y="1898"/>
                    <a:pt x="2941" y="1711"/>
                    <a:pt x="2900" y="1538"/>
                  </a:cubicBezTo>
                  <a:cubicBezTo>
                    <a:pt x="2861" y="1378"/>
                    <a:pt x="2794" y="1217"/>
                    <a:pt x="2700" y="1070"/>
                  </a:cubicBezTo>
                  <a:cubicBezTo>
                    <a:pt x="2606" y="923"/>
                    <a:pt x="2487" y="802"/>
                    <a:pt x="2326" y="709"/>
                  </a:cubicBezTo>
                  <a:cubicBezTo>
                    <a:pt x="2166" y="615"/>
                    <a:pt x="1979" y="562"/>
                    <a:pt x="1751" y="549"/>
                  </a:cubicBezTo>
                  <a:lnTo>
                    <a:pt x="1765" y="14"/>
                  </a:lnTo>
                  <a:lnTo>
                    <a:pt x="1457" y="0"/>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2"/>
            <p:cNvSpPr/>
            <p:nvPr/>
          </p:nvSpPr>
          <p:spPr>
            <a:xfrm>
              <a:off x="5545856" y="981598"/>
              <a:ext cx="560876" cy="491359"/>
            </a:xfrm>
            <a:custGeom>
              <a:avLst/>
              <a:gdLst/>
              <a:ahLst/>
              <a:cxnLst/>
              <a:rect l="l" t="t" r="r" b="b"/>
              <a:pathLst>
                <a:path w="11723" h="10270" extrusionOk="0">
                  <a:moveTo>
                    <a:pt x="5854" y="0"/>
                  </a:moveTo>
                  <a:cubicBezTo>
                    <a:pt x="5079" y="0"/>
                    <a:pt x="4294" y="176"/>
                    <a:pt x="3556" y="547"/>
                  </a:cubicBezTo>
                  <a:cubicBezTo>
                    <a:pt x="1017" y="1817"/>
                    <a:pt x="1" y="4905"/>
                    <a:pt x="1270" y="7445"/>
                  </a:cubicBezTo>
                  <a:cubicBezTo>
                    <a:pt x="2178" y="9232"/>
                    <a:pt x="3989" y="10270"/>
                    <a:pt x="5866" y="10270"/>
                  </a:cubicBezTo>
                  <a:cubicBezTo>
                    <a:pt x="6641" y="10270"/>
                    <a:pt x="7428" y="10092"/>
                    <a:pt x="8167" y="9717"/>
                  </a:cubicBezTo>
                  <a:cubicBezTo>
                    <a:pt x="10707" y="8447"/>
                    <a:pt x="11723" y="5359"/>
                    <a:pt x="10453" y="2833"/>
                  </a:cubicBezTo>
                  <a:cubicBezTo>
                    <a:pt x="9545" y="1035"/>
                    <a:pt x="7732" y="0"/>
                    <a:pt x="585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2"/>
            <p:cNvSpPr/>
            <p:nvPr/>
          </p:nvSpPr>
          <p:spPr>
            <a:xfrm>
              <a:off x="5580399" y="981502"/>
              <a:ext cx="491789" cy="491215"/>
            </a:xfrm>
            <a:custGeom>
              <a:avLst/>
              <a:gdLst/>
              <a:ahLst/>
              <a:cxnLst/>
              <a:rect l="l" t="t" r="r" b="b"/>
              <a:pathLst>
                <a:path w="10279" h="10267" extrusionOk="0">
                  <a:moveTo>
                    <a:pt x="4932" y="1"/>
                  </a:moveTo>
                  <a:lnTo>
                    <a:pt x="4946" y="482"/>
                  </a:lnTo>
                  <a:lnTo>
                    <a:pt x="5160" y="482"/>
                  </a:lnTo>
                  <a:lnTo>
                    <a:pt x="5173" y="1"/>
                  </a:lnTo>
                  <a:close/>
                  <a:moveTo>
                    <a:pt x="5413" y="1"/>
                  </a:moveTo>
                  <a:lnTo>
                    <a:pt x="5387" y="482"/>
                  </a:lnTo>
                  <a:cubicBezTo>
                    <a:pt x="5454" y="496"/>
                    <a:pt x="5534" y="496"/>
                    <a:pt x="5601" y="509"/>
                  </a:cubicBezTo>
                  <a:lnTo>
                    <a:pt x="5641" y="28"/>
                  </a:lnTo>
                  <a:cubicBezTo>
                    <a:pt x="5601" y="15"/>
                    <a:pt x="5561" y="15"/>
                    <a:pt x="5508" y="15"/>
                  </a:cubicBezTo>
                  <a:lnTo>
                    <a:pt x="5454" y="15"/>
                  </a:lnTo>
                  <a:cubicBezTo>
                    <a:pt x="5440" y="15"/>
                    <a:pt x="5427" y="15"/>
                    <a:pt x="5413" y="1"/>
                  </a:cubicBezTo>
                  <a:close/>
                  <a:moveTo>
                    <a:pt x="4692" y="15"/>
                  </a:moveTo>
                  <a:cubicBezTo>
                    <a:pt x="4638" y="28"/>
                    <a:pt x="4585" y="28"/>
                    <a:pt x="4531" y="42"/>
                  </a:cubicBezTo>
                  <a:lnTo>
                    <a:pt x="4451" y="42"/>
                  </a:lnTo>
                  <a:lnTo>
                    <a:pt x="4518" y="523"/>
                  </a:lnTo>
                  <a:cubicBezTo>
                    <a:pt x="4585" y="509"/>
                    <a:pt x="4652" y="509"/>
                    <a:pt x="4732" y="496"/>
                  </a:cubicBezTo>
                  <a:lnTo>
                    <a:pt x="4692" y="15"/>
                  </a:lnTo>
                  <a:close/>
                  <a:moveTo>
                    <a:pt x="5882" y="54"/>
                  </a:moveTo>
                  <a:lnTo>
                    <a:pt x="5814" y="536"/>
                  </a:lnTo>
                  <a:cubicBezTo>
                    <a:pt x="5882" y="536"/>
                    <a:pt x="5962" y="549"/>
                    <a:pt x="6028" y="562"/>
                  </a:cubicBezTo>
                  <a:lnTo>
                    <a:pt x="6122" y="95"/>
                  </a:lnTo>
                  <a:cubicBezTo>
                    <a:pt x="6096" y="95"/>
                    <a:pt x="6082" y="81"/>
                    <a:pt x="6055" y="81"/>
                  </a:cubicBezTo>
                  <a:lnTo>
                    <a:pt x="6015" y="81"/>
                  </a:lnTo>
                  <a:cubicBezTo>
                    <a:pt x="5975" y="68"/>
                    <a:pt x="5935" y="68"/>
                    <a:pt x="5895" y="54"/>
                  </a:cubicBezTo>
                  <a:close/>
                  <a:moveTo>
                    <a:pt x="4210" y="81"/>
                  </a:moveTo>
                  <a:cubicBezTo>
                    <a:pt x="4130" y="95"/>
                    <a:pt x="4050" y="122"/>
                    <a:pt x="3970" y="135"/>
                  </a:cubicBezTo>
                  <a:lnTo>
                    <a:pt x="4077" y="603"/>
                  </a:lnTo>
                  <a:cubicBezTo>
                    <a:pt x="4157" y="589"/>
                    <a:pt x="4224" y="576"/>
                    <a:pt x="4291" y="562"/>
                  </a:cubicBezTo>
                  <a:lnTo>
                    <a:pt x="4210" y="81"/>
                  </a:lnTo>
                  <a:close/>
                  <a:moveTo>
                    <a:pt x="6363" y="149"/>
                  </a:moveTo>
                  <a:lnTo>
                    <a:pt x="6242" y="616"/>
                  </a:lnTo>
                  <a:cubicBezTo>
                    <a:pt x="6310" y="630"/>
                    <a:pt x="6390" y="656"/>
                    <a:pt x="6456" y="669"/>
                  </a:cubicBezTo>
                  <a:lnTo>
                    <a:pt x="6590" y="215"/>
                  </a:lnTo>
                  <a:cubicBezTo>
                    <a:pt x="6509" y="188"/>
                    <a:pt x="6443" y="161"/>
                    <a:pt x="6363" y="149"/>
                  </a:cubicBezTo>
                  <a:close/>
                  <a:moveTo>
                    <a:pt x="3743" y="188"/>
                  </a:moveTo>
                  <a:cubicBezTo>
                    <a:pt x="3716" y="202"/>
                    <a:pt x="3676" y="215"/>
                    <a:pt x="3649" y="215"/>
                  </a:cubicBezTo>
                  <a:cubicBezTo>
                    <a:pt x="3649" y="229"/>
                    <a:pt x="3636" y="229"/>
                    <a:pt x="3636" y="229"/>
                  </a:cubicBezTo>
                  <a:lnTo>
                    <a:pt x="3622" y="229"/>
                  </a:lnTo>
                  <a:cubicBezTo>
                    <a:pt x="3583" y="242"/>
                    <a:pt x="3542" y="255"/>
                    <a:pt x="3515" y="268"/>
                  </a:cubicBezTo>
                  <a:lnTo>
                    <a:pt x="3663" y="723"/>
                  </a:lnTo>
                  <a:cubicBezTo>
                    <a:pt x="3729" y="696"/>
                    <a:pt x="3797" y="683"/>
                    <a:pt x="3877" y="656"/>
                  </a:cubicBezTo>
                  <a:lnTo>
                    <a:pt x="3743" y="188"/>
                  </a:lnTo>
                  <a:close/>
                  <a:moveTo>
                    <a:pt x="6817" y="282"/>
                  </a:moveTo>
                  <a:lnTo>
                    <a:pt x="6657" y="737"/>
                  </a:lnTo>
                  <a:cubicBezTo>
                    <a:pt x="6737" y="763"/>
                    <a:pt x="6804" y="790"/>
                    <a:pt x="6871" y="817"/>
                  </a:cubicBezTo>
                  <a:lnTo>
                    <a:pt x="7044" y="362"/>
                  </a:lnTo>
                  <a:lnTo>
                    <a:pt x="7017" y="362"/>
                  </a:lnTo>
                  <a:lnTo>
                    <a:pt x="6817" y="282"/>
                  </a:lnTo>
                  <a:close/>
                  <a:moveTo>
                    <a:pt x="3289" y="348"/>
                  </a:moveTo>
                  <a:cubicBezTo>
                    <a:pt x="3248" y="362"/>
                    <a:pt x="3221" y="375"/>
                    <a:pt x="3195" y="389"/>
                  </a:cubicBezTo>
                  <a:lnTo>
                    <a:pt x="3168" y="389"/>
                  </a:lnTo>
                  <a:lnTo>
                    <a:pt x="3168" y="402"/>
                  </a:lnTo>
                  <a:lnTo>
                    <a:pt x="3141" y="402"/>
                  </a:lnTo>
                  <a:lnTo>
                    <a:pt x="3128" y="416"/>
                  </a:lnTo>
                  <a:lnTo>
                    <a:pt x="3114" y="416"/>
                  </a:lnTo>
                  <a:cubicBezTo>
                    <a:pt x="3102" y="429"/>
                    <a:pt x="3075" y="429"/>
                    <a:pt x="3061" y="443"/>
                  </a:cubicBezTo>
                  <a:lnTo>
                    <a:pt x="3262" y="883"/>
                  </a:lnTo>
                  <a:cubicBezTo>
                    <a:pt x="3328" y="856"/>
                    <a:pt x="3396" y="817"/>
                    <a:pt x="3462" y="790"/>
                  </a:cubicBezTo>
                  <a:lnTo>
                    <a:pt x="3289" y="348"/>
                  </a:lnTo>
                  <a:close/>
                  <a:moveTo>
                    <a:pt x="7272" y="469"/>
                  </a:moveTo>
                  <a:lnTo>
                    <a:pt x="7071" y="897"/>
                  </a:lnTo>
                  <a:cubicBezTo>
                    <a:pt x="7138" y="937"/>
                    <a:pt x="7205" y="963"/>
                    <a:pt x="7258" y="990"/>
                  </a:cubicBezTo>
                  <a:lnTo>
                    <a:pt x="7486" y="562"/>
                  </a:lnTo>
                  <a:cubicBezTo>
                    <a:pt x="7445" y="549"/>
                    <a:pt x="7406" y="523"/>
                    <a:pt x="7365" y="509"/>
                  </a:cubicBezTo>
                  <a:lnTo>
                    <a:pt x="7352" y="509"/>
                  </a:lnTo>
                  <a:lnTo>
                    <a:pt x="7352" y="496"/>
                  </a:lnTo>
                  <a:lnTo>
                    <a:pt x="7325" y="496"/>
                  </a:lnTo>
                  <a:lnTo>
                    <a:pt x="7325" y="482"/>
                  </a:lnTo>
                  <a:lnTo>
                    <a:pt x="7311" y="482"/>
                  </a:lnTo>
                  <a:cubicBezTo>
                    <a:pt x="7299" y="482"/>
                    <a:pt x="7285" y="469"/>
                    <a:pt x="7272" y="469"/>
                  </a:cubicBezTo>
                  <a:close/>
                  <a:moveTo>
                    <a:pt x="2820" y="549"/>
                  </a:moveTo>
                  <a:lnTo>
                    <a:pt x="2820" y="562"/>
                  </a:lnTo>
                  <a:lnTo>
                    <a:pt x="2794" y="562"/>
                  </a:lnTo>
                  <a:lnTo>
                    <a:pt x="2794" y="576"/>
                  </a:lnTo>
                  <a:lnTo>
                    <a:pt x="2767" y="576"/>
                  </a:lnTo>
                  <a:lnTo>
                    <a:pt x="2767" y="589"/>
                  </a:lnTo>
                  <a:lnTo>
                    <a:pt x="2740" y="589"/>
                  </a:lnTo>
                  <a:lnTo>
                    <a:pt x="2740" y="603"/>
                  </a:lnTo>
                  <a:lnTo>
                    <a:pt x="2713" y="603"/>
                  </a:lnTo>
                  <a:lnTo>
                    <a:pt x="2713" y="616"/>
                  </a:lnTo>
                  <a:lnTo>
                    <a:pt x="2687" y="616"/>
                  </a:lnTo>
                  <a:cubicBezTo>
                    <a:pt x="2674" y="630"/>
                    <a:pt x="2647" y="643"/>
                    <a:pt x="2620" y="656"/>
                  </a:cubicBezTo>
                  <a:lnTo>
                    <a:pt x="2861" y="1084"/>
                  </a:lnTo>
                  <a:cubicBezTo>
                    <a:pt x="2914" y="1044"/>
                    <a:pt x="2981" y="1017"/>
                    <a:pt x="3048" y="977"/>
                  </a:cubicBezTo>
                  <a:lnTo>
                    <a:pt x="3061" y="977"/>
                  </a:lnTo>
                  <a:lnTo>
                    <a:pt x="2847" y="549"/>
                  </a:lnTo>
                  <a:close/>
                  <a:moveTo>
                    <a:pt x="7700" y="683"/>
                  </a:moveTo>
                  <a:lnTo>
                    <a:pt x="7459" y="1097"/>
                  </a:lnTo>
                  <a:cubicBezTo>
                    <a:pt x="7512" y="1138"/>
                    <a:pt x="7579" y="1177"/>
                    <a:pt x="7646" y="1218"/>
                  </a:cubicBezTo>
                  <a:lnTo>
                    <a:pt x="7900" y="803"/>
                  </a:lnTo>
                  <a:cubicBezTo>
                    <a:pt x="7887" y="790"/>
                    <a:pt x="7860" y="776"/>
                    <a:pt x="7833" y="763"/>
                  </a:cubicBezTo>
                  <a:lnTo>
                    <a:pt x="7819" y="763"/>
                  </a:lnTo>
                  <a:lnTo>
                    <a:pt x="7819" y="749"/>
                  </a:lnTo>
                  <a:lnTo>
                    <a:pt x="7793" y="749"/>
                  </a:lnTo>
                  <a:lnTo>
                    <a:pt x="7793" y="737"/>
                  </a:lnTo>
                  <a:lnTo>
                    <a:pt x="7780" y="737"/>
                  </a:lnTo>
                  <a:lnTo>
                    <a:pt x="7780" y="723"/>
                  </a:lnTo>
                  <a:lnTo>
                    <a:pt x="7753" y="723"/>
                  </a:lnTo>
                  <a:cubicBezTo>
                    <a:pt x="7739" y="710"/>
                    <a:pt x="7712" y="696"/>
                    <a:pt x="7700" y="683"/>
                  </a:cubicBezTo>
                  <a:close/>
                  <a:moveTo>
                    <a:pt x="2406" y="790"/>
                  </a:moveTo>
                  <a:cubicBezTo>
                    <a:pt x="2353" y="817"/>
                    <a:pt x="2300" y="856"/>
                    <a:pt x="2246" y="897"/>
                  </a:cubicBezTo>
                  <a:lnTo>
                    <a:pt x="2232" y="897"/>
                  </a:lnTo>
                  <a:lnTo>
                    <a:pt x="2232" y="910"/>
                  </a:lnTo>
                  <a:cubicBezTo>
                    <a:pt x="2219" y="910"/>
                    <a:pt x="2219" y="910"/>
                    <a:pt x="2205" y="924"/>
                  </a:cubicBezTo>
                  <a:lnTo>
                    <a:pt x="2487" y="1311"/>
                  </a:lnTo>
                  <a:cubicBezTo>
                    <a:pt x="2540" y="1271"/>
                    <a:pt x="2606" y="1231"/>
                    <a:pt x="2674" y="1191"/>
                  </a:cubicBezTo>
                  <a:lnTo>
                    <a:pt x="2406" y="790"/>
                  </a:lnTo>
                  <a:close/>
                  <a:moveTo>
                    <a:pt x="8101" y="937"/>
                  </a:moveTo>
                  <a:lnTo>
                    <a:pt x="7819" y="1338"/>
                  </a:lnTo>
                  <a:cubicBezTo>
                    <a:pt x="7887" y="1378"/>
                    <a:pt x="7940" y="1418"/>
                    <a:pt x="7994" y="1458"/>
                  </a:cubicBezTo>
                  <a:lnTo>
                    <a:pt x="8301" y="1084"/>
                  </a:lnTo>
                  <a:cubicBezTo>
                    <a:pt x="8288" y="1070"/>
                    <a:pt x="8274" y="1070"/>
                    <a:pt x="8274" y="1057"/>
                  </a:cubicBezTo>
                  <a:lnTo>
                    <a:pt x="8261" y="1057"/>
                  </a:lnTo>
                  <a:cubicBezTo>
                    <a:pt x="8208" y="1017"/>
                    <a:pt x="8154" y="977"/>
                    <a:pt x="8113" y="950"/>
                  </a:cubicBezTo>
                  <a:lnTo>
                    <a:pt x="8101" y="950"/>
                  </a:lnTo>
                  <a:lnTo>
                    <a:pt x="8101" y="937"/>
                  </a:lnTo>
                  <a:close/>
                  <a:moveTo>
                    <a:pt x="2018" y="1057"/>
                  </a:moveTo>
                  <a:cubicBezTo>
                    <a:pt x="2005" y="1070"/>
                    <a:pt x="2005" y="1070"/>
                    <a:pt x="1992" y="1070"/>
                  </a:cubicBezTo>
                  <a:lnTo>
                    <a:pt x="1992" y="1084"/>
                  </a:lnTo>
                  <a:lnTo>
                    <a:pt x="1979" y="1084"/>
                  </a:lnTo>
                  <a:cubicBezTo>
                    <a:pt x="1925" y="1124"/>
                    <a:pt x="1885" y="1164"/>
                    <a:pt x="1831" y="1204"/>
                  </a:cubicBezTo>
                  <a:lnTo>
                    <a:pt x="2139" y="1578"/>
                  </a:lnTo>
                  <a:cubicBezTo>
                    <a:pt x="2193" y="1525"/>
                    <a:pt x="2246" y="1485"/>
                    <a:pt x="2312" y="1445"/>
                  </a:cubicBezTo>
                  <a:lnTo>
                    <a:pt x="2018" y="1057"/>
                  </a:lnTo>
                  <a:close/>
                  <a:moveTo>
                    <a:pt x="8475" y="1231"/>
                  </a:moveTo>
                  <a:lnTo>
                    <a:pt x="8167" y="1605"/>
                  </a:lnTo>
                  <a:cubicBezTo>
                    <a:pt x="8220" y="1646"/>
                    <a:pt x="8274" y="1699"/>
                    <a:pt x="8327" y="1752"/>
                  </a:cubicBezTo>
                  <a:lnTo>
                    <a:pt x="8662" y="1391"/>
                  </a:lnTo>
                  <a:cubicBezTo>
                    <a:pt x="8648" y="1391"/>
                    <a:pt x="8635" y="1378"/>
                    <a:pt x="8635" y="1364"/>
                  </a:cubicBezTo>
                  <a:lnTo>
                    <a:pt x="8621" y="1364"/>
                  </a:lnTo>
                  <a:lnTo>
                    <a:pt x="8609" y="1351"/>
                  </a:lnTo>
                  <a:lnTo>
                    <a:pt x="8609" y="1338"/>
                  </a:lnTo>
                  <a:lnTo>
                    <a:pt x="8595" y="1338"/>
                  </a:lnTo>
                  <a:cubicBezTo>
                    <a:pt x="8555" y="1298"/>
                    <a:pt x="8514" y="1271"/>
                    <a:pt x="8475" y="1231"/>
                  </a:cubicBezTo>
                  <a:close/>
                  <a:moveTo>
                    <a:pt x="1644" y="1364"/>
                  </a:moveTo>
                  <a:cubicBezTo>
                    <a:pt x="1617" y="1405"/>
                    <a:pt x="1578" y="1432"/>
                    <a:pt x="1551" y="1471"/>
                  </a:cubicBezTo>
                  <a:lnTo>
                    <a:pt x="1537" y="1471"/>
                  </a:lnTo>
                  <a:lnTo>
                    <a:pt x="1471" y="1539"/>
                  </a:lnTo>
                  <a:lnTo>
                    <a:pt x="1818" y="1872"/>
                  </a:lnTo>
                  <a:cubicBezTo>
                    <a:pt x="1872" y="1819"/>
                    <a:pt x="1925" y="1765"/>
                    <a:pt x="1979" y="1726"/>
                  </a:cubicBezTo>
                  <a:lnTo>
                    <a:pt x="1644" y="1364"/>
                  </a:lnTo>
                  <a:close/>
                  <a:moveTo>
                    <a:pt x="8835" y="1565"/>
                  </a:moveTo>
                  <a:lnTo>
                    <a:pt x="8488" y="1899"/>
                  </a:lnTo>
                  <a:cubicBezTo>
                    <a:pt x="8541" y="1952"/>
                    <a:pt x="8582" y="2006"/>
                    <a:pt x="8635" y="2059"/>
                  </a:cubicBezTo>
                  <a:lnTo>
                    <a:pt x="8996" y="1739"/>
                  </a:lnTo>
                  <a:lnTo>
                    <a:pt x="8942" y="1685"/>
                  </a:lnTo>
                  <a:lnTo>
                    <a:pt x="8929" y="1672"/>
                  </a:lnTo>
                  <a:lnTo>
                    <a:pt x="8929" y="1658"/>
                  </a:lnTo>
                  <a:lnTo>
                    <a:pt x="8915" y="1658"/>
                  </a:lnTo>
                  <a:lnTo>
                    <a:pt x="8915" y="1646"/>
                  </a:lnTo>
                  <a:lnTo>
                    <a:pt x="8903" y="1646"/>
                  </a:lnTo>
                  <a:lnTo>
                    <a:pt x="8903" y="1632"/>
                  </a:lnTo>
                  <a:lnTo>
                    <a:pt x="8889" y="1632"/>
                  </a:lnTo>
                  <a:cubicBezTo>
                    <a:pt x="8889" y="1619"/>
                    <a:pt x="8889" y="1619"/>
                    <a:pt x="8876" y="1619"/>
                  </a:cubicBezTo>
                  <a:lnTo>
                    <a:pt x="8876" y="1605"/>
                  </a:lnTo>
                  <a:lnTo>
                    <a:pt x="8862" y="1605"/>
                  </a:lnTo>
                  <a:lnTo>
                    <a:pt x="8862" y="1592"/>
                  </a:lnTo>
                  <a:cubicBezTo>
                    <a:pt x="8849" y="1592"/>
                    <a:pt x="8835" y="1578"/>
                    <a:pt x="8835" y="1565"/>
                  </a:cubicBezTo>
                  <a:close/>
                  <a:moveTo>
                    <a:pt x="1310" y="1712"/>
                  </a:moveTo>
                  <a:cubicBezTo>
                    <a:pt x="1257" y="1765"/>
                    <a:pt x="1204" y="1833"/>
                    <a:pt x="1150" y="1899"/>
                  </a:cubicBezTo>
                  <a:lnTo>
                    <a:pt x="1524" y="2193"/>
                  </a:lnTo>
                  <a:cubicBezTo>
                    <a:pt x="1578" y="2140"/>
                    <a:pt x="1617" y="2086"/>
                    <a:pt x="1671" y="2033"/>
                  </a:cubicBezTo>
                  <a:lnTo>
                    <a:pt x="1310" y="1712"/>
                  </a:lnTo>
                  <a:close/>
                  <a:moveTo>
                    <a:pt x="9143" y="1926"/>
                  </a:moveTo>
                  <a:lnTo>
                    <a:pt x="8769" y="2234"/>
                  </a:lnTo>
                  <a:cubicBezTo>
                    <a:pt x="8822" y="2287"/>
                    <a:pt x="8862" y="2341"/>
                    <a:pt x="8903" y="2407"/>
                  </a:cubicBezTo>
                  <a:lnTo>
                    <a:pt x="9290" y="2113"/>
                  </a:lnTo>
                  <a:lnTo>
                    <a:pt x="9290" y="2100"/>
                  </a:lnTo>
                  <a:lnTo>
                    <a:pt x="9277" y="2100"/>
                  </a:lnTo>
                  <a:cubicBezTo>
                    <a:pt x="9236" y="2033"/>
                    <a:pt x="9197" y="1979"/>
                    <a:pt x="9143" y="1926"/>
                  </a:cubicBezTo>
                  <a:close/>
                  <a:moveTo>
                    <a:pt x="1002" y="2086"/>
                  </a:moveTo>
                  <a:lnTo>
                    <a:pt x="1002" y="2100"/>
                  </a:lnTo>
                  <a:cubicBezTo>
                    <a:pt x="976" y="2127"/>
                    <a:pt x="949" y="2166"/>
                    <a:pt x="922" y="2193"/>
                  </a:cubicBezTo>
                  <a:lnTo>
                    <a:pt x="922" y="2207"/>
                  </a:lnTo>
                  <a:lnTo>
                    <a:pt x="922" y="2220"/>
                  </a:lnTo>
                  <a:lnTo>
                    <a:pt x="909" y="2220"/>
                  </a:lnTo>
                  <a:lnTo>
                    <a:pt x="909" y="2234"/>
                  </a:lnTo>
                  <a:lnTo>
                    <a:pt x="896" y="2234"/>
                  </a:lnTo>
                  <a:lnTo>
                    <a:pt x="896" y="2247"/>
                  </a:lnTo>
                  <a:lnTo>
                    <a:pt x="883" y="2260"/>
                  </a:lnTo>
                  <a:lnTo>
                    <a:pt x="883" y="2273"/>
                  </a:lnTo>
                  <a:lnTo>
                    <a:pt x="869" y="2273"/>
                  </a:lnTo>
                  <a:lnTo>
                    <a:pt x="869" y="2287"/>
                  </a:lnTo>
                  <a:lnTo>
                    <a:pt x="1270" y="2554"/>
                  </a:lnTo>
                  <a:cubicBezTo>
                    <a:pt x="1310" y="2487"/>
                    <a:pt x="1350" y="2434"/>
                    <a:pt x="1391" y="2367"/>
                  </a:cubicBezTo>
                  <a:lnTo>
                    <a:pt x="1002" y="2086"/>
                  </a:lnTo>
                  <a:close/>
                  <a:moveTo>
                    <a:pt x="9437" y="2314"/>
                  </a:moveTo>
                  <a:lnTo>
                    <a:pt x="9022" y="2581"/>
                  </a:lnTo>
                  <a:cubicBezTo>
                    <a:pt x="9063" y="2648"/>
                    <a:pt x="9103" y="2701"/>
                    <a:pt x="9143" y="2768"/>
                  </a:cubicBezTo>
                  <a:lnTo>
                    <a:pt x="9557" y="2528"/>
                  </a:lnTo>
                  <a:lnTo>
                    <a:pt x="9557" y="2514"/>
                  </a:lnTo>
                  <a:lnTo>
                    <a:pt x="9437" y="2314"/>
                  </a:lnTo>
                  <a:close/>
                  <a:moveTo>
                    <a:pt x="735" y="2487"/>
                  </a:moveTo>
                  <a:cubicBezTo>
                    <a:pt x="722" y="2514"/>
                    <a:pt x="696" y="2554"/>
                    <a:pt x="682" y="2581"/>
                  </a:cubicBezTo>
                  <a:lnTo>
                    <a:pt x="682" y="2594"/>
                  </a:lnTo>
                  <a:lnTo>
                    <a:pt x="669" y="2594"/>
                  </a:lnTo>
                  <a:lnTo>
                    <a:pt x="669" y="2608"/>
                  </a:lnTo>
                  <a:cubicBezTo>
                    <a:pt x="655" y="2635"/>
                    <a:pt x="642" y="2661"/>
                    <a:pt x="615" y="2688"/>
                  </a:cubicBezTo>
                  <a:lnTo>
                    <a:pt x="1043" y="2929"/>
                  </a:lnTo>
                  <a:cubicBezTo>
                    <a:pt x="1083" y="2861"/>
                    <a:pt x="1123" y="2795"/>
                    <a:pt x="1150" y="2728"/>
                  </a:cubicBezTo>
                  <a:lnTo>
                    <a:pt x="735" y="2487"/>
                  </a:lnTo>
                  <a:close/>
                  <a:moveTo>
                    <a:pt x="9678" y="2728"/>
                  </a:moveTo>
                  <a:lnTo>
                    <a:pt x="9250" y="2955"/>
                  </a:lnTo>
                  <a:cubicBezTo>
                    <a:pt x="9263" y="2982"/>
                    <a:pt x="9277" y="3022"/>
                    <a:pt x="9290" y="3048"/>
                  </a:cubicBezTo>
                  <a:cubicBezTo>
                    <a:pt x="9316" y="3075"/>
                    <a:pt x="9330" y="3116"/>
                    <a:pt x="9343" y="3155"/>
                  </a:cubicBezTo>
                  <a:lnTo>
                    <a:pt x="9785" y="2942"/>
                  </a:lnTo>
                  <a:lnTo>
                    <a:pt x="9771" y="2929"/>
                  </a:lnTo>
                  <a:cubicBezTo>
                    <a:pt x="9758" y="2902"/>
                    <a:pt x="9744" y="2875"/>
                    <a:pt x="9744" y="2849"/>
                  </a:cubicBezTo>
                  <a:lnTo>
                    <a:pt x="9731" y="2849"/>
                  </a:lnTo>
                  <a:lnTo>
                    <a:pt x="9731" y="2835"/>
                  </a:lnTo>
                  <a:lnTo>
                    <a:pt x="9731" y="2822"/>
                  </a:lnTo>
                  <a:lnTo>
                    <a:pt x="9717" y="2822"/>
                  </a:lnTo>
                  <a:lnTo>
                    <a:pt x="9717" y="2808"/>
                  </a:lnTo>
                  <a:lnTo>
                    <a:pt x="9717" y="2795"/>
                  </a:lnTo>
                  <a:lnTo>
                    <a:pt x="9705" y="2795"/>
                  </a:lnTo>
                  <a:lnTo>
                    <a:pt x="9705" y="2781"/>
                  </a:lnTo>
                  <a:lnTo>
                    <a:pt x="9691" y="2768"/>
                  </a:lnTo>
                  <a:lnTo>
                    <a:pt x="9691" y="2754"/>
                  </a:lnTo>
                  <a:lnTo>
                    <a:pt x="9678" y="2742"/>
                  </a:lnTo>
                  <a:lnTo>
                    <a:pt x="9678" y="2728"/>
                  </a:lnTo>
                  <a:close/>
                  <a:moveTo>
                    <a:pt x="508" y="2915"/>
                  </a:moveTo>
                  <a:lnTo>
                    <a:pt x="508" y="2929"/>
                  </a:lnTo>
                  <a:lnTo>
                    <a:pt x="495" y="2929"/>
                  </a:lnTo>
                  <a:lnTo>
                    <a:pt x="495" y="2942"/>
                  </a:lnTo>
                  <a:lnTo>
                    <a:pt x="495" y="2955"/>
                  </a:lnTo>
                  <a:lnTo>
                    <a:pt x="482" y="2968"/>
                  </a:lnTo>
                  <a:lnTo>
                    <a:pt x="482" y="2982"/>
                  </a:lnTo>
                  <a:lnTo>
                    <a:pt x="468" y="2995"/>
                  </a:lnTo>
                  <a:cubicBezTo>
                    <a:pt x="455" y="3036"/>
                    <a:pt x="428" y="3075"/>
                    <a:pt x="414" y="3129"/>
                  </a:cubicBezTo>
                  <a:lnTo>
                    <a:pt x="856" y="3316"/>
                  </a:lnTo>
                  <a:cubicBezTo>
                    <a:pt x="883" y="3250"/>
                    <a:pt x="909" y="3182"/>
                    <a:pt x="949" y="3116"/>
                  </a:cubicBezTo>
                  <a:lnTo>
                    <a:pt x="508" y="2915"/>
                  </a:lnTo>
                  <a:close/>
                  <a:moveTo>
                    <a:pt x="9878" y="3169"/>
                  </a:moveTo>
                  <a:lnTo>
                    <a:pt x="9437" y="3356"/>
                  </a:lnTo>
                  <a:lnTo>
                    <a:pt x="9517" y="3556"/>
                  </a:lnTo>
                  <a:lnTo>
                    <a:pt x="9972" y="3396"/>
                  </a:lnTo>
                  <a:cubicBezTo>
                    <a:pt x="9958" y="3343"/>
                    <a:pt x="9931" y="3303"/>
                    <a:pt x="9918" y="3250"/>
                  </a:cubicBezTo>
                  <a:lnTo>
                    <a:pt x="9878" y="3169"/>
                  </a:lnTo>
                  <a:close/>
                  <a:moveTo>
                    <a:pt x="321" y="3356"/>
                  </a:moveTo>
                  <a:cubicBezTo>
                    <a:pt x="321" y="3369"/>
                    <a:pt x="321" y="3369"/>
                    <a:pt x="307" y="3383"/>
                  </a:cubicBezTo>
                  <a:lnTo>
                    <a:pt x="307" y="3396"/>
                  </a:lnTo>
                  <a:lnTo>
                    <a:pt x="307" y="3410"/>
                  </a:lnTo>
                  <a:cubicBezTo>
                    <a:pt x="295" y="3449"/>
                    <a:pt x="268" y="3503"/>
                    <a:pt x="254" y="3544"/>
                  </a:cubicBezTo>
                  <a:lnTo>
                    <a:pt x="254" y="3556"/>
                  </a:lnTo>
                  <a:lnTo>
                    <a:pt x="254" y="3570"/>
                  </a:lnTo>
                  <a:lnTo>
                    <a:pt x="241" y="3583"/>
                  </a:lnTo>
                  <a:lnTo>
                    <a:pt x="708" y="3731"/>
                  </a:lnTo>
                  <a:cubicBezTo>
                    <a:pt x="722" y="3651"/>
                    <a:pt x="749" y="3583"/>
                    <a:pt x="776" y="3517"/>
                  </a:cubicBezTo>
                  <a:lnTo>
                    <a:pt x="321" y="3356"/>
                  </a:lnTo>
                  <a:close/>
                  <a:moveTo>
                    <a:pt x="10052" y="3624"/>
                  </a:moveTo>
                  <a:lnTo>
                    <a:pt x="9584" y="3757"/>
                  </a:lnTo>
                  <a:cubicBezTo>
                    <a:pt x="9610" y="3838"/>
                    <a:pt x="9624" y="3904"/>
                    <a:pt x="9651" y="3971"/>
                  </a:cubicBezTo>
                  <a:lnTo>
                    <a:pt x="10106" y="3850"/>
                  </a:lnTo>
                  <a:lnTo>
                    <a:pt x="10106" y="3811"/>
                  </a:lnTo>
                  <a:cubicBezTo>
                    <a:pt x="10079" y="3744"/>
                    <a:pt x="10065" y="3677"/>
                    <a:pt x="10052" y="3624"/>
                  </a:cubicBezTo>
                  <a:close/>
                  <a:moveTo>
                    <a:pt x="174" y="3811"/>
                  </a:moveTo>
                  <a:cubicBezTo>
                    <a:pt x="174" y="3838"/>
                    <a:pt x="161" y="3864"/>
                    <a:pt x="161" y="3877"/>
                  </a:cubicBezTo>
                  <a:lnTo>
                    <a:pt x="161" y="3891"/>
                  </a:lnTo>
                  <a:lnTo>
                    <a:pt x="161" y="3904"/>
                  </a:lnTo>
                  <a:lnTo>
                    <a:pt x="147" y="3904"/>
                  </a:lnTo>
                  <a:lnTo>
                    <a:pt x="147" y="3918"/>
                  </a:lnTo>
                  <a:lnTo>
                    <a:pt x="147" y="3931"/>
                  </a:lnTo>
                  <a:lnTo>
                    <a:pt x="147" y="3945"/>
                  </a:lnTo>
                  <a:lnTo>
                    <a:pt x="147" y="3957"/>
                  </a:lnTo>
                  <a:lnTo>
                    <a:pt x="134" y="3957"/>
                  </a:lnTo>
                  <a:lnTo>
                    <a:pt x="134" y="3971"/>
                  </a:lnTo>
                  <a:lnTo>
                    <a:pt x="134" y="3984"/>
                  </a:lnTo>
                  <a:lnTo>
                    <a:pt x="134" y="3998"/>
                  </a:lnTo>
                  <a:cubicBezTo>
                    <a:pt x="134" y="4011"/>
                    <a:pt x="120" y="4025"/>
                    <a:pt x="120" y="4038"/>
                  </a:cubicBezTo>
                  <a:lnTo>
                    <a:pt x="589" y="4145"/>
                  </a:lnTo>
                  <a:cubicBezTo>
                    <a:pt x="601" y="4078"/>
                    <a:pt x="628" y="4011"/>
                    <a:pt x="642" y="3931"/>
                  </a:cubicBezTo>
                  <a:lnTo>
                    <a:pt x="174" y="3811"/>
                  </a:lnTo>
                  <a:close/>
                  <a:moveTo>
                    <a:pt x="10172" y="4078"/>
                  </a:moveTo>
                  <a:lnTo>
                    <a:pt x="9691" y="4185"/>
                  </a:lnTo>
                  <a:cubicBezTo>
                    <a:pt x="9705" y="4251"/>
                    <a:pt x="9717" y="4332"/>
                    <a:pt x="9731" y="4399"/>
                  </a:cubicBezTo>
                  <a:lnTo>
                    <a:pt x="10213" y="4319"/>
                  </a:lnTo>
                  <a:lnTo>
                    <a:pt x="10172" y="4078"/>
                  </a:lnTo>
                  <a:close/>
                  <a:moveTo>
                    <a:pt x="81" y="4278"/>
                  </a:moveTo>
                  <a:lnTo>
                    <a:pt x="40" y="4519"/>
                  </a:lnTo>
                  <a:lnTo>
                    <a:pt x="521" y="4572"/>
                  </a:lnTo>
                  <a:cubicBezTo>
                    <a:pt x="521" y="4506"/>
                    <a:pt x="535" y="4439"/>
                    <a:pt x="548" y="4358"/>
                  </a:cubicBezTo>
                  <a:lnTo>
                    <a:pt x="81" y="4278"/>
                  </a:lnTo>
                  <a:close/>
                  <a:moveTo>
                    <a:pt x="10239" y="4559"/>
                  </a:moveTo>
                  <a:lnTo>
                    <a:pt x="9758" y="4613"/>
                  </a:lnTo>
                  <a:cubicBezTo>
                    <a:pt x="9771" y="4679"/>
                    <a:pt x="9785" y="4759"/>
                    <a:pt x="9785" y="4827"/>
                  </a:cubicBezTo>
                  <a:lnTo>
                    <a:pt x="10266" y="4800"/>
                  </a:lnTo>
                  <a:cubicBezTo>
                    <a:pt x="10266" y="4759"/>
                    <a:pt x="10252" y="4720"/>
                    <a:pt x="10252" y="4679"/>
                  </a:cubicBezTo>
                  <a:lnTo>
                    <a:pt x="10252" y="4666"/>
                  </a:lnTo>
                  <a:cubicBezTo>
                    <a:pt x="10252" y="4626"/>
                    <a:pt x="10252" y="4599"/>
                    <a:pt x="10239" y="4559"/>
                  </a:cubicBezTo>
                  <a:close/>
                  <a:moveTo>
                    <a:pt x="13" y="4759"/>
                  </a:moveTo>
                  <a:lnTo>
                    <a:pt x="13" y="4773"/>
                  </a:lnTo>
                  <a:lnTo>
                    <a:pt x="13" y="4786"/>
                  </a:lnTo>
                  <a:lnTo>
                    <a:pt x="13" y="4800"/>
                  </a:lnTo>
                  <a:lnTo>
                    <a:pt x="13" y="4813"/>
                  </a:lnTo>
                  <a:lnTo>
                    <a:pt x="13" y="4827"/>
                  </a:lnTo>
                  <a:lnTo>
                    <a:pt x="13" y="4854"/>
                  </a:lnTo>
                  <a:lnTo>
                    <a:pt x="13" y="4866"/>
                  </a:lnTo>
                  <a:cubicBezTo>
                    <a:pt x="13" y="4907"/>
                    <a:pt x="1" y="4960"/>
                    <a:pt x="1" y="5000"/>
                  </a:cubicBezTo>
                  <a:lnTo>
                    <a:pt x="482" y="5014"/>
                  </a:lnTo>
                  <a:cubicBezTo>
                    <a:pt x="495" y="4934"/>
                    <a:pt x="495" y="4866"/>
                    <a:pt x="495" y="4800"/>
                  </a:cubicBezTo>
                  <a:lnTo>
                    <a:pt x="13" y="4759"/>
                  </a:lnTo>
                  <a:close/>
                  <a:moveTo>
                    <a:pt x="10279" y="5041"/>
                  </a:moveTo>
                  <a:lnTo>
                    <a:pt x="9798" y="5053"/>
                  </a:lnTo>
                  <a:lnTo>
                    <a:pt x="9798" y="5267"/>
                  </a:lnTo>
                  <a:lnTo>
                    <a:pt x="10266" y="5281"/>
                  </a:lnTo>
                  <a:cubicBezTo>
                    <a:pt x="10279" y="5228"/>
                    <a:pt x="10279" y="5187"/>
                    <a:pt x="10279" y="5134"/>
                  </a:cubicBezTo>
                  <a:lnTo>
                    <a:pt x="10279" y="5041"/>
                  </a:lnTo>
                  <a:close/>
                  <a:moveTo>
                    <a:pt x="482" y="5228"/>
                  </a:moveTo>
                  <a:lnTo>
                    <a:pt x="1" y="5241"/>
                  </a:lnTo>
                  <a:cubicBezTo>
                    <a:pt x="1" y="5281"/>
                    <a:pt x="1" y="5335"/>
                    <a:pt x="13" y="5374"/>
                  </a:cubicBezTo>
                  <a:lnTo>
                    <a:pt x="13" y="5388"/>
                  </a:lnTo>
                  <a:lnTo>
                    <a:pt x="13" y="5481"/>
                  </a:lnTo>
                  <a:lnTo>
                    <a:pt x="495" y="5442"/>
                  </a:lnTo>
                  <a:cubicBezTo>
                    <a:pt x="495" y="5374"/>
                    <a:pt x="482" y="5308"/>
                    <a:pt x="482" y="5228"/>
                  </a:cubicBezTo>
                  <a:close/>
                  <a:moveTo>
                    <a:pt x="9785" y="5481"/>
                  </a:moveTo>
                  <a:cubicBezTo>
                    <a:pt x="9771" y="5561"/>
                    <a:pt x="9771" y="5629"/>
                    <a:pt x="9758" y="5695"/>
                  </a:cubicBezTo>
                  <a:lnTo>
                    <a:pt x="10239" y="5762"/>
                  </a:lnTo>
                  <a:cubicBezTo>
                    <a:pt x="10252" y="5682"/>
                    <a:pt x="10252" y="5602"/>
                    <a:pt x="10266" y="5522"/>
                  </a:cubicBezTo>
                  <a:lnTo>
                    <a:pt x="9785" y="5481"/>
                  </a:lnTo>
                  <a:close/>
                  <a:moveTo>
                    <a:pt x="508" y="5668"/>
                  </a:moveTo>
                  <a:lnTo>
                    <a:pt x="40" y="5722"/>
                  </a:lnTo>
                  <a:lnTo>
                    <a:pt x="40" y="5802"/>
                  </a:lnTo>
                  <a:lnTo>
                    <a:pt x="54" y="5802"/>
                  </a:lnTo>
                  <a:lnTo>
                    <a:pt x="54" y="5816"/>
                  </a:lnTo>
                  <a:lnTo>
                    <a:pt x="54" y="5829"/>
                  </a:lnTo>
                  <a:cubicBezTo>
                    <a:pt x="54" y="5869"/>
                    <a:pt x="67" y="5909"/>
                    <a:pt x="67" y="5962"/>
                  </a:cubicBezTo>
                  <a:lnTo>
                    <a:pt x="548" y="5882"/>
                  </a:lnTo>
                  <a:cubicBezTo>
                    <a:pt x="535" y="5816"/>
                    <a:pt x="521" y="5736"/>
                    <a:pt x="508" y="5668"/>
                  </a:cubicBezTo>
                  <a:close/>
                  <a:moveTo>
                    <a:pt x="9731" y="5923"/>
                  </a:moveTo>
                  <a:cubicBezTo>
                    <a:pt x="9717" y="5989"/>
                    <a:pt x="9705" y="6056"/>
                    <a:pt x="9691" y="6137"/>
                  </a:cubicBezTo>
                  <a:lnTo>
                    <a:pt x="10159" y="6230"/>
                  </a:lnTo>
                  <a:lnTo>
                    <a:pt x="10159" y="6203"/>
                  </a:lnTo>
                  <a:lnTo>
                    <a:pt x="10159" y="6190"/>
                  </a:lnTo>
                  <a:lnTo>
                    <a:pt x="10172" y="6190"/>
                  </a:lnTo>
                  <a:lnTo>
                    <a:pt x="10172" y="6176"/>
                  </a:lnTo>
                  <a:lnTo>
                    <a:pt x="10172" y="6163"/>
                  </a:lnTo>
                  <a:lnTo>
                    <a:pt x="10172" y="6150"/>
                  </a:lnTo>
                  <a:lnTo>
                    <a:pt x="10172" y="6137"/>
                  </a:lnTo>
                  <a:lnTo>
                    <a:pt x="10172" y="6123"/>
                  </a:lnTo>
                  <a:lnTo>
                    <a:pt x="10186" y="6110"/>
                  </a:lnTo>
                  <a:lnTo>
                    <a:pt x="10186" y="6096"/>
                  </a:lnTo>
                  <a:cubicBezTo>
                    <a:pt x="10186" y="6056"/>
                    <a:pt x="10199" y="6030"/>
                    <a:pt x="10199" y="6003"/>
                  </a:cubicBezTo>
                  <a:lnTo>
                    <a:pt x="9731" y="5923"/>
                  </a:lnTo>
                  <a:close/>
                  <a:moveTo>
                    <a:pt x="589" y="6096"/>
                  </a:moveTo>
                  <a:lnTo>
                    <a:pt x="107" y="6190"/>
                  </a:lnTo>
                  <a:cubicBezTo>
                    <a:pt x="120" y="6217"/>
                    <a:pt x="120" y="6230"/>
                    <a:pt x="120" y="6256"/>
                  </a:cubicBezTo>
                  <a:lnTo>
                    <a:pt x="134" y="6256"/>
                  </a:lnTo>
                  <a:cubicBezTo>
                    <a:pt x="147" y="6324"/>
                    <a:pt x="147" y="6377"/>
                    <a:pt x="174" y="6431"/>
                  </a:cubicBezTo>
                  <a:lnTo>
                    <a:pt x="628" y="6310"/>
                  </a:lnTo>
                  <a:cubicBezTo>
                    <a:pt x="615" y="6244"/>
                    <a:pt x="601" y="6163"/>
                    <a:pt x="589" y="6096"/>
                  </a:cubicBezTo>
                  <a:close/>
                  <a:moveTo>
                    <a:pt x="9637" y="6337"/>
                  </a:moveTo>
                  <a:cubicBezTo>
                    <a:pt x="9610" y="6417"/>
                    <a:pt x="9598" y="6484"/>
                    <a:pt x="9571" y="6551"/>
                  </a:cubicBezTo>
                  <a:lnTo>
                    <a:pt x="10025" y="6698"/>
                  </a:lnTo>
                  <a:lnTo>
                    <a:pt x="10038" y="6698"/>
                  </a:lnTo>
                  <a:lnTo>
                    <a:pt x="10038" y="6684"/>
                  </a:lnTo>
                  <a:lnTo>
                    <a:pt x="10038" y="6671"/>
                  </a:lnTo>
                  <a:cubicBezTo>
                    <a:pt x="10052" y="6631"/>
                    <a:pt x="10065" y="6604"/>
                    <a:pt x="10065" y="6564"/>
                  </a:cubicBezTo>
                  <a:lnTo>
                    <a:pt x="10079" y="6564"/>
                  </a:lnTo>
                  <a:lnTo>
                    <a:pt x="10079" y="6551"/>
                  </a:lnTo>
                  <a:lnTo>
                    <a:pt x="10079" y="6538"/>
                  </a:lnTo>
                  <a:lnTo>
                    <a:pt x="10079" y="6524"/>
                  </a:lnTo>
                  <a:lnTo>
                    <a:pt x="10079" y="6511"/>
                  </a:lnTo>
                  <a:lnTo>
                    <a:pt x="10092" y="6511"/>
                  </a:lnTo>
                  <a:lnTo>
                    <a:pt x="10092" y="6497"/>
                  </a:lnTo>
                  <a:lnTo>
                    <a:pt x="10092" y="6484"/>
                  </a:lnTo>
                  <a:lnTo>
                    <a:pt x="10092" y="6470"/>
                  </a:lnTo>
                  <a:lnTo>
                    <a:pt x="9637" y="6337"/>
                  </a:lnTo>
                  <a:close/>
                  <a:moveTo>
                    <a:pt x="696" y="6511"/>
                  </a:moveTo>
                  <a:lnTo>
                    <a:pt x="241" y="6657"/>
                  </a:lnTo>
                  <a:cubicBezTo>
                    <a:pt x="241" y="6671"/>
                    <a:pt x="241" y="6698"/>
                    <a:pt x="254" y="6711"/>
                  </a:cubicBezTo>
                  <a:lnTo>
                    <a:pt x="254" y="6725"/>
                  </a:lnTo>
                  <a:cubicBezTo>
                    <a:pt x="268" y="6778"/>
                    <a:pt x="295" y="6832"/>
                    <a:pt x="307" y="6885"/>
                  </a:cubicBezTo>
                  <a:lnTo>
                    <a:pt x="762" y="6725"/>
                  </a:lnTo>
                  <a:cubicBezTo>
                    <a:pt x="735" y="6657"/>
                    <a:pt x="722" y="6591"/>
                    <a:pt x="696" y="6511"/>
                  </a:cubicBezTo>
                  <a:close/>
                  <a:moveTo>
                    <a:pt x="9504" y="6764"/>
                  </a:moveTo>
                  <a:lnTo>
                    <a:pt x="9423" y="6965"/>
                  </a:lnTo>
                  <a:lnTo>
                    <a:pt x="9865" y="7153"/>
                  </a:lnTo>
                  <a:lnTo>
                    <a:pt x="9905" y="7032"/>
                  </a:lnTo>
                  <a:lnTo>
                    <a:pt x="9918" y="7032"/>
                  </a:lnTo>
                  <a:lnTo>
                    <a:pt x="9918" y="7019"/>
                  </a:lnTo>
                  <a:lnTo>
                    <a:pt x="9918" y="7005"/>
                  </a:lnTo>
                  <a:cubicBezTo>
                    <a:pt x="9931" y="6978"/>
                    <a:pt x="9945" y="6952"/>
                    <a:pt x="9945" y="6925"/>
                  </a:cubicBezTo>
                  <a:lnTo>
                    <a:pt x="9504" y="6764"/>
                  </a:lnTo>
                  <a:close/>
                  <a:moveTo>
                    <a:pt x="842" y="6925"/>
                  </a:moveTo>
                  <a:lnTo>
                    <a:pt x="402" y="7112"/>
                  </a:lnTo>
                  <a:cubicBezTo>
                    <a:pt x="414" y="7139"/>
                    <a:pt x="428" y="7179"/>
                    <a:pt x="441" y="7206"/>
                  </a:cubicBezTo>
                  <a:lnTo>
                    <a:pt x="441" y="7219"/>
                  </a:lnTo>
                  <a:lnTo>
                    <a:pt x="455" y="7219"/>
                  </a:lnTo>
                  <a:cubicBezTo>
                    <a:pt x="468" y="7259"/>
                    <a:pt x="482" y="7299"/>
                    <a:pt x="495" y="7326"/>
                  </a:cubicBezTo>
                  <a:lnTo>
                    <a:pt x="936" y="7126"/>
                  </a:lnTo>
                  <a:cubicBezTo>
                    <a:pt x="896" y="7058"/>
                    <a:pt x="869" y="6992"/>
                    <a:pt x="842" y="6925"/>
                  </a:cubicBezTo>
                  <a:close/>
                  <a:moveTo>
                    <a:pt x="9330" y="7165"/>
                  </a:moveTo>
                  <a:cubicBezTo>
                    <a:pt x="9304" y="7219"/>
                    <a:pt x="9263" y="7286"/>
                    <a:pt x="9236" y="7353"/>
                  </a:cubicBezTo>
                  <a:lnTo>
                    <a:pt x="9651" y="7580"/>
                  </a:lnTo>
                  <a:cubicBezTo>
                    <a:pt x="9664" y="7580"/>
                    <a:pt x="9664" y="7566"/>
                    <a:pt x="9664" y="7554"/>
                  </a:cubicBezTo>
                  <a:lnTo>
                    <a:pt x="9678" y="7554"/>
                  </a:lnTo>
                  <a:lnTo>
                    <a:pt x="9678" y="7540"/>
                  </a:lnTo>
                  <a:lnTo>
                    <a:pt x="9678" y="7527"/>
                  </a:lnTo>
                  <a:lnTo>
                    <a:pt x="9691" y="7527"/>
                  </a:lnTo>
                  <a:lnTo>
                    <a:pt x="9691" y="7513"/>
                  </a:lnTo>
                  <a:lnTo>
                    <a:pt x="9691" y="7500"/>
                  </a:lnTo>
                  <a:lnTo>
                    <a:pt x="9705" y="7500"/>
                  </a:lnTo>
                  <a:lnTo>
                    <a:pt x="9705" y="7486"/>
                  </a:lnTo>
                  <a:lnTo>
                    <a:pt x="9705" y="7473"/>
                  </a:lnTo>
                  <a:lnTo>
                    <a:pt x="9717" y="7473"/>
                  </a:lnTo>
                  <a:lnTo>
                    <a:pt x="9717" y="7459"/>
                  </a:lnTo>
                  <a:lnTo>
                    <a:pt x="9717" y="7447"/>
                  </a:lnTo>
                  <a:lnTo>
                    <a:pt x="9731" y="7447"/>
                  </a:lnTo>
                  <a:lnTo>
                    <a:pt x="9731" y="7433"/>
                  </a:lnTo>
                  <a:cubicBezTo>
                    <a:pt x="9744" y="7406"/>
                    <a:pt x="9758" y="7393"/>
                    <a:pt x="9758" y="7366"/>
                  </a:cubicBezTo>
                  <a:lnTo>
                    <a:pt x="9330" y="7165"/>
                  </a:lnTo>
                  <a:close/>
                  <a:moveTo>
                    <a:pt x="1029" y="7326"/>
                  </a:moveTo>
                  <a:lnTo>
                    <a:pt x="601" y="7554"/>
                  </a:lnTo>
                  <a:lnTo>
                    <a:pt x="722" y="7753"/>
                  </a:lnTo>
                  <a:lnTo>
                    <a:pt x="1136" y="7513"/>
                  </a:lnTo>
                  <a:cubicBezTo>
                    <a:pt x="1097" y="7447"/>
                    <a:pt x="1070" y="7379"/>
                    <a:pt x="1029" y="7326"/>
                  </a:cubicBezTo>
                  <a:close/>
                  <a:moveTo>
                    <a:pt x="9116" y="7540"/>
                  </a:moveTo>
                  <a:cubicBezTo>
                    <a:pt x="9090" y="7607"/>
                    <a:pt x="9049" y="7673"/>
                    <a:pt x="9010" y="7727"/>
                  </a:cubicBezTo>
                  <a:lnTo>
                    <a:pt x="9411" y="7994"/>
                  </a:lnTo>
                  <a:cubicBezTo>
                    <a:pt x="9411" y="7981"/>
                    <a:pt x="9411" y="7981"/>
                    <a:pt x="9423" y="7967"/>
                  </a:cubicBezTo>
                  <a:lnTo>
                    <a:pt x="9423" y="7955"/>
                  </a:lnTo>
                  <a:lnTo>
                    <a:pt x="9437" y="7955"/>
                  </a:lnTo>
                  <a:lnTo>
                    <a:pt x="9437" y="7941"/>
                  </a:lnTo>
                  <a:lnTo>
                    <a:pt x="9450" y="7941"/>
                  </a:lnTo>
                  <a:lnTo>
                    <a:pt x="9450" y="7928"/>
                  </a:lnTo>
                  <a:lnTo>
                    <a:pt x="9450" y="7914"/>
                  </a:lnTo>
                  <a:lnTo>
                    <a:pt x="9464" y="7914"/>
                  </a:lnTo>
                  <a:lnTo>
                    <a:pt x="9464" y="7901"/>
                  </a:lnTo>
                  <a:lnTo>
                    <a:pt x="9477" y="7901"/>
                  </a:lnTo>
                  <a:lnTo>
                    <a:pt x="9477" y="7887"/>
                  </a:lnTo>
                  <a:lnTo>
                    <a:pt x="9477" y="7874"/>
                  </a:lnTo>
                  <a:lnTo>
                    <a:pt x="9491" y="7874"/>
                  </a:lnTo>
                  <a:lnTo>
                    <a:pt x="9491" y="7860"/>
                  </a:lnTo>
                  <a:lnTo>
                    <a:pt x="9491" y="7848"/>
                  </a:lnTo>
                  <a:lnTo>
                    <a:pt x="9504" y="7848"/>
                  </a:lnTo>
                  <a:lnTo>
                    <a:pt x="9504" y="7834"/>
                  </a:lnTo>
                  <a:lnTo>
                    <a:pt x="9517" y="7834"/>
                  </a:lnTo>
                  <a:lnTo>
                    <a:pt x="9517" y="7821"/>
                  </a:lnTo>
                  <a:lnTo>
                    <a:pt x="9517" y="7807"/>
                  </a:lnTo>
                  <a:lnTo>
                    <a:pt x="9530" y="7807"/>
                  </a:lnTo>
                  <a:lnTo>
                    <a:pt x="9530" y="7794"/>
                  </a:lnTo>
                  <a:lnTo>
                    <a:pt x="9116" y="7540"/>
                  </a:lnTo>
                  <a:close/>
                  <a:moveTo>
                    <a:pt x="1257" y="7700"/>
                  </a:moveTo>
                  <a:lnTo>
                    <a:pt x="856" y="7955"/>
                  </a:lnTo>
                  <a:cubicBezTo>
                    <a:pt x="896" y="8035"/>
                    <a:pt x="936" y="8088"/>
                    <a:pt x="990" y="8154"/>
                  </a:cubicBezTo>
                  <a:lnTo>
                    <a:pt x="1377" y="7874"/>
                  </a:lnTo>
                  <a:cubicBezTo>
                    <a:pt x="1337" y="7821"/>
                    <a:pt x="1297" y="7753"/>
                    <a:pt x="1257" y="7700"/>
                  </a:cubicBezTo>
                  <a:close/>
                  <a:moveTo>
                    <a:pt x="8876" y="7901"/>
                  </a:moveTo>
                  <a:cubicBezTo>
                    <a:pt x="8835" y="7967"/>
                    <a:pt x="8796" y="8021"/>
                    <a:pt x="8742" y="8074"/>
                  </a:cubicBezTo>
                  <a:lnTo>
                    <a:pt x="9116" y="8382"/>
                  </a:lnTo>
                  <a:cubicBezTo>
                    <a:pt x="9156" y="8329"/>
                    <a:pt x="9209" y="8275"/>
                    <a:pt x="9250" y="8222"/>
                  </a:cubicBezTo>
                  <a:lnTo>
                    <a:pt x="9250" y="8208"/>
                  </a:lnTo>
                  <a:cubicBezTo>
                    <a:pt x="9263" y="8208"/>
                    <a:pt x="9263" y="8195"/>
                    <a:pt x="9263" y="8195"/>
                  </a:cubicBezTo>
                  <a:lnTo>
                    <a:pt x="8876" y="7901"/>
                  </a:lnTo>
                  <a:close/>
                  <a:moveTo>
                    <a:pt x="1510" y="8048"/>
                  </a:moveTo>
                  <a:lnTo>
                    <a:pt x="1136" y="8356"/>
                  </a:lnTo>
                  <a:cubicBezTo>
                    <a:pt x="1190" y="8409"/>
                    <a:pt x="1230" y="8475"/>
                    <a:pt x="1284" y="8529"/>
                  </a:cubicBezTo>
                  <a:lnTo>
                    <a:pt x="1644" y="8222"/>
                  </a:lnTo>
                  <a:cubicBezTo>
                    <a:pt x="1605" y="8168"/>
                    <a:pt x="1551" y="8101"/>
                    <a:pt x="1510" y="8048"/>
                  </a:cubicBezTo>
                  <a:close/>
                  <a:moveTo>
                    <a:pt x="8609" y="8249"/>
                  </a:moveTo>
                  <a:cubicBezTo>
                    <a:pt x="8555" y="8302"/>
                    <a:pt x="8502" y="8356"/>
                    <a:pt x="8461" y="8409"/>
                  </a:cubicBezTo>
                  <a:lnTo>
                    <a:pt x="8796" y="8743"/>
                  </a:lnTo>
                  <a:cubicBezTo>
                    <a:pt x="8822" y="8716"/>
                    <a:pt x="8835" y="8689"/>
                    <a:pt x="8862" y="8676"/>
                  </a:cubicBezTo>
                  <a:lnTo>
                    <a:pt x="8862" y="8662"/>
                  </a:lnTo>
                  <a:lnTo>
                    <a:pt x="8876" y="8662"/>
                  </a:lnTo>
                  <a:lnTo>
                    <a:pt x="8876" y="8650"/>
                  </a:lnTo>
                  <a:lnTo>
                    <a:pt x="8889" y="8650"/>
                  </a:lnTo>
                  <a:lnTo>
                    <a:pt x="8889" y="8636"/>
                  </a:lnTo>
                  <a:lnTo>
                    <a:pt x="8903" y="8636"/>
                  </a:lnTo>
                  <a:lnTo>
                    <a:pt x="8903" y="8623"/>
                  </a:lnTo>
                  <a:cubicBezTo>
                    <a:pt x="8915" y="8623"/>
                    <a:pt x="8915" y="8623"/>
                    <a:pt x="8915" y="8609"/>
                  </a:cubicBezTo>
                  <a:lnTo>
                    <a:pt x="8929" y="8609"/>
                  </a:lnTo>
                  <a:lnTo>
                    <a:pt x="8929" y="8596"/>
                  </a:lnTo>
                  <a:lnTo>
                    <a:pt x="8956" y="8569"/>
                  </a:lnTo>
                  <a:lnTo>
                    <a:pt x="8609" y="8249"/>
                  </a:lnTo>
                  <a:close/>
                  <a:moveTo>
                    <a:pt x="1792" y="8382"/>
                  </a:moveTo>
                  <a:lnTo>
                    <a:pt x="1457" y="8716"/>
                  </a:lnTo>
                  <a:lnTo>
                    <a:pt x="1471" y="8730"/>
                  </a:lnTo>
                  <a:lnTo>
                    <a:pt x="1617" y="8876"/>
                  </a:lnTo>
                  <a:lnTo>
                    <a:pt x="1952" y="8529"/>
                  </a:lnTo>
                  <a:cubicBezTo>
                    <a:pt x="1899" y="8475"/>
                    <a:pt x="1845" y="8422"/>
                    <a:pt x="1792" y="8382"/>
                  </a:cubicBezTo>
                  <a:close/>
                  <a:moveTo>
                    <a:pt x="8301" y="8555"/>
                  </a:moveTo>
                  <a:cubicBezTo>
                    <a:pt x="8247" y="8609"/>
                    <a:pt x="8194" y="8650"/>
                    <a:pt x="8140" y="8703"/>
                  </a:cubicBezTo>
                  <a:lnTo>
                    <a:pt x="8448" y="9063"/>
                  </a:lnTo>
                  <a:cubicBezTo>
                    <a:pt x="8488" y="9024"/>
                    <a:pt x="8541" y="8983"/>
                    <a:pt x="8582" y="8944"/>
                  </a:cubicBezTo>
                  <a:lnTo>
                    <a:pt x="8595" y="8944"/>
                  </a:lnTo>
                  <a:cubicBezTo>
                    <a:pt x="8609" y="8930"/>
                    <a:pt x="8609" y="8917"/>
                    <a:pt x="8621" y="8903"/>
                  </a:cubicBezTo>
                  <a:lnTo>
                    <a:pt x="8301" y="8555"/>
                  </a:lnTo>
                  <a:close/>
                  <a:moveTo>
                    <a:pt x="2112" y="8676"/>
                  </a:moveTo>
                  <a:lnTo>
                    <a:pt x="1804" y="9037"/>
                  </a:lnTo>
                  <a:cubicBezTo>
                    <a:pt x="1804" y="9051"/>
                    <a:pt x="1818" y="9051"/>
                    <a:pt x="1818" y="9051"/>
                  </a:cubicBezTo>
                  <a:lnTo>
                    <a:pt x="1818" y="9063"/>
                  </a:lnTo>
                  <a:lnTo>
                    <a:pt x="1831" y="9063"/>
                  </a:lnTo>
                  <a:cubicBezTo>
                    <a:pt x="1885" y="9104"/>
                    <a:pt x="1938" y="9144"/>
                    <a:pt x="1992" y="9197"/>
                  </a:cubicBezTo>
                  <a:lnTo>
                    <a:pt x="2286" y="8810"/>
                  </a:lnTo>
                  <a:cubicBezTo>
                    <a:pt x="2232" y="8769"/>
                    <a:pt x="2166" y="8716"/>
                    <a:pt x="2112" y="8676"/>
                  </a:cubicBezTo>
                  <a:close/>
                  <a:moveTo>
                    <a:pt x="7967" y="8837"/>
                  </a:moveTo>
                  <a:cubicBezTo>
                    <a:pt x="7913" y="8876"/>
                    <a:pt x="7846" y="8917"/>
                    <a:pt x="7793" y="8956"/>
                  </a:cubicBezTo>
                  <a:lnTo>
                    <a:pt x="8060" y="9357"/>
                  </a:lnTo>
                  <a:cubicBezTo>
                    <a:pt x="8127" y="9318"/>
                    <a:pt x="8194" y="9264"/>
                    <a:pt x="8261" y="9224"/>
                  </a:cubicBezTo>
                  <a:lnTo>
                    <a:pt x="7967" y="8837"/>
                  </a:lnTo>
                  <a:close/>
                  <a:moveTo>
                    <a:pt x="2460" y="8944"/>
                  </a:moveTo>
                  <a:lnTo>
                    <a:pt x="2179" y="9331"/>
                  </a:lnTo>
                  <a:cubicBezTo>
                    <a:pt x="2232" y="9371"/>
                    <a:pt x="2286" y="9398"/>
                    <a:pt x="2339" y="9438"/>
                  </a:cubicBezTo>
                  <a:lnTo>
                    <a:pt x="2353" y="9452"/>
                  </a:lnTo>
                  <a:cubicBezTo>
                    <a:pt x="2366" y="9452"/>
                    <a:pt x="2366" y="9464"/>
                    <a:pt x="2380" y="9464"/>
                  </a:cubicBezTo>
                  <a:lnTo>
                    <a:pt x="2647" y="9063"/>
                  </a:lnTo>
                  <a:cubicBezTo>
                    <a:pt x="2580" y="9024"/>
                    <a:pt x="2513" y="8983"/>
                    <a:pt x="2460" y="8944"/>
                  </a:cubicBezTo>
                  <a:close/>
                  <a:moveTo>
                    <a:pt x="7606" y="9077"/>
                  </a:moveTo>
                  <a:cubicBezTo>
                    <a:pt x="7539" y="9117"/>
                    <a:pt x="7486" y="9158"/>
                    <a:pt x="7418" y="9197"/>
                  </a:cubicBezTo>
                  <a:lnTo>
                    <a:pt x="7646" y="9612"/>
                  </a:lnTo>
                  <a:cubicBezTo>
                    <a:pt x="7700" y="9585"/>
                    <a:pt x="7739" y="9571"/>
                    <a:pt x="7780" y="9545"/>
                  </a:cubicBezTo>
                  <a:lnTo>
                    <a:pt x="7780" y="9532"/>
                  </a:lnTo>
                  <a:lnTo>
                    <a:pt x="7793" y="9532"/>
                  </a:lnTo>
                  <a:cubicBezTo>
                    <a:pt x="7807" y="9518"/>
                    <a:pt x="7833" y="9505"/>
                    <a:pt x="7860" y="9491"/>
                  </a:cubicBezTo>
                  <a:lnTo>
                    <a:pt x="7606" y="9077"/>
                  </a:lnTo>
                  <a:close/>
                  <a:moveTo>
                    <a:pt x="2834" y="9170"/>
                  </a:moveTo>
                  <a:lnTo>
                    <a:pt x="2594" y="9598"/>
                  </a:lnTo>
                  <a:lnTo>
                    <a:pt x="2754" y="9678"/>
                  </a:lnTo>
                  <a:lnTo>
                    <a:pt x="2754" y="9692"/>
                  </a:lnTo>
                  <a:lnTo>
                    <a:pt x="2767" y="9692"/>
                  </a:lnTo>
                  <a:cubicBezTo>
                    <a:pt x="2781" y="9692"/>
                    <a:pt x="2794" y="9705"/>
                    <a:pt x="2807" y="9705"/>
                  </a:cubicBezTo>
                  <a:lnTo>
                    <a:pt x="3021" y="9277"/>
                  </a:lnTo>
                  <a:cubicBezTo>
                    <a:pt x="2954" y="9251"/>
                    <a:pt x="2888" y="9211"/>
                    <a:pt x="2834" y="9170"/>
                  </a:cubicBezTo>
                  <a:close/>
                  <a:moveTo>
                    <a:pt x="7218" y="9291"/>
                  </a:moveTo>
                  <a:cubicBezTo>
                    <a:pt x="7165" y="9331"/>
                    <a:pt x="7098" y="9357"/>
                    <a:pt x="7031" y="9384"/>
                  </a:cubicBezTo>
                  <a:lnTo>
                    <a:pt x="7218" y="9826"/>
                  </a:lnTo>
                  <a:cubicBezTo>
                    <a:pt x="7231" y="9826"/>
                    <a:pt x="7245" y="9826"/>
                    <a:pt x="7245" y="9812"/>
                  </a:cubicBezTo>
                  <a:lnTo>
                    <a:pt x="7445" y="9732"/>
                  </a:lnTo>
                  <a:lnTo>
                    <a:pt x="7218" y="9291"/>
                  </a:lnTo>
                  <a:close/>
                  <a:moveTo>
                    <a:pt x="3221" y="9371"/>
                  </a:moveTo>
                  <a:lnTo>
                    <a:pt x="3021" y="9812"/>
                  </a:lnTo>
                  <a:cubicBezTo>
                    <a:pt x="3021" y="9812"/>
                    <a:pt x="3034" y="9826"/>
                    <a:pt x="3048" y="9826"/>
                  </a:cubicBezTo>
                  <a:lnTo>
                    <a:pt x="3061" y="9826"/>
                  </a:lnTo>
                  <a:lnTo>
                    <a:pt x="3061" y="9839"/>
                  </a:lnTo>
                  <a:lnTo>
                    <a:pt x="3088" y="9839"/>
                  </a:lnTo>
                  <a:lnTo>
                    <a:pt x="3102" y="9853"/>
                  </a:lnTo>
                  <a:lnTo>
                    <a:pt x="3128" y="9853"/>
                  </a:lnTo>
                  <a:lnTo>
                    <a:pt x="3128" y="9865"/>
                  </a:lnTo>
                  <a:lnTo>
                    <a:pt x="3155" y="9865"/>
                  </a:lnTo>
                  <a:lnTo>
                    <a:pt x="3155" y="9879"/>
                  </a:lnTo>
                  <a:lnTo>
                    <a:pt x="3195" y="9879"/>
                  </a:lnTo>
                  <a:lnTo>
                    <a:pt x="3195" y="9892"/>
                  </a:lnTo>
                  <a:cubicBezTo>
                    <a:pt x="3208" y="9892"/>
                    <a:pt x="3221" y="9906"/>
                    <a:pt x="3235" y="9906"/>
                  </a:cubicBezTo>
                  <a:lnTo>
                    <a:pt x="3422" y="9464"/>
                  </a:lnTo>
                  <a:cubicBezTo>
                    <a:pt x="3355" y="9438"/>
                    <a:pt x="3289" y="9398"/>
                    <a:pt x="3221" y="9371"/>
                  </a:cubicBezTo>
                  <a:close/>
                  <a:moveTo>
                    <a:pt x="6830" y="9478"/>
                  </a:moveTo>
                  <a:cubicBezTo>
                    <a:pt x="6764" y="9505"/>
                    <a:pt x="6684" y="9532"/>
                    <a:pt x="6616" y="9545"/>
                  </a:cubicBezTo>
                  <a:lnTo>
                    <a:pt x="6777" y="9999"/>
                  </a:lnTo>
                  <a:lnTo>
                    <a:pt x="6804" y="9999"/>
                  </a:lnTo>
                  <a:cubicBezTo>
                    <a:pt x="6844" y="9986"/>
                    <a:pt x="6884" y="9972"/>
                    <a:pt x="6924" y="9946"/>
                  </a:cubicBezTo>
                  <a:lnTo>
                    <a:pt x="6937" y="9946"/>
                  </a:lnTo>
                  <a:cubicBezTo>
                    <a:pt x="6951" y="9946"/>
                    <a:pt x="6978" y="9933"/>
                    <a:pt x="7005" y="9919"/>
                  </a:cubicBezTo>
                  <a:lnTo>
                    <a:pt x="6830" y="9478"/>
                  </a:lnTo>
                  <a:close/>
                  <a:moveTo>
                    <a:pt x="3622" y="9532"/>
                  </a:moveTo>
                  <a:lnTo>
                    <a:pt x="3462" y="9986"/>
                  </a:lnTo>
                  <a:lnTo>
                    <a:pt x="3476" y="9986"/>
                  </a:lnTo>
                  <a:lnTo>
                    <a:pt x="3476" y="9999"/>
                  </a:lnTo>
                  <a:lnTo>
                    <a:pt x="3515" y="9999"/>
                  </a:lnTo>
                  <a:lnTo>
                    <a:pt x="3515" y="10013"/>
                  </a:lnTo>
                  <a:lnTo>
                    <a:pt x="3529" y="10013"/>
                  </a:lnTo>
                  <a:cubicBezTo>
                    <a:pt x="3583" y="10026"/>
                    <a:pt x="3636" y="10053"/>
                    <a:pt x="3690" y="10066"/>
                  </a:cubicBezTo>
                  <a:lnTo>
                    <a:pt x="3836" y="9598"/>
                  </a:lnTo>
                  <a:cubicBezTo>
                    <a:pt x="3756" y="9585"/>
                    <a:pt x="3690" y="9559"/>
                    <a:pt x="3622" y="9532"/>
                  </a:cubicBezTo>
                  <a:close/>
                  <a:moveTo>
                    <a:pt x="6416" y="9612"/>
                  </a:moveTo>
                  <a:cubicBezTo>
                    <a:pt x="6349" y="9639"/>
                    <a:pt x="6269" y="9652"/>
                    <a:pt x="6203" y="9665"/>
                  </a:cubicBezTo>
                  <a:lnTo>
                    <a:pt x="6310" y="10133"/>
                  </a:lnTo>
                  <a:cubicBezTo>
                    <a:pt x="6390" y="10120"/>
                    <a:pt x="6470" y="10093"/>
                    <a:pt x="6550" y="10079"/>
                  </a:cubicBezTo>
                  <a:lnTo>
                    <a:pt x="6416" y="9612"/>
                  </a:lnTo>
                  <a:close/>
                  <a:moveTo>
                    <a:pt x="4037" y="9652"/>
                  </a:moveTo>
                  <a:lnTo>
                    <a:pt x="3930" y="10120"/>
                  </a:lnTo>
                  <a:cubicBezTo>
                    <a:pt x="4010" y="10147"/>
                    <a:pt x="4077" y="10159"/>
                    <a:pt x="4157" y="10173"/>
                  </a:cubicBezTo>
                  <a:lnTo>
                    <a:pt x="4251" y="9705"/>
                  </a:lnTo>
                  <a:cubicBezTo>
                    <a:pt x="4184" y="9692"/>
                    <a:pt x="4117" y="9678"/>
                    <a:pt x="4037" y="9652"/>
                  </a:cubicBezTo>
                  <a:close/>
                  <a:moveTo>
                    <a:pt x="5989" y="9719"/>
                  </a:moveTo>
                  <a:cubicBezTo>
                    <a:pt x="5921" y="9732"/>
                    <a:pt x="5841" y="9732"/>
                    <a:pt x="5775" y="9746"/>
                  </a:cubicBezTo>
                  <a:lnTo>
                    <a:pt x="5841" y="10227"/>
                  </a:lnTo>
                  <a:lnTo>
                    <a:pt x="5868" y="10227"/>
                  </a:lnTo>
                  <a:lnTo>
                    <a:pt x="5868" y="10213"/>
                  </a:lnTo>
                  <a:cubicBezTo>
                    <a:pt x="5935" y="10213"/>
                    <a:pt x="6002" y="10200"/>
                    <a:pt x="6082" y="10186"/>
                  </a:cubicBezTo>
                  <a:lnTo>
                    <a:pt x="5989" y="9719"/>
                  </a:lnTo>
                  <a:close/>
                  <a:moveTo>
                    <a:pt x="4465" y="9746"/>
                  </a:moveTo>
                  <a:lnTo>
                    <a:pt x="4398" y="10213"/>
                  </a:lnTo>
                  <a:cubicBezTo>
                    <a:pt x="4438" y="10227"/>
                    <a:pt x="4492" y="10227"/>
                    <a:pt x="4531" y="10240"/>
                  </a:cubicBezTo>
                  <a:lnTo>
                    <a:pt x="4638" y="10240"/>
                  </a:lnTo>
                  <a:lnTo>
                    <a:pt x="4692" y="9772"/>
                  </a:lnTo>
                  <a:cubicBezTo>
                    <a:pt x="4611" y="9758"/>
                    <a:pt x="4545" y="9746"/>
                    <a:pt x="4465" y="9746"/>
                  </a:cubicBezTo>
                  <a:close/>
                  <a:moveTo>
                    <a:pt x="4905" y="9785"/>
                  </a:moveTo>
                  <a:lnTo>
                    <a:pt x="4879" y="10266"/>
                  </a:lnTo>
                  <a:lnTo>
                    <a:pt x="5119" y="10266"/>
                  </a:lnTo>
                  <a:lnTo>
                    <a:pt x="5119" y="9785"/>
                  </a:lnTo>
                  <a:close/>
                  <a:moveTo>
                    <a:pt x="5561" y="9772"/>
                  </a:moveTo>
                  <a:cubicBezTo>
                    <a:pt x="5481" y="9772"/>
                    <a:pt x="5413" y="9785"/>
                    <a:pt x="5333" y="9785"/>
                  </a:cubicBezTo>
                  <a:lnTo>
                    <a:pt x="5360" y="10266"/>
                  </a:lnTo>
                  <a:cubicBezTo>
                    <a:pt x="5440" y="10266"/>
                    <a:pt x="5520" y="10254"/>
                    <a:pt x="5601" y="10254"/>
                  </a:cubicBezTo>
                  <a:lnTo>
                    <a:pt x="5561" y="9772"/>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2"/>
            <p:cNvSpPr/>
            <p:nvPr/>
          </p:nvSpPr>
          <p:spPr>
            <a:xfrm>
              <a:off x="5572075" y="1004563"/>
              <a:ext cx="508487" cy="445428"/>
            </a:xfrm>
            <a:custGeom>
              <a:avLst/>
              <a:gdLst/>
              <a:ahLst/>
              <a:cxnLst/>
              <a:rect l="l" t="t" r="r" b="b"/>
              <a:pathLst>
                <a:path w="10628" h="9310" extrusionOk="0">
                  <a:moveTo>
                    <a:pt x="5307" y="1"/>
                  </a:moveTo>
                  <a:cubicBezTo>
                    <a:pt x="4606" y="1"/>
                    <a:pt x="3893" y="160"/>
                    <a:pt x="3222" y="495"/>
                  </a:cubicBezTo>
                  <a:cubicBezTo>
                    <a:pt x="923" y="1658"/>
                    <a:pt x="0" y="4452"/>
                    <a:pt x="1150" y="6751"/>
                  </a:cubicBezTo>
                  <a:cubicBezTo>
                    <a:pt x="1973" y="8368"/>
                    <a:pt x="3613" y="9309"/>
                    <a:pt x="5316" y="9309"/>
                  </a:cubicBezTo>
                  <a:cubicBezTo>
                    <a:pt x="6019" y="9309"/>
                    <a:pt x="6733" y="9149"/>
                    <a:pt x="7405" y="8809"/>
                  </a:cubicBezTo>
                  <a:cubicBezTo>
                    <a:pt x="9704" y="7660"/>
                    <a:pt x="10627" y="4853"/>
                    <a:pt x="9464" y="2566"/>
                  </a:cubicBezTo>
                  <a:cubicBezTo>
                    <a:pt x="8650" y="938"/>
                    <a:pt x="7011" y="1"/>
                    <a:pt x="5307" y="1"/>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2"/>
            <p:cNvSpPr/>
            <p:nvPr/>
          </p:nvSpPr>
          <p:spPr>
            <a:xfrm>
              <a:off x="5572075" y="1004563"/>
              <a:ext cx="508487" cy="445428"/>
            </a:xfrm>
            <a:custGeom>
              <a:avLst/>
              <a:gdLst/>
              <a:ahLst/>
              <a:cxnLst/>
              <a:rect l="l" t="t" r="r" b="b"/>
              <a:pathLst>
                <a:path w="10628" h="9310" extrusionOk="0">
                  <a:moveTo>
                    <a:pt x="5307" y="1"/>
                  </a:moveTo>
                  <a:cubicBezTo>
                    <a:pt x="4606" y="1"/>
                    <a:pt x="3893" y="160"/>
                    <a:pt x="3222" y="495"/>
                  </a:cubicBezTo>
                  <a:cubicBezTo>
                    <a:pt x="923" y="1658"/>
                    <a:pt x="0" y="4452"/>
                    <a:pt x="1150" y="6751"/>
                  </a:cubicBezTo>
                  <a:cubicBezTo>
                    <a:pt x="1973" y="8368"/>
                    <a:pt x="3613" y="9309"/>
                    <a:pt x="5316" y="9309"/>
                  </a:cubicBezTo>
                  <a:cubicBezTo>
                    <a:pt x="6019" y="9309"/>
                    <a:pt x="6733" y="9149"/>
                    <a:pt x="7405" y="8809"/>
                  </a:cubicBezTo>
                  <a:cubicBezTo>
                    <a:pt x="9704" y="7660"/>
                    <a:pt x="10627" y="4853"/>
                    <a:pt x="9464" y="2566"/>
                  </a:cubicBezTo>
                  <a:cubicBezTo>
                    <a:pt x="8650" y="938"/>
                    <a:pt x="7011" y="1"/>
                    <a:pt x="530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2"/>
            <p:cNvSpPr/>
            <p:nvPr/>
          </p:nvSpPr>
          <p:spPr>
            <a:xfrm>
              <a:off x="5589968" y="1020256"/>
              <a:ext cx="442606" cy="410933"/>
            </a:xfrm>
            <a:custGeom>
              <a:avLst/>
              <a:gdLst/>
              <a:ahLst/>
              <a:cxnLst/>
              <a:rect l="l" t="t" r="r" b="b"/>
              <a:pathLst>
                <a:path w="9251" h="8589" extrusionOk="0">
                  <a:moveTo>
                    <a:pt x="4935" y="1"/>
                  </a:moveTo>
                  <a:cubicBezTo>
                    <a:pt x="4282" y="1"/>
                    <a:pt x="3619" y="149"/>
                    <a:pt x="2995" y="461"/>
                  </a:cubicBezTo>
                  <a:cubicBezTo>
                    <a:pt x="870" y="1543"/>
                    <a:pt x="0" y="4137"/>
                    <a:pt x="1084" y="6262"/>
                  </a:cubicBezTo>
                  <a:cubicBezTo>
                    <a:pt x="1725" y="7546"/>
                    <a:pt x="2914" y="8374"/>
                    <a:pt x="4224" y="8588"/>
                  </a:cubicBezTo>
                  <a:cubicBezTo>
                    <a:pt x="2968" y="8348"/>
                    <a:pt x="1832" y="7558"/>
                    <a:pt x="1217" y="6316"/>
                  </a:cubicBezTo>
                  <a:cubicBezTo>
                    <a:pt x="161" y="4217"/>
                    <a:pt x="1004" y="1664"/>
                    <a:pt x="3102" y="608"/>
                  </a:cubicBezTo>
                  <a:cubicBezTo>
                    <a:pt x="3712" y="301"/>
                    <a:pt x="4361" y="155"/>
                    <a:pt x="5001" y="155"/>
                  </a:cubicBezTo>
                  <a:cubicBezTo>
                    <a:pt x="6559" y="155"/>
                    <a:pt x="8060" y="1018"/>
                    <a:pt x="8810" y="2506"/>
                  </a:cubicBezTo>
                  <a:cubicBezTo>
                    <a:pt x="9063" y="3014"/>
                    <a:pt x="9211" y="3536"/>
                    <a:pt x="9250" y="4070"/>
                  </a:cubicBezTo>
                  <a:cubicBezTo>
                    <a:pt x="9223" y="3509"/>
                    <a:pt x="9077" y="2934"/>
                    <a:pt x="8796" y="2386"/>
                  </a:cubicBezTo>
                  <a:cubicBezTo>
                    <a:pt x="8039" y="872"/>
                    <a:pt x="6518" y="1"/>
                    <a:pt x="4935"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2"/>
            <p:cNvSpPr/>
            <p:nvPr/>
          </p:nvSpPr>
          <p:spPr>
            <a:xfrm>
              <a:off x="5589968" y="1020256"/>
              <a:ext cx="442606" cy="410933"/>
            </a:xfrm>
            <a:custGeom>
              <a:avLst/>
              <a:gdLst/>
              <a:ahLst/>
              <a:cxnLst/>
              <a:rect l="l" t="t" r="r" b="b"/>
              <a:pathLst>
                <a:path w="9251" h="8589" extrusionOk="0">
                  <a:moveTo>
                    <a:pt x="4935" y="1"/>
                  </a:moveTo>
                  <a:cubicBezTo>
                    <a:pt x="4282" y="1"/>
                    <a:pt x="3619" y="149"/>
                    <a:pt x="2995" y="461"/>
                  </a:cubicBezTo>
                  <a:cubicBezTo>
                    <a:pt x="870" y="1543"/>
                    <a:pt x="0" y="4137"/>
                    <a:pt x="1084" y="6262"/>
                  </a:cubicBezTo>
                  <a:cubicBezTo>
                    <a:pt x="1725" y="7546"/>
                    <a:pt x="2914" y="8374"/>
                    <a:pt x="4224" y="8588"/>
                  </a:cubicBezTo>
                  <a:cubicBezTo>
                    <a:pt x="2968" y="8348"/>
                    <a:pt x="1832" y="7558"/>
                    <a:pt x="1217" y="6316"/>
                  </a:cubicBezTo>
                  <a:cubicBezTo>
                    <a:pt x="161" y="4217"/>
                    <a:pt x="1004" y="1664"/>
                    <a:pt x="3102" y="608"/>
                  </a:cubicBezTo>
                  <a:cubicBezTo>
                    <a:pt x="3712" y="301"/>
                    <a:pt x="4361" y="155"/>
                    <a:pt x="5001" y="155"/>
                  </a:cubicBezTo>
                  <a:cubicBezTo>
                    <a:pt x="6559" y="155"/>
                    <a:pt x="8060" y="1018"/>
                    <a:pt x="8810" y="2506"/>
                  </a:cubicBezTo>
                  <a:cubicBezTo>
                    <a:pt x="9063" y="3014"/>
                    <a:pt x="9211" y="3536"/>
                    <a:pt x="9250" y="4070"/>
                  </a:cubicBezTo>
                  <a:cubicBezTo>
                    <a:pt x="9223" y="3509"/>
                    <a:pt x="9077" y="2934"/>
                    <a:pt x="8796" y="2386"/>
                  </a:cubicBezTo>
                  <a:cubicBezTo>
                    <a:pt x="8039" y="872"/>
                    <a:pt x="6518" y="1"/>
                    <a:pt x="4935"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2"/>
            <p:cNvSpPr/>
            <p:nvPr/>
          </p:nvSpPr>
          <p:spPr>
            <a:xfrm>
              <a:off x="5751777" y="1060206"/>
              <a:ext cx="145207" cy="333856"/>
            </a:xfrm>
            <a:custGeom>
              <a:avLst/>
              <a:gdLst/>
              <a:ahLst/>
              <a:cxnLst/>
              <a:rect l="l" t="t" r="r" b="b"/>
              <a:pathLst>
                <a:path w="3035" h="6978" extrusionOk="0">
                  <a:moveTo>
                    <a:pt x="1457" y="1"/>
                  </a:moveTo>
                  <a:lnTo>
                    <a:pt x="1444" y="535"/>
                  </a:lnTo>
                  <a:cubicBezTo>
                    <a:pt x="1017" y="548"/>
                    <a:pt x="682" y="682"/>
                    <a:pt x="428" y="922"/>
                  </a:cubicBezTo>
                  <a:cubicBezTo>
                    <a:pt x="188" y="1163"/>
                    <a:pt x="54" y="1498"/>
                    <a:pt x="54" y="1925"/>
                  </a:cubicBezTo>
                  <a:cubicBezTo>
                    <a:pt x="40" y="2232"/>
                    <a:pt x="94" y="2500"/>
                    <a:pt x="201" y="2713"/>
                  </a:cubicBezTo>
                  <a:cubicBezTo>
                    <a:pt x="308" y="2927"/>
                    <a:pt x="468" y="3128"/>
                    <a:pt x="682" y="3328"/>
                  </a:cubicBezTo>
                  <a:lnTo>
                    <a:pt x="1430" y="3997"/>
                  </a:lnTo>
                  <a:cubicBezTo>
                    <a:pt x="1537" y="4091"/>
                    <a:pt x="1618" y="4171"/>
                    <a:pt x="1685" y="4237"/>
                  </a:cubicBezTo>
                  <a:cubicBezTo>
                    <a:pt x="1738" y="4305"/>
                    <a:pt x="1805" y="4371"/>
                    <a:pt x="1858" y="4465"/>
                  </a:cubicBezTo>
                  <a:cubicBezTo>
                    <a:pt x="1926" y="4558"/>
                    <a:pt x="1965" y="4652"/>
                    <a:pt x="1992" y="4745"/>
                  </a:cubicBezTo>
                  <a:cubicBezTo>
                    <a:pt x="2019" y="4852"/>
                    <a:pt x="2032" y="4959"/>
                    <a:pt x="2019" y="5080"/>
                  </a:cubicBezTo>
                  <a:cubicBezTo>
                    <a:pt x="2019" y="5240"/>
                    <a:pt x="1979" y="5374"/>
                    <a:pt x="1899" y="5467"/>
                  </a:cubicBezTo>
                  <a:cubicBezTo>
                    <a:pt x="1831" y="5561"/>
                    <a:pt x="1712" y="5614"/>
                    <a:pt x="1564" y="5614"/>
                  </a:cubicBezTo>
                  <a:lnTo>
                    <a:pt x="1551" y="5614"/>
                  </a:lnTo>
                  <a:cubicBezTo>
                    <a:pt x="1136" y="5601"/>
                    <a:pt x="922" y="5226"/>
                    <a:pt x="910" y="4465"/>
                  </a:cubicBezTo>
                  <a:lnTo>
                    <a:pt x="1" y="4638"/>
                  </a:lnTo>
                  <a:cubicBezTo>
                    <a:pt x="27" y="5775"/>
                    <a:pt x="521" y="6363"/>
                    <a:pt x="1471" y="6416"/>
                  </a:cubicBezTo>
                  <a:lnTo>
                    <a:pt x="1457" y="6978"/>
                  </a:lnTo>
                  <a:lnTo>
                    <a:pt x="1751" y="6978"/>
                  </a:lnTo>
                  <a:lnTo>
                    <a:pt x="1765" y="6416"/>
                  </a:lnTo>
                  <a:cubicBezTo>
                    <a:pt x="2139" y="6376"/>
                    <a:pt x="2446" y="6229"/>
                    <a:pt x="2674" y="5975"/>
                  </a:cubicBezTo>
                  <a:cubicBezTo>
                    <a:pt x="2901" y="5734"/>
                    <a:pt x="3022" y="5413"/>
                    <a:pt x="3034" y="5026"/>
                  </a:cubicBezTo>
                  <a:cubicBezTo>
                    <a:pt x="3034" y="4852"/>
                    <a:pt x="3008" y="4679"/>
                    <a:pt x="2968" y="4505"/>
                  </a:cubicBezTo>
                  <a:cubicBezTo>
                    <a:pt x="2927" y="4344"/>
                    <a:pt x="2874" y="4198"/>
                    <a:pt x="2781" y="4050"/>
                  </a:cubicBezTo>
                  <a:cubicBezTo>
                    <a:pt x="2701" y="3916"/>
                    <a:pt x="2621" y="3797"/>
                    <a:pt x="2526" y="3690"/>
                  </a:cubicBezTo>
                  <a:cubicBezTo>
                    <a:pt x="2433" y="3583"/>
                    <a:pt x="2327" y="3462"/>
                    <a:pt x="2206" y="3355"/>
                  </a:cubicBezTo>
                  <a:lnTo>
                    <a:pt x="1471" y="2687"/>
                  </a:lnTo>
                  <a:cubicBezTo>
                    <a:pt x="1311" y="2540"/>
                    <a:pt x="1204" y="2407"/>
                    <a:pt x="1136" y="2300"/>
                  </a:cubicBezTo>
                  <a:cubicBezTo>
                    <a:pt x="1056" y="2179"/>
                    <a:pt x="1029" y="2018"/>
                    <a:pt x="1029" y="1831"/>
                  </a:cubicBezTo>
                  <a:cubicBezTo>
                    <a:pt x="1029" y="1685"/>
                    <a:pt x="1083" y="1551"/>
                    <a:pt x="1163" y="1457"/>
                  </a:cubicBezTo>
                  <a:cubicBezTo>
                    <a:pt x="1243" y="1377"/>
                    <a:pt x="1364" y="1323"/>
                    <a:pt x="1525" y="1310"/>
                  </a:cubicBezTo>
                  <a:lnTo>
                    <a:pt x="1551" y="1310"/>
                  </a:lnTo>
                  <a:cubicBezTo>
                    <a:pt x="1631" y="1310"/>
                    <a:pt x="1698" y="1323"/>
                    <a:pt x="1751" y="1364"/>
                  </a:cubicBezTo>
                  <a:cubicBezTo>
                    <a:pt x="1819" y="1391"/>
                    <a:pt x="1872" y="1430"/>
                    <a:pt x="1912" y="1484"/>
                  </a:cubicBezTo>
                  <a:cubicBezTo>
                    <a:pt x="1952" y="1551"/>
                    <a:pt x="1979" y="1617"/>
                    <a:pt x="2006" y="1698"/>
                  </a:cubicBezTo>
                  <a:cubicBezTo>
                    <a:pt x="2032" y="1792"/>
                    <a:pt x="2045" y="1885"/>
                    <a:pt x="2059" y="1965"/>
                  </a:cubicBezTo>
                  <a:cubicBezTo>
                    <a:pt x="2072" y="2045"/>
                    <a:pt x="2072" y="2152"/>
                    <a:pt x="2072" y="2273"/>
                  </a:cubicBezTo>
                  <a:lnTo>
                    <a:pt x="2981" y="2112"/>
                  </a:lnTo>
                  <a:cubicBezTo>
                    <a:pt x="2968" y="1885"/>
                    <a:pt x="2941" y="1698"/>
                    <a:pt x="2901" y="1537"/>
                  </a:cubicBezTo>
                  <a:cubicBezTo>
                    <a:pt x="2847" y="1364"/>
                    <a:pt x="2781" y="1204"/>
                    <a:pt x="2701" y="1056"/>
                  </a:cubicBezTo>
                  <a:cubicBezTo>
                    <a:pt x="2607" y="909"/>
                    <a:pt x="2487" y="789"/>
                    <a:pt x="2327" y="696"/>
                  </a:cubicBezTo>
                  <a:cubicBezTo>
                    <a:pt x="2166" y="615"/>
                    <a:pt x="1965" y="548"/>
                    <a:pt x="1738" y="535"/>
                  </a:cubicBezTo>
                  <a:lnTo>
                    <a:pt x="1751" y="1"/>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2"/>
            <p:cNvSpPr/>
            <p:nvPr/>
          </p:nvSpPr>
          <p:spPr>
            <a:xfrm>
              <a:off x="7770701" y="3342751"/>
              <a:ext cx="330698" cy="312470"/>
            </a:xfrm>
            <a:custGeom>
              <a:avLst/>
              <a:gdLst/>
              <a:ahLst/>
              <a:cxnLst/>
              <a:rect l="l" t="t" r="r" b="b"/>
              <a:pathLst>
                <a:path w="6912" h="6531" extrusionOk="0">
                  <a:moveTo>
                    <a:pt x="3447" y="0"/>
                  </a:moveTo>
                  <a:cubicBezTo>
                    <a:pt x="1816" y="0"/>
                    <a:pt x="412" y="1224"/>
                    <a:pt x="214" y="2884"/>
                  </a:cubicBezTo>
                  <a:cubicBezTo>
                    <a:pt x="0" y="4675"/>
                    <a:pt x="1283" y="6306"/>
                    <a:pt x="3074" y="6507"/>
                  </a:cubicBezTo>
                  <a:cubicBezTo>
                    <a:pt x="3206" y="6523"/>
                    <a:pt x="3336" y="6530"/>
                    <a:pt x="3465" y="6530"/>
                  </a:cubicBezTo>
                  <a:cubicBezTo>
                    <a:pt x="5097" y="6530"/>
                    <a:pt x="6512" y="5307"/>
                    <a:pt x="6710" y="3647"/>
                  </a:cubicBezTo>
                  <a:cubicBezTo>
                    <a:pt x="6911" y="1855"/>
                    <a:pt x="5628" y="238"/>
                    <a:pt x="3837" y="24"/>
                  </a:cubicBezTo>
                  <a:cubicBezTo>
                    <a:pt x="3706" y="8"/>
                    <a:pt x="3576" y="0"/>
                    <a:pt x="344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2"/>
            <p:cNvSpPr/>
            <p:nvPr/>
          </p:nvSpPr>
          <p:spPr>
            <a:xfrm>
              <a:off x="7770701" y="3342751"/>
              <a:ext cx="330698" cy="312470"/>
            </a:xfrm>
            <a:custGeom>
              <a:avLst/>
              <a:gdLst/>
              <a:ahLst/>
              <a:cxnLst/>
              <a:rect l="l" t="t" r="r" b="b"/>
              <a:pathLst>
                <a:path w="6912" h="6531" extrusionOk="0">
                  <a:moveTo>
                    <a:pt x="3447" y="0"/>
                  </a:moveTo>
                  <a:cubicBezTo>
                    <a:pt x="1816" y="0"/>
                    <a:pt x="412" y="1224"/>
                    <a:pt x="214" y="2884"/>
                  </a:cubicBezTo>
                  <a:cubicBezTo>
                    <a:pt x="0" y="4675"/>
                    <a:pt x="1283" y="6306"/>
                    <a:pt x="3074" y="6507"/>
                  </a:cubicBezTo>
                  <a:cubicBezTo>
                    <a:pt x="3206" y="6523"/>
                    <a:pt x="3336" y="6530"/>
                    <a:pt x="3465" y="6530"/>
                  </a:cubicBezTo>
                  <a:cubicBezTo>
                    <a:pt x="5097" y="6530"/>
                    <a:pt x="6512" y="5307"/>
                    <a:pt x="6710" y="3647"/>
                  </a:cubicBezTo>
                  <a:cubicBezTo>
                    <a:pt x="6911" y="1855"/>
                    <a:pt x="5628" y="238"/>
                    <a:pt x="3837" y="24"/>
                  </a:cubicBezTo>
                  <a:cubicBezTo>
                    <a:pt x="3706" y="8"/>
                    <a:pt x="3576" y="0"/>
                    <a:pt x="344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2"/>
            <p:cNvSpPr/>
            <p:nvPr/>
          </p:nvSpPr>
          <p:spPr>
            <a:xfrm>
              <a:off x="7758549" y="3331890"/>
              <a:ext cx="331320" cy="312422"/>
            </a:xfrm>
            <a:custGeom>
              <a:avLst/>
              <a:gdLst/>
              <a:ahLst/>
              <a:cxnLst/>
              <a:rect l="l" t="t" r="r" b="b"/>
              <a:pathLst>
                <a:path w="6925" h="6530" extrusionOk="0">
                  <a:moveTo>
                    <a:pt x="3446" y="1"/>
                  </a:moveTo>
                  <a:cubicBezTo>
                    <a:pt x="1816" y="1"/>
                    <a:pt x="413" y="1224"/>
                    <a:pt x="215" y="2884"/>
                  </a:cubicBezTo>
                  <a:cubicBezTo>
                    <a:pt x="1" y="4676"/>
                    <a:pt x="1284" y="6306"/>
                    <a:pt x="3075" y="6506"/>
                  </a:cubicBezTo>
                  <a:cubicBezTo>
                    <a:pt x="3207" y="6522"/>
                    <a:pt x="3338" y="6530"/>
                    <a:pt x="3468" y="6530"/>
                  </a:cubicBezTo>
                  <a:cubicBezTo>
                    <a:pt x="5108" y="6530"/>
                    <a:pt x="6512" y="5306"/>
                    <a:pt x="6711" y="3646"/>
                  </a:cubicBezTo>
                  <a:cubicBezTo>
                    <a:pt x="6925" y="1855"/>
                    <a:pt x="5641" y="224"/>
                    <a:pt x="3836" y="24"/>
                  </a:cubicBezTo>
                  <a:cubicBezTo>
                    <a:pt x="3705" y="8"/>
                    <a:pt x="3575" y="1"/>
                    <a:pt x="344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2"/>
            <p:cNvSpPr/>
            <p:nvPr/>
          </p:nvSpPr>
          <p:spPr>
            <a:xfrm>
              <a:off x="7767495" y="3331747"/>
              <a:ext cx="312757" cy="312709"/>
            </a:xfrm>
            <a:custGeom>
              <a:avLst/>
              <a:gdLst/>
              <a:ahLst/>
              <a:cxnLst/>
              <a:rect l="l" t="t" r="r" b="b"/>
              <a:pathLst>
                <a:path w="6537" h="6536" extrusionOk="0">
                  <a:moveTo>
                    <a:pt x="3195" y="0"/>
                  </a:moveTo>
                  <a:lnTo>
                    <a:pt x="3209" y="307"/>
                  </a:lnTo>
                  <a:lnTo>
                    <a:pt x="3342" y="307"/>
                  </a:lnTo>
                  <a:lnTo>
                    <a:pt x="3355" y="0"/>
                  </a:lnTo>
                  <a:close/>
                  <a:moveTo>
                    <a:pt x="3022" y="13"/>
                  </a:moveTo>
                  <a:cubicBezTo>
                    <a:pt x="2981" y="13"/>
                    <a:pt x="2928" y="13"/>
                    <a:pt x="2888" y="27"/>
                  </a:cubicBezTo>
                  <a:lnTo>
                    <a:pt x="2928" y="321"/>
                  </a:lnTo>
                  <a:cubicBezTo>
                    <a:pt x="2968" y="321"/>
                    <a:pt x="3022" y="321"/>
                    <a:pt x="3061" y="307"/>
                  </a:cubicBezTo>
                  <a:lnTo>
                    <a:pt x="3048" y="13"/>
                  </a:lnTo>
                  <a:close/>
                  <a:moveTo>
                    <a:pt x="3503" y="13"/>
                  </a:moveTo>
                  <a:lnTo>
                    <a:pt x="3476" y="307"/>
                  </a:lnTo>
                  <a:cubicBezTo>
                    <a:pt x="3530" y="321"/>
                    <a:pt x="3569" y="321"/>
                    <a:pt x="3623" y="321"/>
                  </a:cubicBezTo>
                  <a:lnTo>
                    <a:pt x="3623" y="334"/>
                  </a:lnTo>
                  <a:lnTo>
                    <a:pt x="3663" y="27"/>
                  </a:lnTo>
                  <a:lnTo>
                    <a:pt x="3637" y="27"/>
                  </a:lnTo>
                  <a:lnTo>
                    <a:pt x="3637" y="13"/>
                  </a:lnTo>
                  <a:close/>
                  <a:moveTo>
                    <a:pt x="2740" y="40"/>
                  </a:moveTo>
                  <a:cubicBezTo>
                    <a:pt x="2714" y="54"/>
                    <a:pt x="2687" y="54"/>
                    <a:pt x="2647" y="54"/>
                  </a:cubicBezTo>
                  <a:lnTo>
                    <a:pt x="2647" y="67"/>
                  </a:lnTo>
                  <a:lnTo>
                    <a:pt x="2594" y="67"/>
                  </a:lnTo>
                  <a:lnTo>
                    <a:pt x="2660" y="375"/>
                  </a:lnTo>
                  <a:cubicBezTo>
                    <a:pt x="2701" y="361"/>
                    <a:pt x="2740" y="348"/>
                    <a:pt x="2794" y="348"/>
                  </a:cubicBezTo>
                  <a:lnTo>
                    <a:pt x="2740" y="40"/>
                  </a:lnTo>
                  <a:close/>
                  <a:moveTo>
                    <a:pt x="3824" y="40"/>
                  </a:moveTo>
                  <a:lnTo>
                    <a:pt x="3770" y="348"/>
                  </a:lnTo>
                  <a:cubicBezTo>
                    <a:pt x="3810" y="361"/>
                    <a:pt x="3863" y="361"/>
                    <a:pt x="3904" y="375"/>
                  </a:cubicBezTo>
                  <a:lnTo>
                    <a:pt x="3970" y="80"/>
                  </a:lnTo>
                  <a:cubicBezTo>
                    <a:pt x="3943" y="67"/>
                    <a:pt x="3931" y="67"/>
                    <a:pt x="3904" y="67"/>
                  </a:cubicBezTo>
                  <a:lnTo>
                    <a:pt x="3904" y="54"/>
                  </a:lnTo>
                  <a:lnTo>
                    <a:pt x="3850" y="54"/>
                  </a:lnTo>
                  <a:cubicBezTo>
                    <a:pt x="3836" y="54"/>
                    <a:pt x="3824" y="54"/>
                    <a:pt x="3824" y="40"/>
                  </a:cubicBezTo>
                  <a:close/>
                  <a:moveTo>
                    <a:pt x="2446" y="107"/>
                  </a:moveTo>
                  <a:cubicBezTo>
                    <a:pt x="2393" y="120"/>
                    <a:pt x="2339" y="134"/>
                    <a:pt x="2300" y="147"/>
                  </a:cubicBezTo>
                  <a:lnTo>
                    <a:pt x="2380" y="441"/>
                  </a:lnTo>
                  <a:cubicBezTo>
                    <a:pt x="2434" y="428"/>
                    <a:pt x="2473" y="414"/>
                    <a:pt x="2514" y="401"/>
                  </a:cubicBezTo>
                  <a:lnTo>
                    <a:pt x="2446" y="107"/>
                  </a:lnTo>
                  <a:close/>
                  <a:moveTo>
                    <a:pt x="4118" y="107"/>
                  </a:moveTo>
                  <a:lnTo>
                    <a:pt x="4038" y="401"/>
                  </a:lnTo>
                  <a:cubicBezTo>
                    <a:pt x="4077" y="414"/>
                    <a:pt x="4131" y="428"/>
                    <a:pt x="4171" y="441"/>
                  </a:cubicBezTo>
                  <a:lnTo>
                    <a:pt x="4264" y="147"/>
                  </a:lnTo>
                  <a:cubicBezTo>
                    <a:pt x="4237" y="147"/>
                    <a:pt x="4225" y="147"/>
                    <a:pt x="4211" y="134"/>
                  </a:cubicBezTo>
                  <a:lnTo>
                    <a:pt x="4184" y="134"/>
                  </a:lnTo>
                  <a:cubicBezTo>
                    <a:pt x="4157" y="120"/>
                    <a:pt x="4144" y="120"/>
                    <a:pt x="4118" y="107"/>
                  </a:cubicBezTo>
                  <a:close/>
                  <a:moveTo>
                    <a:pt x="2139" y="200"/>
                  </a:moveTo>
                  <a:cubicBezTo>
                    <a:pt x="2113" y="214"/>
                    <a:pt x="2086" y="227"/>
                    <a:pt x="2072" y="227"/>
                  </a:cubicBezTo>
                  <a:lnTo>
                    <a:pt x="2059" y="227"/>
                  </a:lnTo>
                  <a:lnTo>
                    <a:pt x="2059" y="241"/>
                  </a:lnTo>
                  <a:lnTo>
                    <a:pt x="2033" y="241"/>
                  </a:lnTo>
                  <a:lnTo>
                    <a:pt x="2033" y="254"/>
                  </a:lnTo>
                  <a:lnTo>
                    <a:pt x="2006" y="254"/>
                  </a:lnTo>
                  <a:lnTo>
                    <a:pt x="2126" y="535"/>
                  </a:lnTo>
                  <a:cubicBezTo>
                    <a:pt x="2166" y="521"/>
                    <a:pt x="2206" y="508"/>
                    <a:pt x="2259" y="481"/>
                  </a:cubicBezTo>
                  <a:lnTo>
                    <a:pt x="2152" y="200"/>
                  </a:lnTo>
                  <a:close/>
                  <a:moveTo>
                    <a:pt x="4412" y="200"/>
                  </a:moveTo>
                  <a:lnTo>
                    <a:pt x="4305" y="494"/>
                  </a:lnTo>
                  <a:lnTo>
                    <a:pt x="4425" y="535"/>
                  </a:lnTo>
                  <a:lnTo>
                    <a:pt x="4545" y="254"/>
                  </a:lnTo>
                  <a:cubicBezTo>
                    <a:pt x="4505" y="241"/>
                    <a:pt x="4451" y="214"/>
                    <a:pt x="4412" y="200"/>
                  </a:cubicBezTo>
                  <a:close/>
                  <a:moveTo>
                    <a:pt x="1872" y="321"/>
                  </a:moveTo>
                  <a:cubicBezTo>
                    <a:pt x="1845" y="334"/>
                    <a:pt x="1819" y="334"/>
                    <a:pt x="1805" y="348"/>
                  </a:cubicBezTo>
                  <a:lnTo>
                    <a:pt x="1792" y="348"/>
                  </a:lnTo>
                  <a:lnTo>
                    <a:pt x="1792" y="361"/>
                  </a:lnTo>
                  <a:cubicBezTo>
                    <a:pt x="1765" y="375"/>
                    <a:pt x="1751" y="375"/>
                    <a:pt x="1725" y="387"/>
                  </a:cubicBezTo>
                  <a:lnTo>
                    <a:pt x="1872" y="655"/>
                  </a:lnTo>
                  <a:cubicBezTo>
                    <a:pt x="1912" y="642"/>
                    <a:pt x="1952" y="615"/>
                    <a:pt x="1992" y="588"/>
                  </a:cubicBezTo>
                  <a:lnTo>
                    <a:pt x="1872" y="321"/>
                  </a:lnTo>
                  <a:close/>
                  <a:moveTo>
                    <a:pt x="4692" y="321"/>
                  </a:moveTo>
                  <a:lnTo>
                    <a:pt x="4558" y="601"/>
                  </a:lnTo>
                  <a:cubicBezTo>
                    <a:pt x="4599" y="615"/>
                    <a:pt x="4638" y="642"/>
                    <a:pt x="4679" y="655"/>
                  </a:cubicBezTo>
                  <a:lnTo>
                    <a:pt x="4826" y="387"/>
                  </a:lnTo>
                  <a:lnTo>
                    <a:pt x="4745" y="348"/>
                  </a:lnTo>
                  <a:lnTo>
                    <a:pt x="4733" y="348"/>
                  </a:lnTo>
                  <a:cubicBezTo>
                    <a:pt x="4719" y="334"/>
                    <a:pt x="4706" y="334"/>
                    <a:pt x="4692" y="321"/>
                  </a:cubicBezTo>
                  <a:close/>
                  <a:moveTo>
                    <a:pt x="1578" y="468"/>
                  </a:moveTo>
                  <a:lnTo>
                    <a:pt x="1578" y="481"/>
                  </a:lnTo>
                  <a:lnTo>
                    <a:pt x="1564" y="481"/>
                  </a:lnTo>
                  <a:lnTo>
                    <a:pt x="1551" y="494"/>
                  </a:lnTo>
                  <a:cubicBezTo>
                    <a:pt x="1525" y="508"/>
                    <a:pt x="1498" y="521"/>
                    <a:pt x="1471" y="548"/>
                  </a:cubicBezTo>
                  <a:lnTo>
                    <a:pt x="1632" y="802"/>
                  </a:lnTo>
                  <a:lnTo>
                    <a:pt x="1751" y="722"/>
                  </a:lnTo>
                  <a:lnTo>
                    <a:pt x="1591" y="468"/>
                  </a:lnTo>
                  <a:close/>
                  <a:moveTo>
                    <a:pt x="4959" y="468"/>
                  </a:moveTo>
                  <a:lnTo>
                    <a:pt x="4799" y="735"/>
                  </a:lnTo>
                  <a:cubicBezTo>
                    <a:pt x="4840" y="749"/>
                    <a:pt x="4879" y="776"/>
                    <a:pt x="4920" y="802"/>
                  </a:cubicBezTo>
                  <a:lnTo>
                    <a:pt x="5093" y="548"/>
                  </a:lnTo>
                  <a:cubicBezTo>
                    <a:pt x="5066" y="535"/>
                    <a:pt x="5039" y="521"/>
                    <a:pt x="5027" y="508"/>
                  </a:cubicBezTo>
                  <a:lnTo>
                    <a:pt x="5013" y="508"/>
                  </a:lnTo>
                  <a:lnTo>
                    <a:pt x="5013" y="494"/>
                  </a:lnTo>
                  <a:cubicBezTo>
                    <a:pt x="5000" y="481"/>
                    <a:pt x="4973" y="481"/>
                    <a:pt x="4959" y="468"/>
                  </a:cubicBezTo>
                  <a:close/>
                  <a:moveTo>
                    <a:pt x="1337" y="628"/>
                  </a:moveTo>
                  <a:cubicBezTo>
                    <a:pt x="1337" y="642"/>
                    <a:pt x="1324" y="642"/>
                    <a:pt x="1324" y="642"/>
                  </a:cubicBezTo>
                  <a:lnTo>
                    <a:pt x="1324" y="655"/>
                  </a:lnTo>
                  <a:lnTo>
                    <a:pt x="1311" y="655"/>
                  </a:lnTo>
                  <a:cubicBezTo>
                    <a:pt x="1284" y="669"/>
                    <a:pt x="1257" y="695"/>
                    <a:pt x="1231" y="708"/>
                  </a:cubicBezTo>
                  <a:lnTo>
                    <a:pt x="1231" y="722"/>
                  </a:lnTo>
                  <a:lnTo>
                    <a:pt x="1217" y="722"/>
                  </a:lnTo>
                  <a:lnTo>
                    <a:pt x="1418" y="963"/>
                  </a:lnTo>
                  <a:cubicBezTo>
                    <a:pt x="1444" y="936"/>
                    <a:pt x="1484" y="909"/>
                    <a:pt x="1525" y="882"/>
                  </a:cubicBezTo>
                  <a:lnTo>
                    <a:pt x="1337" y="628"/>
                  </a:lnTo>
                  <a:close/>
                  <a:moveTo>
                    <a:pt x="5214" y="642"/>
                  </a:moveTo>
                  <a:lnTo>
                    <a:pt x="5027" y="882"/>
                  </a:lnTo>
                  <a:lnTo>
                    <a:pt x="5146" y="963"/>
                  </a:lnTo>
                  <a:lnTo>
                    <a:pt x="5334" y="735"/>
                  </a:lnTo>
                  <a:cubicBezTo>
                    <a:pt x="5307" y="708"/>
                    <a:pt x="5294" y="695"/>
                    <a:pt x="5267" y="681"/>
                  </a:cubicBezTo>
                  <a:lnTo>
                    <a:pt x="5267" y="669"/>
                  </a:lnTo>
                  <a:lnTo>
                    <a:pt x="5253" y="669"/>
                  </a:lnTo>
                  <a:lnTo>
                    <a:pt x="5241" y="655"/>
                  </a:lnTo>
                  <a:cubicBezTo>
                    <a:pt x="5227" y="642"/>
                    <a:pt x="5227" y="642"/>
                    <a:pt x="5214" y="642"/>
                  </a:cubicBezTo>
                  <a:close/>
                  <a:moveTo>
                    <a:pt x="1110" y="829"/>
                  </a:moveTo>
                  <a:cubicBezTo>
                    <a:pt x="1097" y="842"/>
                    <a:pt x="1083" y="842"/>
                    <a:pt x="1070" y="856"/>
                  </a:cubicBezTo>
                  <a:lnTo>
                    <a:pt x="1056" y="856"/>
                  </a:lnTo>
                  <a:lnTo>
                    <a:pt x="1056" y="869"/>
                  </a:lnTo>
                  <a:lnTo>
                    <a:pt x="1043" y="869"/>
                  </a:lnTo>
                  <a:lnTo>
                    <a:pt x="1043" y="882"/>
                  </a:lnTo>
                  <a:lnTo>
                    <a:pt x="1030" y="882"/>
                  </a:lnTo>
                  <a:lnTo>
                    <a:pt x="1030" y="895"/>
                  </a:lnTo>
                  <a:lnTo>
                    <a:pt x="1017" y="895"/>
                  </a:lnTo>
                  <a:lnTo>
                    <a:pt x="1017" y="909"/>
                  </a:lnTo>
                  <a:lnTo>
                    <a:pt x="990" y="936"/>
                  </a:lnTo>
                  <a:lnTo>
                    <a:pt x="1204" y="1150"/>
                  </a:lnTo>
                  <a:cubicBezTo>
                    <a:pt x="1243" y="1123"/>
                    <a:pt x="1270" y="1082"/>
                    <a:pt x="1311" y="1056"/>
                  </a:cubicBezTo>
                  <a:lnTo>
                    <a:pt x="1110" y="829"/>
                  </a:lnTo>
                  <a:close/>
                  <a:moveTo>
                    <a:pt x="5454" y="829"/>
                  </a:moveTo>
                  <a:lnTo>
                    <a:pt x="5253" y="1056"/>
                  </a:lnTo>
                  <a:lnTo>
                    <a:pt x="5347" y="1150"/>
                  </a:lnTo>
                  <a:lnTo>
                    <a:pt x="5561" y="936"/>
                  </a:lnTo>
                  <a:cubicBezTo>
                    <a:pt x="5547" y="922"/>
                    <a:pt x="5547" y="909"/>
                    <a:pt x="5535" y="909"/>
                  </a:cubicBezTo>
                  <a:lnTo>
                    <a:pt x="5535" y="895"/>
                  </a:lnTo>
                  <a:lnTo>
                    <a:pt x="5521" y="895"/>
                  </a:lnTo>
                  <a:lnTo>
                    <a:pt x="5521" y="882"/>
                  </a:lnTo>
                  <a:lnTo>
                    <a:pt x="5508" y="882"/>
                  </a:lnTo>
                  <a:cubicBezTo>
                    <a:pt x="5494" y="869"/>
                    <a:pt x="5467" y="856"/>
                    <a:pt x="5454" y="829"/>
                  </a:cubicBezTo>
                  <a:close/>
                  <a:moveTo>
                    <a:pt x="883" y="1043"/>
                  </a:moveTo>
                  <a:lnTo>
                    <a:pt x="776" y="1150"/>
                  </a:lnTo>
                  <a:lnTo>
                    <a:pt x="1017" y="1350"/>
                  </a:lnTo>
                  <a:cubicBezTo>
                    <a:pt x="1043" y="1323"/>
                    <a:pt x="1083" y="1283"/>
                    <a:pt x="1110" y="1243"/>
                  </a:cubicBezTo>
                  <a:lnTo>
                    <a:pt x="883" y="1043"/>
                  </a:lnTo>
                  <a:close/>
                  <a:moveTo>
                    <a:pt x="5668" y="1043"/>
                  </a:moveTo>
                  <a:lnTo>
                    <a:pt x="5440" y="1257"/>
                  </a:lnTo>
                  <a:cubicBezTo>
                    <a:pt x="5481" y="1283"/>
                    <a:pt x="5508" y="1323"/>
                    <a:pt x="5535" y="1364"/>
                  </a:cubicBezTo>
                  <a:lnTo>
                    <a:pt x="5775" y="1163"/>
                  </a:lnTo>
                  <a:cubicBezTo>
                    <a:pt x="5735" y="1123"/>
                    <a:pt x="5708" y="1082"/>
                    <a:pt x="5668" y="1043"/>
                  </a:cubicBezTo>
                  <a:close/>
                  <a:moveTo>
                    <a:pt x="682" y="1270"/>
                  </a:moveTo>
                  <a:lnTo>
                    <a:pt x="682" y="1283"/>
                  </a:lnTo>
                  <a:lnTo>
                    <a:pt x="669" y="1283"/>
                  </a:lnTo>
                  <a:lnTo>
                    <a:pt x="669" y="1296"/>
                  </a:lnTo>
                  <a:lnTo>
                    <a:pt x="669" y="1310"/>
                  </a:lnTo>
                  <a:lnTo>
                    <a:pt x="655" y="1310"/>
                  </a:lnTo>
                  <a:lnTo>
                    <a:pt x="655" y="1323"/>
                  </a:lnTo>
                  <a:lnTo>
                    <a:pt x="642" y="1323"/>
                  </a:lnTo>
                  <a:cubicBezTo>
                    <a:pt x="629" y="1350"/>
                    <a:pt x="616" y="1376"/>
                    <a:pt x="589" y="1390"/>
                  </a:cubicBezTo>
                  <a:lnTo>
                    <a:pt x="842" y="1578"/>
                  </a:lnTo>
                  <a:lnTo>
                    <a:pt x="923" y="1457"/>
                  </a:lnTo>
                  <a:lnTo>
                    <a:pt x="682" y="1270"/>
                  </a:lnTo>
                  <a:close/>
                  <a:moveTo>
                    <a:pt x="5868" y="1283"/>
                  </a:moveTo>
                  <a:lnTo>
                    <a:pt x="5628" y="1471"/>
                  </a:lnTo>
                  <a:cubicBezTo>
                    <a:pt x="5654" y="1497"/>
                    <a:pt x="5681" y="1537"/>
                    <a:pt x="5708" y="1578"/>
                  </a:cubicBezTo>
                  <a:lnTo>
                    <a:pt x="5962" y="1403"/>
                  </a:lnTo>
                  <a:lnTo>
                    <a:pt x="5948" y="1390"/>
                  </a:lnTo>
                  <a:cubicBezTo>
                    <a:pt x="5922" y="1350"/>
                    <a:pt x="5895" y="1310"/>
                    <a:pt x="5868" y="1283"/>
                  </a:cubicBezTo>
                  <a:close/>
                  <a:moveTo>
                    <a:pt x="509" y="1524"/>
                  </a:moveTo>
                  <a:cubicBezTo>
                    <a:pt x="495" y="1551"/>
                    <a:pt x="482" y="1578"/>
                    <a:pt x="468" y="1590"/>
                  </a:cubicBezTo>
                  <a:lnTo>
                    <a:pt x="468" y="1604"/>
                  </a:lnTo>
                  <a:lnTo>
                    <a:pt x="455" y="1604"/>
                  </a:lnTo>
                  <a:cubicBezTo>
                    <a:pt x="455" y="1617"/>
                    <a:pt x="441" y="1644"/>
                    <a:pt x="429" y="1658"/>
                  </a:cubicBezTo>
                  <a:lnTo>
                    <a:pt x="696" y="1804"/>
                  </a:lnTo>
                  <a:lnTo>
                    <a:pt x="776" y="1684"/>
                  </a:lnTo>
                  <a:lnTo>
                    <a:pt x="509" y="1524"/>
                  </a:lnTo>
                  <a:close/>
                  <a:moveTo>
                    <a:pt x="6042" y="1524"/>
                  </a:moveTo>
                  <a:lnTo>
                    <a:pt x="5788" y="1697"/>
                  </a:lnTo>
                  <a:cubicBezTo>
                    <a:pt x="5802" y="1738"/>
                    <a:pt x="5829" y="1777"/>
                    <a:pt x="5855" y="1818"/>
                  </a:cubicBezTo>
                  <a:lnTo>
                    <a:pt x="6123" y="1658"/>
                  </a:lnTo>
                  <a:cubicBezTo>
                    <a:pt x="6109" y="1644"/>
                    <a:pt x="6096" y="1617"/>
                    <a:pt x="6082" y="1590"/>
                  </a:cubicBezTo>
                  <a:lnTo>
                    <a:pt x="6069" y="1578"/>
                  </a:lnTo>
                  <a:lnTo>
                    <a:pt x="6069" y="1564"/>
                  </a:lnTo>
                  <a:lnTo>
                    <a:pt x="6055" y="1564"/>
                  </a:lnTo>
                  <a:lnTo>
                    <a:pt x="6055" y="1551"/>
                  </a:lnTo>
                  <a:cubicBezTo>
                    <a:pt x="6055" y="1551"/>
                    <a:pt x="6042" y="1537"/>
                    <a:pt x="6042" y="1524"/>
                  </a:cubicBezTo>
                  <a:close/>
                  <a:moveTo>
                    <a:pt x="361" y="1791"/>
                  </a:moveTo>
                  <a:cubicBezTo>
                    <a:pt x="348" y="1804"/>
                    <a:pt x="348" y="1818"/>
                    <a:pt x="334" y="1845"/>
                  </a:cubicBezTo>
                  <a:lnTo>
                    <a:pt x="295" y="1925"/>
                  </a:lnTo>
                  <a:lnTo>
                    <a:pt x="575" y="2059"/>
                  </a:lnTo>
                  <a:cubicBezTo>
                    <a:pt x="589" y="2005"/>
                    <a:pt x="616" y="1965"/>
                    <a:pt x="629" y="1925"/>
                  </a:cubicBezTo>
                  <a:lnTo>
                    <a:pt x="361" y="1791"/>
                  </a:lnTo>
                  <a:close/>
                  <a:moveTo>
                    <a:pt x="6189" y="1791"/>
                  </a:moveTo>
                  <a:lnTo>
                    <a:pt x="5922" y="1938"/>
                  </a:lnTo>
                  <a:cubicBezTo>
                    <a:pt x="5936" y="1979"/>
                    <a:pt x="5962" y="2018"/>
                    <a:pt x="5975" y="2059"/>
                  </a:cubicBezTo>
                  <a:lnTo>
                    <a:pt x="6256" y="1938"/>
                  </a:lnTo>
                  <a:cubicBezTo>
                    <a:pt x="6256" y="1925"/>
                    <a:pt x="6242" y="1911"/>
                    <a:pt x="6242" y="1898"/>
                  </a:cubicBezTo>
                  <a:lnTo>
                    <a:pt x="6242" y="1884"/>
                  </a:lnTo>
                  <a:lnTo>
                    <a:pt x="6230" y="1884"/>
                  </a:lnTo>
                  <a:lnTo>
                    <a:pt x="6230" y="1872"/>
                  </a:lnTo>
                  <a:lnTo>
                    <a:pt x="6230" y="1858"/>
                  </a:lnTo>
                  <a:lnTo>
                    <a:pt x="6216" y="1858"/>
                  </a:lnTo>
                  <a:lnTo>
                    <a:pt x="6216" y="1845"/>
                  </a:lnTo>
                  <a:cubicBezTo>
                    <a:pt x="6203" y="1831"/>
                    <a:pt x="6203" y="1804"/>
                    <a:pt x="6189" y="1791"/>
                  </a:cubicBezTo>
                  <a:close/>
                  <a:moveTo>
                    <a:pt x="228" y="2072"/>
                  </a:moveTo>
                  <a:cubicBezTo>
                    <a:pt x="228" y="2085"/>
                    <a:pt x="228" y="2098"/>
                    <a:pt x="215" y="2098"/>
                  </a:cubicBezTo>
                  <a:lnTo>
                    <a:pt x="215" y="2112"/>
                  </a:lnTo>
                  <a:cubicBezTo>
                    <a:pt x="201" y="2139"/>
                    <a:pt x="188" y="2178"/>
                    <a:pt x="174" y="2219"/>
                  </a:cubicBezTo>
                  <a:lnTo>
                    <a:pt x="468" y="2312"/>
                  </a:lnTo>
                  <a:cubicBezTo>
                    <a:pt x="482" y="2273"/>
                    <a:pt x="509" y="2219"/>
                    <a:pt x="522" y="2178"/>
                  </a:cubicBezTo>
                  <a:lnTo>
                    <a:pt x="228" y="2072"/>
                  </a:lnTo>
                  <a:close/>
                  <a:moveTo>
                    <a:pt x="6323" y="2072"/>
                  </a:moveTo>
                  <a:lnTo>
                    <a:pt x="6029" y="2192"/>
                  </a:lnTo>
                  <a:cubicBezTo>
                    <a:pt x="6055" y="2232"/>
                    <a:pt x="6069" y="2273"/>
                    <a:pt x="6082" y="2312"/>
                  </a:cubicBezTo>
                  <a:lnTo>
                    <a:pt x="6376" y="2219"/>
                  </a:lnTo>
                  <a:cubicBezTo>
                    <a:pt x="6363" y="2219"/>
                    <a:pt x="6363" y="2205"/>
                    <a:pt x="6363" y="2205"/>
                  </a:cubicBezTo>
                  <a:lnTo>
                    <a:pt x="6363" y="2192"/>
                  </a:lnTo>
                  <a:cubicBezTo>
                    <a:pt x="6349" y="2152"/>
                    <a:pt x="6337" y="2125"/>
                    <a:pt x="6323" y="2085"/>
                  </a:cubicBezTo>
                  <a:lnTo>
                    <a:pt x="6323" y="2072"/>
                  </a:lnTo>
                  <a:close/>
                  <a:moveTo>
                    <a:pt x="135" y="2366"/>
                  </a:moveTo>
                  <a:cubicBezTo>
                    <a:pt x="135" y="2366"/>
                    <a:pt x="135" y="2380"/>
                    <a:pt x="121" y="2392"/>
                  </a:cubicBezTo>
                  <a:cubicBezTo>
                    <a:pt x="108" y="2433"/>
                    <a:pt x="108" y="2473"/>
                    <a:pt x="94" y="2513"/>
                  </a:cubicBezTo>
                  <a:lnTo>
                    <a:pt x="388" y="2579"/>
                  </a:lnTo>
                  <a:cubicBezTo>
                    <a:pt x="402" y="2540"/>
                    <a:pt x="415" y="2486"/>
                    <a:pt x="429" y="2446"/>
                  </a:cubicBezTo>
                  <a:lnTo>
                    <a:pt x="135" y="2366"/>
                  </a:lnTo>
                  <a:close/>
                  <a:moveTo>
                    <a:pt x="6417" y="2366"/>
                  </a:moveTo>
                  <a:lnTo>
                    <a:pt x="6123" y="2446"/>
                  </a:lnTo>
                  <a:cubicBezTo>
                    <a:pt x="6136" y="2499"/>
                    <a:pt x="6149" y="2540"/>
                    <a:pt x="6162" y="2579"/>
                  </a:cubicBezTo>
                  <a:lnTo>
                    <a:pt x="6456" y="2513"/>
                  </a:lnTo>
                  <a:cubicBezTo>
                    <a:pt x="6456" y="2499"/>
                    <a:pt x="6456" y="2499"/>
                    <a:pt x="6443" y="2486"/>
                  </a:cubicBezTo>
                  <a:lnTo>
                    <a:pt x="6443" y="2473"/>
                  </a:lnTo>
                  <a:lnTo>
                    <a:pt x="6443" y="2460"/>
                  </a:lnTo>
                  <a:cubicBezTo>
                    <a:pt x="6430" y="2433"/>
                    <a:pt x="6430" y="2392"/>
                    <a:pt x="6417" y="2366"/>
                  </a:cubicBezTo>
                  <a:close/>
                  <a:moveTo>
                    <a:pt x="67" y="2660"/>
                  </a:moveTo>
                  <a:cubicBezTo>
                    <a:pt x="54" y="2674"/>
                    <a:pt x="54" y="2700"/>
                    <a:pt x="54" y="2727"/>
                  </a:cubicBezTo>
                  <a:lnTo>
                    <a:pt x="54" y="2740"/>
                  </a:lnTo>
                  <a:cubicBezTo>
                    <a:pt x="40" y="2754"/>
                    <a:pt x="40" y="2781"/>
                    <a:pt x="40" y="2807"/>
                  </a:cubicBezTo>
                  <a:lnTo>
                    <a:pt x="348" y="2847"/>
                  </a:lnTo>
                  <a:cubicBezTo>
                    <a:pt x="348" y="2807"/>
                    <a:pt x="361" y="2754"/>
                    <a:pt x="361" y="2713"/>
                  </a:cubicBezTo>
                  <a:lnTo>
                    <a:pt x="67" y="2660"/>
                  </a:lnTo>
                  <a:close/>
                  <a:moveTo>
                    <a:pt x="6483" y="2660"/>
                  </a:moveTo>
                  <a:lnTo>
                    <a:pt x="6189" y="2727"/>
                  </a:lnTo>
                  <a:cubicBezTo>
                    <a:pt x="6189" y="2767"/>
                    <a:pt x="6203" y="2807"/>
                    <a:pt x="6203" y="2861"/>
                  </a:cubicBezTo>
                  <a:lnTo>
                    <a:pt x="6510" y="2820"/>
                  </a:lnTo>
                  <a:lnTo>
                    <a:pt x="6510" y="2767"/>
                  </a:lnTo>
                  <a:lnTo>
                    <a:pt x="6510" y="2754"/>
                  </a:lnTo>
                  <a:lnTo>
                    <a:pt x="6497" y="2754"/>
                  </a:lnTo>
                  <a:lnTo>
                    <a:pt x="6497" y="2740"/>
                  </a:lnTo>
                  <a:lnTo>
                    <a:pt x="6497" y="2727"/>
                  </a:lnTo>
                  <a:lnTo>
                    <a:pt x="6497" y="2713"/>
                  </a:lnTo>
                  <a:lnTo>
                    <a:pt x="6497" y="2700"/>
                  </a:lnTo>
                  <a:lnTo>
                    <a:pt x="6497" y="2686"/>
                  </a:lnTo>
                  <a:cubicBezTo>
                    <a:pt x="6497" y="2686"/>
                    <a:pt x="6483" y="2674"/>
                    <a:pt x="6483" y="2660"/>
                  </a:cubicBezTo>
                  <a:close/>
                  <a:moveTo>
                    <a:pt x="28" y="2968"/>
                  </a:moveTo>
                  <a:cubicBezTo>
                    <a:pt x="14" y="3007"/>
                    <a:pt x="14" y="3061"/>
                    <a:pt x="14" y="3114"/>
                  </a:cubicBezTo>
                  <a:lnTo>
                    <a:pt x="322" y="3128"/>
                  </a:lnTo>
                  <a:lnTo>
                    <a:pt x="322" y="2994"/>
                  </a:lnTo>
                  <a:lnTo>
                    <a:pt x="28" y="2968"/>
                  </a:lnTo>
                  <a:close/>
                  <a:moveTo>
                    <a:pt x="6524" y="2968"/>
                  </a:moveTo>
                  <a:lnTo>
                    <a:pt x="6230" y="2994"/>
                  </a:lnTo>
                  <a:lnTo>
                    <a:pt x="6230" y="3128"/>
                  </a:lnTo>
                  <a:lnTo>
                    <a:pt x="6537" y="3114"/>
                  </a:lnTo>
                  <a:lnTo>
                    <a:pt x="6537" y="3101"/>
                  </a:lnTo>
                  <a:cubicBezTo>
                    <a:pt x="6537" y="3061"/>
                    <a:pt x="6537" y="3007"/>
                    <a:pt x="6524" y="2968"/>
                  </a:cubicBezTo>
                  <a:close/>
                  <a:moveTo>
                    <a:pt x="1" y="3262"/>
                  </a:moveTo>
                  <a:cubicBezTo>
                    <a:pt x="1" y="3315"/>
                    <a:pt x="14" y="3369"/>
                    <a:pt x="14" y="3422"/>
                  </a:cubicBezTo>
                  <a:lnTo>
                    <a:pt x="322" y="3408"/>
                  </a:lnTo>
                  <a:cubicBezTo>
                    <a:pt x="308" y="3355"/>
                    <a:pt x="308" y="3315"/>
                    <a:pt x="308" y="3262"/>
                  </a:cubicBezTo>
                  <a:close/>
                  <a:moveTo>
                    <a:pt x="6242" y="3275"/>
                  </a:moveTo>
                  <a:cubicBezTo>
                    <a:pt x="6242" y="3315"/>
                    <a:pt x="6230" y="3369"/>
                    <a:pt x="6230" y="3408"/>
                  </a:cubicBezTo>
                  <a:lnTo>
                    <a:pt x="6537" y="3422"/>
                  </a:lnTo>
                  <a:lnTo>
                    <a:pt x="6537" y="3275"/>
                  </a:lnTo>
                  <a:close/>
                  <a:moveTo>
                    <a:pt x="322" y="3542"/>
                  </a:moveTo>
                  <a:lnTo>
                    <a:pt x="14" y="3569"/>
                  </a:lnTo>
                  <a:cubicBezTo>
                    <a:pt x="28" y="3622"/>
                    <a:pt x="28" y="3676"/>
                    <a:pt x="40" y="3729"/>
                  </a:cubicBezTo>
                  <a:lnTo>
                    <a:pt x="334" y="3676"/>
                  </a:lnTo>
                  <a:cubicBezTo>
                    <a:pt x="334" y="3636"/>
                    <a:pt x="334" y="3595"/>
                    <a:pt x="322" y="3542"/>
                  </a:cubicBezTo>
                  <a:close/>
                  <a:moveTo>
                    <a:pt x="6230" y="3556"/>
                  </a:moveTo>
                  <a:cubicBezTo>
                    <a:pt x="6216" y="3569"/>
                    <a:pt x="6216" y="3595"/>
                    <a:pt x="6216" y="3609"/>
                  </a:cubicBezTo>
                  <a:cubicBezTo>
                    <a:pt x="6216" y="3636"/>
                    <a:pt x="6216" y="3663"/>
                    <a:pt x="6203" y="3689"/>
                  </a:cubicBezTo>
                  <a:lnTo>
                    <a:pt x="6510" y="3729"/>
                  </a:lnTo>
                  <a:lnTo>
                    <a:pt x="6510" y="3716"/>
                  </a:lnTo>
                  <a:cubicBezTo>
                    <a:pt x="6510" y="3702"/>
                    <a:pt x="6524" y="3689"/>
                    <a:pt x="6524" y="3663"/>
                  </a:cubicBezTo>
                  <a:lnTo>
                    <a:pt x="6524" y="3649"/>
                  </a:lnTo>
                  <a:lnTo>
                    <a:pt x="6524" y="3636"/>
                  </a:lnTo>
                  <a:lnTo>
                    <a:pt x="6524" y="3622"/>
                  </a:lnTo>
                  <a:lnTo>
                    <a:pt x="6524" y="3609"/>
                  </a:lnTo>
                  <a:lnTo>
                    <a:pt x="6524" y="3595"/>
                  </a:lnTo>
                  <a:lnTo>
                    <a:pt x="6524" y="3582"/>
                  </a:lnTo>
                  <a:lnTo>
                    <a:pt x="6230" y="3556"/>
                  </a:lnTo>
                  <a:close/>
                  <a:moveTo>
                    <a:pt x="361" y="3823"/>
                  </a:moveTo>
                  <a:lnTo>
                    <a:pt x="67" y="3877"/>
                  </a:lnTo>
                  <a:lnTo>
                    <a:pt x="67" y="3889"/>
                  </a:lnTo>
                  <a:cubicBezTo>
                    <a:pt x="81" y="3943"/>
                    <a:pt x="81" y="3983"/>
                    <a:pt x="94" y="4023"/>
                  </a:cubicBezTo>
                  <a:lnTo>
                    <a:pt x="388" y="3957"/>
                  </a:lnTo>
                  <a:cubicBezTo>
                    <a:pt x="388" y="3916"/>
                    <a:pt x="375" y="3863"/>
                    <a:pt x="361" y="3823"/>
                  </a:cubicBezTo>
                  <a:close/>
                  <a:moveTo>
                    <a:pt x="6189" y="3823"/>
                  </a:moveTo>
                  <a:cubicBezTo>
                    <a:pt x="6176" y="3877"/>
                    <a:pt x="6162" y="3916"/>
                    <a:pt x="6149" y="3957"/>
                  </a:cubicBezTo>
                  <a:lnTo>
                    <a:pt x="6456" y="4037"/>
                  </a:lnTo>
                  <a:cubicBezTo>
                    <a:pt x="6456" y="3996"/>
                    <a:pt x="6470" y="3970"/>
                    <a:pt x="6470" y="3943"/>
                  </a:cubicBezTo>
                  <a:cubicBezTo>
                    <a:pt x="6483" y="3916"/>
                    <a:pt x="6483" y="3903"/>
                    <a:pt x="6483" y="3889"/>
                  </a:cubicBezTo>
                  <a:lnTo>
                    <a:pt x="6189" y="3823"/>
                  </a:lnTo>
                  <a:close/>
                  <a:moveTo>
                    <a:pt x="429" y="4090"/>
                  </a:moveTo>
                  <a:lnTo>
                    <a:pt x="135" y="4171"/>
                  </a:lnTo>
                  <a:lnTo>
                    <a:pt x="135" y="4183"/>
                  </a:lnTo>
                  <a:lnTo>
                    <a:pt x="135" y="4197"/>
                  </a:lnTo>
                  <a:lnTo>
                    <a:pt x="174" y="4317"/>
                  </a:lnTo>
                  <a:lnTo>
                    <a:pt x="468" y="4224"/>
                  </a:lnTo>
                  <a:cubicBezTo>
                    <a:pt x="455" y="4183"/>
                    <a:pt x="441" y="4130"/>
                    <a:pt x="429" y="4090"/>
                  </a:cubicBezTo>
                  <a:close/>
                  <a:moveTo>
                    <a:pt x="6123" y="4090"/>
                  </a:moveTo>
                  <a:cubicBezTo>
                    <a:pt x="6109" y="4144"/>
                    <a:pt x="6096" y="4183"/>
                    <a:pt x="6082" y="4224"/>
                  </a:cubicBezTo>
                  <a:lnTo>
                    <a:pt x="6363" y="4331"/>
                  </a:lnTo>
                  <a:cubicBezTo>
                    <a:pt x="6376" y="4317"/>
                    <a:pt x="6376" y="4317"/>
                    <a:pt x="6376" y="4304"/>
                  </a:cubicBezTo>
                  <a:lnTo>
                    <a:pt x="6417" y="4183"/>
                  </a:lnTo>
                  <a:lnTo>
                    <a:pt x="6123" y="4090"/>
                  </a:lnTo>
                  <a:close/>
                  <a:moveTo>
                    <a:pt x="522" y="4358"/>
                  </a:moveTo>
                  <a:lnTo>
                    <a:pt x="228" y="4465"/>
                  </a:lnTo>
                  <a:cubicBezTo>
                    <a:pt x="241" y="4504"/>
                    <a:pt x="268" y="4531"/>
                    <a:pt x="281" y="4572"/>
                  </a:cubicBezTo>
                  <a:lnTo>
                    <a:pt x="281" y="4584"/>
                  </a:lnTo>
                  <a:cubicBezTo>
                    <a:pt x="281" y="4584"/>
                    <a:pt x="281" y="4598"/>
                    <a:pt x="295" y="4598"/>
                  </a:cubicBezTo>
                  <a:lnTo>
                    <a:pt x="575" y="4478"/>
                  </a:lnTo>
                  <a:cubicBezTo>
                    <a:pt x="548" y="4438"/>
                    <a:pt x="536" y="4397"/>
                    <a:pt x="522" y="4358"/>
                  </a:cubicBezTo>
                  <a:close/>
                  <a:moveTo>
                    <a:pt x="6029" y="4358"/>
                  </a:moveTo>
                  <a:cubicBezTo>
                    <a:pt x="6016" y="4397"/>
                    <a:pt x="5989" y="4438"/>
                    <a:pt x="5975" y="4491"/>
                  </a:cubicBezTo>
                  <a:lnTo>
                    <a:pt x="6256" y="4611"/>
                  </a:lnTo>
                  <a:cubicBezTo>
                    <a:pt x="6269" y="4572"/>
                    <a:pt x="6296" y="4518"/>
                    <a:pt x="6310" y="4465"/>
                  </a:cubicBezTo>
                  <a:lnTo>
                    <a:pt x="6029" y="4358"/>
                  </a:lnTo>
                  <a:close/>
                  <a:moveTo>
                    <a:pt x="629" y="4598"/>
                  </a:moveTo>
                  <a:lnTo>
                    <a:pt x="361" y="4745"/>
                  </a:lnTo>
                  <a:cubicBezTo>
                    <a:pt x="375" y="4785"/>
                    <a:pt x="388" y="4812"/>
                    <a:pt x="415" y="4852"/>
                  </a:cubicBezTo>
                  <a:cubicBezTo>
                    <a:pt x="429" y="4866"/>
                    <a:pt x="429" y="4866"/>
                    <a:pt x="429" y="4879"/>
                  </a:cubicBezTo>
                  <a:lnTo>
                    <a:pt x="696" y="4732"/>
                  </a:lnTo>
                  <a:cubicBezTo>
                    <a:pt x="669" y="4691"/>
                    <a:pt x="655" y="4652"/>
                    <a:pt x="629" y="4598"/>
                  </a:cubicBezTo>
                  <a:close/>
                  <a:moveTo>
                    <a:pt x="5922" y="4611"/>
                  </a:moveTo>
                  <a:cubicBezTo>
                    <a:pt x="5895" y="4652"/>
                    <a:pt x="5868" y="4691"/>
                    <a:pt x="5855" y="4732"/>
                  </a:cubicBezTo>
                  <a:lnTo>
                    <a:pt x="6123" y="4879"/>
                  </a:lnTo>
                  <a:cubicBezTo>
                    <a:pt x="6123" y="4866"/>
                    <a:pt x="6136" y="4839"/>
                    <a:pt x="6149" y="4812"/>
                  </a:cubicBezTo>
                  <a:lnTo>
                    <a:pt x="6162" y="4812"/>
                  </a:lnTo>
                  <a:cubicBezTo>
                    <a:pt x="6162" y="4785"/>
                    <a:pt x="6176" y="4772"/>
                    <a:pt x="6189" y="4745"/>
                  </a:cubicBezTo>
                  <a:lnTo>
                    <a:pt x="5922" y="4611"/>
                  </a:lnTo>
                  <a:close/>
                  <a:moveTo>
                    <a:pt x="762" y="4852"/>
                  </a:moveTo>
                  <a:lnTo>
                    <a:pt x="509" y="5012"/>
                  </a:lnTo>
                  <a:lnTo>
                    <a:pt x="522" y="5026"/>
                  </a:lnTo>
                  <a:lnTo>
                    <a:pt x="522" y="5039"/>
                  </a:lnTo>
                  <a:lnTo>
                    <a:pt x="536" y="5039"/>
                  </a:lnTo>
                  <a:lnTo>
                    <a:pt x="536" y="5053"/>
                  </a:lnTo>
                  <a:lnTo>
                    <a:pt x="536" y="5066"/>
                  </a:lnTo>
                  <a:lnTo>
                    <a:pt x="548" y="5066"/>
                  </a:lnTo>
                  <a:lnTo>
                    <a:pt x="548" y="5080"/>
                  </a:lnTo>
                  <a:lnTo>
                    <a:pt x="562" y="5080"/>
                  </a:lnTo>
                  <a:lnTo>
                    <a:pt x="562" y="5092"/>
                  </a:lnTo>
                  <a:lnTo>
                    <a:pt x="562" y="5106"/>
                  </a:lnTo>
                  <a:lnTo>
                    <a:pt x="575" y="5106"/>
                  </a:lnTo>
                  <a:lnTo>
                    <a:pt x="575" y="5119"/>
                  </a:lnTo>
                  <a:cubicBezTo>
                    <a:pt x="589" y="5119"/>
                    <a:pt x="589" y="5133"/>
                    <a:pt x="589" y="5133"/>
                  </a:cubicBezTo>
                  <a:lnTo>
                    <a:pt x="842" y="4959"/>
                  </a:lnTo>
                  <a:cubicBezTo>
                    <a:pt x="816" y="4919"/>
                    <a:pt x="789" y="4879"/>
                    <a:pt x="762" y="4852"/>
                  </a:cubicBezTo>
                  <a:close/>
                  <a:moveTo>
                    <a:pt x="5775" y="4852"/>
                  </a:moveTo>
                  <a:lnTo>
                    <a:pt x="5695" y="4973"/>
                  </a:lnTo>
                  <a:lnTo>
                    <a:pt x="5948" y="5146"/>
                  </a:lnTo>
                  <a:cubicBezTo>
                    <a:pt x="5975" y="5119"/>
                    <a:pt x="5989" y="5092"/>
                    <a:pt x="6002" y="5066"/>
                  </a:cubicBezTo>
                  <a:cubicBezTo>
                    <a:pt x="6016" y="5053"/>
                    <a:pt x="6029" y="5039"/>
                    <a:pt x="6042" y="5012"/>
                  </a:cubicBezTo>
                  <a:lnTo>
                    <a:pt x="5775" y="4852"/>
                  </a:lnTo>
                  <a:close/>
                  <a:moveTo>
                    <a:pt x="923" y="5080"/>
                  </a:moveTo>
                  <a:lnTo>
                    <a:pt x="682" y="5267"/>
                  </a:lnTo>
                  <a:lnTo>
                    <a:pt x="696" y="5267"/>
                  </a:lnTo>
                  <a:lnTo>
                    <a:pt x="696" y="5280"/>
                  </a:lnTo>
                  <a:lnTo>
                    <a:pt x="709" y="5280"/>
                  </a:lnTo>
                  <a:lnTo>
                    <a:pt x="709" y="5293"/>
                  </a:lnTo>
                  <a:cubicBezTo>
                    <a:pt x="735" y="5320"/>
                    <a:pt x="762" y="5347"/>
                    <a:pt x="776" y="5374"/>
                  </a:cubicBezTo>
                  <a:lnTo>
                    <a:pt x="1017" y="5186"/>
                  </a:lnTo>
                  <a:cubicBezTo>
                    <a:pt x="990" y="5146"/>
                    <a:pt x="949" y="5106"/>
                    <a:pt x="923" y="5080"/>
                  </a:cubicBezTo>
                  <a:close/>
                  <a:moveTo>
                    <a:pt x="5615" y="5080"/>
                  </a:moveTo>
                  <a:cubicBezTo>
                    <a:pt x="5588" y="5119"/>
                    <a:pt x="5561" y="5146"/>
                    <a:pt x="5535" y="5186"/>
                  </a:cubicBezTo>
                  <a:lnTo>
                    <a:pt x="5761" y="5386"/>
                  </a:lnTo>
                  <a:cubicBezTo>
                    <a:pt x="5802" y="5347"/>
                    <a:pt x="5829" y="5306"/>
                    <a:pt x="5855" y="5267"/>
                  </a:cubicBezTo>
                  <a:lnTo>
                    <a:pt x="5615" y="5080"/>
                  </a:lnTo>
                  <a:close/>
                  <a:moveTo>
                    <a:pt x="1110" y="5280"/>
                  </a:moveTo>
                  <a:lnTo>
                    <a:pt x="883" y="5493"/>
                  </a:lnTo>
                  <a:cubicBezTo>
                    <a:pt x="923" y="5534"/>
                    <a:pt x="949" y="5574"/>
                    <a:pt x="990" y="5600"/>
                  </a:cubicBezTo>
                  <a:lnTo>
                    <a:pt x="1204" y="5386"/>
                  </a:lnTo>
                  <a:cubicBezTo>
                    <a:pt x="1177" y="5360"/>
                    <a:pt x="1136" y="5320"/>
                    <a:pt x="1110" y="5280"/>
                  </a:cubicBezTo>
                  <a:close/>
                  <a:moveTo>
                    <a:pt x="5440" y="5293"/>
                  </a:moveTo>
                  <a:lnTo>
                    <a:pt x="5347" y="5386"/>
                  </a:lnTo>
                  <a:lnTo>
                    <a:pt x="5561" y="5614"/>
                  </a:lnTo>
                  <a:lnTo>
                    <a:pt x="5561" y="5600"/>
                  </a:lnTo>
                  <a:lnTo>
                    <a:pt x="5574" y="5600"/>
                  </a:lnTo>
                  <a:lnTo>
                    <a:pt x="5574" y="5587"/>
                  </a:lnTo>
                  <a:lnTo>
                    <a:pt x="5588" y="5587"/>
                  </a:lnTo>
                  <a:lnTo>
                    <a:pt x="5588" y="5574"/>
                  </a:lnTo>
                  <a:lnTo>
                    <a:pt x="5601" y="5574"/>
                  </a:lnTo>
                  <a:lnTo>
                    <a:pt x="5601" y="5561"/>
                  </a:lnTo>
                  <a:lnTo>
                    <a:pt x="5615" y="5561"/>
                  </a:lnTo>
                  <a:lnTo>
                    <a:pt x="5615" y="5547"/>
                  </a:lnTo>
                  <a:cubicBezTo>
                    <a:pt x="5628" y="5534"/>
                    <a:pt x="5654" y="5520"/>
                    <a:pt x="5668" y="5493"/>
                  </a:cubicBezTo>
                  <a:lnTo>
                    <a:pt x="5440" y="5293"/>
                  </a:lnTo>
                  <a:close/>
                  <a:moveTo>
                    <a:pt x="1311" y="5481"/>
                  </a:moveTo>
                  <a:lnTo>
                    <a:pt x="1097" y="5707"/>
                  </a:lnTo>
                  <a:cubicBezTo>
                    <a:pt x="1124" y="5734"/>
                    <a:pt x="1150" y="5748"/>
                    <a:pt x="1163" y="5761"/>
                  </a:cubicBezTo>
                  <a:lnTo>
                    <a:pt x="1163" y="5775"/>
                  </a:lnTo>
                  <a:lnTo>
                    <a:pt x="1190" y="5775"/>
                  </a:lnTo>
                  <a:lnTo>
                    <a:pt x="1190" y="5787"/>
                  </a:lnTo>
                  <a:lnTo>
                    <a:pt x="1204" y="5787"/>
                  </a:lnTo>
                  <a:lnTo>
                    <a:pt x="1204" y="5801"/>
                  </a:lnTo>
                  <a:cubicBezTo>
                    <a:pt x="1217" y="5801"/>
                    <a:pt x="1217" y="5801"/>
                    <a:pt x="1217" y="5814"/>
                  </a:cubicBezTo>
                  <a:lnTo>
                    <a:pt x="1404" y="5574"/>
                  </a:lnTo>
                  <a:lnTo>
                    <a:pt x="1311" y="5481"/>
                  </a:lnTo>
                  <a:close/>
                  <a:moveTo>
                    <a:pt x="5241" y="5481"/>
                  </a:moveTo>
                  <a:cubicBezTo>
                    <a:pt x="5200" y="5520"/>
                    <a:pt x="5173" y="5547"/>
                    <a:pt x="5134" y="5574"/>
                  </a:cubicBezTo>
                  <a:lnTo>
                    <a:pt x="5321" y="5814"/>
                  </a:lnTo>
                  <a:lnTo>
                    <a:pt x="5334" y="5814"/>
                  </a:lnTo>
                  <a:lnTo>
                    <a:pt x="5334" y="5801"/>
                  </a:lnTo>
                  <a:lnTo>
                    <a:pt x="5347" y="5801"/>
                  </a:lnTo>
                  <a:cubicBezTo>
                    <a:pt x="5360" y="5787"/>
                    <a:pt x="5374" y="5775"/>
                    <a:pt x="5401" y="5761"/>
                  </a:cubicBezTo>
                  <a:lnTo>
                    <a:pt x="5401" y="5748"/>
                  </a:lnTo>
                  <a:lnTo>
                    <a:pt x="5414" y="5748"/>
                  </a:lnTo>
                  <a:lnTo>
                    <a:pt x="5414" y="5734"/>
                  </a:lnTo>
                  <a:lnTo>
                    <a:pt x="5428" y="5734"/>
                  </a:lnTo>
                  <a:lnTo>
                    <a:pt x="5428" y="5721"/>
                  </a:lnTo>
                  <a:lnTo>
                    <a:pt x="5440" y="5721"/>
                  </a:lnTo>
                  <a:lnTo>
                    <a:pt x="5440" y="5707"/>
                  </a:lnTo>
                  <a:lnTo>
                    <a:pt x="5241" y="5481"/>
                  </a:lnTo>
                  <a:close/>
                  <a:moveTo>
                    <a:pt x="1525" y="5654"/>
                  </a:moveTo>
                  <a:lnTo>
                    <a:pt x="1337" y="5908"/>
                  </a:lnTo>
                  <a:cubicBezTo>
                    <a:pt x="1377" y="5935"/>
                    <a:pt x="1418" y="5962"/>
                    <a:pt x="1471" y="5988"/>
                  </a:cubicBezTo>
                  <a:lnTo>
                    <a:pt x="1632" y="5734"/>
                  </a:lnTo>
                  <a:cubicBezTo>
                    <a:pt x="1591" y="5707"/>
                    <a:pt x="1564" y="5680"/>
                    <a:pt x="1525" y="5654"/>
                  </a:cubicBezTo>
                  <a:close/>
                  <a:moveTo>
                    <a:pt x="5027" y="5654"/>
                  </a:moveTo>
                  <a:lnTo>
                    <a:pt x="4906" y="5734"/>
                  </a:lnTo>
                  <a:lnTo>
                    <a:pt x="5080" y="5988"/>
                  </a:lnTo>
                  <a:cubicBezTo>
                    <a:pt x="5107" y="5975"/>
                    <a:pt x="5120" y="5962"/>
                    <a:pt x="5146" y="5948"/>
                  </a:cubicBezTo>
                  <a:lnTo>
                    <a:pt x="5160" y="5948"/>
                  </a:lnTo>
                  <a:lnTo>
                    <a:pt x="5160" y="5935"/>
                  </a:lnTo>
                  <a:cubicBezTo>
                    <a:pt x="5173" y="5921"/>
                    <a:pt x="5187" y="5921"/>
                    <a:pt x="5200" y="5908"/>
                  </a:cubicBezTo>
                  <a:lnTo>
                    <a:pt x="5027" y="5654"/>
                  </a:lnTo>
                  <a:close/>
                  <a:moveTo>
                    <a:pt x="1751" y="5814"/>
                  </a:moveTo>
                  <a:lnTo>
                    <a:pt x="1591" y="6069"/>
                  </a:lnTo>
                  <a:cubicBezTo>
                    <a:pt x="1632" y="6095"/>
                    <a:pt x="1685" y="6122"/>
                    <a:pt x="1725" y="6149"/>
                  </a:cubicBezTo>
                  <a:lnTo>
                    <a:pt x="1872" y="5882"/>
                  </a:lnTo>
                  <a:cubicBezTo>
                    <a:pt x="1832" y="5855"/>
                    <a:pt x="1792" y="5828"/>
                    <a:pt x="1751" y="5814"/>
                  </a:cubicBezTo>
                  <a:close/>
                  <a:moveTo>
                    <a:pt x="4786" y="5814"/>
                  </a:moveTo>
                  <a:cubicBezTo>
                    <a:pt x="4759" y="5841"/>
                    <a:pt x="4706" y="5855"/>
                    <a:pt x="4665" y="5882"/>
                  </a:cubicBezTo>
                  <a:lnTo>
                    <a:pt x="4813" y="6149"/>
                  </a:lnTo>
                  <a:cubicBezTo>
                    <a:pt x="4826" y="6149"/>
                    <a:pt x="4826" y="6149"/>
                    <a:pt x="4840" y="6135"/>
                  </a:cubicBezTo>
                  <a:lnTo>
                    <a:pt x="4852" y="6135"/>
                  </a:lnTo>
                  <a:cubicBezTo>
                    <a:pt x="4852" y="6122"/>
                    <a:pt x="4852" y="6122"/>
                    <a:pt x="4866" y="6122"/>
                  </a:cubicBezTo>
                  <a:lnTo>
                    <a:pt x="4879" y="6122"/>
                  </a:lnTo>
                  <a:lnTo>
                    <a:pt x="4879" y="6108"/>
                  </a:lnTo>
                  <a:lnTo>
                    <a:pt x="4906" y="6108"/>
                  </a:lnTo>
                  <a:lnTo>
                    <a:pt x="4906" y="6095"/>
                  </a:lnTo>
                  <a:cubicBezTo>
                    <a:pt x="4920" y="6095"/>
                    <a:pt x="4933" y="6081"/>
                    <a:pt x="4946" y="6081"/>
                  </a:cubicBezTo>
                  <a:lnTo>
                    <a:pt x="4786" y="5814"/>
                  </a:lnTo>
                  <a:close/>
                  <a:moveTo>
                    <a:pt x="1992" y="5935"/>
                  </a:moveTo>
                  <a:lnTo>
                    <a:pt x="1858" y="6215"/>
                  </a:lnTo>
                  <a:lnTo>
                    <a:pt x="1872" y="6215"/>
                  </a:lnTo>
                  <a:lnTo>
                    <a:pt x="1872" y="6229"/>
                  </a:lnTo>
                  <a:lnTo>
                    <a:pt x="1885" y="6229"/>
                  </a:lnTo>
                  <a:cubicBezTo>
                    <a:pt x="1926" y="6242"/>
                    <a:pt x="1965" y="6269"/>
                    <a:pt x="2006" y="6283"/>
                  </a:cubicBezTo>
                  <a:lnTo>
                    <a:pt x="2126" y="6001"/>
                  </a:lnTo>
                  <a:cubicBezTo>
                    <a:pt x="2086" y="5975"/>
                    <a:pt x="2033" y="5962"/>
                    <a:pt x="1992" y="5935"/>
                  </a:cubicBezTo>
                  <a:close/>
                  <a:moveTo>
                    <a:pt x="4545" y="5948"/>
                  </a:moveTo>
                  <a:cubicBezTo>
                    <a:pt x="4505" y="5962"/>
                    <a:pt x="4465" y="5988"/>
                    <a:pt x="4425" y="6001"/>
                  </a:cubicBezTo>
                  <a:lnTo>
                    <a:pt x="4545" y="6283"/>
                  </a:lnTo>
                  <a:cubicBezTo>
                    <a:pt x="4545" y="6283"/>
                    <a:pt x="4558" y="6283"/>
                    <a:pt x="4558" y="6269"/>
                  </a:cubicBezTo>
                  <a:lnTo>
                    <a:pt x="4585" y="6269"/>
                  </a:lnTo>
                  <a:lnTo>
                    <a:pt x="4585" y="6256"/>
                  </a:lnTo>
                  <a:lnTo>
                    <a:pt x="4612" y="6256"/>
                  </a:lnTo>
                  <a:lnTo>
                    <a:pt x="4612" y="6242"/>
                  </a:lnTo>
                  <a:lnTo>
                    <a:pt x="4638" y="6242"/>
                  </a:lnTo>
                  <a:lnTo>
                    <a:pt x="4652" y="6229"/>
                  </a:lnTo>
                  <a:lnTo>
                    <a:pt x="4679" y="6229"/>
                  </a:lnTo>
                  <a:lnTo>
                    <a:pt x="4679" y="6215"/>
                  </a:lnTo>
                  <a:lnTo>
                    <a:pt x="4545" y="5948"/>
                  </a:lnTo>
                  <a:close/>
                  <a:moveTo>
                    <a:pt x="2246" y="6042"/>
                  </a:moveTo>
                  <a:lnTo>
                    <a:pt x="2139" y="6336"/>
                  </a:lnTo>
                  <a:cubicBezTo>
                    <a:pt x="2193" y="6349"/>
                    <a:pt x="2246" y="6376"/>
                    <a:pt x="2286" y="6389"/>
                  </a:cubicBezTo>
                  <a:lnTo>
                    <a:pt x="2380" y="6095"/>
                  </a:lnTo>
                  <a:cubicBezTo>
                    <a:pt x="2339" y="6081"/>
                    <a:pt x="2300" y="6069"/>
                    <a:pt x="2246" y="6042"/>
                  </a:cubicBezTo>
                  <a:close/>
                  <a:moveTo>
                    <a:pt x="4291" y="6055"/>
                  </a:moveTo>
                  <a:cubicBezTo>
                    <a:pt x="4251" y="6069"/>
                    <a:pt x="4198" y="6081"/>
                    <a:pt x="4157" y="6095"/>
                  </a:cubicBezTo>
                  <a:lnTo>
                    <a:pt x="4251" y="6389"/>
                  </a:lnTo>
                  <a:lnTo>
                    <a:pt x="4371" y="6349"/>
                  </a:lnTo>
                  <a:lnTo>
                    <a:pt x="4385" y="6349"/>
                  </a:lnTo>
                  <a:cubicBezTo>
                    <a:pt x="4385" y="6336"/>
                    <a:pt x="4398" y="6336"/>
                    <a:pt x="4398" y="6336"/>
                  </a:cubicBezTo>
                  <a:lnTo>
                    <a:pt x="4291" y="6055"/>
                  </a:lnTo>
                  <a:close/>
                  <a:moveTo>
                    <a:pt x="2514" y="6135"/>
                  </a:moveTo>
                  <a:lnTo>
                    <a:pt x="2434" y="6429"/>
                  </a:lnTo>
                  <a:lnTo>
                    <a:pt x="2446" y="6429"/>
                  </a:lnTo>
                  <a:cubicBezTo>
                    <a:pt x="2473" y="6443"/>
                    <a:pt x="2500" y="6443"/>
                    <a:pt x="2527" y="6456"/>
                  </a:cubicBezTo>
                  <a:lnTo>
                    <a:pt x="2540" y="6456"/>
                  </a:lnTo>
                  <a:cubicBezTo>
                    <a:pt x="2553" y="6456"/>
                    <a:pt x="2567" y="6456"/>
                    <a:pt x="2594" y="6470"/>
                  </a:cubicBezTo>
                  <a:lnTo>
                    <a:pt x="2647" y="6162"/>
                  </a:lnTo>
                  <a:cubicBezTo>
                    <a:pt x="2607" y="6149"/>
                    <a:pt x="2567" y="6149"/>
                    <a:pt x="2514" y="6135"/>
                  </a:cubicBezTo>
                  <a:close/>
                  <a:moveTo>
                    <a:pt x="4024" y="6135"/>
                  </a:moveTo>
                  <a:cubicBezTo>
                    <a:pt x="3984" y="6149"/>
                    <a:pt x="3943" y="6162"/>
                    <a:pt x="3890" y="6162"/>
                  </a:cubicBezTo>
                  <a:lnTo>
                    <a:pt x="3957" y="6470"/>
                  </a:lnTo>
                  <a:cubicBezTo>
                    <a:pt x="3970" y="6456"/>
                    <a:pt x="3997" y="6456"/>
                    <a:pt x="4011" y="6456"/>
                  </a:cubicBezTo>
                  <a:lnTo>
                    <a:pt x="4024" y="6456"/>
                  </a:lnTo>
                  <a:lnTo>
                    <a:pt x="4024" y="6443"/>
                  </a:lnTo>
                  <a:lnTo>
                    <a:pt x="4077" y="6443"/>
                  </a:lnTo>
                  <a:cubicBezTo>
                    <a:pt x="4091" y="6429"/>
                    <a:pt x="4091" y="6429"/>
                    <a:pt x="4104" y="6429"/>
                  </a:cubicBezTo>
                  <a:lnTo>
                    <a:pt x="4024" y="6135"/>
                  </a:lnTo>
                  <a:close/>
                  <a:moveTo>
                    <a:pt x="2794" y="6188"/>
                  </a:moveTo>
                  <a:lnTo>
                    <a:pt x="2740" y="6496"/>
                  </a:lnTo>
                  <a:lnTo>
                    <a:pt x="2754" y="6496"/>
                  </a:lnTo>
                  <a:cubicBezTo>
                    <a:pt x="2794" y="6496"/>
                    <a:pt x="2847" y="6509"/>
                    <a:pt x="2888" y="6509"/>
                  </a:cubicBezTo>
                  <a:lnTo>
                    <a:pt x="2928" y="6215"/>
                  </a:lnTo>
                  <a:cubicBezTo>
                    <a:pt x="2874" y="6202"/>
                    <a:pt x="2835" y="6202"/>
                    <a:pt x="2794" y="6188"/>
                  </a:cubicBezTo>
                  <a:close/>
                  <a:moveTo>
                    <a:pt x="3756" y="6188"/>
                  </a:moveTo>
                  <a:cubicBezTo>
                    <a:pt x="3717" y="6202"/>
                    <a:pt x="3663" y="6202"/>
                    <a:pt x="3623" y="6215"/>
                  </a:cubicBezTo>
                  <a:lnTo>
                    <a:pt x="3649" y="6509"/>
                  </a:lnTo>
                  <a:cubicBezTo>
                    <a:pt x="3690" y="6509"/>
                    <a:pt x="3730" y="6509"/>
                    <a:pt x="3770" y="6496"/>
                  </a:cubicBezTo>
                  <a:lnTo>
                    <a:pt x="3810" y="6496"/>
                  </a:lnTo>
                  <a:lnTo>
                    <a:pt x="3756" y="6188"/>
                  </a:lnTo>
                  <a:close/>
                  <a:moveTo>
                    <a:pt x="3061" y="6229"/>
                  </a:moveTo>
                  <a:lnTo>
                    <a:pt x="3048" y="6523"/>
                  </a:lnTo>
                  <a:cubicBezTo>
                    <a:pt x="3075" y="6536"/>
                    <a:pt x="3102" y="6536"/>
                    <a:pt x="3129" y="6536"/>
                  </a:cubicBezTo>
                  <a:lnTo>
                    <a:pt x="3195" y="6536"/>
                  </a:lnTo>
                  <a:lnTo>
                    <a:pt x="3209" y="6229"/>
                  </a:lnTo>
                  <a:close/>
                  <a:moveTo>
                    <a:pt x="3342" y="6229"/>
                  </a:moveTo>
                  <a:lnTo>
                    <a:pt x="3342" y="6536"/>
                  </a:lnTo>
                  <a:cubicBezTo>
                    <a:pt x="3396" y="6536"/>
                    <a:pt x="3449" y="6536"/>
                    <a:pt x="3503" y="6523"/>
                  </a:cubicBezTo>
                  <a:lnTo>
                    <a:pt x="3476" y="6229"/>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2"/>
            <p:cNvSpPr/>
            <p:nvPr/>
          </p:nvSpPr>
          <p:spPr>
            <a:xfrm>
              <a:off x="7774529" y="3346148"/>
              <a:ext cx="299313" cy="283907"/>
            </a:xfrm>
            <a:custGeom>
              <a:avLst/>
              <a:gdLst/>
              <a:ahLst/>
              <a:cxnLst/>
              <a:rect l="l" t="t" r="r" b="b"/>
              <a:pathLst>
                <a:path w="6256" h="5934" extrusionOk="0">
                  <a:moveTo>
                    <a:pt x="3131" y="0"/>
                  </a:moveTo>
                  <a:cubicBezTo>
                    <a:pt x="1643" y="0"/>
                    <a:pt x="361" y="1111"/>
                    <a:pt x="187" y="2626"/>
                  </a:cubicBezTo>
                  <a:cubicBezTo>
                    <a:pt x="0" y="4244"/>
                    <a:pt x="1164" y="5714"/>
                    <a:pt x="2781" y="5914"/>
                  </a:cubicBezTo>
                  <a:cubicBezTo>
                    <a:pt x="2896" y="5927"/>
                    <a:pt x="3011" y="5934"/>
                    <a:pt x="3125" y="5934"/>
                  </a:cubicBezTo>
                  <a:cubicBezTo>
                    <a:pt x="4614" y="5934"/>
                    <a:pt x="5895" y="4823"/>
                    <a:pt x="6069" y="3308"/>
                  </a:cubicBezTo>
                  <a:cubicBezTo>
                    <a:pt x="6256" y="1690"/>
                    <a:pt x="5094" y="220"/>
                    <a:pt x="3476" y="20"/>
                  </a:cubicBezTo>
                  <a:cubicBezTo>
                    <a:pt x="3360" y="7"/>
                    <a:pt x="3245" y="0"/>
                    <a:pt x="3131"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2"/>
            <p:cNvSpPr/>
            <p:nvPr/>
          </p:nvSpPr>
          <p:spPr>
            <a:xfrm>
              <a:off x="7774529" y="3346148"/>
              <a:ext cx="299313" cy="283907"/>
            </a:xfrm>
            <a:custGeom>
              <a:avLst/>
              <a:gdLst/>
              <a:ahLst/>
              <a:cxnLst/>
              <a:rect l="l" t="t" r="r" b="b"/>
              <a:pathLst>
                <a:path w="6256" h="5934" extrusionOk="0">
                  <a:moveTo>
                    <a:pt x="3131" y="0"/>
                  </a:moveTo>
                  <a:cubicBezTo>
                    <a:pt x="1643" y="0"/>
                    <a:pt x="361" y="1111"/>
                    <a:pt x="187" y="2626"/>
                  </a:cubicBezTo>
                  <a:cubicBezTo>
                    <a:pt x="0" y="4244"/>
                    <a:pt x="1164" y="5714"/>
                    <a:pt x="2781" y="5914"/>
                  </a:cubicBezTo>
                  <a:cubicBezTo>
                    <a:pt x="2896" y="5927"/>
                    <a:pt x="3011" y="5934"/>
                    <a:pt x="3125" y="5934"/>
                  </a:cubicBezTo>
                  <a:cubicBezTo>
                    <a:pt x="4614" y="5934"/>
                    <a:pt x="5895" y="4823"/>
                    <a:pt x="6069" y="3308"/>
                  </a:cubicBezTo>
                  <a:cubicBezTo>
                    <a:pt x="6256" y="1690"/>
                    <a:pt x="5094" y="220"/>
                    <a:pt x="3476" y="20"/>
                  </a:cubicBezTo>
                  <a:cubicBezTo>
                    <a:pt x="3360" y="7"/>
                    <a:pt x="3245" y="0"/>
                    <a:pt x="313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2"/>
            <p:cNvSpPr/>
            <p:nvPr/>
          </p:nvSpPr>
          <p:spPr>
            <a:xfrm>
              <a:off x="7788595" y="3356434"/>
              <a:ext cx="275008" cy="227929"/>
            </a:xfrm>
            <a:custGeom>
              <a:avLst/>
              <a:gdLst/>
              <a:ahLst/>
              <a:cxnLst/>
              <a:rect l="l" t="t" r="r" b="b"/>
              <a:pathLst>
                <a:path w="5748" h="4764" extrusionOk="0">
                  <a:moveTo>
                    <a:pt x="2836" y="1"/>
                  </a:moveTo>
                  <a:cubicBezTo>
                    <a:pt x="1457" y="1"/>
                    <a:pt x="269" y="1034"/>
                    <a:pt x="107" y="2425"/>
                  </a:cubicBezTo>
                  <a:cubicBezTo>
                    <a:pt x="0" y="3334"/>
                    <a:pt x="348" y="4189"/>
                    <a:pt x="963" y="4764"/>
                  </a:cubicBezTo>
                  <a:cubicBezTo>
                    <a:pt x="375" y="4202"/>
                    <a:pt x="54" y="3373"/>
                    <a:pt x="161" y="2505"/>
                  </a:cubicBezTo>
                  <a:cubicBezTo>
                    <a:pt x="323" y="1128"/>
                    <a:pt x="1485" y="120"/>
                    <a:pt x="2836" y="120"/>
                  </a:cubicBezTo>
                  <a:cubicBezTo>
                    <a:pt x="2942" y="120"/>
                    <a:pt x="3048" y="126"/>
                    <a:pt x="3155" y="139"/>
                  </a:cubicBezTo>
                  <a:cubicBezTo>
                    <a:pt x="4639" y="313"/>
                    <a:pt x="5708" y="1650"/>
                    <a:pt x="5534" y="3147"/>
                  </a:cubicBezTo>
                  <a:cubicBezTo>
                    <a:pt x="5495" y="3494"/>
                    <a:pt x="5374" y="3828"/>
                    <a:pt x="5213" y="4136"/>
                  </a:cubicBezTo>
                  <a:cubicBezTo>
                    <a:pt x="5400" y="3815"/>
                    <a:pt x="5521" y="3454"/>
                    <a:pt x="5561" y="3079"/>
                  </a:cubicBezTo>
                  <a:cubicBezTo>
                    <a:pt x="5748" y="1569"/>
                    <a:pt x="4666" y="192"/>
                    <a:pt x="3155" y="19"/>
                  </a:cubicBezTo>
                  <a:cubicBezTo>
                    <a:pt x="3048" y="7"/>
                    <a:pt x="2941" y="1"/>
                    <a:pt x="283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2"/>
            <p:cNvSpPr/>
            <p:nvPr/>
          </p:nvSpPr>
          <p:spPr>
            <a:xfrm>
              <a:off x="7788595" y="3356434"/>
              <a:ext cx="275008" cy="227929"/>
            </a:xfrm>
            <a:custGeom>
              <a:avLst/>
              <a:gdLst/>
              <a:ahLst/>
              <a:cxnLst/>
              <a:rect l="l" t="t" r="r" b="b"/>
              <a:pathLst>
                <a:path w="5748" h="4764" extrusionOk="0">
                  <a:moveTo>
                    <a:pt x="2836" y="1"/>
                  </a:moveTo>
                  <a:cubicBezTo>
                    <a:pt x="1457" y="1"/>
                    <a:pt x="269" y="1034"/>
                    <a:pt x="107" y="2425"/>
                  </a:cubicBezTo>
                  <a:cubicBezTo>
                    <a:pt x="0" y="3334"/>
                    <a:pt x="348" y="4189"/>
                    <a:pt x="963" y="4764"/>
                  </a:cubicBezTo>
                  <a:cubicBezTo>
                    <a:pt x="375" y="4202"/>
                    <a:pt x="54" y="3373"/>
                    <a:pt x="161" y="2505"/>
                  </a:cubicBezTo>
                  <a:cubicBezTo>
                    <a:pt x="323" y="1128"/>
                    <a:pt x="1485" y="120"/>
                    <a:pt x="2836" y="120"/>
                  </a:cubicBezTo>
                  <a:cubicBezTo>
                    <a:pt x="2942" y="120"/>
                    <a:pt x="3048" y="126"/>
                    <a:pt x="3155" y="139"/>
                  </a:cubicBezTo>
                  <a:cubicBezTo>
                    <a:pt x="4639" y="313"/>
                    <a:pt x="5708" y="1650"/>
                    <a:pt x="5534" y="3147"/>
                  </a:cubicBezTo>
                  <a:cubicBezTo>
                    <a:pt x="5495" y="3494"/>
                    <a:pt x="5374" y="3828"/>
                    <a:pt x="5213" y="4136"/>
                  </a:cubicBezTo>
                  <a:cubicBezTo>
                    <a:pt x="5400" y="3815"/>
                    <a:pt x="5521" y="3454"/>
                    <a:pt x="5561" y="3079"/>
                  </a:cubicBezTo>
                  <a:cubicBezTo>
                    <a:pt x="5748" y="1569"/>
                    <a:pt x="4666" y="192"/>
                    <a:pt x="3155" y="19"/>
                  </a:cubicBezTo>
                  <a:cubicBezTo>
                    <a:pt x="3048" y="7"/>
                    <a:pt x="2941" y="1"/>
                    <a:pt x="283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2"/>
            <p:cNvSpPr/>
            <p:nvPr/>
          </p:nvSpPr>
          <p:spPr>
            <a:xfrm>
              <a:off x="7846821" y="3397580"/>
              <a:ext cx="147121" cy="182334"/>
            </a:xfrm>
            <a:custGeom>
              <a:avLst/>
              <a:gdLst/>
              <a:ahLst/>
              <a:cxnLst/>
              <a:rect l="l" t="t" r="r" b="b"/>
              <a:pathLst>
                <a:path w="3075" h="3811" extrusionOk="0">
                  <a:moveTo>
                    <a:pt x="2781" y="0"/>
                  </a:moveTo>
                  <a:lnTo>
                    <a:pt x="2593" y="282"/>
                  </a:lnTo>
                  <a:cubicBezTo>
                    <a:pt x="2419" y="175"/>
                    <a:pt x="2246" y="121"/>
                    <a:pt x="2072" y="121"/>
                  </a:cubicBezTo>
                  <a:cubicBezTo>
                    <a:pt x="2018" y="121"/>
                    <a:pt x="1965" y="121"/>
                    <a:pt x="1925" y="134"/>
                  </a:cubicBezTo>
                  <a:cubicBezTo>
                    <a:pt x="1711" y="175"/>
                    <a:pt x="1524" y="308"/>
                    <a:pt x="1364" y="535"/>
                  </a:cubicBezTo>
                  <a:cubicBezTo>
                    <a:pt x="1257" y="696"/>
                    <a:pt x="1189" y="856"/>
                    <a:pt x="1177" y="1004"/>
                  </a:cubicBezTo>
                  <a:cubicBezTo>
                    <a:pt x="1150" y="1150"/>
                    <a:pt x="1163" y="1310"/>
                    <a:pt x="1216" y="1498"/>
                  </a:cubicBezTo>
                  <a:lnTo>
                    <a:pt x="1377" y="2112"/>
                  </a:lnTo>
                  <a:cubicBezTo>
                    <a:pt x="1390" y="2206"/>
                    <a:pt x="1417" y="2273"/>
                    <a:pt x="1417" y="2326"/>
                  </a:cubicBezTo>
                  <a:cubicBezTo>
                    <a:pt x="1430" y="2380"/>
                    <a:pt x="1430" y="2447"/>
                    <a:pt x="1430" y="2513"/>
                  </a:cubicBezTo>
                  <a:cubicBezTo>
                    <a:pt x="1444" y="2581"/>
                    <a:pt x="1430" y="2647"/>
                    <a:pt x="1403" y="2714"/>
                  </a:cubicBezTo>
                  <a:cubicBezTo>
                    <a:pt x="1390" y="2768"/>
                    <a:pt x="1350" y="2834"/>
                    <a:pt x="1310" y="2902"/>
                  </a:cubicBezTo>
                  <a:cubicBezTo>
                    <a:pt x="1243" y="2982"/>
                    <a:pt x="1177" y="3048"/>
                    <a:pt x="1109" y="3062"/>
                  </a:cubicBezTo>
                  <a:cubicBezTo>
                    <a:pt x="1082" y="3075"/>
                    <a:pt x="1070" y="3075"/>
                    <a:pt x="1043" y="3075"/>
                  </a:cubicBezTo>
                  <a:cubicBezTo>
                    <a:pt x="989" y="3075"/>
                    <a:pt x="922" y="3062"/>
                    <a:pt x="869" y="3021"/>
                  </a:cubicBezTo>
                  <a:cubicBezTo>
                    <a:pt x="655" y="2861"/>
                    <a:pt x="669" y="2594"/>
                    <a:pt x="936" y="2180"/>
                  </a:cubicBezTo>
                  <a:lnTo>
                    <a:pt x="387" y="1952"/>
                  </a:lnTo>
                  <a:lnTo>
                    <a:pt x="387" y="1952"/>
                  </a:lnTo>
                  <a:cubicBezTo>
                    <a:pt x="0" y="2567"/>
                    <a:pt x="54" y="3048"/>
                    <a:pt x="548" y="3409"/>
                  </a:cubicBezTo>
                  <a:lnTo>
                    <a:pt x="334" y="3704"/>
                  </a:lnTo>
                  <a:lnTo>
                    <a:pt x="494" y="3810"/>
                  </a:lnTo>
                  <a:lnTo>
                    <a:pt x="695" y="3516"/>
                  </a:lnTo>
                  <a:cubicBezTo>
                    <a:pt x="842" y="3597"/>
                    <a:pt x="989" y="3636"/>
                    <a:pt x="1136" y="3636"/>
                  </a:cubicBezTo>
                  <a:cubicBezTo>
                    <a:pt x="1203" y="3636"/>
                    <a:pt x="1270" y="3623"/>
                    <a:pt x="1337" y="3609"/>
                  </a:cubicBezTo>
                  <a:cubicBezTo>
                    <a:pt x="1551" y="3556"/>
                    <a:pt x="1724" y="3422"/>
                    <a:pt x="1858" y="3222"/>
                  </a:cubicBezTo>
                  <a:cubicBezTo>
                    <a:pt x="1925" y="3128"/>
                    <a:pt x="1979" y="3035"/>
                    <a:pt x="2018" y="2928"/>
                  </a:cubicBezTo>
                  <a:cubicBezTo>
                    <a:pt x="2045" y="2821"/>
                    <a:pt x="2072" y="2727"/>
                    <a:pt x="2072" y="2620"/>
                  </a:cubicBezTo>
                  <a:cubicBezTo>
                    <a:pt x="2072" y="2513"/>
                    <a:pt x="2072" y="2420"/>
                    <a:pt x="2059" y="2340"/>
                  </a:cubicBezTo>
                  <a:cubicBezTo>
                    <a:pt x="2059" y="2246"/>
                    <a:pt x="2032" y="2153"/>
                    <a:pt x="2005" y="2046"/>
                  </a:cubicBezTo>
                  <a:lnTo>
                    <a:pt x="1845" y="1431"/>
                  </a:lnTo>
                  <a:cubicBezTo>
                    <a:pt x="1818" y="1298"/>
                    <a:pt x="1804" y="1191"/>
                    <a:pt x="1804" y="1110"/>
                  </a:cubicBezTo>
                  <a:cubicBezTo>
                    <a:pt x="1818" y="1016"/>
                    <a:pt x="1845" y="923"/>
                    <a:pt x="1911" y="829"/>
                  </a:cubicBezTo>
                  <a:cubicBezTo>
                    <a:pt x="1979" y="749"/>
                    <a:pt x="2045" y="696"/>
                    <a:pt x="2112" y="669"/>
                  </a:cubicBezTo>
                  <a:lnTo>
                    <a:pt x="2178" y="669"/>
                  </a:lnTo>
                  <a:cubicBezTo>
                    <a:pt x="2246" y="669"/>
                    <a:pt x="2299" y="683"/>
                    <a:pt x="2366" y="722"/>
                  </a:cubicBezTo>
                  <a:cubicBezTo>
                    <a:pt x="2406" y="749"/>
                    <a:pt x="2446" y="790"/>
                    <a:pt x="2473" y="829"/>
                  </a:cubicBezTo>
                  <a:cubicBezTo>
                    <a:pt x="2499" y="870"/>
                    <a:pt x="2513" y="909"/>
                    <a:pt x="2513" y="950"/>
                  </a:cubicBezTo>
                  <a:cubicBezTo>
                    <a:pt x="2513" y="1004"/>
                    <a:pt x="2499" y="1043"/>
                    <a:pt x="2486" y="1097"/>
                  </a:cubicBezTo>
                  <a:cubicBezTo>
                    <a:pt x="2460" y="1150"/>
                    <a:pt x="2446" y="1203"/>
                    <a:pt x="2419" y="1257"/>
                  </a:cubicBezTo>
                  <a:cubicBezTo>
                    <a:pt x="2392" y="1310"/>
                    <a:pt x="2366" y="1364"/>
                    <a:pt x="2326" y="1417"/>
                  </a:cubicBezTo>
                  <a:lnTo>
                    <a:pt x="2861" y="1658"/>
                  </a:lnTo>
                  <a:cubicBezTo>
                    <a:pt x="2927" y="1538"/>
                    <a:pt x="2980" y="1417"/>
                    <a:pt x="3021" y="1324"/>
                  </a:cubicBezTo>
                  <a:cubicBezTo>
                    <a:pt x="3048" y="1217"/>
                    <a:pt x="3075" y="1110"/>
                    <a:pt x="3075" y="1004"/>
                  </a:cubicBezTo>
                  <a:cubicBezTo>
                    <a:pt x="3075" y="883"/>
                    <a:pt x="3061" y="776"/>
                    <a:pt x="3007" y="683"/>
                  </a:cubicBezTo>
                  <a:cubicBezTo>
                    <a:pt x="2954" y="576"/>
                    <a:pt x="2861" y="482"/>
                    <a:pt x="2754" y="389"/>
                  </a:cubicBezTo>
                  <a:lnTo>
                    <a:pt x="2941" y="107"/>
                  </a:lnTo>
                  <a:lnTo>
                    <a:pt x="2781" y="0"/>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2"/>
            <p:cNvSpPr/>
            <p:nvPr/>
          </p:nvSpPr>
          <p:spPr>
            <a:xfrm>
              <a:off x="8145416" y="2537966"/>
              <a:ext cx="680486" cy="612930"/>
            </a:xfrm>
            <a:custGeom>
              <a:avLst/>
              <a:gdLst/>
              <a:ahLst/>
              <a:cxnLst/>
              <a:rect l="l" t="t" r="r" b="b"/>
              <a:pathLst>
                <a:path w="14223" h="12811" extrusionOk="0">
                  <a:moveTo>
                    <a:pt x="7110" y="1"/>
                  </a:moveTo>
                  <a:cubicBezTo>
                    <a:pt x="5563" y="1"/>
                    <a:pt x="4011" y="558"/>
                    <a:pt x="2781" y="1687"/>
                  </a:cubicBezTo>
                  <a:cubicBezTo>
                    <a:pt x="175" y="4080"/>
                    <a:pt x="1" y="8130"/>
                    <a:pt x="2394" y="10737"/>
                  </a:cubicBezTo>
                  <a:cubicBezTo>
                    <a:pt x="3657" y="12113"/>
                    <a:pt x="5383" y="12811"/>
                    <a:pt x="7114" y="12811"/>
                  </a:cubicBezTo>
                  <a:cubicBezTo>
                    <a:pt x="8661" y="12811"/>
                    <a:pt x="10213" y="12253"/>
                    <a:pt x="11443" y="11124"/>
                  </a:cubicBezTo>
                  <a:cubicBezTo>
                    <a:pt x="14050" y="8732"/>
                    <a:pt x="14223" y="4681"/>
                    <a:pt x="11831" y="2075"/>
                  </a:cubicBezTo>
                  <a:cubicBezTo>
                    <a:pt x="10567" y="699"/>
                    <a:pt x="8841" y="1"/>
                    <a:pt x="711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2"/>
            <p:cNvSpPr/>
            <p:nvPr/>
          </p:nvSpPr>
          <p:spPr>
            <a:xfrm>
              <a:off x="8113456" y="2541793"/>
              <a:ext cx="681156" cy="612978"/>
            </a:xfrm>
            <a:custGeom>
              <a:avLst/>
              <a:gdLst/>
              <a:ahLst/>
              <a:cxnLst/>
              <a:rect l="l" t="t" r="r" b="b"/>
              <a:pathLst>
                <a:path w="14237" h="12812" extrusionOk="0">
                  <a:moveTo>
                    <a:pt x="7116" y="1"/>
                  </a:moveTo>
                  <a:cubicBezTo>
                    <a:pt x="5566" y="1"/>
                    <a:pt x="4011" y="558"/>
                    <a:pt x="2781" y="1687"/>
                  </a:cubicBezTo>
                  <a:cubicBezTo>
                    <a:pt x="175" y="4080"/>
                    <a:pt x="1" y="8130"/>
                    <a:pt x="2394" y="10737"/>
                  </a:cubicBezTo>
                  <a:cubicBezTo>
                    <a:pt x="3657" y="12113"/>
                    <a:pt x="5382" y="12811"/>
                    <a:pt x="7114" y="12811"/>
                  </a:cubicBezTo>
                  <a:cubicBezTo>
                    <a:pt x="8661" y="12811"/>
                    <a:pt x="10212" y="12253"/>
                    <a:pt x="11442" y="11124"/>
                  </a:cubicBezTo>
                  <a:cubicBezTo>
                    <a:pt x="14062" y="8732"/>
                    <a:pt x="14236" y="4681"/>
                    <a:pt x="11843" y="2075"/>
                  </a:cubicBezTo>
                  <a:cubicBezTo>
                    <a:pt x="10580" y="699"/>
                    <a:pt x="8851" y="1"/>
                    <a:pt x="711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2"/>
            <p:cNvSpPr/>
            <p:nvPr/>
          </p:nvSpPr>
          <p:spPr>
            <a:xfrm>
              <a:off x="8147377" y="2541650"/>
              <a:ext cx="613313" cy="613648"/>
            </a:xfrm>
            <a:custGeom>
              <a:avLst/>
              <a:gdLst/>
              <a:ahLst/>
              <a:cxnLst/>
              <a:rect l="l" t="t" r="r" b="b"/>
              <a:pathLst>
                <a:path w="12819" h="12826" extrusionOk="0">
                  <a:moveTo>
                    <a:pt x="6373" y="0"/>
                  </a:moveTo>
                  <a:cubicBezTo>
                    <a:pt x="6306" y="0"/>
                    <a:pt x="6238" y="6"/>
                    <a:pt x="6176" y="6"/>
                  </a:cubicBezTo>
                  <a:lnTo>
                    <a:pt x="6189" y="608"/>
                  </a:lnTo>
                  <a:cubicBezTo>
                    <a:pt x="6283" y="608"/>
                    <a:pt x="6376" y="594"/>
                    <a:pt x="6470" y="594"/>
                  </a:cubicBezTo>
                  <a:lnTo>
                    <a:pt x="6470" y="6"/>
                  </a:lnTo>
                  <a:cubicBezTo>
                    <a:pt x="6439" y="2"/>
                    <a:pt x="6406" y="0"/>
                    <a:pt x="6373" y="0"/>
                  </a:cubicBezTo>
                  <a:close/>
                  <a:moveTo>
                    <a:pt x="6777" y="6"/>
                  </a:moveTo>
                  <a:lnTo>
                    <a:pt x="6737" y="608"/>
                  </a:lnTo>
                  <a:cubicBezTo>
                    <a:pt x="6830" y="621"/>
                    <a:pt x="6924" y="621"/>
                    <a:pt x="7005" y="635"/>
                  </a:cubicBezTo>
                  <a:lnTo>
                    <a:pt x="7071" y="33"/>
                  </a:lnTo>
                  <a:lnTo>
                    <a:pt x="7031" y="33"/>
                  </a:lnTo>
                  <a:cubicBezTo>
                    <a:pt x="6937" y="20"/>
                    <a:pt x="6857" y="20"/>
                    <a:pt x="6777" y="6"/>
                  </a:cubicBezTo>
                  <a:close/>
                  <a:moveTo>
                    <a:pt x="5868" y="20"/>
                  </a:moveTo>
                  <a:cubicBezTo>
                    <a:pt x="5841" y="20"/>
                    <a:pt x="5814" y="33"/>
                    <a:pt x="5788" y="33"/>
                  </a:cubicBezTo>
                  <a:lnTo>
                    <a:pt x="5734" y="33"/>
                  </a:lnTo>
                  <a:cubicBezTo>
                    <a:pt x="5681" y="47"/>
                    <a:pt x="5627" y="47"/>
                    <a:pt x="5574" y="47"/>
                  </a:cubicBezTo>
                  <a:lnTo>
                    <a:pt x="5574" y="60"/>
                  </a:lnTo>
                  <a:lnTo>
                    <a:pt x="5654" y="648"/>
                  </a:lnTo>
                  <a:cubicBezTo>
                    <a:pt x="5734" y="635"/>
                    <a:pt x="5828" y="621"/>
                    <a:pt x="5921" y="621"/>
                  </a:cubicBezTo>
                  <a:lnTo>
                    <a:pt x="5868" y="20"/>
                  </a:lnTo>
                  <a:close/>
                  <a:moveTo>
                    <a:pt x="7365" y="74"/>
                  </a:moveTo>
                  <a:lnTo>
                    <a:pt x="7285" y="662"/>
                  </a:lnTo>
                  <a:cubicBezTo>
                    <a:pt x="7365" y="674"/>
                    <a:pt x="7459" y="701"/>
                    <a:pt x="7552" y="715"/>
                  </a:cubicBezTo>
                  <a:lnTo>
                    <a:pt x="7659" y="127"/>
                  </a:lnTo>
                  <a:cubicBezTo>
                    <a:pt x="7619" y="113"/>
                    <a:pt x="7566" y="100"/>
                    <a:pt x="7499" y="100"/>
                  </a:cubicBezTo>
                  <a:lnTo>
                    <a:pt x="7499" y="86"/>
                  </a:lnTo>
                  <a:lnTo>
                    <a:pt x="7432" y="86"/>
                  </a:lnTo>
                  <a:cubicBezTo>
                    <a:pt x="7406" y="74"/>
                    <a:pt x="7392" y="74"/>
                    <a:pt x="7365" y="74"/>
                  </a:cubicBezTo>
                  <a:close/>
                  <a:moveTo>
                    <a:pt x="5280" y="100"/>
                  </a:moveTo>
                  <a:cubicBezTo>
                    <a:pt x="5213" y="113"/>
                    <a:pt x="5160" y="113"/>
                    <a:pt x="5107" y="127"/>
                  </a:cubicBezTo>
                  <a:cubicBezTo>
                    <a:pt x="5097" y="127"/>
                    <a:pt x="5094" y="133"/>
                    <a:pt x="5093" y="133"/>
                  </a:cubicBezTo>
                  <a:cubicBezTo>
                    <a:pt x="5093" y="133"/>
                    <a:pt x="5093" y="131"/>
                    <a:pt x="5093" y="127"/>
                  </a:cubicBezTo>
                  <a:lnTo>
                    <a:pt x="5093" y="140"/>
                  </a:lnTo>
                  <a:lnTo>
                    <a:pt x="5039" y="140"/>
                  </a:lnTo>
                  <a:lnTo>
                    <a:pt x="5039" y="154"/>
                  </a:lnTo>
                  <a:lnTo>
                    <a:pt x="4986" y="154"/>
                  </a:lnTo>
                  <a:lnTo>
                    <a:pt x="5119" y="742"/>
                  </a:lnTo>
                  <a:cubicBezTo>
                    <a:pt x="5200" y="728"/>
                    <a:pt x="5294" y="701"/>
                    <a:pt x="5387" y="688"/>
                  </a:cubicBezTo>
                  <a:lnTo>
                    <a:pt x="5280" y="100"/>
                  </a:lnTo>
                  <a:close/>
                  <a:moveTo>
                    <a:pt x="7953" y="193"/>
                  </a:moveTo>
                  <a:lnTo>
                    <a:pt x="7819" y="769"/>
                  </a:lnTo>
                  <a:cubicBezTo>
                    <a:pt x="7900" y="795"/>
                    <a:pt x="7994" y="822"/>
                    <a:pt x="8074" y="849"/>
                  </a:cubicBezTo>
                  <a:lnTo>
                    <a:pt x="8247" y="273"/>
                  </a:lnTo>
                  <a:cubicBezTo>
                    <a:pt x="8220" y="261"/>
                    <a:pt x="8194" y="247"/>
                    <a:pt x="8154" y="247"/>
                  </a:cubicBezTo>
                  <a:lnTo>
                    <a:pt x="8154" y="234"/>
                  </a:lnTo>
                  <a:lnTo>
                    <a:pt x="8101" y="234"/>
                  </a:lnTo>
                  <a:lnTo>
                    <a:pt x="8101" y="220"/>
                  </a:lnTo>
                  <a:lnTo>
                    <a:pt x="8060" y="220"/>
                  </a:lnTo>
                  <a:cubicBezTo>
                    <a:pt x="8060" y="214"/>
                    <a:pt x="8057" y="210"/>
                    <a:pt x="8054" y="210"/>
                  </a:cubicBezTo>
                  <a:cubicBezTo>
                    <a:pt x="8050" y="210"/>
                    <a:pt x="8047" y="214"/>
                    <a:pt x="8047" y="220"/>
                  </a:cubicBezTo>
                  <a:lnTo>
                    <a:pt x="8047" y="207"/>
                  </a:lnTo>
                  <a:cubicBezTo>
                    <a:pt x="8020" y="207"/>
                    <a:pt x="7994" y="193"/>
                    <a:pt x="7953" y="193"/>
                  </a:cubicBezTo>
                  <a:close/>
                  <a:moveTo>
                    <a:pt x="4692" y="234"/>
                  </a:moveTo>
                  <a:lnTo>
                    <a:pt x="4531" y="273"/>
                  </a:lnTo>
                  <a:lnTo>
                    <a:pt x="4518" y="287"/>
                  </a:lnTo>
                  <a:cubicBezTo>
                    <a:pt x="4478" y="300"/>
                    <a:pt x="4438" y="314"/>
                    <a:pt x="4398" y="314"/>
                  </a:cubicBezTo>
                  <a:lnTo>
                    <a:pt x="4585" y="888"/>
                  </a:lnTo>
                  <a:cubicBezTo>
                    <a:pt x="4679" y="862"/>
                    <a:pt x="4759" y="835"/>
                    <a:pt x="4852" y="808"/>
                  </a:cubicBezTo>
                  <a:lnTo>
                    <a:pt x="4692" y="234"/>
                  </a:lnTo>
                  <a:close/>
                  <a:moveTo>
                    <a:pt x="8528" y="368"/>
                  </a:moveTo>
                  <a:lnTo>
                    <a:pt x="8341" y="929"/>
                  </a:lnTo>
                  <a:cubicBezTo>
                    <a:pt x="8421" y="956"/>
                    <a:pt x="8502" y="995"/>
                    <a:pt x="8595" y="1022"/>
                  </a:cubicBezTo>
                  <a:lnTo>
                    <a:pt x="8809" y="475"/>
                  </a:lnTo>
                  <a:lnTo>
                    <a:pt x="8782" y="448"/>
                  </a:lnTo>
                  <a:lnTo>
                    <a:pt x="8769" y="448"/>
                  </a:lnTo>
                  <a:cubicBezTo>
                    <a:pt x="8689" y="421"/>
                    <a:pt x="8621" y="394"/>
                    <a:pt x="8541" y="368"/>
                  </a:cubicBezTo>
                  <a:close/>
                  <a:moveTo>
                    <a:pt x="4117" y="421"/>
                  </a:moveTo>
                  <a:cubicBezTo>
                    <a:pt x="4064" y="448"/>
                    <a:pt x="3997" y="461"/>
                    <a:pt x="3943" y="487"/>
                  </a:cubicBezTo>
                  <a:lnTo>
                    <a:pt x="3930" y="487"/>
                  </a:lnTo>
                  <a:lnTo>
                    <a:pt x="3930" y="501"/>
                  </a:lnTo>
                  <a:lnTo>
                    <a:pt x="3916" y="501"/>
                  </a:lnTo>
                  <a:cubicBezTo>
                    <a:pt x="3890" y="514"/>
                    <a:pt x="3863" y="528"/>
                    <a:pt x="3836" y="528"/>
                  </a:cubicBezTo>
                  <a:lnTo>
                    <a:pt x="4077" y="1089"/>
                  </a:lnTo>
                  <a:cubicBezTo>
                    <a:pt x="4171" y="1049"/>
                    <a:pt x="4251" y="1009"/>
                    <a:pt x="4331" y="982"/>
                  </a:cubicBezTo>
                  <a:lnTo>
                    <a:pt x="4117" y="421"/>
                  </a:lnTo>
                  <a:close/>
                  <a:moveTo>
                    <a:pt x="9090" y="581"/>
                  </a:moveTo>
                  <a:lnTo>
                    <a:pt x="8835" y="1129"/>
                  </a:lnTo>
                  <a:cubicBezTo>
                    <a:pt x="8915" y="1170"/>
                    <a:pt x="9010" y="1209"/>
                    <a:pt x="9090" y="1250"/>
                  </a:cubicBezTo>
                  <a:lnTo>
                    <a:pt x="9357" y="715"/>
                  </a:lnTo>
                  <a:cubicBezTo>
                    <a:pt x="9343" y="715"/>
                    <a:pt x="9330" y="701"/>
                    <a:pt x="9316" y="701"/>
                  </a:cubicBezTo>
                  <a:lnTo>
                    <a:pt x="9316" y="688"/>
                  </a:lnTo>
                  <a:lnTo>
                    <a:pt x="9304" y="688"/>
                  </a:lnTo>
                  <a:cubicBezTo>
                    <a:pt x="9304" y="688"/>
                    <a:pt x="9290" y="688"/>
                    <a:pt x="9290" y="674"/>
                  </a:cubicBezTo>
                  <a:lnTo>
                    <a:pt x="9263" y="674"/>
                  </a:lnTo>
                  <a:lnTo>
                    <a:pt x="9263" y="662"/>
                  </a:lnTo>
                  <a:cubicBezTo>
                    <a:pt x="9197" y="635"/>
                    <a:pt x="9143" y="608"/>
                    <a:pt x="9090" y="581"/>
                  </a:cubicBezTo>
                  <a:close/>
                  <a:moveTo>
                    <a:pt x="3569" y="662"/>
                  </a:moveTo>
                  <a:cubicBezTo>
                    <a:pt x="3476" y="701"/>
                    <a:pt x="3396" y="755"/>
                    <a:pt x="3302" y="795"/>
                  </a:cubicBezTo>
                  <a:lnTo>
                    <a:pt x="3596" y="1330"/>
                  </a:lnTo>
                  <a:cubicBezTo>
                    <a:pt x="3676" y="1276"/>
                    <a:pt x="3756" y="1236"/>
                    <a:pt x="3836" y="1196"/>
                  </a:cubicBezTo>
                  <a:lnTo>
                    <a:pt x="3569" y="662"/>
                  </a:lnTo>
                  <a:close/>
                  <a:moveTo>
                    <a:pt x="9624" y="862"/>
                  </a:moveTo>
                  <a:lnTo>
                    <a:pt x="9316" y="1383"/>
                  </a:lnTo>
                  <a:cubicBezTo>
                    <a:pt x="9397" y="1423"/>
                    <a:pt x="9477" y="1476"/>
                    <a:pt x="9557" y="1530"/>
                  </a:cubicBezTo>
                  <a:lnTo>
                    <a:pt x="9878" y="1022"/>
                  </a:lnTo>
                  <a:cubicBezTo>
                    <a:pt x="9851" y="1009"/>
                    <a:pt x="9824" y="982"/>
                    <a:pt x="9798" y="969"/>
                  </a:cubicBezTo>
                  <a:lnTo>
                    <a:pt x="9785" y="956"/>
                  </a:lnTo>
                  <a:lnTo>
                    <a:pt x="9771" y="956"/>
                  </a:lnTo>
                  <a:lnTo>
                    <a:pt x="9771" y="942"/>
                  </a:lnTo>
                  <a:lnTo>
                    <a:pt x="9744" y="942"/>
                  </a:lnTo>
                  <a:lnTo>
                    <a:pt x="9744" y="929"/>
                  </a:lnTo>
                  <a:lnTo>
                    <a:pt x="9717" y="929"/>
                  </a:lnTo>
                  <a:lnTo>
                    <a:pt x="9717" y="915"/>
                  </a:lnTo>
                  <a:cubicBezTo>
                    <a:pt x="9705" y="915"/>
                    <a:pt x="9705" y="915"/>
                    <a:pt x="9691" y="902"/>
                  </a:cubicBezTo>
                  <a:lnTo>
                    <a:pt x="9678" y="902"/>
                  </a:lnTo>
                  <a:lnTo>
                    <a:pt x="9678" y="888"/>
                  </a:lnTo>
                  <a:lnTo>
                    <a:pt x="9664" y="888"/>
                  </a:lnTo>
                  <a:cubicBezTo>
                    <a:pt x="9651" y="875"/>
                    <a:pt x="9637" y="875"/>
                    <a:pt x="9624" y="862"/>
                  </a:cubicBezTo>
                  <a:close/>
                  <a:moveTo>
                    <a:pt x="3048" y="956"/>
                  </a:moveTo>
                  <a:cubicBezTo>
                    <a:pt x="3007" y="969"/>
                    <a:pt x="2981" y="995"/>
                    <a:pt x="2941" y="1009"/>
                  </a:cubicBezTo>
                  <a:cubicBezTo>
                    <a:pt x="2941" y="1022"/>
                    <a:pt x="2941" y="1022"/>
                    <a:pt x="2927" y="1022"/>
                  </a:cubicBezTo>
                  <a:lnTo>
                    <a:pt x="2914" y="1036"/>
                  </a:lnTo>
                  <a:lnTo>
                    <a:pt x="2794" y="1116"/>
                  </a:lnTo>
                  <a:lnTo>
                    <a:pt x="3128" y="1610"/>
                  </a:lnTo>
                  <a:cubicBezTo>
                    <a:pt x="3208" y="1557"/>
                    <a:pt x="3289" y="1517"/>
                    <a:pt x="3355" y="1464"/>
                  </a:cubicBezTo>
                  <a:lnTo>
                    <a:pt x="3048" y="956"/>
                  </a:lnTo>
                  <a:close/>
                  <a:moveTo>
                    <a:pt x="10132" y="1182"/>
                  </a:moveTo>
                  <a:lnTo>
                    <a:pt x="9785" y="1677"/>
                  </a:lnTo>
                  <a:cubicBezTo>
                    <a:pt x="9851" y="1731"/>
                    <a:pt x="9931" y="1784"/>
                    <a:pt x="9999" y="1838"/>
                  </a:cubicBezTo>
                  <a:lnTo>
                    <a:pt x="10373" y="1370"/>
                  </a:lnTo>
                  <a:lnTo>
                    <a:pt x="10359" y="1370"/>
                  </a:lnTo>
                  <a:cubicBezTo>
                    <a:pt x="10359" y="1357"/>
                    <a:pt x="10359" y="1357"/>
                    <a:pt x="10346" y="1357"/>
                  </a:cubicBezTo>
                  <a:lnTo>
                    <a:pt x="10346" y="1343"/>
                  </a:lnTo>
                  <a:cubicBezTo>
                    <a:pt x="10266" y="1289"/>
                    <a:pt x="10199" y="1236"/>
                    <a:pt x="10132" y="1182"/>
                  </a:cubicBezTo>
                  <a:close/>
                  <a:moveTo>
                    <a:pt x="2553" y="1289"/>
                  </a:moveTo>
                  <a:cubicBezTo>
                    <a:pt x="2513" y="1316"/>
                    <a:pt x="2487" y="1343"/>
                    <a:pt x="2446" y="1370"/>
                  </a:cubicBezTo>
                  <a:lnTo>
                    <a:pt x="2433" y="1370"/>
                  </a:lnTo>
                  <a:lnTo>
                    <a:pt x="2433" y="1383"/>
                  </a:lnTo>
                  <a:lnTo>
                    <a:pt x="2419" y="1383"/>
                  </a:lnTo>
                  <a:lnTo>
                    <a:pt x="2419" y="1396"/>
                  </a:lnTo>
                  <a:lnTo>
                    <a:pt x="2406" y="1396"/>
                  </a:lnTo>
                  <a:lnTo>
                    <a:pt x="2406" y="1410"/>
                  </a:lnTo>
                  <a:lnTo>
                    <a:pt x="2393" y="1410"/>
                  </a:lnTo>
                  <a:lnTo>
                    <a:pt x="2380" y="1423"/>
                  </a:lnTo>
                  <a:lnTo>
                    <a:pt x="2366" y="1423"/>
                  </a:lnTo>
                  <a:cubicBezTo>
                    <a:pt x="2353" y="1450"/>
                    <a:pt x="2326" y="1464"/>
                    <a:pt x="2312" y="1476"/>
                  </a:cubicBezTo>
                  <a:lnTo>
                    <a:pt x="2701" y="1945"/>
                  </a:lnTo>
                  <a:cubicBezTo>
                    <a:pt x="2767" y="1877"/>
                    <a:pt x="2834" y="1824"/>
                    <a:pt x="2914" y="1771"/>
                  </a:cubicBezTo>
                  <a:lnTo>
                    <a:pt x="2553" y="1289"/>
                  </a:lnTo>
                  <a:close/>
                  <a:moveTo>
                    <a:pt x="10600" y="1557"/>
                  </a:moveTo>
                  <a:lnTo>
                    <a:pt x="10213" y="2011"/>
                  </a:lnTo>
                  <a:cubicBezTo>
                    <a:pt x="10279" y="2078"/>
                    <a:pt x="10346" y="2132"/>
                    <a:pt x="10412" y="2198"/>
                  </a:cubicBezTo>
                  <a:lnTo>
                    <a:pt x="10827" y="1758"/>
                  </a:lnTo>
                  <a:lnTo>
                    <a:pt x="10813" y="1758"/>
                  </a:lnTo>
                  <a:cubicBezTo>
                    <a:pt x="10747" y="1690"/>
                    <a:pt x="10667" y="1624"/>
                    <a:pt x="10600" y="1557"/>
                  </a:cubicBezTo>
                  <a:close/>
                  <a:moveTo>
                    <a:pt x="2086" y="1677"/>
                  </a:moveTo>
                  <a:lnTo>
                    <a:pt x="2072" y="1690"/>
                  </a:lnTo>
                  <a:lnTo>
                    <a:pt x="2059" y="1690"/>
                  </a:lnTo>
                  <a:lnTo>
                    <a:pt x="2059" y="1704"/>
                  </a:lnTo>
                  <a:lnTo>
                    <a:pt x="2045" y="1704"/>
                  </a:lnTo>
                  <a:lnTo>
                    <a:pt x="2045" y="1717"/>
                  </a:lnTo>
                  <a:lnTo>
                    <a:pt x="2032" y="1717"/>
                  </a:lnTo>
                  <a:lnTo>
                    <a:pt x="2032" y="1731"/>
                  </a:lnTo>
                  <a:lnTo>
                    <a:pt x="2018" y="1731"/>
                  </a:lnTo>
                  <a:lnTo>
                    <a:pt x="2018" y="1744"/>
                  </a:lnTo>
                  <a:lnTo>
                    <a:pt x="2006" y="1744"/>
                  </a:lnTo>
                  <a:lnTo>
                    <a:pt x="2006" y="1758"/>
                  </a:lnTo>
                  <a:lnTo>
                    <a:pt x="1992" y="1758"/>
                  </a:lnTo>
                  <a:lnTo>
                    <a:pt x="1992" y="1771"/>
                  </a:lnTo>
                  <a:lnTo>
                    <a:pt x="1979" y="1771"/>
                  </a:lnTo>
                  <a:lnTo>
                    <a:pt x="1979" y="1784"/>
                  </a:lnTo>
                  <a:lnTo>
                    <a:pt x="1965" y="1784"/>
                  </a:lnTo>
                  <a:lnTo>
                    <a:pt x="1965" y="1797"/>
                  </a:lnTo>
                  <a:lnTo>
                    <a:pt x="1952" y="1797"/>
                  </a:lnTo>
                  <a:lnTo>
                    <a:pt x="1952" y="1811"/>
                  </a:lnTo>
                  <a:lnTo>
                    <a:pt x="1938" y="1811"/>
                  </a:lnTo>
                  <a:lnTo>
                    <a:pt x="1938" y="1824"/>
                  </a:lnTo>
                  <a:lnTo>
                    <a:pt x="1925" y="1824"/>
                  </a:lnTo>
                  <a:cubicBezTo>
                    <a:pt x="1911" y="1851"/>
                    <a:pt x="1885" y="1865"/>
                    <a:pt x="1858" y="1891"/>
                  </a:cubicBezTo>
                  <a:lnTo>
                    <a:pt x="2286" y="2319"/>
                  </a:lnTo>
                  <a:cubicBezTo>
                    <a:pt x="2353" y="2252"/>
                    <a:pt x="2406" y="2185"/>
                    <a:pt x="2473" y="2132"/>
                  </a:cubicBezTo>
                  <a:lnTo>
                    <a:pt x="2487" y="2118"/>
                  </a:lnTo>
                  <a:lnTo>
                    <a:pt x="2086" y="1677"/>
                  </a:lnTo>
                  <a:close/>
                  <a:moveTo>
                    <a:pt x="11041" y="1972"/>
                  </a:moveTo>
                  <a:lnTo>
                    <a:pt x="10600" y="2385"/>
                  </a:lnTo>
                  <a:cubicBezTo>
                    <a:pt x="10626" y="2426"/>
                    <a:pt x="10653" y="2453"/>
                    <a:pt x="10680" y="2479"/>
                  </a:cubicBezTo>
                  <a:cubicBezTo>
                    <a:pt x="10720" y="2519"/>
                    <a:pt x="10747" y="2560"/>
                    <a:pt x="10787" y="2586"/>
                  </a:cubicBezTo>
                  <a:lnTo>
                    <a:pt x="11241" y="2198"/>
                  </a:lnTo>
                  <a:lnTo>
                    <a:pt x="11228" y="2185"/>
                  </a:lnTo>
                  <a:lnTo>
                    <a:pt x="11214" y="2172"/>
                  </a:lnTo>
                  <a:cubicBezTo>
                    <a:pt x="11202" y="2145"/>
                    <a:pt x="11175" y="2118"/>
                    <a:pt x="11148" y="2105"/>
                  </a:cubicBezTo>
                  <a:lnTo>
                    <a:pt x="11148" y="2091"/>
                  </a:lnTo>
                  <a:lnTo>
                    <a:pt x="11134" y="2091"/>
                  </a:lnTo>
                  <a:lnTo>
                    <a:pt x="11134" y="2078"/>
                  </a:lnTo>
                  <a:lnTo>
                    <a:pt x="11121" y="2078"/>
                  </a:lnTo>
                  <a:lnTo>
                    <a:pt x="11121" y="2065"/>
                  </a:lnTo>
                  <a:lnTo>
                    <a:pt x="11108" y="2065"/>
                  </a:lnTo>
                  <a:lnTo>
                    <a:pt x="11108" y="2052"/>
                  </a:lnTo>
                  <a:lnTo>
                    <a:pt x="11095" y="2038"/>
                  </a:lnTo>
                  <a:lnTo>
                    <a:pt x="11095" y="2025"/>
                  </a:lnTo>
                  <a:lnTo>
                    <a:pt x="11081" y="2025"/>
                  </a:lnTo>
                  <a:lnTo>
                    <a:pt x="11081" y="2011"/>
                  </a:lnTo>
                  <a:lnTo>
                    <a:pt x="11068" y="2011"/>
                  </a:lnTo>
                  <a:lnTo>
                    <a:pt x="11068" y="1998"/>
                  </a:lnTo>
                  <a:lnTo>
                    <a:pt x="11054" y="1998"/>
                  </a:lnTo>
                  <a:lnTo>
                    <a:pt x="11054" y="1984"/>
                  </a:lnTo>
                  <a:lnTo>
                    <a:pt x="11041" y="1984"/>
                  </a:lnTo>
                  <a:lnTo>
                    <a:pt x="11041" y="1972"/>
                  </a:lnTo>
                  <a:close/>
                  <a:moveTo>
                    <a:pt x="1644" y="2118"/>
                  </a:moveTo>
                  <a:cubicBezTo>
                    <a:pt x="1591" y="2172"/>
                    <a:pt x="1537" y="2239"/>
                    <a:pt x="1484" y="2305"/>
                  </a:cubicBezTo>
                  <a:cubicBezTo>
                    <a:pt x="1484" y="2305"/>
                    <a:pt x="1471" y="2305"/>
                    <a:pt x="1471" y="2319"/>
                  </a:cubicBezTo>
                  <a:cubicBezTo>
                    <a:pt x="1471" y="2332"/>
                    <a:pt x="1457" y="2332"/>
                    <a:pt x="1457" y="2346"/>
                  </a:cubicBezTo>
                  <a:lnTo>
                    <a:pt x="1911" y="2720"/>
                  </a:lnTo>
                  <a:cubicBezTo>
                    <a:pt x="1979" y="2653"/>
                    <a:pt x="2032" y="2586"/>
                    <a:pt x="2099" y="2519"/>
                  </a:cubicBezTo>
                  <a:lnTo>
                    <a:pt x="1644" y="2118"/>
                  </a:lnTo>
                  <a:close/>
                  <a:moveTo>
                    <a:pt x="11428" y="2426"/>
                  </a:moveTo>
                  <a:lnTo>
                    <a:pt x="10961" y="2800"/>
                  </a:lnTo>
                  <a:cubicBezTo>
                    <a:pt x="11015" y="2867"/>
                    <a:pt x="11068" y="2947"/>
                    <a:pt x="11121" y="3014"/>
                  </a:cubicBezTo>
                  <a:lnTo>
                    <a:pt x="11615" y="2667"/>
                  </a:lnTo>
                  <a:cubicBezTo>
                    <a:pt x="11576" y="2613"/>
                    <a:pt x="11535" y="2573"/>
                    <a:pt x="11496" y="2519"/>
                  </a:cubicBezTo>
                  <a:cubicBezTo>
                    <a:pt x="11482" y="2492"/>
                    <a:pt x="11455" y="2453"/>
                    <a:pt x="11428" y="2426"/>
                  </a:cubicBezTo>
                  <a:close/>
                  <a:moveTo>
                    <a:pt x="1270" y="2573"/>
                  </a:moveTo>
                  <a:cubicBezTo>
                    <a:pt x="1257" y="2586"/>
                    <a:pt x="1257" y="2599"/>
                    <a:pt x="1243" y="2613"/>
                  </a:cubicBezTo>
                  <a:lnTo>
                    <a:pt x="1230" y="2626"/>
                  </a:lnTo>
                  <a:cubicBezTo>
                    <a:pt x="1190" y="2693"/>
                    <a:pt x="1136" y="2760"/>
                    <a:pt x="1097" y="2827"/>
                  </a:cubicBezTo>
                  <a:lnTo>
                    <a:pt x="1591" y="3161"/>
                  </a:lnTo>
                  <a:cubicBezTo>
                    <a:pt x="1644" y="3080"/>
                    <a:pt x="1698" y="3014"/>
                    <a:pt x="1751" y="2934"/>
                  </a:cubicBezTo>
                  <a:lnTo>
                    <a:pt x="1270" y="2573"/>
                  </a:lnTo>
                  <a:close/>
                  <a:moveTo>
                    <a:pt x="11776" y="2920"/>
                  </a:moveTo>
                  <a:lnTo>
                    <a:pt x="11282" y="3241"/>
                  </a:lnTo>
                  <a:cubicBezTo>
                    <a:pt x="11321" y="3321"/>
                    <a:pt x="11375" y="3401"/>
                    <a:pt x="11416" y="3469"/>
                  </a:cubicBezTo>
                  <a:lnTo>
                    <a:pt x="11936" y="3175"/>
                  </a:lnTo>
                  <a:cubicBezTo>
                    <a:pt x="11936" y="3161"/>
                    <a:pt x="11923" y="3148"/>
                    <a:pt x="11910" y="3134"/>
                  </a:cubicBezTo>
                  <a:lnTo>
                    <a:pt x="11910" y="3121"/>
                  </a:lnTo>
                  <a:cubicBezTo>
                    <a:pt x="11870" y="3054"/>
                    <a:pt x="11829" y="2987"/>
                    <a:pt x="11776" y="2920"/>
                  </a:cubicBezTo>
                  <a:close/>
                  <a:moveTo>
                    <a:pt x="936" y="3080"/>
                  </a:moveTo>
                  <a:cubicBezTo>
                    <a:pt x="896" y="3121"/>
                    <a:pt x="869" y="3175"/>
                    <a:pt x="842" y="3228"/>
                  </a:cubicBezTo>
                  <a:lnTo>
                    <a:pt x="842" y="3241"/>
                  </a:lnTo>
                  <a:lnTo>
                    <a:pt x="829" y="3241"/>
                  </a:lnTo>
                  <a:cubicBezTo>
                    <a:pt x="815" y="3268"/>
                    <a:pt x="803" y="3308"/>
                    <a:pt x="776" y="3335"/>
                  </a:cubicBezTo>
                  <a:lnTo>
                    <a:pt x="1310" y="3629"/>
                  </a:lnTo>
                  <a:cubicBezTo>
                    <a:pt x="1350" y="3549"/>
                    <a:pt x="1403" y="3469"/>
                    <a:pt x="1444" y="3388"/>
                  </a:cubicBezTo>
                  <a:lnTo>
                    <a:pt x="936" y="3080"/>
                  </a:lnTo>
                  <a:close/>
                  <a:moveTo>
                    <a:pt x="12084" y="3428"/>
                  </a:moveTo>
                  <a:lnTo>
                    <a:pt x="11549" y="3709"/>
                  </a:lnTo>
                  <a:cubicBezTo>
                    <a:pt x="11589" y="3789"/>
                    <a:pt x="11629" y="3870"/>
                    <a:pt x="11669" y="3963"/>
                  </a:cubicBezTo>
                  <a:lnTo>
                    <a:pt x="12217" y="3709"/>
                  </a:lnTo>
                  <a:cubicBezTo>
                    <a:pt x="12177" y="3615"/>
                    <a:pt x="12137" y="3522"/>
                    <a:pt x="12084" y="3428"/>
                  </a:cubicBezTo>
                  <a:close/>
                  <a:moveTo>
                    <a:pt x="642" y="3602"/>
                  </a:moveTo>
                  <a:cubicBezTo>
                    <a:pt x="601" y="3695"/>
                    <a:pt x="562" y="3789"/>
                    <a:pt x="521" y="3870"/>
                  </a:cubicBezTo>
                  <a:lnTo>
                    <a:pt x="1070" y="4110"/>
                  </a:lnTo>
                  <a:lnTo>
                    <a:pt x="1190" y="3870"/>
                  </a:lnTo>
                  <a:lnTo>
                    <a:pt x="642" y="3602"/>
                  </a:lnTo>
                  <a:close/>
                  <a:moveTo>
                    <a:pt x="12337" y="3977"/>
                  </a:moveTo>
                  <a:lnTo>
                    <a:pt x="11776" y="4203"/>
                  </a:lnTo>
                  <a:cubicBezTo>
                    <a:pt x="11816" y="4283"/>
                    <a:pt x="11856" y="4378"/>
                    <a:pt x="11883" y="4458"/>
                  </a:cubicBezTo>
                  <a:lnTo>
                    <a:pt x="12444" y="4257"/>
                  </a:lnTo>
                  <a:cubicBezTo>
                    <a:pt x="12431" y="4217"/>
                    <a:pt x="12417" y="4164"/>
                    <a:pt x="12391" y="4123"/>
                  </a:cubicBezTo>
                  <a:lnTo>
                    <a:pt x="12391" y="4110"/>
                  </a:lnTo>
                  <a:lnTo>
                    <a:pt x="12391" y="4096"/>
                  </a:lnTo>
                  <a:cubicBezTo>
                    <a:pt x="12364" y="4057"/>
                    <a:pt x="12351" y="4016"/>
                    <a:pt x="12337" y="3977"/>
                  </a:cubicBezTo>
                  <a:close/>
                  <a:moveTo>
                    <a:pt x="402" y="4150"/>
                  </a:moveTo>
                  <a:lnTo>
                    <a:pt x="402" y="4164"/>
                  </a:lnTo>
                  <a:lnTo>
                    <a:pt x="402" y="4176"/>
                  </a:lnTo>
                  <a:cubicBezTo>
                    <a:pt x="388" y="4217"/>
                    <a:pt x="361" y="4271"/>
                    <a:pt x="348" y="4310"/>
                  </a:cubicBezTo>
                  <a:lnTo>
                    <a:pt x="348" y="4324"/>
                  </a:lnTo>
                  <a:lnTo>
                    <a:pt x="348" y="4337"/>
                  </a:lnTo>
                  <a:lnTo>
                    <a:pt x="334" y="4337"/>
                  </a:lnTo>
                  <a:lnTo>
                    <a:pt x="334" y="4351"/>
                  </a:lnTo>
                  <a:lnTo>
                    <a:pt x="334" y="4364"/>
                  </a:lnTo>
                  <a:lnTo>
                    <a:pt x="334" y="4378"/>
                  </a:lnTo>
                  <a:lnTo>
                    <a:pt x="321" y="4378"/>
                  </a:lnTo>
                  <a:lnTo>
                    <a:pt x="321" y="4390"/>
                  </a:lnTo>
                  <a:lnTo>
                    <a:pt x="321" y="4404"/>
                  </a:lnTo>
                  <a:lnTo>
                    <a:pt x="321" y="4417"/>
                  </a:lnTo>
                  <a:lnTo>
                    <a:pt x="307" y="4417"/>
                  </a:lnTo>
                  <a:lnTo>
                    <a:pt x="307" y="4431"/>
                  </a:lnTo>
                  <a:lnTo>
                    <a:pt x="883" y="4618"/>
                  </a:lnTo>
                  <a:cubicBezTo>
                    <a:pt x="909" y="4538"/>
                    <a:pt x="936" y="4444"/>
                    <a:pt x="963" y="4364"/>
                  </a:cubicBezTo>
                  <a:lnTo>
                    <a:pt x="402" y="4150"/>
                  </a:lnTo>
                  <a:close/>
                  <a:moveTo>
                    <a:pt x="12538" y="4538"/>
                  </a:moveTo>
                  <a:lnTo>
                    <a:pt x="11963" y="4725"/>
                  </a:lnTo>
                  <a:cubicBezTo>
                    <a:pt x="11990" y="4805"/>
                    <a:pt x="12016" y="4898"/>
                    <a:pt x="12043" y="4978"/>
                  </a:cubicBezTo>
                  <a:lnTo>
                    <a:pt x="12618" y="4832"/>
                  </a:lnTo>
                  <a:cubicBezTo>
                    <a:pt x="12605" y="4779"/>
                    <a:pt x="12592" y="4725"/>
                    <a:pt x="12578" y="4658"/>
                  </a:cubicBezTo>
                  <a:lnTo>
                    <a:pt x="12538" y="4538"/>
                  </a:lnTo>
                  <a:close/>
                  <a:moveTo>
                    <a:pt x="227" y="4725"/>
                  </a:moveTo>
                  <a:cubicBezTo>
                    <a:pt x="214" y="4779"/>
                    <a:pt x="200" y="4818"/>
                    <a:pt x="188" y="4872"/>
                  </a:cubicBezTo>
                  <a:lnTo>
                    <a:pt x="188" y="4885"/>
                  </a:lnTo>
                  <a:lnTo>
                    <a:pt x="174" y="4885"/>
                  </a:lnTo>
                  <a:lnTo>
                    <a:pt x="174" y="4898"/>
                  </a:lnTo>
                  <a:cubicBezTo>
                    <a:pt x="174" y="4939"/>
                    <a:pt x="161" y="4978"/>
                    <a:pt x="147" y="5019"/>
                  </a:cubicBezTo>
                  <a:lnTo>
                    <a:pt x="735" y="5153"/>
                  </a:lnTo>
                  <a:cubicBezTo>
                    <a:pt x="762" y="5059"/>
                    <a:pt x="776" y="4966"/>
                    <a:pt x="803" y="4885"/>
                  </a:cubicBezTo>
                  <a:lnTo>
                    <a:pt x="227" y="4725"/>
                  </a:lnTo>
                  <a:close/>
                  <a:moveTo>
                    <a:pt x="12685" y="5126"/>
                  </a:moveTo>
                  <a:lnTo>
                    <a:pt x="12097" y="5246"/>
                  </a:lnTo>
                  <a:cubicBezTo>
                    <a:pt x="12123" y="5340"/>
                    <a:pt x="12137" y="5420"/>
                    <a:pt x="12150" y="5513"/>
                  </a:cubicBezTo>
                  <a:lnTo>
                    <a:pt x="12738" y="5420"/>
                  </a:lnTo>
                  <a:cubicBezTo>
                    <a:pt x="12725" y="5326"/>
                    <a:pt x="12712" y="5219"/>
                    <a:pt x="12685" y="5126"/>
                  </a:cubicBezTo>
                  <a:close/>
                  <a:moveTo>
                    <a:pt x="94" y="5313"/>
                  </a:moveTo>
                  <a:lnTo>
                    <a:pt x="94" y="5326"/>
                  </a:lnTo>
                  <a:lnTo>
                    <a:pt x="94" y="5340"/>
                  </a:lnTo>
                  <a:lnTo>
                    <a:pt x="81" y="5340"/>
                  </a:lnTo>
                  <a:lnTo>
                    <a:pt x="81" y="5353"/>
                  </a:lnTo>
                  <a:lnTo>
                    <a:pt x="81" y="5367"/>
                  </a:lnTo>
                  <a:lnTo>
                    <a:pt x="81" y="5379"/>
                  </a:lnTo>
                  <a:lnTo>
                    <a:pt x="81" y="5393"/>
                  </a:lnTo>
                  <a:lnTo>
                    <a:pt x="81" y="5406"/>
                  </a:lnTo>
                  <a:lnTo>
                    <a:pt x="81" y="5420"/>
                  </a:lnTo>
                  <a:lnTo>
                    <a:pt x="67" y="5420"/>
                  </a:lnTo>
                  <a:cubicBezTo>
                    <a:pt x="67" y="5486"/>
                    <a:pt x="54" y="5540"/>
                    <a:pt x="54" y="5607"/>
                  </a:cubicBezTo>
                  <a:lnTo>
                    <a:pt x="642" y="5687"/>
                  </a:lnTo>
                  <a:cubicBezTo>
                    <a:pt x="655" y="5593"/>
                    <a:pt x="669" y="5500"/>
                    <a:pt x="682" y="5420"/>
                  </a:cubicBezTo>
                  <a:lnTo>
                    <a:pt x="94" y="5313"/>
                  </a:lnTo>
                  <a:close/>
                  <a:moveTo>
                    <a:pt x="12779" y="5714"/>
                  </a:moveTo>
                  <a:lnTo>
                    <a:pt x="12177" y="5780"/>
                  </a:lnTo>
                  <a:cubicBezTo>
                    <a:pt x="12191" y="5875"/>
                    <a:pt x="12204" y="5968"/>
                    <a:pt x="12204" y="6062"/>
                  </a:cubicBezTo>
                  <a:lnTo>
                    <a:pt x="12806" y="6021"/>
                  </a:lnTo>
                  <a:lnTo>
                    <a:pt x="12806" y="5981"/>
                  </a:lnTo>
                  <a:lnTo>
                    <a:pt x="12806" y="5968"/>
                  </a:lnTo>
                  <a:lnTo>
                    <a:pt x="12806" y="5955"/>
                  </a:lnTo>
                  <a:lnTo>
                    <a:pt x="12806" y="5941"/>
                  </a:lnTo>
                  <a:lnTo>
                    <a:pt x="12806" y="5928"/>
                  </a:lnTo>
                  <a:lnTo>
                    <a:pt x="12792" y="5928"/>
                  </a:lnTo>
                  <a:lnTo>
                    <a:pt x="12792" y="5914"/>
                  </a:lnTo>
                  <a:lnTo>
                    <a:pt x="12792" y="5901"/>
                  </a:lnTo>
                  <a:lnTo>
                    <a:pt x="12792" y="5887"/>
                  </a:lnTo>
                  <a:lnTo>
                    <a:pt x="12792" y="5875"/>
                  </a:lnTo>
                  <a:lnTo>
                    <a:pt x="12792" y="5861"/>
                  </a:lnTo>
                  <a:lnTo>
                    <a:pt x="12792" y="5848"/>
                  </a:lnTo>
                  <a:lnTo>
                    <a:pt x="12792" y="5834"/>
                  </a:lnTo>
                  <a:cubicBezTo>
                    <a:pt x="12792" y="5794"/>
                    <a:pt x="12779" y="5754"/>
                    <a:pt x="12779" y="5714"/>
                  </a:cubicBezTo>
                  <a:close/>
                  <a:moveTo>
                    <a:pt x="13" y="5901"/>
                  </a:moveTo>
                  <a:lnTo>
                    <a:pt x="13" y="5955"/>
                  </a:lnTo>
                  <a:lnTo>
                    <a:pt x="13" y="5968"/>
                  </a:lnTo>
                  <a:lnTo>
                    <a:pt x="13" y="5981"/>
                  </a:lnTo>
                  <a:cubicBezTo>
                    <a:pt x="13" y="6035"/>
                    <a:pt x="1" y="6101"/>
                    <a:pt x="1" y="6169"/>
                  </a:cubicBezTo>
                  <a:lnTo>
                    <a:pt x="1" y="6181"/>
                  </a:lnTo>
                  <a:lnTo>
                    <a:pt x="1" y="6195"/>
                  </a:lnTo>
                  <a:lnTo>
                    <a:pt x="1" y="6208"/>
                  </a:lnTo>
                  <a:lnTo>
                    <a:pt x="601" y="6222"/>
                  </a:lnTo>
                  <a:cubicBezTo>
                    <a:pt x="601" y="6142"/>
                    <a:pt x="615" y="6048"/>
                    <a:pt x="615" y="5955"/>
                  </a:cubicBezTo>
                  <a:lnTo>
                    <a:pt x="13" y="5901"/>
                  </a:lnTo>
                  <a:close/>
                  <a:moveTo>
                    <a:pt x="12818" y="6315"/>
                  </a:moveTo>
                  <a:lnTo>
                    <a:pt x="12217" y="6329"/>
                  </a:lnTo>
                  <a:lnTo>
                    <a:pt x="12217" y="6596"/>
                  </a:lnTo>
                  <a:lnTo>
                    <a:pt x="12818" y="6623"/>
                  </a:lnTo>
                  <a:lnTo>
                    <a:pt x="12818" y="6609"/>
                  </a:lnTo>
                  <a:lnTo>
                    <a:pt x="12818" y="6596"/>
                  </a:lnTo>
                  <a:lnTo>
                    <a:pt x="12818" y="6582"/>
                  </a:lnTo>
                  <a:lnTo>
                    <a:pt x="12818" y="6436"/>
                  </a:lnTo>
                  <a:lnTo>
                    <a:pt x="12818" y="6422"/>
                  </a:lnTo>
                  <a:lnTo>
                    <a:pt x="12818" y="6409"/>
                  </a:lnTo>
                  <a:lnTo>
                    <a:pt x="12818" y="6395"/>
                  </a:lnTo>
                  <a:lnTo>
                    <a:pt x="12818" y="6382"/>
                  </a:lnTo>
                  <a:lnTo>
                    <a:pt x="12818" y="6369"/>
                  </a:lnTo>
                  <a:lnTo>
                    <a:pt x="12818" y="6356"/>
                  </a:lnTo>
                  <a:lnTo>
                    <a:pt x="12818" y="6342"/>
                  </a:lnTo>
                  <a:lnTo>
                    <a:pt x="12818" y="6329"/>
                  </a:lnTo>
                  <a:lnTo>
                    <a:pt x="12818" y="6315"/>
                  </a:lnTo>
                  <a:close/>
                  <a:moveTo>
                    <a:pt x="1" y="6502"/>
                  </a:moveTo>
                  <a:lnTo>
                    <a:pt x="1" y="6596"/>
                  </a:lnTo>
                  <a:lnTo>
                    <a:pt x="1" y="6609"/>
                  </a:lnTo>
                  <a:lnTo>
                    <a:pt x="1" y="6623"/>
                  </a:lnTo>
                  <a:lnTo>
                    <a:pt x="1" y="6636"/>
                  </a:lnTo>
                  <a:lnTo>
                    <a:pt x="1" y="6650"/>
                  </a:lnTo>
                  <a:lnTo>
                    <a:pt x="1" y="6663"/>
                  </a:lnTo>
                  <a:lnTo>
                    <a:pt x="1" y="6677"/>
                  </a:lnTo>
                  <a:lnTo>
                    <a:pt x="1" y="6689"/>
                  </a:lnTo>
                  <a:lnTo>
                    <a:pt x="1" y="6703"/>
                  </a:lnTo>
                  <a:lnTo>
                    <a:pt x="1" y="6716"/>
                  </a:lnTo>
                  <a:lnTo>
                    <a:pt x="1" y="6730"/>
                  </a:lnTo>
                  <a:lnTo>
                    <a:pt x="1" y="6743"/>
                  </a:lnTo>
                  <a:lnTo>
                    <a:pt x="1" y="6757"/>
                  </a:lnTo>
                  <a:cubicBezTo>
                    <a:pt x="13" y="6770"/>
                    <a:pt x="13" y="6783"/>
                    <a:pt x="13" y="6810"/>
                  </a:cubicBezTo>
                  <a:lnTo>
                    <a:pt x="615" y="6770"/>
                  </a:lnTo>
                  <a:cubicBezTo>
                    <a:pt x="601" y="6677"/>
                    <a:pt x="601" y="6582"/>
                    <a:pt x="601" y="6502"/>
                  </a:cubicBezTo>
                  <a:close/>
                  <a:moveTo>
                    <a:pt x="12191" y="6877"/>
                  </a:moveTo>
                  <a:cubicBezTo>
                    <a:pt x="12191" y="6957"/>
                    <a:pt x="12177" y="7051"/>
                    <a:pt x="12164" y="7144"/>
                  </a:cubicBezTo>
                  <a:lnTo>
                    <a:pt x="12765" y="7224"/>
                  </a:lnTo>
                  <a:cubicBezTo>
                    <a:pt x="12779" y="7171"/>
                    <a:pt x="12779" y="7117"/>
                    <a:pt x="12779" y="7064"/>
                  </a:cubicBezTo>
                  <a:lnTo>
                    <a:pt x="12779" y="7051"/>
                  </a:lnTo>
                  <a:lnTo>
                    <a:pt x="12792" y="7037"/>
                  </a:lnTo>
                  <a:lnTo>
                    <a:pt x="12792" y="7024"/>
                  </a:lnTo>
                  <a:lnTo>
                    <a:pt x="12792" y="6917"/>
                  </a:lnTo>
                  <a:lnTo>
                    <a:pt x="12191" y="6877"/>
                  </a:lnTo>
                  <a:close/>
                  <a:moveTo>
                    <a:pt x="628" y="7037"/>
                  </a:moveTo>
                  <a:lnTo>
                    <a:pt x="40" y="7104"/>
                  </a:lnTo>
                  <a:cubicBezTo>
                    <a:pt x="40" y="7211"/>
                    <a:pt x="54" y="7304"/>
                    <a:pt x="81" y="7411"/>
                  </a:cubicBezTo>
                  <a:lnTo>
                    <a:pt x="669" y="7318"/>
                  </a:lnTo>
                  <a:lnTo>
                    <a:pt x="628" y="7037"/>
                  </a:lnTo>
                  <a:close/>
                  <a:moveTo>
                    <a:pt x="12123" y="7411"/>
                  </a:moveTo>
                  <a:cubicBezTo>
                    <a:pt x="12111" y="7505"/>
                    <a:pt x="12097" y="7585"/>
                    <a:pt x="12070" y="7679"/>
                  </a:cubicBezTo>
                  <a:lnTo>
                    <a:pt x="12658" y="7812"/>
                  </a:lnTo>
                  <a:cubicBezTo>
                    <a:pt x="12672" y="7799"/>
                    <a:pt x="12672" y="7785"/>
                    <a:pt x="12672" y="7773"/>
                  </a:cubicBezTo>
                  <a:lnTo>
                    <a:pt x="12672" y="7759"/>
                  </a:lnTo>
                  <a:lnTo>
                    <a:pt x="12672" y="7746"/>
                  </a:lnTo>
                  <a:lnTo>
                    <a:pt x="12672" y="7732"/>
                  </a:lnTo>
                  <a:lnTo>
                    <a:pt x="12685" y="7732"/>
                  </a:lnTo>
                  <a:lnTo>
                    <a:pt x="12685" y="7705"/>
                  </a:lnTo>
                  <a:lnTo>
                    <a:pt x="12685" y="7692"/>
                  </a:lnTo>
                  <a:lnTo>
                    <a:pt x="12685" y="7679"/>
                  </a:lnTo>
                  <a:lnTo>
                    <a:pt x="12685" y="7666"/>
                  </a:lnTo>
                  <a:lnTo>
                    <a:pt x="12699" y="7666"/>
                  </a:lnTo>
                  <a:lnTo>
                    <a:pt x="12699" y="7652"/>
                  </a:lnTo>
                  <a:lnTo>
                    <a:pt x="12699" y="7639"/>
                  </a:lnTo>
                  <a:lnTo>
                    <a:pt x="12699" y="7625"/>
                  </a:lnTo>
                  <a:lnTo>
                    <a:pt x="12699" y="7612"/>
                  </a:lnTo>
                  <a:lnTo>
                    <a:pt x="12699" y="7598"/>
                  </a:lnTo>
                  <a:lnTo>
                    <a:pt x="12712" y="7598"/>
                  </a:lnTo>
                  <a:cubicBezTo>
                    <a:pt x="12712" y="7572"/>
                    <a:pt x="12712" y="7545"/>
                    <a:pt x="12725" y="7518"/>
                  </a:cubicBezTo>
                  <a:lnTo>
                    <a:pt x="12123" y="7411"/>
                  </a:lnTo>
                  <a:close/>
                  <a:moveTo>
                    <a:pt x="722" y="7585"/>
                  </a:moveTo>
                  <a:lnTo>
                    <a:pt x="134" y="7705"/>
                  </a:lnTo>
                  <a:lnTo>
                    <a:pt x="134" y="7719"/>
                  </a:lnTo>
                  <a:lnTo>
                    <a:pt x="134" y="7732"/>
                  </a:lnTo>
                  <a:lnTo>
                    <a:pt x="134" y="7746"/>
                  </a:lnTo>
                  <a:lnTo>
                    <a:pt x="134" y="7759"/>
                  </a:lnTo>
                  <a:lnTo>
                    <a:pt x="147" y="7759"/>
                  </a:lnTo>
                  <a:lnTo>
                    <a:pt x="147" y="7773"/>
                  </a:lnTo>
                  <a:lnTo>
                    <a:pt x="147" y="7785"/>
                  </a:lnTo>
                  <a:lnTo>
                    <a:pt x="147" y="7799"/>
                  </a:lnTo>
                  <a:lnTo>
                    <a:pt x="147" y="7812"/>
                  </a:lnTo>
                  <a:lnTo>
                    <a:pt x="161" y="7826"/>
                  </a:lnTo>
                  <a:lnTo>
                    <a:pt x="161" y="7839"/>
                  </a:lnTo>
                  <a:lnTo>
                    <a:pt x="200" y="7999"/>
                  </a:lnTo>
                  <a:lnTo>
                    <a:pt x="776" y="7839"/>
                  </a:lnTo>
                  <a:cubicBezTo>
                    <a:pt x="749" y="7759"/>
                    <a:pt x="735" y="7666"/>
                    <a:pt x="722" y="7585"/>
                  </a:cubicBezTo>
                  <a:close/>
                  <a:moveTo>
                    <a:pt x="12004" y="7946"/>
                  </a:moveTo>
                  <a:cubicBezTo>
                    <a:pt x="11990" y="8026"/>
                    <a:pt x="11963" y="8120"/>
                    <a:pt x="11936" y="8200"/>
                  </a:cubicBezTo>
                  <a:lnTo>
                    <a:pt x="12498" y="8387"/>
                  </a:lnTo>
                  <a:cubicBezTo>
                    <a:pt x="12512" y="8374"/>
                    <a:pt x="12512" y="8361"/>
                    <a:pt x="12512" y="8347"/>
                  </a:cubicBezTo>
                  <a:lnTo>
                    <a:pt x="12524" y="8347"/>
                  </a:lnTo>
                  <a:lnTo>
                    <a:pt x="12524" y="8334"/>
                  </a:lnTo>
                  <a:lnTo>
                    <a:pt x="12524" y="8320"/>
                  </a:lnTo>
                  <a:lnTo>
                    <a:pt x="12524" y="8307"/>
                  </a:lnTo>
                  <a:lnTo>
                    <a:pt x="12538" y="8307"/>
                  </a:lnTo>
                  <a:lnTo>
                    <a:pt x="12538" y="8293"/>
                  </a:lnTo>
                  <a:lnTo>
                    <a:pt x="12538" y="8281"/>
                  </a:lnTo>
                  <a:lnTo>
                    <a:pt x="12538" y="8267"/>
                  </a:lnTo>
                  <a:lnTo>
                    <a:pt x="12551" y="8267"/>
                  </a:lnTo>
                  <a:lnTo>
                    <a:pt x="12538" y="8254"/>
                  </a:lnTo>
                  <a:lnTo>
                    <a:pt x="12551" y="8254"/>
                  </a:lnTo>
                  <a:lnTo>
                    <a:pt x="12551" y="8240"/>
                  </a:lnTo>
                  <a:lnTo>
                    <a:pt x="12551" y="8227"/>
                  </a:lnTo>
                  <a:lnTo>
                    <a:pt x="12551" y="8213"/>
                  </a:lnTo>
                  <a:lnTo>
                    <a:pt x="12565" y="8213"/>
                  </a:lnTo>
                  <a:lnTo>
                    <a:pt x="12565" y="8200"/>
                  </a:lnTo>
                  <a:lnTo>
                    <a:pt x="12565" y="8186"/>
                  </a:lnTo>
                  <a:lnTo>
                    <a:pt x="12565" y="8174"/>
                  </a:lnTo>
                  <a:lnTo>
                    <a:pt x="12578" y="8174"/>
                  </a:lnTo>
                  <a:cubicBezTo>
                    <a:pt x="12565" y="8174"/>
                    <a:pt x="12578" y="8174"/>
                    <a:pt x="12578" y="8160"/>
                  </a:cubicBezTo>
                  <a:lnTo>
                    <a:pt x="12578" y="8147"/>
                  </a:lnTo>
                  <a:lnTo>
                    <a:pt x="12578" y="8133"/>
                  </a:lnTo>
                  <a:lnTo>
                    <a:pt x="12578" y="8120"/>
                  </a:lnTo>
                  <a:lnTo>
                    <a:pt x="12592" y="8120"/>
                  </a:lnTo>
                  <a:lnTo>
                    <a:pt x="12592" y="8106"/>
                  </a:lnTo>
                  <a:lnTo>
                    <a:pt x="12004" y="7946"/>
                  </a:lnTo>
                  <a:close/>
                  <a:moveTo>
                    <a:pt x="856" y="8106"/>
                  </a:moveTo>
                  <a:lnTo>
                    <a:pt x="281" y="8281"/>
                  </a:lnTo>
                  <a:lnTo>
                    <a:pt x="321" y="8441"/>
                  </a:lnTo>
                  <a:lnTo>
                    <a:pt x="334" y="8441"/>
                  </a:lnTo>
                  <a:lnTo>
                    <a:pt x="334" y="8454"/>
                  </a:lnTo>
                  <a:lnTo>
                    <a:pt x="334" y="8468"/>
                  </a:lnTo>
                  <a:cubicBezTo>
                    <a:pt x="348" y="8494"/>
                    <a:pt x="361" y="8534"/>
                    <a:pt x="375" y="8575"/>
                  </a:cubicBezTo>
                  <a:lnTo>
                    <a:pt x="936" y="8361"/>
                  </a:lnTo>
                  <a:cubicBezTo>
                    <a:pt x="909" y="8281"/>
                    <a:pt x="883" y="8200"/>
                    <a:pt x="856" y="8106"/>
                  </a:cubicBezTo>
                  <a:close/>
                  <a:moveTo>
                    <a:pt x="11843" y="8468"/>
                  </a:moveTo>
                  <a:cubicBezTo>
                    <a:pt x="11816" y="8548"/>
                    <a:pt x="11776" y="8628"/>
                    <a:pt x="11736" y="8708"/>
                  </a:cubicBezTo>
                  <a:lnTo>
                    <a:pt x="12298" y="8949"/>
                  </a:lnTo>
                  <a:cubicBezTo>
                    <a:pt x="12324" y="8869"/>
                    <a:pt x="12364" y="8788"/>
                    <a:pt x="12391" y="8721"/>
                  </a:cubicBezTo>
                  <a:lnTo>
                    <a:pt x="12391" y="8708"/>
                  </a:lnTo>
                  <a:lnTo>
                    <a:pt x="12391" y="8694"/>
                  </a:lnTo>
                  <a:cubicBezTo>
                    <a:pt x="12405" y="8694"/>
                    <a:pt x="12405" y="8682"/>
                    <a:pt x="12405" y="8668"/>
                  </a:cubicBezTo>
                  <a:lnTo>
                    <a:pt x="11843" y="8468"/>
                  </a:lnTo>
                  <a:close/>
                  <a:moveTo>
                    <a:pt x="1029" y="8614"/>
                  </a:moveTo>
                  <a:lnTo>
                    <a:pt x="482" y="8855"/>
                  </a:lnTo>
                  <a:cubicBezTo>
                    <a:pt x="495" y="8881"/>
                    <a:pt x="508" y="8922"/>
                    <a:pt x="521" y="8949"/>
                  </a:cubicBezTo>
                  <a:lnTo>
                    <a:pt x="521" y="8962"/>
                  </a:lnTo>
                  <a:lnTo>
                    <a:pt x="535" y="8962"/>
                  </a:lnTo>
                  <a:lnTo>
                    <a:pt x="535" y="8976"/>
                  </a:lnTo>
                  <a:cubicBezTo>
                    <a:pt x="548" y="9015"/>
                    <a:pt x="575" y="9069"/>
                    <a:pt x="601" y="9122"/>
                  </a:cubicBezTo>
                  <a:lnTo>
                    <a:pt x="1150" y="8869"/>
                  </a:lnTo>
                  <a:cubicBezTo>
                    <a:pt x="1109" y="8788"/>
                    <a:pt x="1070" y="8708"/>
                    <a:pt x="1029" y="8614"/>
                  </a:cubicBezTo>
                  <a:close/>
                  <a:moveTo>
                    <a:pt x="11629" y="8962"/>
                  </a:moveTo>
                  <a:lnTo>
                    <a:pt x="11509" y="9202"/>
                  </a:lnTo>
                  <a:lnTo>
                    <a:pt x="12030" y="9496"/>
                  </a:lnTo>
                  <a:cubicBezTo>
                    <a:pt x="12043" y="9457"/>
                    <a:pt x="12070" y="9416"/>
                    <a:pt x="12084" y="9389"/>
                  </a:cubicBezTo>
                  <a:lnTo>
                    <a:pt x="12084" y="9377"/>
                  </a:lnTo>
                  <a:lnTo>
                    <a:pt x="12097" y="9377"/>
                  </a:lnTo>
                  <a:lnTo>
                    <a:pt x="12097" y="9363"/>
                  </a:lnTo>
                  <a:lnTo>
                    <a:pt x="12097" y="9350"/>
                  </a:lnTo>
                  <a:lnTo>
                    <a:pt x="12111" y="9350"/>
                  </a:lnTo>
                  <a:lnTo>
                    <a:pt x="12111" y="9336"/>
                  </a:lnTo>
                  <a:lnTo>
                    <a:pt x="12111" y="9323"/>
                  </a:lnTo>
                  <a:lnTo>
                    <a:pt x="12123" y="9323"/>
                  </a:lnTo>
                  <a:lnTo>
                    <a:pt x="12123" y="9309"/>
                  </a:lnTo>
                  <a:cubicBezTo>
                    <a:pt x="12123" y="9309"/>
                    <a:pt x="12123" y="9296"/>
                    <a:pt x="12137" y="9296"/>
                  </a:cubicBezTo>
                  <a:lnTo>
                    <a:pt x="12137" y="9282"/>
                  </a:lnTo>
                  <a:lnTo>
                    <a:pt x="12137" y="9270"/>
                  </a:lnTo>
                  <a:lnTo>
                    <a:pt x="12150" y="9270"/>
                  </a:lnTo>
                  <a:cubicBezTo>
                    <a:pt x="12150" y="9256"/>
                    <a:pt x="12164" y="9243"/>
                    <a:pt x="12164" y="9229"/>
                  </a:cubicBezTo>
                  <a:lnTo>
                    <a:pt x="11629" y="8962"/>
                  </a:lnTo>
                  <a:close/>
                  <a:moveTo>
                    <a:pt x="1270" y="9109"/>
                  </a:moveTo>
                  <a:lnTo>
                    <a:pt x="735" y="9389"/>
                  </a:lnTo>
                  <a:cubicBezTo>
                    <a:pt x="749" y="9416"/>
                    <a:pt x="762" y="9443"/>
                    <a:pt x="762" y="9457"/>
                  </a:cubicBezTo>
                  <a:lnTo>
                    <a:pt x="776" y="9457"/>
                  </a:lnTo>
                  <a:lnTo>
                    <a:pt x="776" y="9470"/>
                  </a:lnTo>
                  <a:cubicBezTo>
                    <a:pt x="803" y="9537"/>
                    <a:pt x="842" y="9590"/>
                    <a:pt x="883" y="9657"/>
                  </a:cubicBezTo>
                  <a:lnTo>
                    <a:pt x="1391" y="9350"/>
                  </a:lnTo>
                  <a:lnTo>
                    <a:pt x="1270" y="9109"/>
                  </a:lnTo>
                  <a:close/>
                  <a:moveTo>
                    <a:pt x="11362" y="9443"/>
                  </a:moveTo>
                  <a:cubicBezTo>
                    <a:pt x="11321" y="9510"/>
                    <a:pt x="11268" y="9590"/>
                    <a:pt x="11214" y="9671"/>
                  </a:cubicBezTo>
                  <a:lnTo>
                    <a:pt x="11710" y="10004"/>
                  </a:lnTo>
                  <a:cubicBezTo>
                    <a:pt x="11763" y="9938"/>
                    <a:pt x="11803" y="9871"/>
                    <a:pt x="11843" y="9804"/>
                  </a:cubicBezTo>
                  <a:cubicBezTo>
                    <a:pt x="11856" y="9778"/>
                    <a:pt x="11870" y="9764"/>
                    <a:pt x="11883" y="9751"/>
                  </a:cubicBezTo>
                  <a:lnTo>
                    <a:pt x="11362" y="9443"/>
                  </a:lnTo>
                  <a:close/>
                  <a:moveTo>
                    <a:pt x="1537" y="9577"/>
                  </a:moveTo>
                  <a:lnTo>
                    <a:pt x="1043" y="9911"/>
                  </a:lnTo>
                  <a:cubicBezTo>
                    <a:pt x="1043" y="9924"/>
                    <a:pt x="1056" y="9951"/>
                    <a:pt x="1070" y="9965"/>
                  </a:cubicBezTo>
                  <a:lnTo>
                    <a:pt x="1083" y="9965"/>
                  </a:lnTo>
                  <a:lnTo>
                    <a:pt x="1083" y="9978"/>
                  </a:lnTo>
                  <a:cubicBezTo>
                    <a:pt x="1123" y="10045"/>
                    <a:pt x="1163" y="10098"/>
                    <a:pt x="1204" y="10152"/>
                  </a:cubicBezTo>
                  <a:lnTo>
                    <a:pt x="1698" y="9804"/>
                  </a:lnTo>
                  <a:cubicBezTo>
                    <a:pt x="1644" y="9737"/>
                    <a:pt x="1591" y="9657"/>
                    <a:pt x="1537" y="9577"/>
                  </a:cubicBezTo>
                  <a:close/>
                  <a:moveTo>
                    <a:pt x="11054" y="9885"/>
                  </a:moveTo>
                  <a:cubicBezTo>
                    <a:pt x="11001" y="9965"/>
                    <a:pt x="10947" y="10031"/>
                    <a:pt x="10894" y="10098"/>
                  </a:cubicBezTo>
                  <a:lnTo>
                    <a:pt x="11348" y="10485"/>
                  </a:lnTo>
                  <a:cubicBezTo>
                    <a:pt x="11416" y="10405"/>
                    <a:pt x="11482" y="10325"/>
                    <a:pt x="11535" y="10245"/>
                  </a:cubicBezTo>
                  <a:lnTo>
                    <a:pt x="11054" y="9885"/>
                  </a:lnTo>
                  <a:close/>
                  <a:moveTo>
                    <a:pt x="1858" y="10018"/>
                  </a:moveTo>
                  <a:lnTo>
                    <a:pt x="1391" y="10392"/>
                  </a:lnTo>
                  <a:cubicBezTo>
                    <a:pt x="1417" y="10432"/>
                    <a:pt x="1444" y="10459"/>
                    <a:pt x="1471" y="10499"/>
                  </a:cubicBezTo>
                  <a:lnTo>
                    <a:pt x="1484" y="10512"/>
                  </a:lnTo>
                  <a:cubicBezTo>
                    <a:pt x="1510" y="10553"/>
                    <a:pt x="1551" y="10592"/>
                    <a:pt x="1578" y="10633"/>
                  </a:cubicBezTo>
                  <a:lnTo>
                    <a:pt x="2032" y="10232"/>
                  </a:lnTo>
                  <a:cubicBezTo>
                    <a:pt x="1979" y="10165"/>
                    <a:pt x="1911" y="10098"/>
                    <a:pt x="1858" y="10018"/>
                  </a:cubicBezTo>
                  <a:close/>
                  <a:moveTo>
                    <a:pt x="10707" y="10312"/>
                  </a:moveTo>
                  <a:cubicBezTo>
                    <a:pt x="10653" y="10379"/>
                    <a:pt x="10587" y="10446"/>
                    <a:pt x="10519" y="10499"/>
                  </a:cubicBezTo>
                  <a:lnTo>
                    <a:pt x="10947" y="10927"/>
                  </a:lnTo>
                  <a:cubicBezTo>
                    <a:pt x="10988" y="10886"/>
                    <a:pt x="11041" y="10847"/>
                    <a:pt x="11081" y="10793"/>
                  </a:cubicBezTo>
                  <a:lnTo>
                    <a:pt x="11095" y="10793"/>
                  </a:lnTo>
                  <a:cubicBezTo>
                    <a:pt x="11108" y="10767"/>
                    <a:pt x="11134" y="10740"/>
                    <a:pt x="11161" y="10713"/>
                  </a:cubicBezTo>
                  <a:lnTo>
                    <a:pt x="10707" y="10312"/>
                  </a:lnTo>
                  <a:close/>
                  <a:moveTo>
                    <a:pt x="2219" y="10432"/>
                  </a:moveTo>
                  <a:lnTo>
                    <a:pt x="1792" y="10847"/>
                  </a:lnTo>
                  <a:cubicBezTo>
                    <a:pt x="1858" y="10927"/>
                    <a:pt x="1925" y="10993"/>
                    <a:pt x="1992" y="11061"/>
                  </a:cubicBezTo>
                  <a:lnTo>
                    <a:pt x="2406" y="10619"/>
                  </a:lnTo>
                  <a:lnTo>
                    <a:pt x="2219" y="10432"/>
                  </a:lnTo>
                  <a:close/>
                  <a:moveTo>
                    <a:pt x="10332" y="10699"/>
                  </a:moveTo>
                  <a:cubicBezTo>
                    <a:pt x="10266" y="10753"/>
                    <a:pt x="10199" y="10820"/>
                    <a:pt x="10118" y="10874"/>
                  </a:cubicBezTo>
                  <a:lnTo>
                    <a:pt x="10507" y="11341"/>
                  </a:lnTo>
                  <a:lnTo>
                    <a:pt x="10533" y="11314"/>
                  </a:lnTo>
                  <a:cubicBezTo>
                    <a:pt x="10600" y="11261"/>
                    <a:pt x="10667" y="11194"/>
                    <a:pt x="10733" y="11141"/>
                  </a:cubicBezTo>
                  <a:lnTo>
                    <a:pt x="10332" y="10699"/>
                  </a:lnTo>
                  <a:close/>
                  <a:moveTo>
                    <a:pt x="2620" y="10806"/>
                  </a:moveTo>
                  <a:lnTo>
                    <a:pt x="2219" y="11261"/>
                  </a:lnTo>
                  <a:cubicBezTo>
                    <a:pt x="2300" y="11328"/>
                    <a:pt x="2380" y="11394"/>
                    <a:pt x="2446" y="11448"/>
                  </a:cubicBezTo>
                  <a:lnTo>
                    <a:pt x="2820" y="10981"/>
                  </a:lnTo>
                  <a:cubicBezTo>
                    <a:pt x="2754" y="10927"/>
                    <a:pt x="2687" y="10874"/>
                    <a:pt x="2620" y="10806"/>
                  </a:cubicBezTo>
                  <a:close/>
                  <a:moveTo>
                    <a:pt x="9905" y="11047"/>
                  </a:moveTo>
                  <a:cubicBezTo>
                    <a:pt x="9838" y="11100"/>
                    <a:pt x="9758" y="11154"/>
                    <a:pt x="9691" y="11207"/>
                  </a:cubicBezTo>
                  <a:lnTo>
                    <a:pt x="10025" y="11702"/>
                  </a:lnTo>
                  <a:cubicBezTo>
                    <a:pt x="10038" y="11688"/>
                    <a:pt x="10038" y="11688"/>
                    <a:pt x="10052" y="11688"/>
                  </a:cubicBezTo>
                  <a:lnTo>
                    <a:pt x="10052" y="11676"/>
                  </a:lnTo>
                  <a:cubicBezTo>
                    <a:pt x="10106" y="11649"/>
                    <a:pt x="10145" y="11622"/>
                    <a:pt x="10186" y="11582"/>
                  </a:cubicBezTo>
                  <a:lnTo>
                    <a:pt x="10199" y="11582"/>
                  </a:lnTo>
                  <a:cubicBezTo>
                    <a:pt x="10225" y="11555"/>
                    <a:pt x="10252" y="11542"/>
                    <a:pt x="10279" y="11528"/>
                  </a:cubicBezTo>
                  <a:lnTo>
                    <a:pt x="9905" y="11047"/>
                  </a:lnTo>
                  <a:close/>
                  <a:moveTo>
                    <a:pt x="3048" y="11141"/>
                  </a:moveTo>
                  <a:lnTo>
                    <a:pt x="2687" y="11635"/>
                  </a:lnTo>
                  <a:cubicBezTo>
                    <a:pt x="2781" y="11688"/>
                    <a:pt x="2861" y="11756"/>
                    <a:pt x="2941" y="11809"/>
                  </a:cubicBezTo>
                  <a:lnTo>
                    <a:pt x="3262" y="11301"/>
                  </a:lnTo>
                  <a:cubicBezTo>
                    <a:pt x="3195" y="11248"/>
                    <a:pt x="3114" y="11194"/>
                    <a:pt x="3048" y="11141"/>
                  </a:cubicBezTo>
                  <a:close/>
                  <a:moveTo>
                    <a:pt x="9464" y="11355"/>
                  </a:moveTo>
                  <a:cubicBezTo>
                    <a:pt x="9384" y="11394"/>
                    <a:pt x="9304" y="11448"/>
                    <a:pt x="9223" y="11488"/>
                  </a:cubicBezTo>
                  <a:lnTo>
                    <a:pt x="9517" y="12009"/>
                  </a:lnTo>
                  <a:cubicBezTo>
                    <a:pt x="9610" y="11970"/>
                    <a:pt x="9691" y="11916"/>
                    <a:pt x="9785" y="11863"/>
                  </a:cubicBezTo>
                  <a:lnTo>
                    <a:pt x="9464" y="11355"/>
                  </a:lnTo>
                  <a:close/>
                  <a:moveTo>
                    <a:pt x="3503" y="11435"/>
                  </a:moveTo>
                  <a:lnTo>
                    <a:pt x="3195" y="11956"/>
                  </a:lnTo>
                  <a:cubicBezTo>
                    <a:pt x="3208" y="11970"/>
                    <a:pt x="3221" y="11970"/>
                    <a:pt x="3221" y="11983"/>
                  </a:cubicBezTo>
                  <a:lnTo>
                    <a:pt x="3235" y="11983"/>
                  </a:lnTo>
                  <a:cubicBezTo>
                    <a:pt x="3302" y="12023"/>
                    <a:pt x="3382" y="12063"/>
                    <a:pt x="3462" y="12103"/>
                  </a:cubicBezTo>
                  <a:lnTo>
                    <a:pt x="3743" y="11569"/>
                  </a:lnTo>
                  <a:cubicBezTo>
                    <a:pt x="3663" y="11528"/>
                    <a:pt x="3583" y="11488"/>
                    <a:pt x="3503" y="11435"/>
                  </a:cubicBezTo>
                  <a:close/>
                  <a:moveTo>
                    <a:pt x="8983" y="11622"/>
                  </a:moveTo>
                  <a:cubicBezTo>
                    <a:pt x="8903" y="11662"/>
                    <a:pt x="8822" y="11688"/>
                    <a:pt x="8742" y="11729"/>
                  </a:cubicBezTo>
                  <a:lnTo>
                    <a:pt x="8983" y="12277"/>
                  </a:lnTo>
                  <a:lnTo>
                    <a:pt x="9010" y="12277"/>
                  </a:lnTo>
                  <a:lnTo>
                    <a:pt x="9010" y="12264"/>
                  </a:lnTo>
                  <a:lnTo>
                    <a:pt x="9022" y="12264"/>
                  </a:lnTo>
                  <a:cubicBezTo>
                    <a:pt x="9090" y="12223"/>
                    <a:pt x="9170" y="12196"/>
                    <a:pt x="9250" y="12157"/>
                  </a:cubicBezTo>
                  <a:lnTo>
                    <a:pt x="8983" y="11622"/>
                  </a:lnTo>
                  <a:close/>
                  <a:moveTo>
                    <a:pt x="3984" y="11688"/>
                  </a:moveTo>
                  <a:lnTo>
                    <a:pt x="3729" y="12237"/>
                  </a:lnTo>
                  <a:cubicBezTo>
                    <a:pt x="3743" y="12237"/>
                    <a:pt x="3743" y="12237"/>
                    <a:pt x="3756" y="12250"/>
                  </a:cubicBezTo>
                  <a:lnTo>
                    <a:pt x="3770" y="12250"/>
                  </a:lnTo>
                  <a:cubicBezTo>
                    <a:pt x="3850" y="12290"/>
                    <a:pt x="3930" y="12317"/>
                    <a:pt x="4010" y="12357"/>
                  </a:cubicBezTo>
                  <a:lnTo>
                    <a:pt x="4237" y="11795"/>
                  </a:lnTo>
                  <a:cubicBezTo>
                    <a:pt x="4144" y="11769"/>
                    <a:pt x="4064" y="11729"/>
                    <a:pt x="3984" y="11688"/>
                  </a:cubicBezTo>
                  <a:close/>
                  <a:moveTo>
                    <a:pt x="8488" y="11836"/>
                  </a:moveTo>
                  <a:cubicBezTo>
                    <a:pt x="8408" y="11863"/>
                    <a:pt x="8314" y="11902"/>
                    <a:pt x="8234" y="11929"/>
                  </a:cubicBezTo>
                  <a:lnTo>
                    <a:pt x="8421" y="12490"/>
                  </a:lnTo>
                  <a:cubicBezTo>
                    <a:pt x="8514" y="12464"/>
                    <a:pt x="8609" y="12437"/>
                    <a:pt x="8702" y="12397"/>
                  </a:cubicBezTo>
                  <a:lnTo>
                    <a:pt x="8488" y="11836"/>
                  </a:lnTo>
                  <a:close/>
                  <a:moveTo>
                    <a:pt x="4492" y="11889"/>
                  </a:moveTo>
                  <a:lnTo>
                    <a:pt x="4291" y="12464"/>
                  </a:lnTo>
                  <a:cubicBezTo>
                    <a:pt x="4358" y="12490"/>
                    <a:pt x="4438" y="12504"/>
                    <a:pt x="4504" y="12531"/>
                  </a:cubicBezTo>
                  <a:lnTo>
                    <a:pt x="4518" y="12531"/>
                  </a:lnTo>
                  <a:cubicBezTo>
                    <a:pt x="4531" y="12531"/>
                    <a:pt x="4531" y="12544"/>
                    <a:pt x="4531" y="12544"/>
                  </a:cubicBezTo>
                  <a:lnTo>
                    <a:pt x="4572" y="12544"/>
                  </a:lnTo>
                  <a:lnTo>
                    <a:pt x="4572" y="12558"/>
                  </a:lnTo>
                  <a:lnTo>
                    <a:pt x="4745" y="11970"/>
                  </a:lnTo>
                  <a:cubicBezTo>
                    <a:pt x="4652" y="11956"/>
                    <a:pt x="4572" y="11916"/>
                    <a:pt x="4492" y="11889"/>
                  </a:cubicBezTo>
                  <a:close/>
                  <a:moveTo>
                    <a:pt x="7967" y="12009"/>
                  </a:moveTo>
                  <a:cubicBezTo>
                    <a:pt x="7887" y="12023"/>
                    <a:pt x="7793" y="12050"/>
                    <a:pt x="7712" y="12077"/>
                  </a:cubicBezTo>
                  <a:lnTo>
                    <a:pt x="7846" y="12651"/>
                  </a:lnTo>
                  <a:cubicBezTo>
                    <a:pt x="7940" y="12638"/>
                    <a:pt x="8033" y="12611"/>
                    <a:pt x="8127" y="12585"/>
                  </a:cubicBezTo>
                  <a:lnTo>
                    <a:pt x="7967" y="12009"/>
                  </a:lnTo>
                  <a:close/>
                  <a:moveTo>
                    <a:pt x="5012" y="12050"/>
                  </a:moveTo>
                  <a:lnTo>
                    <a:pt x="4866" y="12638"/>
                  </a:lnTo>
                  <a:cubicBezTo>
                    <a:pt x="4946" y="12651"/>
                    <a:pt x="5012" y="12665"/>
                    <a:pt x="5093" y="12678"/>
                  </a:cubicBezTo>
                  <a:lnTo>
                    <a:pt x="5107" y="12691"/>
                  </a:lnTo>
                  <a:lnTo>
                    <a:pt x="5160" y="12691"/>
                  </a:lnTo>
                  <a:lnTo>
                    <a:pt x="5280" y="12103"/>
                  </a:lnTo>
                  <a:cubicBezTo>
                    <a:pt x="5187" y="12089"/>
                    <a:pt x="5093" y="12063"/>
                    <a:pt x="5012" y="12050"/>
                  </a:cubicBezTo>
                  <a:close/>
                  <a:moveTo>
                    <a:pt x="7445" y="12130"/>
                  </a:moveTo>
                  <a:cubicBezTo>
                    <a:pt x="7352" y="12143"/>
                    <a:pt x="7258" y="12157"/>
                    <a:pt x="7178" y="12170"/>
                  </a:cubicBezTo>
                  <a:lnTo>
                    <a:pt x="7245" y="12758"/>
                  </a:lnTo>
                  <a:cubicBezTo>
                    <a:pt x="7311" y="12758"/>
                    <a:pt x="7365" y="12745"/>
                    <a:pt x="7418" y="12745"/>
                  </a:cubicBezTo>
                  <a:lnTo>
                    <a:pt x="7432" y="12731"/>
                  </a:lnTo>
                  <a:lnTo>
                    <a:pt x="7499" y="12731"/>
                  </a:lnTo>
                  <a:lnTo>
                    <a:pt x="7499" y="12718"/>
                  </a:lnTo>
                  <a:lnTo>
                    <a:pt x="7552" y="12718"/>
                  </a:lnTo>
                  <a:lnTo>
                    <a:pt x="7445" y="12130"/>
                  </a:lnTo>
                  <a:close/>
                  <a:moveTo>
                    <a:pt x="5547" y="12157"/>
                  </a:moveTo>
                  <a:lnTo>
                    <a:pt x="5454" y="12745"/>
                  </a:lnTo>
                  <a:cubicBezTo>
                    <a:pt x="5467" y="12745"/>
                    <a:pt x="5481" y="12758"/>
                    <a:pt x="5494" y="12758"/>
                  </a:cubicBezTo>
                  <a:lnTo>
                    <a:pt x="5574" y="12758"/>
                  </a:lnTo>
                  <a:lnTo>
                    <a:pt x="5574" y="12772"/>
                  </a:lnTo>
                  <a:lnTo>
                    <a:pt x="5681" y="12772"/>
                  </a:lnTo>
                  <a:lnTo>
                    <a:pt x="5681" y="12784"/>
                  </a:lnTo>
                  <a:lnTo>
                    <a:pt x="5695" y="12772"/>
                  </a:lnTo>
                  <a:lnTo>
                    <a:pt x="5695" y="12784"/>
                  </a:lnTo>
                  <a:lnTo>
                    <a:pt x="5748" y="12784"/>
                  </a:lnTo>
                  <a:lnTo>
                    <a:pt x="5814" y="12184"/>
                  </a:lnTo>
                  <a:cubicBezTo>
                    <a:pt x="5721" y="12184"/>
                    <a:pt x="5627" y="12170"/>
                    <a:pt x="5547" y="12157"/>
                  </a:cubicBezTo>
                  <a:close/>
                  <a:moveTo>
                    <a:pt x="6898" y="12196"/>
                  </a:moveTo>
                  <a:cubicBezTo>
                    <a:pt x="6817" y="12210"/>
                    <a:pt x="6723" y="12210"/>
                    <a:pt x="6630" y="12210"/>
                  </a:cubicBezTo>
                  <a:lnTo>
                    <a:pt x="6657" y="12811"/>
                  </a:lnTo>
                  <a:cubicBezTo>
                    <a:pt x="6750" y="12811"/>
                    <a:pt x="6857" y="12798"/>
                    <a:pt x="6951" y="12798"/>
                  </a:cubicBezTo>
                  <a:lnTo>
                    <a:pt x="6898" y="12196"/>
                  </a:lnTo>
                  <a:close/>
                  <a:moveTo>
                    <a:pt x="6082" y="12210"/>
                  </a:moveTo>
                  <a:lnTo>
                    <a:pt x="6055" y="12811"/>
                  </a:lnTo>
                  <a:lnTo>
                    <a:pt x="6135" y="12811"/>
                  </a:lnTo>
                  <a:cubicBezTo>
                    <a:pt x="6203" y="12811"/>
                    <a:pt x="6283" y="12811"/>
                    <a:pt x="6349" y="12825"/>
                  </a:cubicBezTo>
                  <a:lnTo>
                    <a:pt x="6363" y="12223"/>
                  </a:lnTo>
                  <a:cubicBezTo>
                    <a:pt x="6269" y="12223"/>
                    <a:pt x="6176" y="12210"/>
                    <a:pt x="6082" y="1221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2"/>
            <p:cNvSpPr/>
            <p:nvPr/>
          </p:nvSpPr>
          <p:spPr>
            <a:xfrm>
              <a:off x="8145416" y="2570404"/>
              <a:ext cx="617236" cy="555757"/>
            </a:xfrm>
            <a:custGeom>
              <a:avLst/>
              <a:gdLst/>
              <a:ahLst/>
              <a:cxnLst/>
              <a:rect l="l" t="t" r="r" b="b"/>
              <a:pathLst>
                <a:path w="12901" h="11616" extrusionOk="0">
                  <a:moveTo>
                    <a:pt x="6450" y="0"/>
                  </a:moveTo>
                  <a:cubicBezTo>
                    <a:pt x="5044" y="0"/>
                    <a:pt x="3633" y="507"/>
                    <a:pt x="2514" y="1531"/>
                  </a:cubicBezTo>
                  <a:cubicBezTo>
                    <a:pt x="161" y="3696"/>
                    <a:pt x="1" y="7372"/>
                    <a:pt x="2166" y="9738"/>
                  </a:cubicBezTo>
                  <a:cubicBezTo>
                    <a:pt x="3308" y="10985"/>
                    <a:pt x="4870" y="11616"/>
                    <a:pt x="6438" y="11616"/>
                  </a:cubicBezTo>
                  <a:cubicBezTo>
                    <a:pt x="7844" y="11616"/>
                    <a:pt x="9255" y="11109"/>
                    <a:pt x="10373" y="10085"/>
                  </a:cubicBezTo>
                  <a:cubicBezTo>
                    <a:pt x="12740" y="7920"/>
                    <a:pt x="12900" y="4244"/>
                    <a:pt x="10721" y="1878"/>
                  </a:cubicBezTo>
                  <a:cubicBezTo>
                    <a:pt x="9579" y="631"/>
                    <a:pt x="8018" y="0"/>
                    <a:pt x="6450"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2"/>
            <p:cNvSpPr/>
            <p:nvPr/>
          </p:nvSpPr>
          <p:spPr>
            <a:xfrm>
              <a:off x="8145416" y="2570404"/>
              <a:ext cx="617236" cy="555757"/>
            </a:xfrm>
            <a:custGeom>
              <a:avLst/>
              <a:gdLst/>
              <a:ahLst/>
              <a:cxnLst/>
              <a:rect l="l" t="t" r="r" b="b"/>
              <a:pathLst>
                <a:path w="12901" h="11616" extrusionOk="0">
                  <a:moveTo>
                    <a:pt x="6450" y="0"/>
                  </a:moveTo>
                  <a:cubicBezTo>
                    <a:pt x="5044" y="0"/>
                    <a:pt x="3633" y="507"/>
                    <a:pt x="2514" y="1531"/>
                  </a:cubicBezTo>
                  <a:cubicBezTo>
                    <a:pt x="161" y="3696"/>
                    <a:pt x="1" y="7372"/>
                    <a:pt x="2166" y="9738"/>
                  </a:cubicBezTo>
                  <a:cubicBezTo>
                    <a:pt x="3308" y="10985"/>
                    <a:pt x="4870" y="11616"/>
                    <a:pt x="6438" y="11616"/>
                  </a:cubicBezTo>
                  <a:cubicBezTo>
                    <a:pt x="7844" y="11616"/>
                    <a:pt x="9255" y="11109"/>
                    <a:pt x="10373" y="10085"/>
                  </a:cubicBezTo>
                  <a:cubicBezTo>
                    <a:pt x="12740" y="7920"/>
                    <a:pt x="12900" y="4244"/>
                    <a:pt x="10721" y="1878"/>
                  </a:cubicBezTo>
                  <a:cubicBezTo>
                    <a:pt x="9579" y="631"/>
                    <a:pt x="8018" y="0"/>
                    <a:pt x="645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2"/>
            <p:cNvSpPr/>
            <p:nvPr/>
          </p:nvSpPr>
          <p:spPr>
            <a:xfrm>
              <a:off x="8167185" y="2590211"/>
              <a:ext cx="530830" cy="516190"/>
            </a:xfrm>
            <a:custGeom>
              <a:avLst/>
              <a:gdLst/>
              <a:ahLst/>
              <a:cxnLst/>
              <a:rect l="l" t="t" r="r" b="b"/>
              <a:pathLst>
                <a:path w="11095" h="10789" extrusionOk="0">
                  <a:moveTo>
                    <a:pt x="5996" y="1"/>
                  </a:moveTo>
                  <a:cubicBezTo>
                    <a:pt x="4691" y="1"/>
                    <a:pt x="3381" y="471"/>
                    <a:pt x="2340" y="1424"/>
                  </a:cubicBezTo>
                  <a:cubicBezTo>
                    <a:pt x="148" y="3429"/>
                    <a:pt x="0" y="6851"/>
                    <a:pt x="2019" y="9043"/>
                  </a:cubicBezTo>
                  <a:cubicBezTo>
                    <a:pt x="3074" y="10204"/>
                    <a:pt x="4530" y="10788"/>
                    <a:pt x="5981" y="10788"/>
                  </a:cubicBezTo>
                  <a:cubicBezTo>
                    <a:pt x="6185" y="10788"/>
                    <a:pt x="6388" y="10777"/>
                    <a:pt x="6591" y="10754"/>
                  </a:cubicBezTo>
                  <a:lnTo>
                    <a:pt x="6591" y="10754"/>
                  </a:lnTo>
                  <a:cubicBezTo>
                    <a:pt x="6428" y="10769"/>
                    <a:pt x="6265" y="10776"/>
                    <a:pt x="6102" y="10776"/>
                  </a:cubicBezTo>
                  <a:cubicBezTo>
                    <a:pt x="4671" y="10776"/>
                    <a:pt x="3250" y="10196"/>
                    <a:pt x="2206" y="9057"/>
                  </a:cubicBezTo>
                  <a:cubicBezTo>
                    <a:pt x="214" y="6904"/>
                    <a:pt x="362" y="3536"/>
                    <a:pt x="2527" y="1558"/>
                  </a:cubicBezTo>
                  <a:cubicBezTo>
                    <a:pt x="3542" y="624"/>
                    <a:pt x="4827" y="164"/>
                    <a:pt x="6110" y="164"/>
                  </a:cubicBezTo>
                  <a:cubicBezTo>
                    <a:pt x="7547" y="164"/>
                    <a:pt x="8980" y="742"/>
                    <a:pt x="10025" y="1878"/>
                  </a:cubicBezTo>
                  <a:cubicBezTo>
                    <a:pt x="10506" y="2400"/>
                    <a:pt x="10854" y="3001"/>
                    <a:pt x="11095" y="3616"/>
                  </a:cubicBezTo>
                  <a:cubicBezTo>
                    <a:pt x="10854" y="2948"/>
                    <a:pt x="10480" y="2306"/>
                    <a:pt x="9972" y="1745"/>
                  </a:cubicBezTo>
                  <a:cubicBezTo>
                    <a:pt x="8907" y="588"/>
                    <a:pt x="7455" y="1"/>
                    <a:pt x="599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2"/>
            <p:cNvSpPr/>
            <p:nvPr/>
          </p:nvSpPr>
          <p:spPr>
            <a:xfrm>
              <a:off x="8167185" y="2590211"/>
              <a:ext cx="530830" cy="516190"/>
            </a:xfrm>
            <a:custGeom>
              <a:avLst/>
              <a:gdLst/>
              <a:ahLst/>
              <a:cxnLst/>
              <a:rect l="l" t="t" r="r" b="b"/>
              <a:pathLst>
                <a:path w="11095" h="10789" extrusionOk="0">
                  <a:moveTo>
                    <a:pt x="5996" y="1"/>
                  </a:moveTo>
                  <a:cubicBezTo>
                    <a:pt x="4691" y="1"/>
                    <a:pt x="3381" y="471"/>
                    <a:pt x="2340" y="1424"/>
                  </a:cubicBezTo>
                  <a:cubicBezTo>
                    <a:pt x="148" y="3429"/>
                    <a:pt x="0" y="6851"/>
                    <a:pt x="2019" y="9043"/>
                  </a:cubicBezTo>
                  <a:cubicBezTo>
                    <a:pt x="3074" y="10204"/>
                    <a:pt x="4530" y="10788"/>
                    <a:pt x="5981" y="10788"/>
                  </a:cubicBezTo>
                  <a:cubicBezTo>
                    <a:pt x="6185" y="10788"/>
                    <a:pt x="6388" y="10777"/>
                    <a:pt x="6591" y="10754"/>
                  </a:cubicBezTo>
                  <a:lnTo>
                    <a:pt x="6591" y="10754"/>
                  </a:lnTo>
                  <a:cubicBezTo>
                    <a:pt x="6428" y="10769"/>
                    <a:pt x="6265" y="10776"/>
                    <a:pt x="6102" y="10776"/>
                  </a:cubicBezTo>
                  <a:cubicBezTo>
                    <a:pt x="4671" y="10776"/>
                    <a:pt x="3250" y="10196"/>
                    <a:pt x="2206" y="9057"/>
                  </a:cubicBezTo>
                  <a:cubicBezTo>
                    <a:pt x="214" y="6904"/>
                    <a:pt x="362" y="3536"/>
                    <a:pt x="2527" y="1558"/>
                  </a:cubicBezTo>
                  <a:cubicBezTo>
                    <a:pt x="3542" y="624"/>
                    <a:pt x="4827" y="164"/>
                    <a:pt x="6110" y="164"/>
                  </a:cubicBezTo>
                  <a:cubicBezTo>
                    <a:pt x="7547" y="164"/>
                    <a:pt x="8980" y="742"/>
                    <a:pt x="10025" y="1878"/>
                  </a:cubicBezTo>
                  <a:cubicBezTo>
                    <a:pt x="10506" y="2400"/>
                    <a:pt x="10854" y="3001"/>
                    <a:pt x="11095" y="3616"/>
                  </a:cubicBezTo>
                  <a:cubicBezTo>
                    <a:pt x="10854" y="2948"/>
                    <a:pt x="10480" y="2306"/>
                    <a:pt x="9972" y="1745"/>
                  </a:cubicBezTo>
                  <a:cubicBezTo>
                    <a:pt x="8907" y="588"/>
                    <a:pt x="7455" y="1"/>
                    <a:pt x="599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2"/>
            <p:cNvSpPr/>
            <p:nvPr/>
          </p:nvSpPr>
          <p:spPr>
            <a:xfrm>
              <a:off x="8335405" y="2644227"/>
              <a:ext cx="234101" cy="406196"/>
            </a:xfrm>
            <a:custGeom>
              <a:avLst/>
              <a:gdLst/>
              <a:ahLst/>
              <a:cxnLst/>
              <a:rect l="l" t="t" r="r" b="b"/>
              <a:pathLst>
                <a:path w="4893" h="8490" extrusionOk="0">
                  <a:moveTo>
                    <a:pt x="1524" y="1"/>
                  </a:moveTo>
                  <a:lnTo>
                    <a:pt x="1163" y="108"/>
                  </a:lnTo>
                  <a:lnTo>
                    <a:pt x="1323" y="749"/>
                  </a:lnTo>
                  <a:cubicBezTo>
                    <a:pt x="829" y="910"/>
                    <a:pt x="468" y="1191"/>
                    <a:pt x="254" y="1565"/>
                  </a:cubicBezTo>
                  <a:cubicBezTo>
                    <a:pt x="40" y="1939"/>
                    <a:pt x="0" y="2380"/>
                    <a:pt x="134" y="2888"/>
                  </a:cubicBezTo>
                  <a:cubicBezTo>
                    <a:pt x="241" y="3276"/>
                    <a:pt x="387" y="3570"/>
                    <a:pt x="588" y="3784"/>
                  </a:cubicBezTo>
                  <a:cubicBezTo>
                    <a:pt x="776" y="4011"/>
                    <a:pt x="1043" y="4198"/>
                    <a:pt x="1376" y="4358"/>
                  </a:cubicBezTo>
                  <a:lnTo>
                    <a:pt x="2499" y="4907"/>
                  </a:lnTo>
                  <a:cubicBezTo>
                    <a:pt x="2647" y="4987"/>
                    <a:pt x="2780" y="5053"/>
                    <a:pt x="2874" y="5121"/>
                  </a:cubicBezTo>
                  <a:cubicBezTo>
                    <a:pt x="2968" y="5174"/>
                    <a:pt x="3075" y="5240"/>
                    <a:pt x="3168" y="5335"/>
                  </a:cubicBezTo>
                  <a:cubicBezTo>
                    <a:pt x="3275" y="5415"/>
                    <a:pt x="3355" y="5522"/>
                    <a:pt x="3422" y="5629"/>
                  </a:cubicBezTo>
                  <a:cubicBezTo>
                    <a:pt x="3488" y="5736"/>
                    <a:pt x="3542" y="5869"/>
                    <a:pt x="3582" y="6016"/>
                  </a:cubicBezTo>
                  <a:cubicBezTo>
                    <a:pt x="3636" y="6217"/>
                    <a:pt x="3636" y="6390"/>
                    <a:pt x="3569" y="6524"/>
                  </a:cubicBezTo>
                  <a:cubicBezTo>
                    <a:pt x="3502" y="6671"/>
                    <a:pt x="3381" y="6764"/>
                    <a:pt x="3194" y="6818"/>
                  </a:cubicBezTo>
                  <a:cubicBezTo>
                    <a:pt x="3128" y="6832"/>
                    <a:pt x="3061" y="6844"/>
                    <a:pt x="3007" y="6844"/>
                  </a:cubicBezTo>
                  <a:cubicBezTo>
                    <a:pt x="2593" y="6844"/>
                    <a:pt x="2273" y="6443"/>
                    <a:pt x="2032" y="5641"/>
                  </a:cubicBezTo>
                  <a:lnTo>
                    <a:pt x="989" y="6176"/>
                  </a:lnTo>
                  <a:cubicBezTo>
                    <a:pt x="1350" y="7299"/>
                    <a:pt x="1952" y="7874"/>
                    <a:pt x="2820" y="7874"/>
                  </a:cubicBezTo>
                  <a:cubicBezTo>
                    <a:pt x="2994" y="7874"/>
                    <a:pt x="3168" y="7847"/>
                    <a:pt x="3355" y="7807"/>
                  </a:cubicBezTo>
                  <a:lnTo>
                    <a:pt x="3542" y="8489"/>
                  </a:lnTo>
                  <a:lnTo>
                    <a:pt x="3903" y="8395"/>
                  </a:lnTo>
                  <a:lnTo>
                    <a:pt x="3716" y="7700"/>
                  </a:lnTo>
                  <a:cubicBezTo>
                    <a:pt x="4157" y="7527"/>
                    <a:pt x="4478" y="7259"/>
                    <a:pt x="4665" y="6871"/>
                  </a:cubicBezTo>
                  <a:cubicBezTo>
                    <a:pt x="4852" y="6497"/>
                    <a:pt x="4892" y="6069"/>
                    <a:pt x="4772" y="5615"/>
                  </a:cubicBezTo>
                  <a:cubicBezTo>
                    <a:pt x="4705" y="5388"/>
                    <a:pt x="4625" y="5187"/>
                    <a:pt x="4518" y="5000"/>
                  </a:cubicBezTo>
                  <a:cubicBezTo>
                    <a:pt x="4411" y="4827"/>
                    <a:pt x="4290" y="4666"/>
                    <a:pt x="4144" y="4519"/>
                  </a:cubicBezTo>
                  <a:cubicBezTo>
                    <a:pt x="3996" y="4385"/>
                    <a:pt x="3850" y="4265"/>
                    <a:pt x="3702" y="4171"/>
                  </a:cubicBezTo>
                  <a:cubicBezTo>
                    <a:pt x="3556" y="4064"/>
                    <a:pt x="3395" y="3971"/>
                    <a:pt x="3208" y="3877"/>
                  </a:cubicBezTo>
                  <a:lnTo>
                    <a:pt x="2085" y="3330"/>
                  </a:lnTo>
                  <a:cubicBezTo>
                    <a:pt x="1858" y="3209"/>
                    <a:pt x="1684" y="3089"/>
                    <a:pt x="1564" y="2968"/>
                  </a:cubicBezTo>
                  <a:cubicBezTo>
                    <a:pt x="1430" y="2848"/>
                    <a:pt x="1337" y="2688"/>
                    <a:pt x="1283" y="2460"/>
                  </a:cubicBezTo>
                  <a:cubicBezTo>
                    <a:pt x="1230" y="2273"/>
                    <a:pt x="1243" y="2100"/>
                    <a:pt x="1310" y="1966"/>
                  </a:cubicBezTo>
                  <a:cubicBezTo>
                    <a:pt x="1376" y="1833"/>
                    <a:pt x="1510" y="1726"/>
                    <a:pt x="1684" y="1658"/>
                  </a:cubicBezTo>
                  <a:cubicBezTo>
                    <a:pt x="1765" y="1645"/>
                    <a:pt x="1831" y="1631"/>
                    <a:pt x="1898" y="1631"/>
                  </a:cubicBezTo>
                  <a:lnTo>
                    <a:pt x="1991" y="1631"/>
                  </a:lnTo>
                  <a:cubicBezTo>
                    <a:pt x="2085" y="1645"/>
                    <a:pt x="2166" y="1685"/>
                    <a:pt x="2219" y="1738"/>
                  </a:cubicBezTo>
                  <a:cubicBezTo>
                    <a:pt x="2285" y="1792"/>
                    <a:pt x="2353" y="1872"/>
                    <a:pt x="2406" y="1966"/>
                  </a:cubicBezTo>
                  <a:cubicBezTo>
                    <a:pt x="2473" y="2059"/>
                    <a:pt x="2513" y="2166"/>
                    <a:pt x="2553" y="2260"/>
                  </a:cubicBezTo>
                  <a:cubicBezTo>
                    <a:pt x="2593" y="2367"/>
                    <a:pt x="2647" y="2487"/>
                    <a:pt x="2686" y="2621"/>
                  </a:cubicBezTo>
                  <a:lnTo>
                    <a:pt x="3716" y="2113"/>
                  </a:lnTo>
                  <a:cubicBezTo>
                    <a:pt x="3622" y="1859"/>
                    <a:pt x="3529" y="1645"/>
                    <a:pt x="3422" y="1458"/>
                  </a:cubicBezTo>
                  <a:cubicBezTo>
                    <a:pt x="3315" y="1271"/>
                    <a:pt x="3181" y="1097"/>
                    <a:pt x="3021" y="950"/>
                  </a:cubicBezTo>
                  <a:cubicBezTo>
                    <a:pt x="2861" y="803"/>
                    <a:pt x="2660" y="710"/>
                    <a:pt x="2446" y="656"/>
                  </a:cubicBezTo>
                  <a:cubicBezTo>
                    <a:pt x="2339" y="630"/>
                    <a:pt x="2219" y="616"/>
                    <a:pt x="2085" y="616"/>
                  </a:cubicBezTo>
                  <a:cubicBezTo>
                    <a:pt x="1965" y="616"/>
                    <a:pt x="1831" y="630"/>
                    <a:pt x="1697" y="656"/>
                  </a:cubicBezTo>
                  <a:lnTo>
                    <a:pt x="1524" y="1"/>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2"/>
            <p:cNvSpPr/>
            <p:nvPr/>
          </p:nvSpPr>
          <p:spPr>
            <a:xfrm>
              <a:off x="7348621" y="1802506"/>
              <a:ext cx="441984" cy="417966"/>
            </a:xfrm>
            <a:custGeom>
              <a:avLst/>
              <a:gdLst/>
              <a:ahLst/>
              <a:cxnLst/>
              <a:rect l="l" t="t" r="r" b="b"/>
              <a:pathLst>
                <a:path w="9238" h="8736" extrusionOk="0">
                  <a:moveTo>
                    <a:pt x="4620" y="0"/>
                  </a:moveTo>
                  <a:cubicBezTo>
                    <a:pt x="2437" y="0"/>
                    <a:pt x="541" y="1633"/>
                    <a:pt x="282" y="3853"/>
                  </a:cubicBezTo>
                  <a:cubicBezTo>
                    <a:pt x="0" y="6259"/>
                    <a:pt x="1711" y="8424"/>
                    <a:pt x="4117" y="8706"/>
                  </a:cubicBezTo>
                  <a:cubicBezTo>
                    <a:pt x="4290" y="8726"/>
                    <a:pt x="4461" y="8736"/>
                    <a:pt x="4630" y="8736"/>
                  </a:cubicBezTo>
                  <a:cubicBezTo>
                    <a:pt x="6813" y="8736"/>
                    <a:pt x="8696" y="7102"/>
                    <a:pt x="8956" y="4883"/>
                  </a:cubicBezTo>
                  <a:cubicBezTo>
                    <a:pt x="9237" y="2477"/>
                    <a:pt x="7526" y="311"/>
                    <a:pt x="5133" y="30"/>
                  </a:cubicBezTo>
                  <a:cubicBezTo>
                    <a:pt x="4961" y="10"/>
                    <a:pt x="4789" y="0"/>
                    <a:pt x="462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2"/>
            <p:cNvSpPr/>
            <p:nvPr/>
          </p:nvSpPr>
          <p:spPr>
            <a:xfrm>
              <a:off x="7348621" y="1802506"/>
              <a:ext cx="441984" cy="417966"/>
            </a:xfrm>
            <a:custGeom>
              <a:avLst/>
              <a:gdLst/>
              <a:ahLst/>
              <a:cxnLst/>
              <a:rect l="l" t="t" r="r" b="b"/>
              <a:pathLst>
                <a:path w="9238" h="8736" extrusionOk="0">
                  <a:moveTo>
                    <a:pt x="4620" y="0"/>
                  </a:moveTo>
                  <a:cubicBezTo>
                    <a:pt x="2437" y="0"/>
                    <a:pt x="541" y="1633"/>
                    <a:pt x="282" y="3853"/>
                  </a:cubicBezTo>
                  <a:cubicBezTo>
                    <a:pt x="0" y="6259"/>
                    <a:pt x="1711" y="8424"/>
                    <a:pt x="4117" y="8706"/>
                  </a:cubicBezTo>
                  <a:cubicBezTo>
                    <a:pt x="4290" y="8726"/>
                    <a:pt x="4461" y="8736"/>
                    <a:pt x="4630" y="8736"/>
                  </a:cubicBezTo>
                  <a:cubicBezTo>
                    <a:pt x="6813" y="8736"/>
                    <a:pt x="8696" y="7102"/>
                    <a:pt x="8956" y="4883"/>
                  </a:cubicBezTo>
                  <a:cubicBezTo>
                    <a:pt x="9237" y="2477"/>
                    <a:pt x="7526" y="311"/>
                    <a:pt x="5133" y="30"/>
                  </a:cubicBezTo>
                  <a:cubicBezTo>
                    <a:pt x="4961" y="10"/>
                    <a:pt x="4789" y="0"/>
                    <a:pt x="462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2"/>
            <p:cNvSpPr/>
            <p:nvPr/>
          </p:nvSpPr>
          <p:spPr>
            <a:xfrm>
              <a:off x="7332641" y="1787818"/>
              <a:ext cx="441936" cy="417918"/>
            </a:xfrm>
            <a:custGeom>
              <a:avLst/>
              <a:gdLst/>
              <a:ahLst/>
              <a:cxnLst/>
              <a:rect l="l" t="t" r="r" b="b"/>
              <a:pathLst>
                <a:path w="9237" h="8735" extrusionOk="0">
                  <a:moveTo>
                    <a:pt x="4616" y="0"/>
                  </a:moveTo>
                  <a:cubicBezTo>
                    <a:pt x="2424" y="0"/>
                    <a:pt x="542" y="1633"/>
                    <a:pt x="281" y="3853"/>
                  </a:cubicBezTo>
                  <a:cubicBezTo>
                    <a:pt x="1" y="6259"/>
                    <a:pt x="1712" y="8424"/>
                    <a:pt x="4104" y="8705"/>
                  </a:cubicBezTo>
                  <a:cubicBezTo>
                    <a:pt x="4278" y="8725"/>
                    <a:pt x="4450" y="8735"/>
                    <a:pt x="4621" y="8735"/>
                  </a:cubicBezTo>
                  <a:cubicBezTo>
                    <a:pt x="6813" y="8735"/>
                    <a:pt x="8695" y="7102"/>
                    <a:pt x="8956" y="4882"/>
                  </a:cubicBezTo>
                  <a:cubicBezTo>
                    <a:pt x="9236" y="2476"/>
                    <a:pt x="7525" y="310"/>
                    <a:pt x="5133" y="30"/>
                  </a:cubicBezTo>
                  <a:cubicBezTo>
                    <a:pt x="4959" y="10"/>
                    <a:pt x="4787" y="0"/>
                    <a:pt x="461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2"/>
            <p:cNvSpPr/>
            <p:nvPr/>
          </p:nvSpPr>
          <p:spPr>
            <a:xfrm>
              <a:off x="7344793" y="1787962"/>
              <a:ext cx="417631" cy="417631"/>
            </a:xfrm>
            <a:custGeom>
              <a:avLst/>
              <a:gdLst/>
              <a:ahLst/>
              <a:cxnLst/>
              <a:rect l="l" t="t" r="r" b="b"/>
              <a:pathLst>
                <a:path w="8729" h="8729" extrusionOk="0">
                  <a:moveTo>
                    <a:pt x="4265" y="1"/>
                  </a:moveTo>
                  <a:lnTo>
                    <a:pt x="4265" y="402"/>
                  </a:lnTo>
                  <a:cubicBezTo>
                    <a:pt x="4331" y="402"/>
                    <a:pt x="4398" y="402"/>
                    <a:pt x="4452" y="414"/>
                  </a:cubicBezTo>
                  <a:lnTo>
                    <a:pt x="4464" y="1"/>
                  </a:lnTo>
                  <a:close/>
                  <a:moveTo>
                    <a:pt x="4024" y="13"/>
                  </a:moveTo>
                  <a:cubicBezTo>
                    <a:pt x="3970" y="13"/>
                    <a:pt x="3903" y="27"/>
                    <a:pt x="3850" y="27"/>
                  </a:cubicBezTo>
                  <a:lnTo>
                    <a:pt x="3903" y="428"/>
                  </a:lnTo>
                  <a:cubicBezTo>
                    <a:pt x="3957" y="428"/>
                    <a:pt x="4024" y="414"/>
                    <a:pt x="4090" y="414"/>
                  </a:cubicBezTo>
                  <a:lnTo>
                    <a:pt x="4051" y="13"/>
                  </a:lnTo>
                  <a:close/>
                  <a:moveTo>
                    <a:pt x="4666" y="13"/>
                  </a:moveTo>
                  <a:lnTo>
                    <a:pt x="4639" y="414"/>
                  </a:lnTo>
                  <a:cubicBezTo>
                    <a:pt x="4705" y="428"/>
                    <a:pt x="4759" y="428"/>
                    <a:pt x="4826" y="428"/>
                  </a:cubicBezTo>
                  <a:lnTo>
                    <a:pt x="4839" y="441"/>
                  </a:lnTo>
                  <a:lnTo>
                    <a:pt x="4892" y="27"/>
                  </a:lnTo>
                  <a:lnTo>
                    <a:pt x="4812" y="27"/>
                  </a:lnTo>
                  <a:lnTo>
                    <a:pt x="4799" y="13"/>
                  </a:lnTo>
                  <a:close/>
                  <a:moveTo>
                    <a:pt x="3650" y="54"/>
                  </a:moveTo>
                  <a:cubicBezTo>
                    <a:pt x="3609" y="67"/>
                    <a:pt x="3569" y="67"/>
                    <a:pt x="3529" y="81"/>
                  </a:cubicBezTo>
                  <a:lnTo>
                    <a:pt x="3516" y="81"/>
                  </a:lnTo>
                  <a:cubicBezTo>
                    <a:pt x="3502" y="81"/>
                    <a:pt x="3475" y="94"/>
                    <a:pt x="3449" y="94"/>
                  </a:cubicBezTo>
                  <a:lnTo>
                    <a:pt x="3529" y="495"/>
                  </a:lnTo>
                  <a:cubicBezTo>
                    <a:pt x="3596" y="482"/>
                    <a:pt x="3662" y="468"/>
                    <a:pt x="3716" y="455"/>
                  </a:cubicBezTo>
                  <a:lnTo>
                    <a:pt x="3650" y="54"/>
                  </a:lnTo>
                  <a:close/>
                  <a:moveTo>
                    <a:pt x="5093" y="54"/>
                  </a:moveTo>
                  <a:lnTo>
                    <a:pt x="5026" y="468"/>
                  </a:lnTo>
                  <a:cubicBezTo>
                    <a:pt x="5079" y="468"/>
                    <a:pt x="5147" y="482"/>
                    <a:pt x="5200" y="495"/>
                  </a:cubicBezTo>
                  <a:lnTo>
                    <a:pt x="5293" y="94"/>
                  </a:lnTo>
                  <a:cubicBezTo>
                    <a:pt x="5266" y="94"/>
                    <a:pt x="5240" y="81"/>
                    <a:pt x="5213" y="81"/>
                  </a:cubicBezTo>
                  <a:lnTo>
                    <a:pt x="5173" y="81"/>
                  </a:lnTo>
                  <a:lnTo>
                    <a:pt x="5173" y="67"/>
                  </a:lnTo>
                  <a:lnTo>
                    <a:pt x="5147" y="67"/>
                  </a:lnTo>
                  <a:cubicBezTo>
                    <a:pt x="5120" y="67"/>
                    <a:pt x="5106" y="67"/>
                    <a:pt x="5093" y="54"/>
                  </a:cubicBezTo>
                  <a:close/>
                  <a:moveTo>
                    <a:pt x="3249" y="147"/>
                  </a:moveTo>
                  <a:cubicBezTo>
                    <a:pt x="3181" y="161"/>
                    <a:pt x="3115" y="174"/>
                    <a:pt x="3048" y="201"/>
                  </a:cubicBezTo>
                  <a:lnTo>
                    <a:pt x="3181" y="589"/>
                  </a:lnTo>
                  <a:cubicBezTo>
                    <a:pt x="3235" y="575"/>
                    <a:pt x="3302" y="548"/>
                    <a:pt x="3356" y="535"/>
                  </a:cubicBezTo>
                  <a:lnTo>
                    <a:pt x="3249" y="147"/>
                  </a:lnTo>
                  <a:close/>
                  <a:moveTo>
                    <a:pt x="5494" y="147"/>
                  </a:moveTo>
                  <a:lnTo>
                    <a:pt x="5387" y="535"/>
                  </a:lnTo>
                  <a:cubicBezTo>
                    <a:pt x="5441" y="562"/>
                    <a:pt x="5507" y="575"/>
                    <a:pt x="5561" y="589"/>
                  </a:cubicBezTo>
                  <a:lnTo>
                    <a:pt x="5681" y="201"/>
                  </a:lnTo>
                  <a:cubicBezTo>
                    <a:pt x="5655" y="188"/>
                    <a:pt x="5628" y="188"/>
                    <a:pt x="5614" y="174"/>
                  </a:cubicBezTo>
                  <a:lnTo>
                    <a:pt x="5587" y="174"/>
                  </a:lnTo>
                  <a:cubicBezTo>
                    <a:pt x="5548" y="161"/>
                    <a:pt x="5521" y="147"/>
                    <a:pt x="5494" y="147"/>
                  </a:cubicBezTo>
                  <a:close/>
                  <a:moveTo>
                    <a:pt x="2848" y="268"/>
                  </a:moveTo>
                  <a:cubicBezTo>
                    <a:pt x="2821" y="281"/>
                    <a:pt x="2780" y="295"/>
                    <a:pt x="2754" y="307"/>
                  </a:cubicBezTo>
                  <a:lnTo>
                    <a:pt x="2727" y="307"/>
                  </a:lnTo>
                  <a:lnTo>
                    <a:pt x="2727" y="321"/>
                  </a:lnTo>
                  <a:lnTo>
                    <a:pt x="2700" y="321"/>
                  </a:lnTo>
                  <a:lnTo>
                    <a:pt x="2700" y="334"/>
                  </a:lnTo>
                  <a:lnTo>
                    <a:pt x="2673" y="334"/>
                  </a:lnTo>
                  <a:lnTo>
                    <a:pt x="2834" y="722"/>
                  </a:lnTo>
                  <a:cubicBezTo>
                    <a:pt x="2887" y="696"/>
                    <a:pt x="2941" y="669"/>
                    <a:pt x="3008" y="655"/>
                  </a:cubicBezTo>
                  <a:lnTo>
                    <a:pt x="2861" y="268"/>
                  </a:lnTo>
                  <a:close/>
                  <a:moveTo>
                    <a:pt x="5881" y="268"/>
                  </a:moveTo>
                  <a:lnTo>
                    <a:pt x="5735" y="655"/>
                  </a:lnTo>
                  <a:cubicBezTo>
                    <a:pt x="5801" y="669"/>
                    <a:pt x="5855" y="696"/>
                    <a:pt x="5908" y="722"/>
                  </a:cubicBezTo>
                  <a:lnTo>
                    <a:pt x="6068" y="348"/>
                  </a:lnTo>
                  <a:cubicBezTo>
                    <a:pt x="6002" y="321"/>
                    <a:pt x="5949" y="295"/>
                    <a:pt x="5881" y="268"/>
                  </a:cubicBezTo>
                  <a:close/>
                  <a:moveTo>
                    <a:pt x="2486" y="428"/>
                  </a:moveTo>
                  <a:cubicBezTo>
                    <a:pt x="2447" y="441"/>
                    <a:pt x="2420" y="455"/>
                    <a:pt x="2393" y="468"/>
                  </a:cubicBezTo>
                  <a:lnTo>
                    <a:pt x="2379" y="468"/>
                  </a:lnTo>
                  <a:lnTo>
                    <a:pt x="2379" y="482"/>
                  </a:lnTo>
                  <a:lnTo>
                    <a:pt x="2299" y="521"/>
                  </a:lnTo>
                  <a:lnTo>
                    <a:pt x="2500" y="883"/>
                  </a:lnTo>
                  <a:cubicBezTo>
                    <a:pt x="2554" y="842"/>
                    <a:pt x="2607" y="815"/>
                    <a:pt x="2661" y="789"/>
                  </a:cubicBezTo>
                  <a:lnTo>
                    <a:pt x="2486" y="428"/>
                  </a:lnTo>
                  <a:close/>
                  <a:moveTo>
                    <a:pt x="6256" y="428"/>
                  </a:moveTo>
                  <a:lnTo>
                    <a:pt x="6082" y="803"/>
                  </a:lnTo>
                  <a:lnTo>
                    <a:pt x="6243" y="883"/>
                  </a:lnTo>
                  <a:lnTo>
                    <a:pt x="6443" y="521"/>
                  </a:lnTo>
                  <a:cubicBezTo>
                    <a:pt x="6403" y="495"/>
                    <a:pt x="6363" y="482"/>
                    <a:pt x="6323" y="455"/>
                  </a:cubicBezTo>
                  <a:lnTo>
                    <a:pt x="6309" y="455"/>
                  </a:lnTo>
                  <a:cubicBezTo>
                    <a:pt x="6296" y="441"/>
                    <a:pt x="6269" y="441"/>
                    <a:pt x="6256" y="428"/>
                  </a:cubicBezTo>
                  <a:close/>
                  <a:moveTo>
                    <a:pt x="2112" y="615"/>
                  </a:moveTo>
                  <a:lnTo>
                    <a:pt x="2112" y="628"/>
                  </a:lnTo>
                  <a:lnTo>
                    <a:pt x="2099" y="628"/>
                  </a:lnTo>
                  <a:lnTo>
                    <a:pt x="2099" y="642"/>
                  </a:lnTo>
                  <a:lnTo>
                    <a:pt x="2072" y="642"/>
                  </a:lnTo>
                  <a:lnTo>
                    <a:pt x="2072" y="655"/>
                  </a:lnTo>
                  <a:lnTo>
                    <a:pt x="2059" y="655"/>
                  </a:lnTo>
                  <a:cubicBezTo>
                    <a:pt x="2019" y="682"/>
                    <a:pt x="1978" y="708"/>
                    <a:pt x="1952" y="722"/>
                  </a:cubicBezTo>
                  <a:lnTo>
                    <a:pt x="2179" y="1070"/>
                  </a:lnTo>
                  <a:cubicBezTo>
                    <a:pt x="2233" y="1029"/>
                    <a:pt x="2286" y="1003"/>
                    <a:pt x="2326" y="963"/>
                  </a:cubicBezTo>
                  <a:lnTo>
                    <a:pt x="2126" y="615"/>
                  </a:lnTo>
                  <a:close/>
                  <a:moveTo>
                    <a:pt x="6617" y="628"/>
                  </a:moveTo>
                  <a:lnTo>
                    <a:pt x="6403" y="976"/>
                  </a:lnTo>
                  <a:cubicBezTo>
                    <a:pt x="6457" y="1003"/>
                    <a:pt x="6510" y="1043"/>
                    <a:pt x="6564" y="1070"/>
                  </a:cubicBezTo>
                  <a:lnTo>
                    <a:pt x="6790" y="735"/>
                  </a:lnTo>
                  <a:cubicBezTo>
                    <a:pt x="6764" y="708"/>
                    <a:pt x="6724" y="696"/>
                    <a:pt x="6697" y="669"/>
                  </a:cubicBezTo>
                  <a:lnTo>
                    <a:pt x="6683" y="669"/>
                  </a:lnTo>
                  <a:cubicBezTo>
                    <a:pt x="6657" y="655"/>
                    <a:pt x="6644" y="642"/>
                    <a:pt x="6617" y="628"/>
                  </a:cubicBezTo>
                  <a:close/>
                  <a:moveTo>
                    <a:pt x="1778" y="842"/>
                  </a:moveTo>
                  <a:cubicBezTo>
                    <a:pt x="1778" y="856"/>
                    <a:pt x="1764" y="856"/>
                    <a:pt x="1752" y="869"/>
                  </a:cubicBezTo>
                  <a:lnTo>
                    <a:pt x="1738" y="869"/>
                  </a:lnTo>
                  <a:cubicBezTo>
                    <a:pt x="1711" y="896"/>
                    <a:pt x="1671" y="922"/>
                    <a:pt x="1645" y="949"/>
                  </a:cubicBezTo>
                  <a:lnTo>
                    <a:pt x="1631" y="949"/>
                  </a:lnTo>
                  <a:lnTo>
                    <a:pt x="1631" y="963"/>
                  </a:lnTo>
                  <a:lnTo>
                    <a:pt x="1618" y="963"/>
                  </a:lnTo>
                  <a:lnTo>
                    <a:pt x="1871" y="1284"/>
                  </a:lnTo>
                  <a:cubicBezTo>
                    <a:pt x="1925" y="1243"/>
                    <a:pt x="1978" y="1216"/>
                    <a:pt x="2019" y="1177"/>
                  </a:cubicBezTo>
                  <a:lnTo>
                    <a:pt x="1778" y="842"/>
                  </a:lnTo>
                  <a:close/>
                  <a:moveTo>
                    <a:pt x="6951" y="856"/>
                  </a:moveTo>
                  <a:lnTo>
                    <a:pt x="6710" y="1177"/>
                  </a:lnTo>
                  <a:cubicBezTo>
                    <a:pt x="6764" y="1216"/>
                    <a:pt x="6817" y="1257"/>
                    <a:pt x="6858" y="1297"/>
                  </a:cubicBezTo>
                  <a:lnTo>
                    <a:pt x="7125" y="976"/>
                  </a:lnTo>
                  <a:cubicBezTo>
                    <a:pt x="7084" y="949"/>
                    <a:pt x="7058" y="922"/>
                    <a:pt x="7031" y="896"/>
                  </a:cubicBezTo>
                  <a:lnTo>
                    <a:pt x="7004" y="896"/>
                  </a:lnTo>
                  <a:lnTo>
                    <a:pt x="7004" y="883"/>
                  </a:lnTo>
                  <a:lnTo>
                    <a:pt x="6991" y="883"/>
                  </a:lnTo>
                  <a:lnTo>
                    <a:pt x="6991" y="869"/>
                  </a:lnTo>
                  <a:cubicBezTo>
                    <a:pt x="6977" y="869"/>
                    <a:pt x="6965" y="856"/>
                    <a:pt x="6951" y="856"/>
                  </a:cubicBezTo>
                  <a:close/>
                  <a:moveTo>
                    <a:pt x="1458" y="1097"/>
                  </a:moveTo>
                  <a:cubicBezTo>
                    <a:pt x="1444" y="1109"/>
                    <a:pt x="1431" y="1123"/>
                    <a:pt x="1417" y="1150"/>
                  </a:cubicBezTo>
                  <a:lnTo>
                    <a:pt x="1404" y="1150"/>
                  </a:lnTo>
                  <a:lnTo>
                    <a:pt x="1404" y="1163"/>
                  </a:lnTo>
                  <a:lnTo>
                    <a:pt x="1390" y="1163"/>
                  </a:lnTo>
                  <a:lnTo>
                    <a:pt x="1390" y="1177"/>
                  </a:lnTo>
                  <a:lnTo>
                    <a:pt x="1377" y="1177"/>
                  </a:lnTo>
                  <a:lnTo>
                    <a:pt x="1377" y="1190"/>
                  </a:lnTo>
                  <a:lnTo>
                    <a:pt x="1363" y="1190"/>
                  </a:lnTo>
                  <a:lnTo>
                    <a:pt x="1363" y="1204"/>
                  </a:lnTo>
                  <a:lnTo>
                    <a:pt x="1351" y="1204"/>
                  </a:lnTo>
                  <a:lnTo>
                    <a:pt x="1337" y="1216"/>
                  </a:lnTo>
                  <a:lnTo>
                    <a:pt x="1310" y="1243"/>
                  </a:lnTo>
                  <a:lnTo>
                    <a:pt x="1604" y="1537"/>
                  </a:lnTo>
                  <a:cubicBezTo>
                    <a:pt x="1645" y="1498"/>
                    <a:pt x="1684" y="1444"/>
                    <a:pt x="1738" y="1404"/>
                  </a:cubicBezTo>
                  <a:lnTo>
                    <a:pt x="1458" y="1097"/>
                  </a:lnTo>
                  <a:close/>
                  <a:moveTo>
                    <a:pt x="7271" y="1109"/>
                  </a:moveTo>
                  <a:lnTo>
                    <a:pt x="7004" y="1417"/>
                  </a:lnTo>
                  <a:cubicBezTo>
                    <a:pt x="7045" y="1457"/>
                    <a:pt x="7098" y="1498"/>
                    <a:pt x="7138" y="1537"/>
                  </a:cubicBezTo>
                  <a:lnTo>
                    <a:pt x="7419" y="1243"/>
                  </a:lnTo>
                  <a:lnTo>
                    <a:pt x="7378" y="1204"/>
                  </a:lnTo>
                  <a:lnTo>
                    <a:pt x="7366" y="1204"/>
                  </a:lnTo>
                  <a:lnTo>
                    <a:pt x="7366" y="1190"/>
                  </a:lnTo>
                  <a:lnTo>
                    <a:pt x="7352" y="1190"/>
                  </a:lnTo>
                  <a:lnTo>
                    <a:pt x="7271" y="1109"/>
                  </a:lnTo>
                  <a:close/>
                  <a:moveTo>
                    <a:pt x="1176" y="1391"/>
                  </a:moveTo>
                  <a:cubicBezTo>
                    <a:pt x="1123" y="1430"/>
                    <a:pt x="1083" y="1484"/>
                    <a:pt x="1030" y="1537"/>
                  </a:cubicBezTo>
                  <a:lnTo>
                    <a:pt x="1351" y="1805"/>
                  </a:lnTo>
                  <a:cubicBezTo>
                    <a:pt x="1390" y="1765"/>
                    <a:pt x="1431" y="1712"/>
                    <a:pt x="1470" y="1671"/>
                  </a:cubicBezTo>
                  <a:lnTo>
                    <a:pt x="1176" y="1391"/>
                  </a:lnTo>
                  <a:close/>
                  <a:moveTo>
                    <a:pt x="7566" y="1391"/>
                  </a:moveTo>
                  <a:lnTo>
                    <a:pt x="7271" y="1671"/>
                  </a:lnTo>
                  <a:cubicBezTo>
                    <a:pt x="7312" y="1724"/>
                    <a:pt x="7352" y="1765"/>
                    <a:pt x="7392" y="1818"/>
                  </a:cubicBezTo>
                  <a:lnTo>
                    <a:pt x="7699" y="1551"/>
                  </a:lnTo>
                  <a:cubicBezTo>
                    <a:pt x="7660" y="1498"/>
                    <a:pt x="7619" y="1444"/>
                    <a:pt x="7566" y="1391"/>
                  </a:cubicBezTo>
                  <a:close/>
                  <a:moveTo>
                    <a:pt x="896" y="1698"/>
                  </a:moveTo>
                  <a:lnTo>
                    <a:pt x="896" y="1712"/>
                  </a:lnTo>
                  <a:lnTo>
                    <a:pt x="896" y="1724"/>
                  </a:lnTo>
                  <a:lnTo>
                    <a:pt x="882" y="1724"/>
                  </a:lnTo>
                  <a:lnTo>
                    <a:pt x="882" y="1738"/>
                  </a:lnTo>
                  <a:lnTo>
                    <a:pt x="869" y="1738"/>
                  </a:lnTo>
                  <a:lnTo>
                    <a:pt x="869" y="1751"/>
                  </a:lnTo>
                  <a:cubicBezTo>
                    <a:pt x="869" y="1751"/>
                    <a:pt x="856" y="1751"/>
                    <a:pt x="856" y="1765"/>
                  </a:cubicBezTo>
                  <a:lnTo>
                    <a:pt x="856" y="1778"/>
                  </a:lnTo>
                  <a:cubicBezTo>
                    <a:pt x="829" y="1805"/>
                    <a:pt x="802" y="1831"/>
                    <a:pt x="789" y="1858"/>
                  </a:cubicBezTo>
                  <a:lnTo>
                    <a:pt x="1123" y="2099"/>
                  </a:lnTo>
                  <a:cubicBezTo>
                    <a:pt x="1150" y="2045"/>
                    <a:pt x="1190" y="1992"/>
                    <a:pt x="1230" y="1952"/>
                  </a:cubicBezTo>
                  <a:lnTo>
                    <a:pt x="909" y="1698"/>
                  </a:lnTo>
                  <a:close/>
                  <a:moveTo>
                    <a:pt x="7833" y="1712"/>
                  </a:moveTo>
                  <a:lnTo>
                    <a:pt x="7512" y="1952"/>
                  </a:lnTo>
                  <a:cubicBezTo>
                    <a:pt x="7539" y="2006"/>
                    <a:pt x="7579" y="2059"/>
                    <a:pt x="7619" y="2113"/>
                  </a:cubicBezTo>
                  <a:lnTo>
                    <a:pt x="7954" y="1872"/>
                  </a:lnTo>
                  <a:lnTo>
                    <a:pt x="7940" y="1858"/>
                  </a:lnTo>
                  <a:lnTo>
                    <a:pt x="7940" y="1845"/>
                  </a:lnTo>
                  <a:cubicBezTo>
                    <a:pt x="7900" y="1805"/>
                    <a:pt x="7860" y="1751"/>
                    <a:pt x="7833" y="1712"/>
                  </a:cubicBezTo>
                  <a:close/>
                  <a:moveTo>
                    <a:pt x="668" y="2032"/>
                  </a:moveTo>
                  <a:cubicBezTo>
                    <a:pt x="656" y="2072"/>
                    <a:pt x="629" y="2099"/>
                    <a:pt x="615" y="2125"/>
                  </a:cubicBezTo>
                  <a:lnTo>
                    <a:pt x="615" y="2139"/>
                  </a:lnTo>
                  <a:lnTo>
                    <a:pt x="602" y="2139"/>
                  </a:lnTo>
                  <a:cubicBezTo>
                    <a:pt x="588" y="2166"/>
                    <a:pt x="575" y="2193"/>
                    <a:pt x="561" y="2206"/>
                  </a:cubicBezTo>
                  <a:lnTo>
                    <a:pt x="923" y="2407"/>
                  </a:lnTo>
                  <a:cubicBezTo>
                    <a:pt x="950" y="2353"/>
                    <a:pt x="989" y="2300"/>
                    <a:pt x="1016" y="2259"/>
                  </a:cubicBezTo>
                  <a:lnTo>
                    <a:pt x="668" y="2032"/>
                  </a:lnTo>
                  <a:close/>
                  <a:moveTo>
                    <a:pt x="8061" y="2045"/>
                  </a:moveTo>
                  <a:lnTo>
                    <a:pt x="7713" y="2259"/>
                  </a:lnTo>
                  <a:cubicBezTo>
                    <a:pt x="7753" y="2312"/>
                    <a:pt x="7779" y="2366"/>
                    <a:pt x="7806" y="2419"/>
                  </a:cubicBezTo>
                  <a:lnTo>
                    <a:pt x="8168" y="2219"/>
                  </a:lnTo>
                  <a:cubicBezTo>
                    <a:pt x="8154" y="2193"/>
                    <a:pt x="8127" y="2152"/>
                    <a:pt x="8114" y="2125"/>
                  </a:cubicBezTo>
                  <a:lnTo>
                    <a:pt x="8114" y="2113"/>
                  </a:lnTo>
                  <a:lnTo>
                    <a:pt x="8100" y="2113"/>
                  </a:lnTo>
                  <a:lnTo>
                    <a:pt x="8100" y="2099"/>
                  </a:lnTo>
                  <a:lnTo>
                    <a:pt x="8100" y="2086"/>
                  </a:lnTo>
                  <a:lnTo>
                    <a:pt x="8087" y="2086"/>
                  </a:lnTo>
                  <a:lnTo>
                    <a:pt x="8087" y="2072"/>
                  </a:lnTo>
                  <a:cubicBezTo>
                    <a:pt x="8073" y="2072"/>
                    <a:pt x="8073" y="2059"/>
                    <a:pt x="8061" y="2045"/>
                  </a:cubicBezTo>
                  <a:close/>
                  <a:moveTo>
                    <a:pt x="468" y="2393"/>
                  </a:moveTo>
                  <a:cubicBezTo>
                    <a:pt x="455" y="2407"/>
                    <a:pt x="442" y="2433"/>
                    <a:pt x="442" y="2460"/>
                  </a:cubicBezTo>
                  <a:lnTo>
                    <a:pt x="428" y="2460"/>
                  </a:lnTo>
                  <a:lnTo>
                    <a:pt x="428" y="2473"/>
                  </a:lnTo>
                  <a:cubicBezTo>
                    <a:pt x="415" y="2500"/>
                    <a:pt x="401" y="2540"/>
                    <a:pt x="374" y="2580"/>
                  </a:cubicBezTo>
                  <a:lnTo>
                    <a:pt x="749" y="2740"/>
                  </a:lnTo>
                  <a:lnTo>
                    <a:pt x="829" y="2580"/>
                  </a:lnTo>
                  <a:lnTo>
                    <a:pt x="468" y="2393"/>
                  </a:lnTo>
                  <a:close/>
                  <a:moveTo>
                    <a:pt x="8261" y="2407"/>
                  </a:moveTo>
                  <a:lnTo>
                    <a:pt x="7900" y="2580"/>
                  </a:lnTo>
                  <a:cubicBezTo>
                    <a:pt x="7927" y="2633"/>
                    <a:pt x="7954" y="2701"/>
                    <a:pt x="7980" y="2754"/>
                  </a:cubicBezTo>
                  <a:lnTo>
                    <a:pt x="8355" y="2580"/>
                  </a:lnTo>
                  <a:cubicBezTo>
                    <a:pt x="8341" y="2567"/>
                    <a:pt x="8341" y="2540"/>
                    <a:pt x="8328" y="2526"/>
                  </a:cubicBezTo>
                  <a:lnTo>
                    <a:pt x="8328" y="2513"/>
                  </a:lnTo>
                  <a:lnTo>
                    <a:pt x="8314" y="2513"/>
                  </a:lnTo>
                  <a:lnTo>
                    <a:pt x="8314" y="2500"/>
                  </a:lnTo>
                  <a:lnTo>
                    <a:pt x="8314" y="2487"/>
                  </a:lnTo>
                  <a:lnTo>
                    <a:pt x="8301" y="2487"/>
                  </a:lnTo>
                  <a:lnTo>
                    <a:pt x="8301" y="2473"/>
                  </a:lnTo>
                  <a:lnTo>
                    <a:pt x="8301" y="2460"/>
                  </a:lnTo>
                  <a:lnTo>
                    <a:pt x="8287" y="2460"/>
                  </a:lnTo>
                  <a:cubicBezTo>
                    <a:pt x="8287" y="2433"/>
                    <a:pt x="8274" y="2419"/>
                    <a:pt x="8261" y="2407"/>
                  </a:cubicBezTo>
                  <a:close/>
                  <a:moveTo>
                    <a:pt x="294" y="2767"/>
                  </a:moveTo>
                  <a:cubicBezTo>
                    <a:pt x="294" y="2781"/>
                    <a:pt x="294" y="2794"/>
                    <a:pt x="281" y="2808"/>
                  </a:cubicBezTo>
                  <a:lnTo>
                    <a:pt x="281" y="2820"/>
                  </a:lnTo>
                  <a:cubicBezTo>
                    <a:pt x="267" y="2861"/>
                    <a:pt x="241" y="2914"/>
                    <a:pt x="228" y="2954"/>
                  </a:cubicBezTo>
                  <a:lnTo>
                    <a:pt x="615" y="3088"/>
                  </a:lnTo>
                  <a:cubicBezTo>
                    <a:pt x="642" y="3034"/>
                    <a:pt x="656" y="2968"/>
                    <a:pt x="682" y="2914"/>
                  </a:cubicBezTo>
                  <a:lnTo>
                    <a:pt x="294" y="2767"/>
                  </a:lnTo>
                  <a:close/>
                  <a:moveTo>
                    <a:pt x="8435" y="2767"/>
                  </a:moveTo>
                  <a:lnTo>
                    <a:pt x="8047" y="2927"/>
                  </a:lnTo>
                  <a:cubicBezTo>
                    <a:pt x="8073" y="2981"/>
                    <a:pt x="8100" y="3034"/>
                    <a:pt x="8114" y="3102"/>
                  </a:cubicBezTo>
                  <a:lnTo>
                    <a:pt x="8501" y="2968"/>
                  </a:lnTo>
                  <a:cubicBezTo>
                    <a:pt x="8501" y="2954"/>
                    <a:pt x="8501" y="2941"/>
                    <a:pt x="8488" y="2941"/>
                  </a:cubicBezTo>
                  <a:lnTo>
                    <a:pt x="8488" y="2927"/>
                  </a:lnTo>
                  <a:cubicBezTo>
                    <a:pt x="8474" y="2874"/>
                    <a:pt x="8462" y="2834"/>
                    <a:pt x="8435" y="2781"/>
                  </a:cubicBezTo>
                  <a:lnTo>
                    <a:pt x="8435" y="2767"/>
                  </a:lnTo>
                  <a:close/>
                  <a:moveTo>
                    <a:pt x="174" y="3155"/>
                  </a:moveTo>
                  <a:cubicBezTo>
                    <a:pt x="160" y="3168"/>
                    <a:pt x="160" y="3182"/>
                    <a:pt x="160" y="3195"/>
                  </a:cubicBezTo>
                  <a:lnTo>
                    <a:pt x="160" y="3209"/>
                  </a:lnTo>
                  <a:cubicBezTo>
                    <a:pt x="148" y="3248"/>
                    <a:pt x="134" y="3302"/>
                    <a:pt x="121" y="3355"/>
                  </a:cubicBezTo>
                  <a:lnTo>
                    <a:pt x="522" y="3449"/>
                  </a:lnTo>
                  <a:cubicBezTo>
                    <a:pt x="535" y="3382"/>
                    <a:pt x="549" y="3328"/>
                    <a:pt x="561" y="3262"/>
                  </a:cubicBezTo>
                  <a:lnTo>
                    <a:pt x="174" y="3155"/>
                  </a:lnTo>
                  <a:close/>
                  <a:moveTo>
                    <a:pt x="8569" y="3155"/>
                  </a:moveTo>
                  <a:lnTo>
                    <a:pt x="8168" y="3275"/>
                  </a:lnTo>
                  <a:cubicBezTo>
                    <a:pt x="8194" y="3328"/>
                    <a:pt x="8207" y="3396"/>
                    <a:pt x="8221" y="3449"/>
                  </a:cubicBezTo>
                  <a:lnTo>
                    <a:pt x="8622" y="3355"/>
                  </a:lnTo>
                  <a:cubicBezTo>
                    <a:pt x="8608" y="3342"/>
                    <a:pt x="8608" y="3342"/>
                    <a:pt x="8608" y="3328"/>
                  </a:cubicBezTo>
                  <a:lnTo>
                    <a:pt x="8608" y="3315"/>
                  </a:lnTo>
                  <a:lnTo>
                    <a:pt x="8608" y="3302"/>
                  </a:lnTo>
                  <a:lnTo>
                    <a:pt x="8595" y="3302"/>
                  </a:lnTo>
                  <a:lnTo>
                    <a:pt x="8595" y="3289"/>
                  </a:lnTo>
                  <a:cubicBezTo>
                    <a:pt x="8581" y="3248"/>
                    <a:pt x="8581" y="3195"/>
                    <a:pt x="8569" y="3155"/>
                  </a:cubicBezTo>
                  <a:close/>
                  <a:moveTo>
                    <a:pt x="80" y="3556"/>
                  </a:moveTo>
                  <a:cubicBezTo>
                    <a:pt x="67" y="3583"/>
                    <a:pt x="67" y="3610"/>
                    <a:pt x="54" y="3636"/>
                  </a:cubicBezTo>
                  <a:lnTo>
                    <a:pt x="54" y="3649"/>
                  </a:lnTo>
                  <a:cubicBezTo>
                    <a:pt x="54" y="3690"/>
                    <a:pt x="41" y="3716"/>
                    <a:pt x="41" y="3756"/>
                  </a:cubicBezTo>
                  <a:lnTo>
                    <a:pt x="442" y="3810"/>
                  </a:lnTo>
                  <a:cubicBezTo>
                    <a:pt x="455" y="3743"/>
                    <a:pt x="468" y="3690"/>
                    <a:pt x="481" y="3622"/>
                  </a:cubicBezTo>
                  <a:lnTo>
                    <a:pt x="80" y="3556"/>
                  </a:lnTo>
                  <a:close/>
                  <a:moveTo>
                    <a:pt x="8662" y="3556"/>
                  </a:moveTo>
                  <a:lnTo>
                    <a:pt x="8261" y="3636"/>
                  </a:lnTo>
                  <a:cubicBezTo>
                    <a:pt x="8274" y="3690"/>
                    <a:pt x="8274" y="3756"/>
                    <a:pt x="8287" y="3823"/>
                  </a:cubicBezTo>
                  <a:lnTo>
                    <a:pt x="8688" y="3756"/>
                  </a:lnTo>
                  <a:cubicBezTo>
                    <a:pt x="8688" y="3743"/>
                    <a:pt x="8688" y="3716"/>
                    <a:pt x="8675" y="3690"/>
                  </a:cubicBezTo>
                  <a:lnTo>
                    <a:pt x="8675" y="3676"/>
                  </a:lnTo>
                  <a:lnTo>
                    <a:pt x="8675" y="3663"/>
                  </a:lnTo>
                  <a:lnTo>
                    <a:pt x="8675" y="3649"/>
                  </a:lnTo>
                  <a:lnTo>
                    <a:pt x="8675" y="3636"/>
                  </a:lnTo>
                  <a:lnTo>
                    <a:pt x="8675" y="3610"/>
                  </a:lnTo>
                  <a:lnTo>
                    <a:pt x="8662" y="3610"/>
                  </a:lnTo>
                  <a:lnTo>
                    <a:pt x="8662" y="3596"/>
                  </a:lnTo>
                  <a:lnTo>
                    <a:pt x="8662" y="3556"/>
                  </a:lnTo>
                  <a:close/>
                  <a:moveTo>
                    <a:pt x="14" y="3957"/>
                  </a:moveTo>
                  <a:cubicBezTo>
                    <a:pt x="14" y="4023"/>
                    <a:pt x="0" y="4091"/>
                    <a:pt x="0" y="4157"/>
                  </a:cubicBezTo>
                  <a:lnTo>
                    <a:pt x="415" y="4184"/>
                  </a:lnTo>
                  <a:cubicBezTo>
                    <a:pt x="415" y="4117"/>
                    <a:pt x="415" y="4050"/>
                    <a:pt x="428" y="3997"/>
                  </a:cubicBezTo>
                  <a:lnTo>
                    <a:pt x="14" y="3957"/>
                  </a:lnTo>
                  <a:close/>
                  <a:moveTo>
                    <a:pt x="8715" y="3970"/>
                  </a:moveTo>
                  <a:lnTo>
                    <a:pt x="8301" y="3997"/>
                  </a:lnTo>
                  <a:cubicBezTo>
                    <a:pt x="8314" y="4064"/>
                    <a:pt x="8314" y="4130"/>
                    <a:pt x="8314" y="4184"/>
                  </a:cubicBezTo>
                  <a:lnTo>
                    <a:pt x="8729" y="4171"/>
                  </a:lnTo>
                  <a:lnTo>
                    <a:pt x="8729" y="4157"/>
                  </a:lnTo>
                  <a:lnTo>
                    <a:pt x="8729" y="4144"/>
                  </a:lnTo>
                  <a:cubicBezTo>
                    <a:pt x="8729" y="4091"/>
                    <a:pt x="8715" y="4023"/>
                    <a:pt x="8715" y="3970"/>
                  </a:cubicBezTo>
                  <a:close/>
                  <a:moveTo>
                    <a:pt x="0" y="4358"/>
                  </a:moveTo>
                  <a:lnTo>
                    <a:pt x="0" y="4572"/>
                  </a:lnTo>
                  <a:lnTo>
                    <a:pt x="415" y="4545"/>
                  </a:lnTo>
                  <a:cubicBezTo>
                    <a:pt x="401" y="4492"/>
                    <a:pt x="401" y="4424"/>
                    <a:pt x="401" y="4358"/>
                  </a:cubicBezTo>
                  <a:close/>
                  <a:moveTo>
                    <a:pt x="8328" y="4371"/>
                  </a:moveTo>
                  <a:cubicBezTo>
                    <a:pt x="8328" y="4438"/>
                    <a:pt x="8328" y="4492"/>
                    <a:pt x="8314" y="4558"/>
                  </a:cubicBezTo>
                  <a:lnTo>
                    <a:pt x="8729" y="4572"/>
                  </a:lnTo>
                  <a:lnTo>
                    <a:pt x="8729" y="4371"/>
                  </a:lnTo>
                  <a:close/>
                  <a:moveTo>
                    <a:pt x="428" y="4732"/>
                  </a:moveTo>
                  <a:lnTo>
                    <a:pt x="14" y="4772"/>
                  </a:lnTo>
                  <a:cubicBezTo>
                    <a:pt x="27" y="4839"/>
                    <a:pt x="27" y="4906"/>
                    <a:pt x="41" y="4973"/>
                  </a:cubicBezTo>
                  <a:lnTo>
                    <a:pt x="442" y="4919"/>
                  </a:lnTo>
                  <a:cubicBezTo>
                    <a:pt x="442" y="4852"/>
                    <a:pt x="428" y="4799"/>
                    <a:pt x="428" y="4732"/>
                  </a:cubicBezTo>
                  <a:close/>
                  <a:moveTo>
                    <a:pt x="8301" y="4745"/>
                  </a:moveTo>
                  <a:lnTo>
                    <a:pt x="8301" y="4825"/>
                  </a:lnTo>
                  <a:cubicBezTo>
                    <a:pt x="8287" y="4866"/>
                    <a:pt x="8287" y="4893"/>
                    <a:pt x="8287" y="4932"/>
                  </a:cubicBezTo>
                  <a:lnTo>
                    <a:pt x="8688" y="4986"/>
                  </a:lnTo>
                  <a:lnTo>
                    <a:pt x="8688" y="4973"/>
                  </a:lnTo>
                  <a:cubicBezTo>
                    <a:pt x="8688" y="4946"/>
                    <a:pt x="8702" y="4919"/>
                    <a:pt x="8702" y="4893"/>
                  </a:cubicBezTo>
                  <a:lnTo>
                    <a:pt x="8702" y="4879"/>
                  </a:lnTo>
                  <a:lnTo>
                    <a:pt x="8702" y="4866"/>
                  </a:lnTo>
                  <a:lnTo>
                    <a:pt x="8702" y="4852"/>
                  </a:lnTo>
                  <a:lnTo>
                    <a:pt x="8702" y="4839"/>
                  </a:lnTo>
                  <a:lnTo>
                    <a:pt x="8702" y="4825"/>
                  </a:lnTo>
                  <a:lnTo>
                    <a:pt x="8715" y="4825"/>
                  </a:lnTo>
                  <a:lnTo>
                    <a:pt x="8715" y="4813"/>
                  </a:lnTo>
                  <a:lnTo>
                    <a:pt x="8715" y="4799"/>
                  </a:lnTo>
                  <a:lnTo>
                    <a:pt x="8715" y="4786"/>
                  </a:lnTo>
                  <a:lnTo>
                    <a:pt x="8301" y="4745"/>
                  </a:lnTo>
                  <a:close/>
                  <a:moveTo>
                    <a:pt x="481" y="5107"/>
                  </a:moveTo>
                  <a:lnTo>
                    <a:pt x="67" y="5173"/>
                  </a:lnTo>
                  <a:cubicBezTo>
                    <a:pt x="67" y="5187"/>
                    <a:pt x="80" y="5200"/>
                    <a:pt x="80" y="5200"/>
                  </a:cubicBezTo>
                  <a:cubicBezTo>
                    <a:pt x="94" y="5267"/>
                    <a:pt x="107" y="5320"/>
                    <a:pt x="121" y="5374"/>
                  </a:cubicBezTo>
                  <a:lnTo>
                    <a:pt x="508" y="5280"/>
                  </a:lnTo>
                  <a:cubicBezTo>
                    <a:pt x="495" y="5226"/>
                    <a:pt x="481" y="5160"/>
                    <a:pt x="481" y="5107"/>
                  </a:cubicBezTo>
                  <a:close/>
                  <a:moveTo>
                    <a:pt x="8248" y="5107"/>
                  </a:moveTo>
                  <a:cubicBezTo>
                    <a:pt x="8234" y="5173"/>
                    <a:pt x="8234" y="5226"/>
                    <a:pt x="8207" y="5294"/>
                  </a:cubicBezTo>
                  <a:lnTo>
                    <a:pt x="8608" y="5387"/>
                  </a:lnTo>
                  <a:cubicBezTo>
                    <a:pt x="8622" y="5347"/>
                    <a:pt x="8635" y="5307"/>
                    <a:pt x="8635" y="5267"/>
                  </a:cubicBezTo>
                  <a:cubicBezTo>
                    <a:pt x="8649" y="5240"/>
                    <a:pt x="8649" y="5214"/>
                    <a:pt x="8649" y="5187"/>
                  </a:cubicBezTo>
                  <a:lnTo>
                    <a:pt x="8248" y="5107"/>
                  </a:lnTo>
                  <a:close/>
                  <a:moveTo>
                    <a:pt x="561" y="5467"/>
                  </a:moveTo>
                  <a:lnTo>
                    <a:pt x="160" y="5574"/>
                  </a:lnTo>
                  <a:lnTo>
                    <a:pt x="174" y="5588"/>
                  </a:lnTo>
                  <a:lnTo>
                    <a:pt x="174" y="5601"/>
                  </a:lnTo>
                  <a:cubicBezTo>
                    <a:pt x="187" y="5654"/>
                    <a:pt x="214" y="5721"/>
                    <a:pt x="228" y="5775"/>
                  </a:cubicBezTo>
                  <a:lnTo>
                    <a:pt x="615" y="5641"/>
                  </a:lnTo>
                  <a:cubicBezTo>
                    <a:pt x="602" y="5574"/>
                    <a:pt x="575" y="5520"/>
                    <a:pt x="561" y="5467"/>
                  </a:cubicBezTo>
                  <a:close/>
                  <a:moveTo>
                    <a:pt x="8168" y="5467"/>
                  </a:moveTo>
                  <a:cubicBezTo>
                    <a:pt x="8154" y="5534"/>
                    <a:pt x="8127" y="5588"/>
                    <a:pt x="8114" y="5654"/>
                  </a:cubicBezTo>
                  <a:lnTo>
                    <a:pt x="8501" y="5775"/>
                  </a:lnTo>
                  <a:lnTo>
                    <a:pt x="8501" y="5748"/>
                  </a:lnTo>
                  <a:lnTo>
                    <a:pt x="8515" y="5748"/>
                  </a:lnTo>
                  <a:lnTo>
                    <a:pt x="8555" y="5588"/>
                  </a:lnTo>
                  <a:lnTo>
                    <a:pt x="8168" y="5467"/>
                  </a:lnTo>
                  <a:close/>
                  <a:moveTo>
                    <a:pt x="682" y="5814"/>
                  </a:moveTo>
                  <a:lnTo>
                    <a:pt x="294" y="5962"/>
                  </a:lnTo>
                  <a:cubicBezTo>
                    <a:pt x="321" y="6016"/>
                    <a:pt x="335" y="6055"/>
                    <a:pt x="362" y="6109"/>
                  </a:cubicBezTo>
                  <a:lnTo>
                    <a:pt x="362" y="6122"/>
                  </a:lnTo>
                  <a:cubicBezTo>
                    <a:pt x="374" y="6135"/>
                    <a:pt x="374" y="6135"/>
                    <a:pt x="374" y="6149"/>
                  </a:cubicBezTo>
                  <a:lnTo>
                    <a:pt x="749" y="5989"/>
                  </a:lnTo>
                  <a:cubicBezTo>
                    <a:pt x="722" y="5921"/>
                    <a:pt x="709" y="5868"/>
                    <a:pt x="682" y="5814"/>
                  </a:cubicBezTo>
                  <a:close/>
                  <a:moveTo>
                    <a:pt x="8047" y="5828"/>
                  </a:moveTo>
                  <a:cubicBezTo>
                    <a:pt x="8020" y="5882"/>
                    <a:pt x="7993" y="5935"/>
                    <a:pt x="7980" y="5989"/>
                  </a:cubicBezTo>
                  <a:lnTo>
                    <a:pt x="8341" y="6162"/>
                  </a:lnTo>
                  <a:cubicBezTo>
                    <a:pt x="8381" y="6096"/>
                    <a:pt x="8408" y="6042"/>
                    <a:pt x="8421" y="5975"/>
                  </a:cubicBezTo>
                  <a:lnTo>
                    <a:pt x="8047" y="5828"/>
                  </a:lnTo>
                  <a:close/>
                  <a:moveTo>
                    <a:pt x="829" y="6149"/>
                  </a:moveTo>
                  <a:lnTo>
                    <a:pt x="468" y="6336"/>
                  </a:lnTo>
                  <a:cubicBezTo>
                    <a:pt x="495" y="6390"/>
                    <a:pt x="522" y="6429"/>
                    <a:pt x="549" y="6483"/>
                  </a:cubicBezTo>
                  <a:cubicBezTo>
                    <a:pt x="549" y="6497"/>
                    <a:pt x="561" y="6510"/>
                    <a:pt x="561" y="6523"/>
                  </a:cubicBezTo>
                  <a:lnTo>
                    <a:pt x="923" y="6310"/>
                  </a:lnTo>
                  <a:cubicBezTo>
                    <a:pt x="896" y="6256"/>
                    <a:pt x="856" y="6203"/>
                    <a:pt x="829" y="6149"/>
                  </a:cubicBezTo>
                  <a:close/>
                  <a:moveTo>
                    <a:pt x="7900" y="6162"/>
                  </a:moveTo>
                  <a:cubicBezTo>
                    <a:pt x="7860" y="6215"/>
                    <a:pt x="7833" y="6269"/>
                    <a:pt x="7806" y="6322"/>
                  </a:cubicBezTo>
                  <a:lnTo>
                    <a:pt x="8168" y="6523"/>
                  </a:lnTo>
                  <a:lnTo>
                    <a:pt x="8207" y="6443"/>
                  </a:lnTo>
                  <a:lnTo>
                    <a:pt x="8207" y="6429"/>
                  </a:lnTo>
                  <a:lnTo>
                    <a:pt x="8221" y="6429"/>
                  </a:lnTo>
                  <a:lnTo>
                    <a:pt x="8221" y="6417"/>
                  </a:lnTo>
                  <a:cubicBezTo>
                    <a:pt x="8234" y="6403"/>
                    <a:pt x="8248" y="6376"/>
                    <a:pt x="8261" y="6349"/>
                  </a:cubicBezTo>
                  <a:lnTo>
                    <a:pt x="7900" y="6162"/>
                  </a:lnTo>
                  <a:close/>
                  <a:moveTo>
                    <a:pt x="1016" y="6470"/>
                  </a:moveTo>
                  <a:lnTo>
                    <a:pt x="668" y="6697"/>
                  </a:lnTo>
                  <a:lnTo>
                    <a:pt x="682" y="6711"/>
                  </a:lnTo>
                  <a:lnTo>
                    <a:pt x="682" y="6723"/>
                  </a:lnTo>
                  <a:lnTo>
                    <a:pt x="695" y="6723"/>
                  </a:lnTo>
                  <a:lnTo>
                    <a:pt x="695" y="6737"/>
                  </a:lnTo>
                  <a:lnTo>
                    <a:pt x="695" y="6750"/>
                  </a:lnTo>
                  <a:lnTo>
                    <a:pt x="709" y="6750"/>
                  </a:lnTo>
                  <a:lnTo>
                    <a:pt x="709" y="6764"/>
                  </a:lnTo>
                  <a:lnTo>
                    <a:pt x="722" y="6764"/>
                  </a:lnTo>
                  <a:lnTo>
                    <a:pt x="722" y="6777"/>
                  </a:lnTo>
                  <a:lnTo>
                    <a:pt x="722" y="6791"/>
                  </a:lnTo>
                  <a:lnTo>
                    <a:pt x="736" y="6791"/>
                  </a:lnTo>
                  <a:lnTo>
                    <a:pt x="736" y="6804"/>
                  </a:lnTo>
                  <a:lnTo>
                    <a:pt x="749" y="6804"/>
                  </a:lnTo>
                  <a:lnTo>
                    <a:pt x="749" y="6818"/>
                  </a:lnTo>
                  <a:lnTo>
                    <a:pt x="749" y="6830"/>
                  </a:lnTo>
                  <a:lnTo>
                    <a:pt x="763" y="6830"/>
                  </a:lnTo>
                  <a:cubicBezTo>
                    <a:pt x="763" y="6844"/>
                    <a:pt x="775" y="6857"/>
                    <a:pt x="775" y="6857"/>
                  </a:cubicBezTo>
                  <a:lnTo>
                    <a:pt x="1123" y="6630"/>
                  </a:lnTo>
                  <a:cubicBezTo>
                    <a:pt x="1083" y="6577"/>
                    <a:pt x="1043" y="6523"/>
                    <a:pt x="1016" y="6470"/>
                  </a:cubicBezTo>
                  <a:close/>
                  <a:moveTo>
                    <a:pt x="7713" y="6483"/>
                  </a:moveTo>
                  <a:cubicBezTo>
                    <a:pt x="7672" y="6536"/>
                    <a:pt x="7646" y="6590"/>
                    <a:pt x="7606" y="6630"/>
                  </a:cubicBezTo>
                  <a:lnTo>
                    <a:pt x="7940" y="6871"/>
                  </a:lnTo>
                  <a:cubicBezTo>
                    <a:pt x="7966" y="6844"/>
                    <a:pt x="7993" y="6804"/>
                    <a:pt x="8007" y="6777"/>
                  </a:cubicBezTo>
                  <a:lnTo>
                    <a:pt x="8007" y="6764"/>
                  </a:lnTo>
                  <a:lnTo>
                    <a:pt x="8020" y="6764"/>
                  </a:lnTo>
                  <a:cubicBezTo>
                    <a:pt x="8034" y="6750"/>
                    <a:pt x="8047" y="6723"/>
                    <a:pt x="8061" y="6697"/>
                  </a:cubicBezTo>
                  <a:lnTo>
                    <a:pt x="7713" y="6483"/>
                  </a:lnTo>
                  <a:close/>
                  <a:moveTo>
                    <a:pt x="1230" y="6777"/>
                  </a:moveTo>
                  <a:lnTo>
                    <a:pt x="909" y="7031"/>
                  </a:lnTo>
                  <a:lnTo>
                    <a:pt x="909" y="7044"/>
                  </a:lnTo>
                  <a:lnTo>
                    <a:pt x="923" y="7044"/>
                  </a:lnTo>
                  <a:lnTo>
                    <a:pt x="923" y="7058"/>
                  </a:lnTo>
                  <a:lnTo>
                    <a:pt x="936" y="7071"/>
                  </a:lnTo>
                  <a:cubicBezTo>
                    <a:pt x="962" y="7112"/>
                    <a:pt x="1003" y="7151"/>
                    <a:pt x="1030" y="7192"/>
                  </a:cubicBezTo>
                  <a:lnTo>
                    <a:pt x="1351" y="6924"/>
                  </a:lnTo>
                  <a:cubicBezTo>
                    <a:pt x="1310" y="6871"/>
                    <a:pt x="1270" y="6830"/>
                    <a:pt x="1230" y="6777"/>
                  </a:cubicBezTo>
                  <a:close/>
                  <a:moveTo>
                    <a:pt x="7499" y="6791"/>
                  </a:moveTo>
                  <a:cubicBezTo>
                    <a:pt x="7459" y="6830"/>
                    <a:pt x="7419" y="6884"/>
                    <a:pt x="7378" y="6924"/>
                  </a:cubicBezTo>
                  <a:lnTo>
                    <a:pt x="7686" y="7192"/>
                  </a:lnTo>
                  <a:cubicBezTo>
                    <a:pt x="7740" y="7138"/>
                    <a:pt x="7779" y="7085"/>
                    <a:pt x="7820" y="7031"/>
                  </a:cubicBezTo>
                  <a:lnTo>
                    <a:pt x="7499" y="6791"/>
                  </a:lnTo>
                  <a:close/>
                  <a:moveTo>
                    <a:pt x="1470" y="7058"/>
                  </a:moveTo>
                  <a:lnTo>
                    <a:pt x="1163" y="7338"/>
                  </a:lnTo>
                  <a:cubicBezTo>
                    <a:pt x="1217" y="7392"/>
                    <a:pt x="1257" y="7445"/>
                    <a:pt x="1310" y="7486"/>
                  </a:cubicBezTo>
                  <a:lnTo>
                    <a:pt x="1591" y="7192"/>
                  </a:lnTo>
                  <a:cubicBezTo>
                    <a:pt x="1551" y="7151"/>
                    <a:pt x="1511" y="7112"/>
                    <a:pt x="1470" y="7058"/>
                  </a:cubicBezTo>
                  <a:close/>
                  <a:moveTo>
                    <a:pt x="7259" y="7071"/>
                  </a:moveTo>
                  <a:lnTo>
                    <a:pt x="7125" y="7205"/>
                  </a:lnTo>
                  <a:lnTo>
                    <a:pt x="7419" y="7499"/>
                  </a:lnTo>
                  <a:cubicBezTo>
                    <a:pt x="7419" y="7486"/>
                    <a:pt x="7419" y="7486"/>
                    <a:pt x="7432" y="7472"/>
                  </a:cubicBezTo>
                  <a:lnTo>
                    <a:pt x="7446" y="7472"/>
                  </a:lnTo>
                  <a:lnTo>
                    <a:pt x="7446" y="7459"/>
                  </a:lnTo>
                  <a:lnTo>
                    <a:pt x="7459" y="7459"/>
                  </a:lnTo>
                  <a:lnTo>
                    <a:pt x="7459" y="7445"/>
                  </a:lnTo>
                  <a:lnTo>
                    <a:pt x="7472" y="7445"/>
                  </a:lnTo>
                  <a:lnTo>
                    <a:pt x="7472" y="7432"/>
                  </a:lnTo>
                  <a:lnTo>
                    <a:pt x="7485" y="7432"/>
                  </a:lnTo>
                  <a:lnTo>
                    <a:pt x="7485" y="7418"/>
                  </a:lnTo>
                  <a:lnTo>
                    <a:pt x="7499" y="7418"/>
                  </a:lnTo>
                  <a:lnTo>
                    <a:pt x="7499" y="7406"/>
                  </a:lnTo>
                  <a:lnTo>
                    <a:pt x="7553" y="7352"/>
                  </a:lnTo>
                  <a:lnTo>
                    <a:pt x="7259" y="7071"/>
                  </a:lnTo>
                  <a:close/>
                  <a:moveTo>
                    <a:pt x="1738" y="7325"/>
                  </a:moveTo>
                  <a:lnTo>
                    <a:pt x="1458" y="7632"/>
                  </a:lnTo>
                  <a:cubicBezTo>
                    <a:pt x="1484" y="7659"/>
                    <a:pt x="1524" y="7673"/>
                    <a:pt x="1551" y="7700"/>
                  </a:cubicBezTo>
                  <a:lnTo>
                    <a:pt x="1551" y="7713"/>
                  </a:lnTo>
                  <a:lnTo>
                    <a:pt x="1564" y="7713"/>
                  </a:lnTo>
                  <a:lnTo>
                    <a:pt x="1564" y="7726"/>
                  </a:lnTo>
                  <a:lnTo>
                    <a:pt x="1577" y="7726"/>
                  </a:lnTo>
                  <a:lnTo>
                    <a:pt x="1577" y="7739"/>
                  </a:lnTo>
                  <a:lnTo>
                    <a:pt x="1604" y="7739"/>
                  </a:lnTo>
                  <a:lnTo>
                    <a:pt x="1604" y="7753"/>
                  </a:lnTo>
                  <a:cubicBezTo>
                    <a:pt x="1604" y="7753"/>
                    <a:pt x="1618" y="7753"/>
                    <a:pt x="1618" y="7766"/>
                  </a:cubicBezTo>
                  <a:lnTo>
                    <a:pt x="1871" y="7445"/>
                  </a:lnTo>
                  <a:cubicBezTo>
                    <a:pt x="1832" y="7406"/>
                    <a:pt x="1778" y="7365"/>
                    <a:pt x="1738" y="7325"/>
                  </a:cubicBezTo>
                  <a:close/>
                  <a:moveTo>
                    <a:pt x="6991" y="7325"/>
                  </a:moveTo>
                  <a:cubicBezTo>
                    <a:pt x="6951" y="7365"/>
                    <a:pt x="6897" y="7406"/>
                    <a:pt x="6844" y="7445"/>
                  </a:cubicBezTo>
                  <a:lnTo>
                    <a:pt x="7111" y="7766"/>
                  </a:lnTo>
                  <a:lnTo>
                    <a:pt x="7111" y="7753"/>
                  </a:lnTo>
                  <a:lnTo>
                    <a:pt x="7125" y="7753"/>
                  </a:lnTo>
                  <a:cubicBezTo>
                    <a:pt x="7152" y="7726"/>
                    <a:pt x="7178" y="7713"/>
                    <a:pt x="7205" y="7686"/>
                  </a:cubicBezTo>
                  <a:lnTo>
                    <a:pt x="7205" y="7673"/>
                  </a:lnTo>
                  <a:lnTo>
                    <a:pt x="7218" y="7673"/>
                  </a:lnTo>
                  <a:lnTo>
                    <a:pt x="7232" y="7659"/>
                  </a:lnTo>
                  <a:lnTo>
                    <a:pt x="7245" y="7659"/>
                  </a:lnTo>
                  <a:lnTo>
                    <a:pt x="7245" y="7646"/>
                  </a:lnTo>
                  <a:lnTo>
                    <a:pt x="7259" y="7646"/>
                  </a:lnTo>
                  <a:lnTo>
                    <a:pt x="7259" y="7632"/>
                  </a:lnTo>
                  <a:lnTo>
                    <a:pt x="6991" y="7325"/>
                  </a:lnTo>
                  <a:close/>
                  <a:moveTo>
                    <a:pt x="2019" y="7552"/>
                  </a:moveTo>
                  <a:lnTo>
                    <a:pt x="1778" y="7887"/>
                  </a:lnTo>
                  <a:cubicBezTo>
                    <a:pt x="1832" y="7926"/>
                    <a:pt x="1885" y="7967"/>
                    <a:pt x="1952" y="8007"/>
                  </a:cubicBezTo>
                  <a:lnTo>
                    <a:pt x="2179" y="7659"/>
                  </a:lnTo>
                  <a:cubicBezTo>
                    <a:pt x="2126" y="7632"/>
                    <a:pt x="2072" y="7593"/>
                    <a:pt x="2019" y="7552"/>
                  </a:cubicBezTo>
                  <a:close/>
                  <a:moveTo>
                    <a:pt x="6697" y="7566"/>
                  </a:moveTo>
                  <a:cubicBezTo>
                    <a:pt x="6657" y="7593"/>
                    <a:pt x="6603" y="7632"/>
                    <a:pt x="6550" y="7673"/>
                  </a:cubicBezTo>
                  <a:lnTo>
                    <a:pt x="6777" y="8007"/>
                  </a:lnTo>
                  <a:cubicBezTo>
                    <a:pt x="6804" y="7994"/>
                    <a:pt x="6831" y="7967"/>
                    <a:pt x="6858" y="7953"/>
                  </a:cubicBezTo>
                  <a:lnTo>
                    <a:pt x="6870" y="7953"/>
                  </a:lnTo>
                  <a:lnTo>
                    <a:pt x="6870" y="7940"/>
                  </a:lnTo>
                  <a:lnTo>
                    <a:pt x="6884" y="7940"/>
                  </a:lnTo>
                  <a:lnTo>
                    <a:pt x="6938" y="7887"/>
                  </a:lnTo>
                  <a:lnTo>
                    <a:pt x="6697" y="7566"/>
                  </a:lnTo>
                  <a:close/>
                  <a:moveTo>
                    <a:pt x="2326" y="7766"/>
                  </a:moveTo>
                  <a:lnTo>
                    <a:pt x="2112" y="8114"/>
                  </a:lnTo>
                  <a:cubicBezTo>
                    <a:pt x="2179" y="8154"/>
                    <a:pt x="2233" y="8181"/>
                    <a:pt x="2299" y="8208"/>
                  </a:cubicBezTo>
                  <a:lnTo>
                    <a:pt x="2486" y="7846"/>
                  </a:lnTo>
                  <a:lnTo>
                    <a:pt x="2326" y="7766"/>
                  </a:lnTo>
                  <a:close/>
                  <a:moveTo>
                    <a:pt x="6389" y="7766"/>
                  </a:moveTo>
                  <a:cubicBezTo>
                    <a:pt x="6336" y="7793"/>
                    <a:pt x="6282" y="7833"/>
                    <a:pt x="6229" y="7860"/>
                  </a:cubicBezTo>
                  <a:lnTo>
                    <a:pt x="6430" y="8220"/>
                  </a:lnTo>
                  <a:cubicBezTo>
                    <a:pt x="6430" y="8208"/>
                    <a:pt x="6443" y="8208"/>
                    <a:pt x="6443" y="8208"/>
                  </a:cubicBezTo>
                  <a:lnTo>
                    <a:pt x="6457" y="8208"/>
                  </a:lnTo>
                  <a:lnTo>
                    <a:pt x="6457" y="8194"/>
                  </a:lnTo>
                  <a:lnTo>
                    <a:pt x="6469" y="8194"/>
                  </a:lnTo>
                  <a:cubicBezTo>
                    <a:pt x="6483" y="8194"/>
                    <a:pt x="6483" y="8181"/>
                    <a:pt x="6483" y="8181"/>
                  </a:cubicBezTo>
                  <a:lnTo>
                    <a:pt x="6496" y="8181"/>
                  </a:lnTo>
                  <a:lnTo>
                    <a:pt x="6510" y="8167"/>
                  </a:lnTo>
                  <a:lnTo>
                    <a:pt x="6523" y="8167"/>
                  </a:lnTo>
                  <a:lnTo>
                    <a:pt x="6523" y="8154"/>
                  </a:lnTo>
                  <a:lnTo>
                    <a:pt x="6550" y="8154"/>
                  </a:lnTo>
                  <a:lnTo>
                    <a:pt x="6550" y="8140"/>
                  </a:lnTo>
                  <a:cubicBezTo>
                    <a:pt x="6564" y="8140"/>
                    <a:pt x="6590" y="8127"/>
                    <a:pt x="6603" y="8114"/>
                  </a:cubicBezTo>
                  <a:lnTo>
                    <a:pt x="6389" y="7766"/>
                  </a:lnTo>
                  <a:close/>
                  <a:moveTo>
                    <a:pt x="2661" y="7940"/>
                  </a:moveTo>
                  <a:lnTo>
                    <a:pt x="2473" y="8301"/>
                  </a:lnTo>
                  <a:lnTo>
                    <a:pt x="2486" y="8315"/>
                  </a:lnTo>
                  <a:lnTo>
                    <a:pt x="2500" y="8315"/>
                  </a:lnTo>
                  <a:lnTo>
                    <a:pt x="2661" y="8395"/>
                  </a:lnTo>
                  <a:lnTo>
                    <a:pt x="2821" y="8007"/>
                  </a:lnTo>
                  <a:cubicBezTo>
                    <a:pt x="2767" y="7994"/>
                    <a:pt x="2714" y="7967"/>
                    <a:pt x="2661" y="7940"/>
                  </a:cubicBezTo>
                  <a:close/>
                  <a:moveTo>
                    <a:pt x="6068" y="7940"/>
                  </a:moveTo>
                  <a:cubicBezTo>
                    <a:pt x="6015" y="7967"/>
                    <a:pt x="5949" y="7994"/>
                    <a:pt x="5895" y="8020"/>
                  </a:cubicBezTo>
                  <a:lnTo>
                    <a:pt x="6056" y="8395"/>
                  </a:lnTo>
                  <a:cubicBezTo>
                    <a:pt x="6068" y="8395"/>
                    <a:pt x="6068" y="8381"/>
                    <a:pt x="6082" y="8381"/>
                  </a:cubicBezTo>
                  <a:lnTo>
                    <a:pt x="6095" y="8381"/>
                  </a:lnTo>
                  <a:lnTo>
                    <a:pt x="6095" y="8368"/>
                  </a:lnTo>
                  <a:lnTo>
                    <a:pt x="6122" y="8368"/>
                  </a:lnTo>
                  <a:lnTo>
                    <a:pt x="6136" y="8354"/>
                  </a:lnTo>
                  <a:lnTo>
                    <a:pt x="6163" y="8354"/>
                  </a:lnTo>
                  <a:lnTo>
                    <a:pt x="6163" y="8341"/>
                  </a:lnTo>
                  <a:lnTo>
                    <a:pt x="6189" y="8341"/>
                  </a:lnTo>
                  <a:lnTo>
                    <a:pt x="6189" y="8327"/>
                  </a:lnTo>
                  <a:lnTo>
                    <a:pt x="6216" y="8327"/>
                  </a:lnTo>
                  <a:lnTo>
                    <a:pt x="6216" y="8315"/>
                  </a:lnTo>
                  <a:lnTo>
                    <a:pt x="6243" y="8315"/>
                  </a:lnTo>
                  <a:lnTo>
                    <a:pt x="6068" y="7940"/>
                  </a:lnTo>
                  <a:close/>
                  <a:moveTo>
                    <a:pt x="2994" y="8087"/>
                  </a:moveTo>
                  <a:lnTo>
                    <a:pt x="2861" y="8461"/>
                  </a:lnTo>
                  <a:cubicBezTo>
                    <a:pt x="2914" y="8488"/>
                    <a:pt x="2981" y="8515"/>
                    <a:pt x="3048" y="8528"/>
                  </a:cubicBezTo>
                  <a:lnTo>
                    <a:pt x="3168" y="8140"/>
                  </a:lnTo>
                  <a:cubicBezTo>
                    <a:pt x="3115" y="8127"/>
                    <a:pt x="3062" y="8101"/>
                    <a:pt x="2994" y="8087"/>
                  </a:cubicBezTo>
                  <a:close/>
                  <a:moveTo>
                    <a:pt x="5721" y="8087"/>
                  </a:moveTo>
                  <a:cubicBezTo>
                    <a:pt x="5667" y="8101"/>
                    <a:pt x="5601" y="8127"/>
                    <a:pt x="5548" y="8140"/>
                  </a:cubicBezTo>
                  <a:lnTo>
                    <a:pt x="5667" y="8528"/>
                  </a:lnTo>
                  <a:cubicBezTo>
                    <a:pt x="5721" y="8515"/>
                    <a:pt x="5774" y="8502"/>
                    <a:pt x="5842" y="8475"/>
                  </a:cubicBezTo>
                  <a:lnTo>
                    <a:pt x="5868" y="8475"/>
                  </a:lnTo>
                  <a:lnTo>
                    <a:pt x="5721" y="8087"/>
                  </a:lnTo>
                  <a:close/>
                  <a:moveTo>
                    <a:pt x="3356" y="8194"/>
                  </a:moveTo>
                  <a:lnTo>
                    <a:pt x="3249" y="8582"/>
                  </a:lnTo>
                  <a:cubicBezTo>
                    <a:pt x="3249" y="8595"/>
                    <a:pt x="3261" y="8595"/>
                    <a:pt x="3261" y="8595"/>
                  </a:cubicBezTo>
                  <a:cubicBezTo>
                    <a:pt x="3302" y="8609"/>
                    <a:pt x="3342" y="8609"/>
                    <a:pt x="3368" y="8621"/>
                  </a:cubicBezTo>
                  <a:lnTo>
                    <a:pt x="3382" y="8621"/>
                  </a:lnTo>
                  <a:cubicBezTo>
                    <a:pt x="3409" y="8621"/>
                    <a:pt x="3422" y="8635"/>
                    <a:pt x="3449" y="8635"/>
                  </a:cubicBezTo>
                  <a:lnTo>
                    <a:pt x="3529" y="8234"/>
                  </a:lnTo>
                  <a:cubicBezTo>
                    <a:pt x="3475" y="8220"/>
                    <a:pt x="3409" y="8208"/>
                    <a:pt x="3356" y="8194"/>
                  </a:cubicBezTo>
                  <a:close/>
                  <a:moveTo>
                    <a:pt x="5373" y="8194"/>
                  </a:moveTo>
                  <a:cubicBezTo>
                    <a:pt x="5307" y="8208"/>
                    <a:pt x="5254" y="8220"/>
                    <a:pt x="5186" y="8234"/>
                  </a:cubicBezTo>
                  <a:lnTo>
                    <a:pt x="5280" y="8635"/>
                  </a:lnTo>
                  <a:cubicBezTo>
                    <a:pt x="5307" y="8635"/>
                    <a:pt x="5334" y="8621"/>
                    <a:pt x="5361" y="8621"/>
                  </a:cubicBezTo>
                  <a:lnTo>
                    <a:pt x="5373" y="8621"/>
                  </a:lnTo>
                  <a:cubicBezTo>
                    <a:pt x="5373" y="8609"/>
                    <a:pt x="5387" y="8609"/>
                    <a:pt x="5387" y="8609"/>
                  </a:cubicBezTo>
                  <a:lnTo>
                    <a:pt x="5427" y="8609"/>
                  </a:lnTo>
                  <a:lnTo>
                    <a:pt x="5441" y="8595"/>
                  </a:lnTo>
                  <a:lnTo>
                    <a:pt x="5467" y="8595"/>
                  </a:lnTo>
                  <a:lnTo>
                    <a:pt x="5373" y="8194"/>
                  </a:lnTo>
                  <a:close/>
                  <a:moveTo>
                    <a:pt x="3716" y="8274"/>
                  </a:moveTo>
                  <a:lnTo>
                    <a:pt x="3650" y="8675"/>
                  </a:lnTo>
                  <a:lnTo>
                    <a:pt x="3676" y="8675"/>
                  </a:lnTo>
                  <a:cubicBezTo>
                    <a:pt x="3730" y="8689"/>
                    <a:pt x="3796" y="8689"/>
                    <a:pt x="3850" y="8702"/>
                  </a:cubicBezTo>
                  <a:lnTo>
                    <a:pt x="3903" y="8301"/>
                  </a:lnTo>
                  <a:cubicBezTo>
                    <a:pt x="3837" y="8288"/>
                    <a:pt x="3769" y="8274"/>
                    <a:pt x="3716" y="8274"/>
                  </a:cubicBezTo>
                  <a:close/>
                  <a:moveTo>
                    <a:pt x="5013" y="8274"/>
                  </a:moveTo>
                  <a:cubicBezTo>
                    <a:pt x="4946" y="8288"/>
                    <a:pt x="4879" y="8288"/>
                    <a:pt x="4826" y="8301"/>
                  </a:cubicBezTo>
                  <a:lnTo>
                    <a:pt x="4865" y="8702"/>
                  </a:lnTo>
                  <a:cubicBezTo>
                    <a:pt x="4919" y="8702"/>
                    <a:pt x="4972" y="8689"/>
                    <a:pt x="5026" y="8689"/>
                  </a:cubicBezTo>
                  <a:lnTo>
                    <a:pt x="5040" y="8689"/>
                  </a:lnTo>
                  <a:cubicBezTo>
                    <a:pt x="5053" y="8675"/>
                    <a:pt x="5067" y="8675"/>
                    <a:pt x="5079" y="8675"/>
                  </a:cubicBezTo>
                  <a:lnTo>
                    <a:pt x="5013" y="8274"/>
                  </a:lnTo>
                  <a:close/>
                  <a:moveTo>
                    <a:pt x="4077" y="8315"/>
                  </a:moveTo>
                  <a:lnTo>
                    <a:pt x="4051" y="8728"/>
                  </a:lnTo>
                  <a:lnTo>
                    <a:pt x="4265" y="8728"/>
                  </a:lnTo>
                  <a:lnTo>
                    <a:pt x="4265" y="8327"/>
                  </a:lnTo>
                  <a:cubicBezTo>
                    <a:pt x="4211" y="8327"/>
                    <a:pt x="4144" y="8315"/>
                    <a:pt x="4077" y="8315"/>
                  </a:cubicBezTo>
                  <a:close/>
                  <a:moveTo>
                    <a:pt x="4639" y="8315"/>
                  </a:moveTo>
                  <a:cubicBezTo>
                    <a:pt x="4571" y="8315"/>
                    <a:pt x="4518" y="8327"/>
                    <a:pt x="4452" y="8327"/>
                  </a:cubicBezTo>
                  <a:lnTo>
                    <a:pt x="4464" y="8728"/>
                  </a:lnTo>
                  <a:lnTo>
                    <a:pt x="4666" y="8728"/>
                  </a:lnTo>
                  <a:lnTo>
                    <a:pt x="4639" y="8315"/>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2"/>
            <p:cNvSpPr/>
            <p:nvPr/>
          </p:nvSpPr>
          <p:spPr>
            <a:xfrm>
              <a:off x="7353118" y="1807147"/>
              <a:ext cx="400981" cy="379260"/>
            </a:xfrm>
            <a:custGeom>
              <a:avLst/>
              <a:gdLst/>
              <a:ahLst/>
              <a:cxnLst/>
              <a:rect l="l" t="t" r="r" b="b"/>
              <a:pathLst>
                <a:path w="8381" h="7927" extrusionOk="0">
                  <a:moveTo>
                    <a:pt x="4190" y="0"/>
                  </a:moveTo>
                  <a:cubicBezTo>
                    <a:pt x="2214" y="0"/>
                    <a:pt x="502" y="1492"/>
                    <a:pt x="254" y="3503"/>
                  </a:cubicBezTo>
                  <a:cubicBezTo>
                    <a:pt x="0" y="5668"/>
                    <a:pt x="1564" y="7646"/>
                    <a:pt x="3729" y="7900"/>
                  </a:cubicBezTo>
                  <a:cubicBezTo>
                    <a:pt x="3885" y="7918"/>
                    <a:pt x="4041" y="7927"/>
                    <a:pt x="4195" y="7927"/>
                  </a:cubicBezTo>
                  <a:cubicBezTo>
                    <a:pt x="6171" y="7927"/>
                    <a:pt x="7891" y="6446"/>
                    <a:pt x="8127" y="4424"/>
                  </a:cubicBezTo>
                  <a:cubicBezTo>
                    <a:pt x="8381" y="2259"/>
                    <a:pt x="6830" y="295"/>
                    <a:pt x="4652" y="27"/>
                  </a:cubicBezTo>
                  <a:cubicBezTo>
                    <a:pt x="4497" y="9"/>
                    <a:pt x="4343" y="0"/>
                    <a:pt x="4190"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2"/>
            <p:cNvSpPr/>
            <p:nvPr/>
          </p:nvSpPr>
          <p:spPr>
            <a:xfrm>
              <a:off x="7353118" y="1807147"/>
              <a:ext cx="400981" cy="379260"/>
            </a:xfrm>
            <a:custGeom>
              <a:avLst/>
              <a:gdLst/>
              <a:ahLst/>
              <a:cxnLst/>
              <a:rect l="l" t="t" r="r" b="b"/>
              <a:pathLst>
                <a:path w="8381" h="7927" extrusionOk="0">
                  <a:moveTo>
                    <a:pt x="4190" y="0"/>
                  </a:moveTo>
                  <a:cubicBezTo>
                    <a:pt x="2214" y="0"/>
                    <a:pt x="502" y="1492"/>
                    <a:pt x="254" y="3503"/>
                  </a:cubicBezTo>
                  <a:cubicBezTo>
                    <a:pt x="0" y="5668"/>
                    <a:pt x="1564" y="7646"/>
                    <a:pt x="3729" y="7900"/>
                  </a:cubicBezTo>
                  <a:cubicBezTo>
                    <a:pt x="3885" y="7918"/>
                    <a:pt x="4041" y="7927"/>
                    <a:pt x="4195" y="7927"/>
                  </a:cubicBezTo>
                  <a:cubicBezTo>
                    <a:pt x="6171" y="7927"/>
                    <a:pt x="7891" y="6446"/>
                    <a:pt x="8127" y="4424"/>
                  </a:cubicBezTo>
                  <a:cubicBezTo>
                    <a:pt x="8381" y="2259"/>
                    <a:pt x="6830" y="295"/>
                    <a:pt x="4652" y="27"/>
                  </a:cubicBezTo>
                  <a:cubicBezTo>
                    <a:pt x="4497" y="9"/>
                    <a:pt x="4343" y="0"/>
                    <a:pt x="419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2"/>
            <p:cNvSpPr/>
            <p:nvPr/>
          </p:nvSpPr>
          <p:spPr>
            <a:xfrm>
              <a:off x="7372303" y="1820735"/>
              <a:ext cx="367108" cy="304958"/>
            </a:xfrm>
            <a:custGeom>
              <a:avLst/>
              <a:gdLst/>
              <a:ahLst/>
              <a:cxnLst/>
              <a:rect l="l" t="t" r="r" b="b"/>
              <a:pathLst>
                <a:path w="7673" h="6374" extrusionOk="0">
                  <a:moveTo>
                    <a:pt x="3807" y="0"/>
                  </a:moveTo>
                  <a:cubicBezTo>
                    <a:pt x="1959" y="0"/>
                    <a:pt x="358" y="1380"/>
                    <a:pt x="134" y="3245"/>
                  </a:cubicBezTo>
                  <a:cubicBezTo>
                    <a:pt x="0" y="4461"/>
                    <a:pt x="455" y="5598"/>
                    <a:pt x="1284" y="6373"/>
                  </a:cubicBezTo>
                  <a:cubicBezTo>
                    <a:pt x="508" y="5625"/>
                    <a:pt x="81" y="4515"/>
                    <a:pt x="214" y="3352"/>
                  </a:cubicBezTo>
                  <a:cubicBezTo>
                    <a:pt x="425" y="1514"/>
                    <a:pt x="1999" y="160"/>
                    <a:pt x="3808" y="160"/>
                  </a:cubicBezTo>
                  <a:cubicBezTo>
                    <a:pt x="3946" y="160"/>
                    <a:pt x="4084" y="168"/>
                    <a:pt x="4224" y="184"/>
                  </a:cubicBezTo>
                  <a:cubicBezTo>
                    <a:pt x="6215" y="412"/>
                    <a:pt x="7632" y="2216"/>
                    <a:pt x="7391" y="4194"/>
                  </a:cubicBezTo>
                  <a:cubicBezTo>
                    <a:pt x="7338" y="4675"/>
                    <a:pt x="7192" y="5129"/>
                    <a:pt x="6978" y="5518"/>
                  </a:cubicBezTo>
                  <a:cubicBezTo>
                    <a:pt x="7218" y="5103"/>
                    <a:pt x="7379" y="4622"/>
                    <a:pt x="7445" y="4114"/>
                  </a:cubicBezTo>
                  <a:cubicBezTo>
                    <a:pt x="7673" y="2096"/>
                    <a:pt x="6242" y="264"/>
                    <a:pt x="4224" y="23"/>
                  </a:cubicBezTo>
                  <a:cubicBezTo>
                    <a:pt x="4084" y="8"/>
                    <a:pt x="3945" y="0"/>
                    <a:pt x="380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2"/>
            <p:cNvSpPr/>
            <p:nvPr/>
          </p:nvSpPr>
          <p:spPr>
            <a:xfrm>
              <a:off x="7372303" y="1820735"/>
              <a:ext cx="367108" cy="304958"/>
            </a:xfrm>
            <a:custGeom>
              <a:avLst/>
              <a:gdLst/>
              <a:ahLst/>
              <a:cxnLst/>
              <a:rect l="l" t="t" r="r" b="b"/>
              <a:pathLst>
                <a:path w="7673" h="6374" extrusionOk="0">
                  <a:moveTo>
                    <a:pt x="3807" y="0"/>
                  </a:moveTo>
                  <a:cubicBezTo>
                    <a:pt x="1959" y="0"/>
                    <a:pt x="358" y="1380"/>
                    <a:pt x="134" y="3245"/>
                  </a:cubicBezTo>
                  <a:cubicBezTo>
                    <a:pt x="0" y="4461"/>
                    <a:pt x="455" y="5598"/>
                    <a:pt x="1284" y="6373"/>
                  </a:cubicBezTo>
                  <a:cubicBezTo>
                    <a:pt x="508" y="5625"/>
                    <a:pt x="81" y="4515"/>
                    <a:pt x="214" y="3352"/>
                  </a:cubicBezTo>
                  <a:cubicBezTo>
                    <a:pt x="425" y="1514"/>
                    <a:pt x="1999" y="160"/>
                    <a:pt x="3808" y="160"/>
                  </a:cubicBezTo>
                  <a:cubicBezTo>
                    <a:pt x="3946" y="160"/>
                    <a:pt x="4084" y="168"/>
                    <a:pt x="4224" y="184"/>
                  </a:cubicBezTo>
                  <a:cubicBezTo>
                    <a:pt x="6215" y="412"/>
                    <a:pt x="7632" y="2216"/>
                    <a:pt x="7391" y="4194"/>
                  </a:cubicBezTo>
                  <a:cubicBezTo>
                    <a:pt x="7338" y="4675"/>
                    <a:pt x="7192" y="5129"/>
                    <a:pt x="6978" y="5518"/>
                  </a:cubicBezTo>
                  <a:cubicBezTo>
                    <a:pt x="7218" y="5103"/>
                    <a:pt x="7379" y="4622"/>
                    <a:pt x="7445" y="4114"/>
                  </a:cubicBezTo>
                  <a:cubicBezTo>
                    <a:pt x="7673" y="2096"/>
                    <a:pt x="6242" y="264"/>
                    <a:pt x="4224" y="23"/>
                  </a:cubicBezTo>
                  <a:cubicBezTo>
                    <a:pt x="4084" y="8"/>
                    <a:pt x="3945" y="0"/>
                    <a:pt x="380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2"/>
            <p:cNvSpPr/>
            <p:nvPr/>
          </p:nvSpPr>
          <p:spPr>
            <a:xfrm>
              <a:off x="7450337" y="1875564"/>
              <a:ext cx="196974" cy="244340"/>
            </a:xfrm>
            <a:custGeom>
              <a:avLst/>
              <a:gdLst/>
              <a:ahLst/>
              <a:cxnLst/>
              <a:rect l="l" t="t" r="r" b="b"/>
              <a:pathLst>
                <a:path w="4117" h="5107" extrusionOk="0">
                  <a:moveTo>
                    <a:pt x="3716" y="0"/>
                  </a:moveTo>
                  <a:lnTo>
                    <a:pt x="3461" y="375"/>
                  </a:lnTo>
                  <a:cubicBezTo>
                    <a:pt x="3232" y="235"/>
                    <a:pt x="3010" y="162"/>
                    <a:pt x="2790" y="162"/>
                  </a:cubicBezTo>
                  <a:cubicBezTo>
                    <a:pt x="2715" y="162"/>
                    <a:pt x="2641" y="171"/>
                    <a:pt x="2566" y="187"/>
                  </a:cubicBezTo>
                  <a:cubicBezTo>
                    <a:pt x="2272" y="241"/>
                    <a:pt x="2032" y="415"/>
                    <a:pt x="1831" y="709"/>
                  </a:cubicBezTo>
                  <a:cubicBezTo>
                    <a:pt x="1670" y="936"/>
                    <a:pt x="1590" y="1150"/>
                    <a:pt x="1563" y="1351"/>
                  </a:cubicBezTo>
                  <a:cubicBezTo>
                    <a:pt x="1537" y="1538"/>
                    <a:pt x="1551" y="1765"/>
                    <a:pt x="1617" y="2005"/>
                  </a:cubicBezTo>
                  <a:lnTo>
                    <a:pt x="1831" y="2834"/>
                  </a:lnTo>
                  <a:cubicBezTo>
                    <a:pt x="1857" y="2941"/>
                    <a:pt x="1884" y="3048"/>
                    <a:pt x="1898" y="3115"/>
                  </a:cubicBezTo>
                  <a:cubicBezTo>
                    <a:pt x="1911" y="3195"/>
                    <a:pt x="1911" y="3276"/>
                    <a:pt x="1925" y="3369"/>
                  </a:cubicBezTo>
                  <a:cubicBezTo>
                    <a:pt x="1925" y="3463"/>
                    <a:pt x="1911" y="3543"/>
                    <a:pt x="1871" y="3623"/>
                  </a:cubicBezTo>
                  <a:cubicBezTo>
                    <a:pt x="1845" y="3716"/>
                    <a:pt x="1804" y="3796"/>
                    <a:pt x="1751" y="3877"/>
                  </a:cubicBezTo>
                  <a:cubicBezTo>
                    <a:pt x="1670" y="3997"/>
                    <a:pt x="1577" y="4078"/>
                    <a:pt x="1483" y="4104"/>
                  </a:cubicBezTo>
                  <a:cubicBezTo>
                    <a:pt x="1451" y="4112"/>
                    <a:pt x="1419" y="4117"/>
                    <a:pt x="1387" y="4117"/>
                  </a:cubicBezTo>
                  <a:cubicBezTo>
                    <a:pt x="1312" y="4117"/>
                    <a:pt x="1237" y="4093"/>
                    <a:pt x="1162" y="4037"/>
                  </a:cubicBezTo>
                  <a:cubicBezTo>
                    <a:pt x="868" y="3837"/>
                    <a:pt x="895" y="3463"/>
                    <a:pt x="1243" y="2914"/>
                  </a:cubicBezTo>
                  <a:lnTo>
                    <a:pt x="508" y="2620"/>
                  </a:lnTo>
                  <a:lnTo>
                    <a:pt x="508" y="2620"/>
                  </a:lnTo>
                  <a:cubicBezTo>
                    <a:pt x="0" y="3436"/>
                    <a:pt x="80" y="4090"/>
                    <a:pt x="722" y="4572"/>
                  </a:cubicBezTo>
                  <a:lnTo>
                    <a:pt x="455" y="4960"/>
                  </a:lnTo>
                  <a:lnTo>
                    <a:pt x="655" y="5106"/>
                  </a:lnTo>
                  <a:lnTo>
                    <a:pt x="936" y="4705"/>
                  </a:lnTo>
                  <a:cubicBezTo>
                    <a:pt x="1128" y="4807"/>
                    <a:pt x="1322" y="4857"/>
                    <a:pt x="1519" y="4857"/>
                  </a:cubicBezTo>
                  <a:cubicBezTo>
                    <a:pt x="1609" y="4857"/>
                    <a:pt x="1699" y="4847"/>
                    <a:pt x="1791" y="4826"/>
                  </a:cubicBezTo>
                  <a:cubicBezTo>
                    <a:pt x="2071" y="4759"/>
                    <a:pt x="2299" y="4586"/>
                    <a:pt x="2486" y="4318"/>
                  </a:cubicBezTo>
                  <a:cubicBezTo>
                    <a:pt x="2566" y="4185"/>
                    <a:pt x="2633" y="4051"/>
                    <a:pt x="2686" y="3917"/>
                  </a:cubicBezTo>
                  <a:cubicBezTo>
                    <a:pt x="2740" y="3784"/>
                    <a:pt x="2766" y="3650"/>
                    <a:pt x="2766" y="3516"/>
                  </a:cubicBezTo>
                  <a:cubicBezTo>
                    <a:pt x="2780" y="3369"/>
                    <a:pt x="2766" y="3249"/>
                    <a:pt x="2754" y="3128"/>
                  </a:cubicBezTo>
                  <a:cubicBezTo>
                    <a:pt x="2740" y="3008"/>
                    <a:pt x="2713" y="2875"/>
                    <a:pt x="2686" y="2741"/>
                  </a:cubicBezTo>
                  <a:lnTo>
                    <a:pt x="2472" y="1925"/>
                  </a:lnTo>
                  <a:cubicBezTo>
                    <a:pt x="2433" y="1752"/>
                    <a:pt x="2406" y="1604"/>
                    <a:pt x="2419" y="1484"/>
                  </a:cubicBezTo>
                  <a:cubicBezTo>
                    <a:pt x="2419" y="1364"/>
                    <a:pt x="2472" y="1244"/>
                    <a:pt x="2566" y="1110"/>
                  </a:cubicBezTo>
                  <a:cubicBezTo>
                    <a:pt x="2633" y="1003"/>
                    <a:pt x="2727" y="936"/>
                    <a:pt x="2834" y="909"/>
                  </a:cubicBezTo>
                  <a:cubicBezTo>
                    <a:pt x="2858" y="902"/>
                    <a:pt x="2883" y="899"/>
                    <a:pt x="2909" y="899"/>
                  </a:cubicBezTo>
                  <a:cubicBezTo>
                    <a:pt x="2983" y="899"/>
                    <a:pt x="3065" y="927"/>
                    <a:pt x="3155" y="977"/>
                  </a:cubicBezTo>
                  <a:cubicBezTo>
                    <a:pt x="3221" y="1016"/>
                    <a:pt x="3274" y="1057"/>
                    <a:pt x="3301" y="1110"/>
                  </a:cubicBezTo>
                  <a:cubicBezTo>
                    <a:pt x="3328" y="1164"/>
                    <a:pt x="3355" y="1230"/>
                    <a:pt x="3355" y="1283"/>
                  </a:cubicBezTo>
                  <a:cubicBezTo>
                    <a:pt x="3355" y="1337"/>
                    <a:pt x="3342" y="1404"/>
                    <a:pt x="3315" y="1471"/>
                  </a:cubicBezTo>
                  <a:cubicBezTo>
                    <a:pt x="3288" y="1551"/>
                    <a:pt x="3261" y="1618"/>
                    <a:pt x="3235" y="1684"/>
                  </a:cubicBezTo>
                  <a:cubicBezTo>
                    <a:pt x="3194" y="1752"/>
                    <a:pt x="3155" y="1832"/>
                    <a:pt x="3101" y="1912"/>
                  </a:cubicBezTo>
                  <a:lnTo>
                    <a:pt x="3823" y="2219"/>
                  </a:lnTo>
                  <a:cubicBezTo>
                    <a:pt x="3903" y="2059"/>
                    <a:pt x="3983" y="1912"/>
                    <a:pt x="4023" y="1765"/>
                  </a:cubicBezTo>
                  <a:cubicBezTo>
                    <a:pt x="4076" y="1631"/>
                    <a:pt x="4103" y="1484"/>
                    <a:pt x="4103" y="1337"/>
                  </a:cubicBezTo>
                  <a:cubicBezTo>
                    <a:pt x="4117" y="1190"/>
                    <a:pt x="4076" y="1043"/>
                    <a:pt x="4010" y="909"/>
                  </a:cubicBezTo>
                  <a:cubicBezTo>
                    <a:pt x="3943" y="776"/>
                    <a:pt x="3823" y="642"/>
                    <a:pt x="3675" y="522"/>
                  </a:cubicBezTo>
                  <a:lnTo>
                    <a:pt x="3930" y="148"/>
                  </a:lnTo>
                  <a:lnTo>
                    <a:pt x="37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2"/>
            <p:cNvSpPr/>
            <p:nvPr/>
          </p:nvSpPr>
          <p:spPr>
            <a:xfrm>
              <a:off x="6518526" y="1519030"/>
              <a:ext cx="289792" cy="274434"/>
            </a:xfrm>
            <a:custGeom>
              <a:avLst/>
              <a:gdLst/>
              <a:ahLst/>
              <a:cxnLst/>
              <a:rect l="l" t="t" r="r" b="b"/>
              <a:pathLst>
                <a:path w="6057" h="5736" extrusionOk="0">
                  <a:moveTo>
                    <a:pt x="3019" y="0"/>
                  </a:moveTo>
                  <a:cubicBezTo>
                    <a:pt x="1591" y="0"/>
                    <a:pt x="348" y="1083"/>
                    <a:pt x="175" y="2533"/>
                  </a:cubicBezTo>
                  <a:cubicBezTo>
                    <a:pt x="1" y="4111"/>
                    <a:pt x="1123" y="5528"/>
                    <a:pt x="2688" y="5715"/>
                  </a:cubicBezTo>
                  <a:cubicBezTo>
                    <a:pt x="2803" y="5728"/>
                    <a:pt x="2918" y="5735"/>
                    <a:pt x="3031" y="5735"/>
                  </a:cubicBezTo>
                  <a:cubicBezTo>
                    <a:pt x="4468" y="5735"/>
                    <a:pt x="5707" y="4664"/>
                    <a:pt x="5869" y="3202"/>
                  </a:cubicBezTo>
                  <a:cubicBezTo>
                    <a:pt x="6056" y="1638"/>
                    <a:pt x="4933" y="208"/>
                    <a:pt x="3356" y="21"/>
                  </a:cubicBezTo>
                  <a:cubicBezTo>
                    <a:pt x="3243" y="7"/>
                    <a:pt x="3130" y="0"/>
                    <a:pt x="301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2"/>
            <p:cNvSpPr/>
            <p:nvPr/>
          </p:nvSpPr>
          <p:spPr>
            <a:xfrm>
              <a:off x="6518526" y="1519030"/>
              <a:ext cx="289792" cy="274434"/>
            </a:xfrm>
            <a:custGeom>
              <a:avLst/>
              <a:gdLst/>
              <a:ahLst/>
              <a:cxnLst/>
              <a:rect l="l" t="t" r="r" b="b"/>
              <a:pathLst>
                <a:path w="6057" h="5736" extrusionOk="0">
                  <a:moveTo>
                    <a:pt x="3019" y="0"/>
                  </a:moveTo>
                  <a:cubicBezTo>
                    <a:pt x="1591" y="0"/>
                    <a:pt x="348" y="1083"/>
                    <a:pt x="175" y="2533"/>
                  </a:cubicBezTo>
                  <a:cubicBezTo>
                    <a:pt x="1" y="4111"/>
                    <a:pt x="1123" y="5528"/>
                    <a:pt x="2688" y="5715"/>
                  </a:cubicBezTo>
                  <a:cubicBezTo>
                    <a:pt x="2803" y="5728"/>
                    <a:pt x="2918" y="5735"/>
                    <a:pt x="3031" y="5735"/>
                  </a:cubicBezTo>
                  <a:cubicBezTo>
                    <a:pt x="4468" y="5735"/>
                    <a:pt x="5707" y="4664"/>
                    <a:pt x="5869" y="3202"/>
                  </a:cubicBezTo>
                  <a:cubicBezTo>
                    <a:pt x="6056" y="1638"/>
                    <a:pt x="4933" y="208"/>
                    <a:pt x="3356" y="21"/>
                  </a:cubicBezTo>
                  <a:cubicBezTo>
                    <a:pt x="3243" y="7"/>
                    <a:pt x="3130" y="0"/>
                    <a:pt x="301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2"/>
            <p:cNvSpPr/>
            <p:nvPr/>
          </p:nvSpPr>
          <p:spPr>
            <a:xfrm>
              <a:off x="6507665" y="1509462"/>
              <a:ext cx="290414" cy="274434"/>
            </a:xfrm>
            <a:custGeom>
              <a:avLst/>
              <a:gdLst/>
              <a:ahLst/>
              <a:cxnLst/>
              <a:rect l="l" t="t" r="r" b="b"/>
              <a:pathLst>
                <a:path w="6070" h="5736" extrusionOk="0">
                  <a:moveTo>
                    <a:pt x="3029" y="0"/>
                  </a:moveTo>
                  <a:cubicBezTo>
                    <a:pt x="1593" y="0"/>
                    <a:pt x="362" y="1082"/>
                    <a:pt x="188" y="2533"/>
                  </a:cubicBezTo>
                  <a:cubicBezTo>
                    <a:pt x="1" y="4111"/>
                    <a:pt x="1124" y="5528"/>
                    <a:pt x="2701" y="5715"/>
                  </a:cubicBezTo>
                  <a:cubicBezTo>
                    <a:pt x="2815" y="5728"/>
                    <a:pt x="2929" y="5735"/>
                    <a:pt x="3042" y="5735"/>
                  </a:cubicBezTo>
                  <a:cubicBezTo>
                    <a:pt x="4467" y="5735"/>
                    <a:pt x="5709" y="4664"/>
                    <a:pt x="5882" y="3202"/>
                  </a:cubicBezTo>
                  <a:cubicBezTo>
                    <a:pt x="6069" y="1637"/>
                    <a:pt x="4947" y="208"/>
                    <a:pt x="3369" y="21"/>
                  </a:cubicBezTo>
                  <a:cubicBezTo>
                    <a:pt x="3255" y="7"/>
                    <a:pt x="3141" y="0"/>
                    <a:pt x="302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2"/>
            <p:cNvSpPr/>
            <p:nvPr/>
          </p:nvSpPr>
          <p:spPr>
            <a:xfrm>
              <a:off x="6515368" y="1509749"/>
              <a:ext cx="274338" cy="274434"/>
            </a:xfrm>
            <a:custGeom>
              <a:avLst/>
              <a:gdLst/>
              <a:ahLst/>
              <a:cxnLst/>
              <a:rect l="l" t="t" r="r" b="b"/>
              <a:pathLst>
                <a:path w="5734" h="5736" extrusionOk="0">
                  <a:moveTo>
                    <a:pt x="2807" y="1"/>
                  </a:moveTo>
                  <a:lnTo>
                    <a:pt x="2807" y="268"/>
                  </a:lnTo>
                  <a:lnTo>
                    <a:pt x="2927" y="268"/>
                  </a:lnTo>
                  <a:lnTo>
                    <a:pt x="2941" y="1"/>
                  </a:lnTo>
                  <a:close/>
                  <a:moveTo>
                    <a:pt x="2647" y="1"/>
                  </a:moveTo>
                  <a:cubicBezTo>
                    <a:pt x="2606" y="15"/>
                    <a:pt x="2567" y="15"/>
                    <a:pt x="2540" y="15"/>
                  </a:cubicBezTo>
                  <a:lnTo>
                    <a:pt x="2567" y="282"/>
                  </a:lnTo>
                  <a:cubicBezTo>
                    <a:pt x="2606" y="282"/>
                    <a:pt x="2647" y="268"/>
                    <a:pt x="2686" y="268"/>
                  </a:cubicBezTo>
                  <a:lnTo>
                    <a:pt x="2674" y="1"/>
                  </a:lnTo>
                  <a:close/>
                  <a:moveTo>
                    <a:pt x="3075" y="1"/>
                  </a:moveTo>
                  <a:lnTo>
                    <a:pt x="3048" y="268"/>
                  </a:lnTo>
                  <a:cubicBezTo>
                    <a:pt x="3087" y="282"/>
                    <a:pt x="3141" y="282"/>
                    <a:pt x="3182" y="282"/>
                  </a:cubicBezTo>
                  <a:lnTo>
                    <a:pt x="3208" y="15"/>
                  </a:lnTo>
                  <a:lnTo>
                    <a:pt x="3114" y="15"/>
                  </a:lnTo>
                  <a:cubicBezTo>
                    <a:pt x="3101" y="1"/>
                    <a:pt x="3087" y="1"/>
                    <a:pt x="3075" y="1"/>
                  </a:cubicBezTo>
                  <a:close/>
                  <a:moveTo>
                    <a:pt x="2406" y="41"/>
                  </a:moveTo>
                  <a:cubicBezTo>
                    <a:pt x="2380" y="41"/>
                    <a:pt x="2353" y="41"/>
                    <a:pt x="2326" y="54"/>
                  </a:cubicBezTo>
                  <a:lnTo>
                    <a:pt x="2273" y="54"/>
                  </a:lnTo>
                  <a:lnTo>
                    <a:pt x="2326" y="321"/>
                  </a:lnTo>
                  <a:cubicBezTo>
                    <a:pt x="2366" y="309"/>
                    <a:pt x="2406" y="309"/>
                    <a:pt x="2446" y="295"/>
                  </a:cubicBezTo>
                  <a:lnTo>
                    <a:pt x="2406" y="41"/>
                  </a:lnTo>
                  <a:close/>
                  <a:moveTo>
                    <a:pt x="3342" y="41"/>
                  </a:moveTo>
                  <a:lnTo>
                    <a:pt x="3301" y="309"/>
                  </a:lnTo>
                  <a:cubicBezTo>
                    <a:pt x="3342" y="309"/>
                    <a:pt x="3381" y="321"/>
                    <a:pt x="3422" y="321"/>
                  </a:cubicBezTo>
                  <a:lnTo>
                    <a:pt x="3476" y="68"/>
                  </a:lnTo>
                  <a:cubicBezTo>
                    <a:pt x="3462" y="54"/>
                    <a:pt x="3449" y="54"/>
                    <a:pt x="3422" y="54"/>
                  </a:cubicBezTo>
                  <a:lnTo>
                    <a:pt x="3408" y="54"/>
                  </a:lnTo>
                  <a:lnTo>
                    <a:pt x="3408" y="41"/>
                  </a:lnTo>
                  <a:close/>
                  <a:moveTo>
                    <a:pt x="2139" y="95"/>
                  </a:moveTo>
                  <a:lnTo>
                    <a:pt x="2018" y="134"/>
                  </a:lnTo>
                  <a:lnTo>
                    <a:pt x="2098" y="389"/>
                  </a:lnTo>
                  <a:cubicBezTo>
                    <a:pt x="2125" y="375"/>
                    <a:pt x="2166" y="362"/>
                    <a:pt x="2205" y="348"/>
                  </a:cubicBezTo>
                  <a:lnTo>
                    <a:pt x="2139" y="95"/>
                  </a:lnTo>
                  <a:close/>
                  <a:moveTo>
                    <a:pt x="3609" y="95"/>
                  </a:moveTo>
                  <a:lnTo>
                    <a:pt x="3542" y="348"/>
                  </a:lnTo>
                  <a:lnTo>
                    <a:pt x="3663" y="389"/>
                  </a:lnTo>
                  <a:lnTo>
                    <a:pt x="3743" y="134"/>
                  </a:lnTo>
                  <a:cubicBezTo>
                    <a:pt x="3716" y="121"/>
                    <a:pt x="3702" y="121"/>
                    <a:pt x="3689" y="121"/>
                  </a:cubicBezTo>
                  <a:cubicBezTo>
                    <a:pt x="3689" y="121"/>
                    <a:pt x="3689" y="108"/>
                    <a:pt x="3676" y="108"/>
                  </a:cubicBezTo>
                  <a:cubicBezTo>
                    <a:pt x="3649" y="108"/>
                    <a:pt x="3636" y="95"/>
                    <a:pt x="3609" y="95"/>
                  </a:cubicBezTo>
                  <a:close/>
                  <a:moveTo>
                    <a:pt x="1872" y="175"/>
                  </a:moveTo>
                  <a:cubicBezTo>
                    <a:pt x="1858" y="188"/>
                    <a:pt x="1831" y="188"/>
                    <a:pt x="1818" y="202"/>
                  </a:cubicBezTo>
                  <a:lnTo>
                    <a:pt x="1791" y="202"/>
                  </a:lnTo>
                  <a:lnTo>
                    <a:pt x="1791" y="215"/>
                  </a:lnTo>
                  <a:lnTo>
                    <a:pt x="1765" y="215"/>
                  </a:lnTo>
                  <a:lnTo>
                    <a:pt x="1858" y="469"/>
                  </a:lnTo>
                  <a:lnTo>
                    <a:pt x="1979" y="428"/>
                  </a:lnTo>
                  <a:lnTo>
                    <a:pt x="1884" y="175"/>
                  </a:lnTo>
                  <a:close/>
                  <a:moveTo>
                    <a:pt x="3863" y="175"/>
                  </a:moveTo>
                  <a:lnTo>
                    <a:pt x="3770" y="428"/>
                  </a:lnTo>
                  <a:lnTo>
                    <a:pt x="3889" y="469"/>
                  </a:lnTo>
                  <a:lnTo>
                    <a:pt x="3996" y="228"/>
                  </a:lnTo>
                  <a:cubicBezTo>
                    <a:pt x="3957" y="202"/>
                    <a:pt x="3903" y="188"/>
                    <a:pt x="3863" y="175"/>
                  </a:cubicBezTo>
                  <a:close/>
                  <a:moveTo>
                    <a:pt x="1631" y="282"/>
                  </a:moveTo>
                  <a:cubicBezTo>
                    <a:pt x="1617" y="282"/>
                    <a:pt x="1590" y="295"/>
                    <a:pt x="1578" y="309"/>
                  </a:cubicBezTo>
                  <a:lnTo>
                    <a:pt x="1564" y="309"/>
                  </a:lnTo>
                  <a:cubicBezTo>
                    <a:pt x="1551" y="321"/>
                    <a:pt x="1537" y="335"/>
                    <a:pt x="1510" y="335"/>
                  </a:cubicBezTo>
                  <a:lnTo>
                    <a:pt x="1644" y="576"/>
                  </a:lnTo>
                  <a:cubicBezTo>
                    <a:pt x="1684" y="549"/>
                    <a:pt x="1711" y="535"/>
                    <a:pt x="1751" y="522"/>
                  </a:cubicBezTo>
                  <a:lnTo>
                    <a:pt x="1631" y="282"/>
                  </a:lnTo>
                  <a:close/>
                  <a:moveTo>
                    <a:pt x="4117" y="282"/>
                  </a:moveTo>
                  <a:lnTo>
                    <a:pt x="3996" y="522"/>
                  </a:lnTo>
                  <a:cubicBezTo>
                    <a:pt x="4037" y="535"/>
                    <a:pt x="4064" y="562"/>
                    <a:pt x="4103" y="576"/>
                  </a:cubicBezTo>
                  <a:lnTo>
                    <a:pt x="4237" y="335"/>
                  </a:lnTo>
                  <a:lnTo>
                    <a:pt x="4157" y="295"/>
                  </a:lnTo>
                  <a:lnTo>
                    <a:pt x="4144" y="295"/>
                  </a:lnTo>
                  <a:cubicBezTo>
                    <a:pt x="4144" y="295"/>
                    <a:pt x="4130" y="282"/>
                    <a:pt x="4117" y="282"/>
                  </a:cubicBezTo>
                  <a:close/>
                  <a:moveTo>
                    <a:pt x="1390" y="402"/>
                  </a:moveTo>
                  <a:lnTo>
                    <a:pt x="1390" y="416"/>
                  </a:lnTo>
                  <a:lnTo>
                    <a:pt x="1377" y="416"/>
                  </a:lnTo>
                  <a:lnTo>
                    <a:pt x="1364" y="428"/>
                  </a:lnTo>
                  <a:cubicBezTo>
                    <a:pt x="1337" y="442"/>
                    <a:pt x="1310" y="455"/>
                    <a:pt x="1283" y="482"/>
                  </a:cubicBezTo>
                  <a:lnTo>
                    <a:pt x="1430" y="696"/>
                  </a:lnTo>
                  <a:cubicBezTo>
                    <a:pt x="1471" y="683"/>
                    <a:pt x="1497" y="656"/>
                    <a:pt x="1537" y="629"/>
                  </a:cubicBezTo>
                  <a:lnTo>
                    <a:pt x="1403" y="402"/>
                  </a:lnTo>
                  <a:close/>
                  <a:moveTo>
                    <a:pt x="4344" y="402"/>
                  </a:moveTo>
                  <a:lnTo>
                    <a:pt x="4210" y="642"/>
                  </a:lnTo>
                  <a:cubicBezTo>
                    <a:pt x="4251" y="656"/>
                    <a:pt x="4278" y="683"/>
                    <a:pt x="4317" y="696"/>
                  </a:cubicBezTo>
                  <a:lnTo>
                    <a:pt x="4465" y="482"/>
                  </a:lnTo>
                  <a:cubicBezTo>
                    <a:pt x="4438" y="469"/>
                    <a:pt x="4424" y="455"/>
                    <a:pt x="4397" y="442"/>
                  </a:cubicBezTo>
                  <a:lnTo>
                    <a:pt x="4397" y="428"/>
                  </a:lnTo>
                  <a:cubicBezTo>
                    <a:pt x="4385" y="428"/>
                    <a:pt x="4371" y="416"/>
                    <a:pt x="4344" y="402"/>
                  </a:cubicBezTo>
                  <a:close/>
                  <a:moveTo>
                    <a:pt x="1177" y="549"/>
                  </a:moveTo>
                  <a:cubicBezTo>
                    <a:pt x="1177" y="562"/>
                    <a:pt x="1163" y="562"/>
                    <a:pt x="1163" y="562"/>
                  </a:cubicBezTo>
                  <a:lnTo>
                    <a:pt x="1150" y="562"/>
                  </a:lnTo>
                  <a:lnTo>
                    <a:pt x="1150" y="576"/>
                  </a:lnTo>
                  <a:cubicBezTo>
                    <a:pt x="1123" y="589"/>
                    <a:pt x="1109" y="603"/>
                    <a:pt x="1082" y="629"/>
                  </a:cubicBezTo>
                  <a:lnTo>
                    <a:pt x="1070" y="629"/>
                  </a:lnTo>
                  <a:lnTo>
                    <a:pt x="1243" y="843"/>
                  </a:lnTo>
                  <a:cubicBezTo>
                    <a:pt x="1270" y="817"/>
                    <a:pt x="1296" y="790"/>
                    <a:pt x="1337" y="763"/>
                  </a:cubicBezTo>
                  <a:lnTo>
                    <a:pt x="1177" y="549"/>
                  </a:lnTo>
                  <a:close/>
                  <a:moveTo>
                    <a:pt x="4572" y="562"/>
                  </a:moveTo>
                  <a:lnTo>
                    <a:pt x="4411" y="776"/>
                  </a:lnTo>
                  <a:cubicBezTo>
                    <a:pt x="4451" y="790"/>
                    <a:pt x="4478" y="817"/>
                    <a:pt x="4504" y="843"/>
                  </a:cubicBezTo>
                  <a:lnTo>
                    <a:pt x="4679" y="642"/>
                  </a:lnTo>
                  <a:cubicBezTo>
                    <a:pt x="4665" y="616"/>
                    <a:pt x="4638" y="603"/>
                    <a:pt x="4625" y="589"/>
                  </a:cubicBezTo>
                  <a:lnTo>
                    <a:pt x="4611" y="589"/>
                  </a:lnTo>
                  <a:lnTo>
                    <a:pt x="4611" y="576"/>
                  </a:lnTo>
                  <a:lnTo>
                    <a:pt x="4598" y="576"/>
                  </a:lnTo>
                  <a:cubicBezTo>
                    <a:pt x="4584" y="562"/>
                    <a:pt x="4584" y="562"/>
                    <a:pt x="4572" y="562"/>
                  </a:cubicBezTo>
                  <a:close/>
                  <a:moveTo>
                    <a:pt x="963" y="722"/>
                  </a:moveTo>
                  <a:cubicBezTo>
                    <a:pt x="963" y="736"/>
                    <a:pt x="949" y="736"/>
                    <a:pt x="936" y="749"/>
                  </a:cubicBezTo>
                  <a:lnTo>
                    <a:pt x="922" y="763"/>
                  </a:lnTo>
                  <a:lnTo>
                    <a:pt x="909" y="763"/>
                  </a:lnTo>
                  <a:lnTo>
                    <a:pt x="909" y="776"/>
                  </a:lnTo>
                  <a:lnTo>
                    <a:pt x="895" y="776"/>
                  </a:lnTo>
                  <a:lnTo>
                    <a:pt x="895" y="790"/>
                  </a:lnTo>
                  <a:lnTo>
                    <a:pt x="882" y="790"/>
                  </a:lnTo>
                  <a:cubicBezTo>
                    <a:pt x="882" y="803"/>
                    <a:pt x="869" y="803"/>
                    <a:pt x="869" y="817"/>
                  </a:cubicBezTo>
                  <a:lnTo>
                    <a:pt x="1056" y="1004"/>
                  </a:lnTo>
                  <a:cubicBezTo>
                    <a:pt x="1082" y="977"/>
                    <a:pt x="1109" y="950"/>
                    <a:pt x="1150" y="923"/>
                  </a:cubicBezTo>
                  <a:lnTo>
                    <a:pt x="963" y="722"/>
                  </a:lnTo>
                  <a:close/>
                  <a:moveTo>
                    <a:pt x="4786" y="722"/>
                  </a:moveTo>
                  <a:lnTo>
                    <a:pt x="4598" y="923"/>
                  </a:lnTo>
                  <a:cubicBezTo>
                    <a:pt x="4638" y="950"/>
                    <a:pt x="4665" y="977"/>
                    <a:pt x="4691" y="1004"/>
                  </a:cubicBezTo>
                  <a:lnTo>
                    <a:pt x="4879" y="817"/>
                  </a:lnTo>
                  <a:lnTo>
                    <a:pt x="4852" y="790"/>
                  </a:lnTo>
                  <a:lnTo>
                    <a:pt x="4839" y="790"/>
                  </a:lnTo>
                  <a:lnTo>
                    <a:pt x="4839" y="776"/>
                  </a:lnTo>
                  <a:cubicBezTo>
                    <a:pt x="4812" y="763"/>
                    <a:pt x="4798" y="749"/>
                    <a:pt x="4786" y="722"/>
                  </a:cubicBezTo>
                  <a:close/>
                  <a:moveTo>
                    <a:pt x="776" y="910"/>
                  </a:moveTo>
                  <a:lnTo>
                    <a:pt x="681" y="1004"/>
                  </a:lnTo>
                  <a:lnTo>
                    <a:pt x="895" y="1177"/>
                  </a:lnTo>
                  <a:lnTo>
                    <a:pt x="976" y="1097"/>
                  </a:lnTo>
                  <a:lnTo>
                    <a:pt x="776" y="910"/>
                  </a:lnTo>
                  <a:close/>
                  <a:moveTo>
                    <a:pt x="4973" y="910"/>
                  </a:moveTo>
                  <a:lnTo>
                    <a:pt x="4772" y="1097"/>
                  </a:lnTo>
                  <a:cubicBezTo>
                    <a:pt x="4798" y="1123"/>
                    <a:pt x="4825" y="1150"/>
                    <a:pt x="4852" y="1191"/>
                  </a:cubicBezTo>
                  <a:lnTo>
                    <a:pt x="5066" y="1017"/>
                  </a:lnTo>
                  <a:cubicBezTo>
                    <a:pt x="5039" y="977"/>
                    <a:pt x="4999" y="950"/>
                    <a:pt x="4973" y="910"/>
                  </a:cubicBezTo>
                  <a:close/>
                  <a:moveTo>
                    <a:pt x="601" y="1111"/>
                  </a:moveTo>
                  <a:lnTo>
                    <a:pt x="601" y="1123"/>
                  </a:lnTo>
                  <a:lnTo>
                    <a:pt x="588" y="1123"/>
                  </a:lnTo>
                  <a:lnTo>
                    <a:pt x="588" y="1137"/>
                  </a:lnTo>
                  <a:lnTo>
                    <a:pt x="575" y="1137"/>
                  </a:lnTo>
                  <a:lnTo>
                    <a:pt x="575" y="1150"/>
                  </a:lnTo>
                  <a:lnTo>
                    <a:pt x="562" y="1164"/>
                  </a:lnTo>
                  <a:cubicBezTo>
                    <a:pt x="548" y="1177"/>
                    <a:pt x="535" y="1204"/>
                    <a:pt x="521" y="1218"/>
                  </a:cubicBezTo>
                  <a:lnTo>
                    <a:pt x="735" y="1378"/>
                  </a:lnTo>
                  <a:cubicBezTo>
                    <a:pt x="762" y="1337"/>
                    <a:pt x="788" y="1311"/>
                    <a:pt x="815" y="1284"/>
                  </a:cubicBezTo>
                  <a:lnTo>
                    <a:pt x="601" y="1111"/>
                  </a:lnTo>
                  <a:close/>
                  <a:moveTo>
                    <a:pt x="5146" y="1123"/>
                  </a:moveTo>
                  <a:lnTo>
                    <a:pt x="4932" y="1284"/>
                  </a:lnTo>
                  <a:cubicBezTo>
                    <a:pt x="4959" y="1311"/>
                    <a:pt x="4985" y="1351"/>
                    <a:pt x="4999" y="1378"/>
                  </a:cubicBezTo>
                  <a:lnTo>
                    <a:pt x="5226" y="1230"/>
                  </a:lnTo>
                  <a:lnTo>
                    <a:pt x="5226" y="1218"/>
                  </a:lnTo>
                  <a:lnTo>
                    <a:pt x="5213" y="1218"/>
                  </a:lnTo>
                  <a:cubicBezTo>
                    <a:pt x="5186" y="1177"/>
                    <a:pt x="5173" y="1150"/>
                    <a:pt x="5146" y="1123"/>
                  </a:cubicBezTo>
                  <a:close/>
                  <a:moveTo>
                    <a:pt x="441" y="1337"/>
                  </a:moveTo>
                  <a:cubicBezTo>
                    <a:pt x="428" y="1351"/>
                    <a:pt x="414" y="1378"/>
                    <a:pt x="414" y="1391"/>
                  </a:cubicBezTo>
                  <a:lnTo>
                    <a:pt x="401" y="1405"/>
                  </a:lnTo>
                  <a:cubicBezTo>
                    <a:pt x="401" y="1417"/>
                    <a:pt x="387" y="1431"/>
                    <a:pt x="375" y="1444"/>
                  </a:cubicBezTo>
                  <a:lnTo>
                    <a:pt x="615" y="1578"/>
                  </a:lnTo>
                  <a:cubicBezTo>
                    <a:pt x="628" y="1551"/>
                    <a:pt x="655" y="1512"/>
                    <a:pt x="669" y="1471"/>
                  </a:cubicBezTo>
                  <a:lnTo>
                    <a:pt x="441" y="1337"/>
                  </a:lnTo>
                  <a:close/>
                  <a:moveTo>
                    <a:pt x="5306" y="1337"/>
                  </a:moveTo>
                  <a:lnTo>
                    <a:pt x="5066" y="1485"/>
                  </a:lnTo>
                  <a:cubicBezTo>
                    <a:pt x="5092" y="1512"/>
                    <a:pt x="5119" y="1551"/>
                    <a:pt x="5133" y="1592"/>
                  </a:cubicBezTo>
                  <a:lnTo>
                    <a:pt x="5374" y="1458"/>
                  </a:lnTo>
                  <a:cubicBezTo>
                    <a:pt x="5360" y="1431"/>
                    <a:pt x="5347" y="1417"/>
                    <a:pt x="5333" y="1391"/>
                  </a:cubicBezTo>
                  <a:lnTo>
                    <a:pt x="5333" y="1378"/>
                  </a:lnTo>
                  <a:lnTo>
                    <a:pt x="5320" y="1378"/>
                  </a:lnTo>
                  <a:lnTo>
                    <a:pt x="5320" y="1364"/>
                  </a:lnTo>
                  <a:cubicBezTo>
                    <a:pt x="5306" y="1351"/>
                    <a:pt x="5306" y="1351"/>
                    <a:pt x="5306" y="1337"/>
                  </a:cubicBezTo>
                  <a:close/>
                  <a:moveTo>
                    <a:pt x="321" y="1565"/>
                  </a:moveTo>
                  <a:cubicBezTo>
                    <a:pt x="307" y="1578"/>
                    <a:pt x="294" y="1592"/>
                    <a:pt x="294" y="1605"/>
                  </a:cubicBezTo>
                  <a:lnTo>
                    <a:pt x="294" y="1619"/>
                  </a:lnTo>
                  <a:cubicBezTo>
                    <a:pt x="280" y="1645"/>
                    <a:pt x="268" y="1672"/>
                    <a:pt x="254" y="1685"/>
                  </a:cubicBezTo>
                  <a:lnTo>
                    <a:pt x="508" y="1806"/>
                  </a:lnTo>
                  <a:lnTo>
                    <a:pt x="548" y="1685"/>
                  </a:lnTo>
                  <a:lnTo>
                    <a:pt x="321" y="1565"/>
                  </a:lnTo>
                  <a:close/>
                  <a:moveTo>
                    <a:pt x="5427" y="1578"/>
                  </a:moveTo>
                  <a:lnTo>
                    <a:pt x="5186" y="1699"/>
                  </a:lnTo>
                  <a:cubicBezTo>
                    <a:pt x="5213" y="1725"/>
                    <a:pt x="5226" y="1765"/>
                    <a:pt x="5240" y="1806"/>
                  </a:cubicBezTo>
                  <a:lnTo>
                    <a:pt x="5493" y="1699"/>
                  </a:lnTo>
                  <a:cubicBezTo>
                    <a:pt x="5481" y="1685"/>
                    <a:pt x="5481" y="1672"/>
                    <a:pt x="5467" y="1658"/>
                  </a:cubicBezTo>
                  <a:lnTo>
                    <a:pt x="5467" y="1645"/>
                  </a:lnTo>
                  <a:lnTo>
                    <a:pt x="5467" y="1631"/>
                  </a:lnTo>
                  <a:lnTo>
                    <a:pt x="5454" y="1631"/>
                  </a:lnTo>
                  <a:lnTo>
                    <a:pt x="5454" y="1619"/>
                  </a:lnTo>
                  <a:lnTo>
                    <a:pt x="5454" y="1605"/>
                  </a:lnTo>
                  <a:lnTo>
                    <a:pt x="5427" y="1578"/>
                  </a:lnTo>
                  <a:close/>
                  <a:moveTo>
                    <a:pt x="200" y="1818"/>
                  </a:moveTo>
                  <a:cubicBezTo>
                    <a:pt x="200" y="1818"/>
                    <a:pt x="200" y="1832"/>
                    <a:pt x="187" y="1845"/>
                  </a:cubicBezTo>
                  <a:cubicBezTo>
                    <a:pt x="174" y="1872"/>
                    <a:pt x="174" y="1913"/>
                    <a:pt x="161" y="1939"/>
                  </a:cubicBezTo>
                  <a:lnTo>
                    <a:pt x="414" y="2020"/>
                  </a:lnTo>
                  <a:cubicBezTo>
                    <a:pt x="428" y="1993"/>
                    <a:pt x="441" y="1952"/>
                    <a:pt x="455" y="1913"/>
                  </a:cubicBezTo>
                  <a:lnTo>
                    <a:pt x="200" y="1818"/>
                  </a:lnTo>
                  <a:close/>
                  <a:moveTo>
                    <a:pt x="5547" y="1818"/>
                  </a:moveTo>
                  <a:lnTo>
                    <a:pt x="5293" y="1913"/>
                  </a:lnTo>
                  <a:lnTo>
                    <a:pt x="5333" y="2032"/>
                  </a:lnTo>
                  <a:lnTo>
                    <a:pt x="5587" y="1939"/>
                  </a:lnTo>
                  <a:lnTo>
                    <a:pt x="5587" y="1925"/>
                  </a:lnTo>
                  <a:lnTo>
                    <a:pt x="5574" y="1925"/>
                  </a:lnTo>
                  <a:cubicBezTo>
                    <a:pt x="5574" y="1886"/>
                    <a:pt x="5561" y="1859"/>
                    <a:pt x="5547" y="1818"/>
                  </a:cubicBezTo>
                  <a:close/>
                  <a:moveTo>
                    <a:pt x="120" y="2073"/>
                  </a:moveTo>
                  <a:cubicBezTo>
                    <a:pt x="120" y="2073"/>
                    <a:pt x="107" y="2086"/>
                    <a:pt x="107" y="2100"/>
                  </a:cubicBezTo>
                  <a:cubicBezTo>
                    <a:pt x="93" y="2139"/>
                    <a:pt x="93" y="2166"/>
                    <a:pt x="81" y="2193"/>
                  </a:cubicBezTo>
                  <a:lnTo>
                    <a:pt x="348" y="2260"/>
                  </a:lnTo>
                  <a:cubicBezTo>
                    <a:pt x="361" y="2219"/>
                    <a:pt x="361" y="2180"/>
                    <a:pt x="375" y="2139"/>
                  </a:cubicBezTo>
                  <a:lnTo>
                    <a:pt x="120" y="2073"/>
                  </a:lnTo>
                  <a:close/>
                  <a:moveTo>
                    <a:pt x="5627" y="2073"/>
                  </a:moveTo>
                  <a:lnTo>
                    <a:pt x="5374" y="2153"/>
                  </a:lnTo>
                  <a:cubicBezTo>
                    <a:pt x="5386" y="2180"/>
                    <a:pt x="5386" y="2219"/>
                    <a:pt x="5400" y="2260"/>
                  </a:cubicBezTo>
                  <a:lnTo>
                    <a:pt x="5668" y="2207"/>
                  </a:lnTo>
                  <a:cubicBezTo>
                    <a:pt x="5668" y="2193"/>
                    <a:pt x="5654" y="2193"/>
                    <a:pt x="5654" y="2180"/>
                  </a:cubicBezTo>
                  <a:lnTo>
                    <a:pt x="5654" y="2166"/>
                  </a:lnTo>
                  <a:lnTo>
                    <a:pt x="5654" y="2153"/>
                  </a:lnTo>
                  <a:cubicBezTo>
                    <a:pt x="5641" y="2126"/>
                    <a:pt x="5641" y="2100"/>
                    <a:pt x="5627" y="2073"/>
                  </a:cubicBezTo>
                  <a:close/>
                  <a:moveTo>
                    <a:pt x="54" y="2326"/>
                  </a:moveTo>
                  <a:cubicBezTo>
                    <a:pt x="54" y="2340"/>
                    <a:pt x="54" y="2367"/>
                    <a:pt x="40" y="2380"/>
                  </a:cubicBezTo>
                  <a:lnTo>
                    <a:pt x="40" y="2394"/>
                  </a:lnTo>
                  <a:lnTo>
                    <a:pt x="40" y="2460"/>
                  </a:lnTo>
                  <a:lnTo>
                    <a:pt x="294" y="2501"/>
                  </a:lnTo>
                  <a:cubicBezTo>
                    <a:pt x="307" y="2460"/>
                    <a:pt x="307" y="2421"/>
                    <a:pt x="321" y="2380"/>
                  </a:cubicBezTo>
                  <a:lnTo>
                    <a:pt x="54" y="2326"/>
                  </a:lnTo>
                  <a:close/>
                  <a:moveTo>
                    <a:pt x="5694" y="2340"/>
                  </a:moveTo>
                  <a:lnTo>
                    <a:pt x="5427" y="2380"/>
                  </a:lnTo>
                  <a:cubicBezTo>
                    <a:pt x="5440" y="2421"/>
                    <a:pt x="5440" y="2460"/>
                    <a:pt x="5440" y="2501"/>
                  </a:cubicBezTo>
                  <a:lnTo>
                    <a:pt x="5707" y="2474"/>
                  </a:lnTo>
                  <a:lnTo>
                    <a:pt x="5707" y="2421"/>
                  </a:lnTo>
                  <a:lnTo>
                    <a:pt x="5707" y="2407"/>
                  </a:lnTo>
                  <a:lnTo>
                    <a:pt x="5707" y="2394"/>
                  </a:lnTo>
                  <a:lnTo>
                    <a:pt x="5694" y="2394"/>
                  </a:lnTo>
                  <a:lnTo>
                    <a:pt x="5694" y="2380"/>
                  </a:lnTo>
                  <a:lnTo>
                    <a:pt x="5694" y="2367"/>
                  </a:lnTo>
                  <a:lnTo>
                    <a:pt x="5694" y="2353"/>
                  </a:lnTo>
                  <a:lnTo>
                    <a:pt x="5694" y="2340"/>
                  </a:lnTo>
                  <a:close/>
                  <a:moveTo>
                    <a:pt x="13" y="2594"/>
                  </a:moveTo>
                  <a:lnTo>
                    <a:pt x="13" y="2727"/>
                  </a:lnTo>
                  <a:lnTo>
                    <a:pt x="280" y="2741"/>
                  </a:lnTo>
                  <a:lnTo>
                    <a:pt x="280" y="2620"/>
                  </a:lnTo>
                  <a:lnTo>
                    <a:pt x="13" y="2594"/>
                  </a:lnTo>
                  <a:close/>
                  <a:moveTo>
                    <a:pt x="5721" y="2608"/>
                  </a:moveTo>
                  <a:lnTo>
                    <a:pt x="5454" y="2620"/>
                  </a:lnTo>
                  <a:cubicBezTo>
                    <a:pt x="5467" y="2661"/>
                    <a:pt x="5467" y="2701"/>
                    <a:pt x="5467" y="2741"/>
                  </a:cubicBezTo>
                  <a:lnTo>
                    <a:pt x="5734" y="2741"/>
                  </a:lnTo>
                  <a:lnTo>
                    <a:pt x="5734" y="2727"/>
                  </a:lnTo>
                  <a:lnTo>
                    <a:pt x="5734" y="2715"/>
                  </a:lnTo>
                  <a:cubicBezTo>
                    <a:pt x="5734" y="2674"/>
                    <a:pt x="5734" y="2634"/>
                    <a:pt x="5721" y="2608"/>
                  </a:cubicBezTo>
                  <a:close/>
                  <a:moveTo>
                    <a:pt x="0" y="2861"/>
                  </a:moveTo>
                  <a:cubicBezTo>
                    <a:pt x="0" y="2902"/>
                    <a:pt x="0" y="2955"/>
                    <a:pt x="13" y="2995"/>
                  </a:cubicBezTo>
                  <a:lnTo>
                    <a:pt x="280" y="2982"/>
                  </a:lnTo>
                  <a:cubicBezTo>
                    <a:pt x="280" y="2941"/>
                    <a:pt x="268" y="2902"/>
                    <a:pt x="268" y="2861"/>
                  </a:cubicBezTo>
                  <a:close/>
                  <a:moveTo>
                    <a:pt x="5467" y="2875"/>
                  </a:moveTo>
                  <a:lnTo>
                    <a:pt x="5467" y="2995"/>
                  </a:lnTo>
                  <a:lnTo>
                    <a:pt x="5734" y="3009"/>
                  </a:lnTo>
                  <a:lnTo>
                    <a:pt x="5734" y="2995"/>
                  </a:lnTo>
                  <a:lnTo>
                    <a:pt x="5734" y="2875"/>
                  </a:lnTo>
                  <a:close/>
                  <a:moveTo>
                    <a:pt x="280" y="3102"/>
                  </a:moveTo>
                  <a:lnTo>
                    <a:pt x="13" y="3128"/>
                  </a:lnTo>
                  <a:cubicBezTo>
                    <a:pt x="27" y="3182"/>
                    <a:pt x="27" y="3223"/>
                    <a:pt x="27" y="3262"/>
                  </a:cubicBezTo>
                  <a:lnTo>
                    <a:pt x="294" y="3223"/>
                  </a:lnTo>
                  <a:cubicBezTo>
                    <a:pt x="294" y="3182"/>
                    <a:pt x="294" y="3142"/>
                    <a:pt x="280" y="3102"/>
                  </a:cubicBezTo>
                  <a:close/>
                  <a:moveTo>
                    <a:pt x="5454" y="3116"/>
                  </a:moveTo>
                  <a:lnTo>
                    <a:pt x="5454" y="3169"/>
                  </a:lnTo>
                  <a:cubicBezTo>
                    <a:pt x="5454" y="3196"/>
                    <a:pt x="5454" y="3209"/>
                    <a:pt x="5440" y="3235"/>
                  </a:cubicBezTo>
                  <a:lnTo>
                    <a:pt x="5707" y="3276"/>
                  </a:lnTo>
                  <a:lnTo>
                    <a:pt x="5707" y="3262"/>
                  </a:lnTo>
                  <a:cubicBezTo>
                    <a:pt x="5707" y="3249"/>
                    <a:pt x="5721" y="3223"/>
                    <a:pt x="5721" y="3209"/>
                  </a:cubicBezTo>
                  <a:lnTo>
                    <a:pt x="5721" y="3196"/>
                  </a:lnTo>
                  <a:lnTo>
                    <a:pt x="5721" y="3182"/>
                  </a:lnTo>
                  <a:lnTo>
                    <a:pt x="5721" y="3169"/>
                  </a:lnTo>
                  <a:lnTo>
                    <a:pt x="5721" y="3155"/>
                  </a:lnTo>
                  <a:lnTo>
                    <a:pt x="5721" y="3142"/>
                  </a:lnTo>
                  <a:lnTo>
                    <a:pt x="5454" y="3116"/>
                  </a:lnTo>
                  <a:close/>
                  <a:moveTo>
                    <a:pt x="321" y="3342"/>
                  </a:moveTo>
                  <a:lnTo>
                    <a:pt x="54" y="3396"/>
                  </a:lnTo>
                  <a:lnTo>
                    <a:pt x="54" y="3410"/>
                  </a:lnTo>
                  <a:cubicBezTo>
                    <a:pt x="67" y="3449"/>
                    <a:pt x="81" y="3490"/>
                    <a:pt x="81" y="3529"/>
                  </a:cubicBezTo>
                  <a:lnTo>
                    <a:pt x="348" y="3463"/>
                  </a:lnTo>
                  <a:cubicBezTo>
                    <a:pt x="334" y="3422"/>
                    <a:pt x="321" y="3383"/>
                    <a:pt x="321" y="3342"/>
                  </a:cubicBezTo>
                  <a:close/>
                  <a:moveTo>
                    <a:pt x="5427" y="3356"/>
                  </a:moveTo>
                  <a:cubicBezTo>
                    <a:pt x="5413" y="3396"/>
                    <a:pt x="5413" y="3436"/>
                    <a:pt x="5400" y="3476"/>
                  </a:cubicBezTo>
                  <a:lnTo>
                    <a:pt x="5654" y="3529"/>
                  </a:lnTo>
                  <a:cubicBezTo>
                    <a:pt x="5668" y="3503"/>
                    <a:pt x="5668" y="3476"/>
                    <a:pt x="5681" y="3449"/>
                  </a:cubicBezTo>
                  <a:cubicBezTo>
                    <a:pt x="5681" y="3436"/>
                    <a:pt x="5681" y="3422"/>
                    <a:pt x="5694" y="3410"/>
                  </a:cubicBezTo>
                  <a:lnTo>
                    <a:pt x="5427" y="3356"/>
                  </a:lnTo>
                  <a:close/>
                  <a:moveTo>
                    <a:pt x="375" y="3583"/>
                  </a:moveTo>
                  <a:lnTo>
                    <a:pt x="120" y="3663"/>
                  </a:lnTo>
                  <a:lnTo>
                    <a:pt x="120" y="3677"/>
                  </a:lnTo>
                  <a:cubicBezTo>
                    <a:pt x="134" y="3717"/>
                    <a:pt x="147" y="3743"/>
                    <a:pt x="161" y="3784"/>
                  </a:cubicBezTo>
                  <a:lnTo>
                    <a:pt x="414" y="3704"/>
                  </a:lnTo>
                  <a:lnTo>
                    <a:pt x="375" y="3583"/>
                  </a:lnTo>
                  <a:close/>
                  <a:moveTo>
                    <a:pt x="5374" y="3597"/>
                  </a:moveTo>
                  <a:cubicBezTo>
                    <a:pt x="5360" y="3623"/>
                    <a:pt x="5347" y="3663"/>
                    <a:pt x="5333" y="3704"/>
                  </a:cubicBezTo>
                  <a:lnTo>
                    <a:pt x="5587" y="3797"/>
                  </a:lnTo>
                  <a:lnTo>
                    <a:pt x="5587" y="3770"/>
                  </a:lnTo>
                  <a:cubicBezTo>
                    <a:pt x="5600" y="3730"/>
                    <a:pt x="5614" y="3704"/>
                    <a:pt x="5627" y="3663"/>
                  </a:cubicBezTo>
                  <a:lnTo>
                    <a:pt x="5374" y="3597"/>
                  </a:lnTo>
                  <a:close/>
                  <a:moveTo>
                    <a:pt x="455" y="3811"/>
                  </a:moveTo>
                  <a:lnTo>
                    <a:pt x="200" y="3918"/>
                  </a:lnTo>
                  <a:cubicBezTo>
                    <a:pt x="214" y="3944"/>
                    <a:pt x="227" y="3971"/>
                    <a:pt x="241" y="4011"/>
                  </a:cubicBezTo>
                  <a:cubicBezTo>
                    <a:pt x="254" y="4024"/>
                    <a:pt x="254" y="4024"/>
                    <a:pt x="254" y="4037"/>
                  </a:cubicBezTo>
                  <a:lnTo>
                    <a:pt x="494" y="3930"/>
                  </a:lnTo>
                  <a:lnTo>
                    <a:pt x="455" y="3811"/>
                  </a:lnTo>
                  <a:close/>
                  <a:moveTo>
                    <a:pt x="5293" y="3823"/>
                  </a:moveTo>
                  <a:cubicBezTo>
                    <a:pt x="5280" y="3864"/>
                    <a:pt x="5253" y="3891"/>
                    <a:pt x="5240" y="3930"/>
                  </a:cubicBezTo>
                  <a:lnTo>
                    <a:pt x="5481" y="4037"/>
                  </a:lnTo>
                  <a:cubicBezTo>
                    <a:pt x="5507" y="3998"/>
                    <a:pt x="5520" y="3957"/>
                    <a:pt x="5534" y="3918"/>
                  </a:cubicBezTo>
                  <a:lnTo>
                    <a:pt x="5293" y="3823"/>
                  </a:lnTo>
                  <a:close/>
                  <a:moveTo>
                    <a:pt x="548" y="4037"/>
                  </a:moveTo>
                  <a:lnTo>
                    <a:pt x="307" y="4158"/>
                  </a:lnTo>
                  <a:cubicBezTo>
                    <a:pt x="334" y="4185"/>
                    <a:pt x="348" y="4224"/>
                    <a:pt x="361" y="4251"/>
                  </a:cubicBezTo>
                  <a:cubicBezTo>
                    <a:pt x="375" y="4265"/>
                    <a:pt x="375" y="4265"/>
                    <a:pt x="375" y="4278"/>
                  </a:cubicBezTo>
                  <a:lnTo>
                    <a:pt x="615" y="4144"/>
                  </a:lnTo>
                  <a:cubicBezTo>
                    <a:pt x="588" y="4105"/>
                    <a:pt x="575" y="4078"/>
                    <a:pt x="548" y="4037"/>
                  </a:cubicBezTo>
                  <a:close/>
                  <a:moveTo>
                    <a:pt x="5186" y="4037"/>
                  </a:moveTo>
                  <a:cubicBezTo>
                    <a:pt x="5173" y="4078"/>
                    <a:pt x="5146" y="4118"/>
                    <a:pt x="5133" y="4144"/>
                  </a:cubicBezTo>
                  <a:lnTo>
                    <a:pt x="5360" y="4278"/>
                  </a:lnTo>
                  <a:cubicBezTo>
                    <a:pt x="5374" y="4265"/>
                    <a:pt x="5386" y="4238"/>
                    <a:pt x="5400" y="4224"/>
                  </a:cubicBezTo>
                  <a:lnTo>
                    <a:pt x="5400" y="4212"/>
                  </a:lnTo>
                  <a:cubicBezTo>
                    <a:pt x="5413" y="4198"/>
                    <a:pt x="5413" y="4185"/>
                    <a:pt x="5427" y="4158"/>
                  </a:cubicBezTo>
                  <a:lnTo>
                    <a:pt x="5186" y="4037"/>
                  </a:lnTo>
                  <a:close/>
                  <a:moveTo>
                    <a:pt x="669" y="4251"/>
                  </a:moveTo>
                  <a:lnTo>
                    <a:pt x="441" y="4385"/>
                  </a:lnTo>
                  <a:cubicBezTo>
                    <a:pt x="455" y="4399"/>
                    <a:pt x="455" y="4399"/>
                    <a:pt x="455" y="4412"/>
                  </a:cubicBezTo>
                  <a:lnTo>
                    <a:pt x="468" y="4412"/>
                  </a:lnTo>
                  <a:lnTo>
                    <a:pt x="468" y="4425"/>
                  </a:lnTo>
                  <a:lnTo>
                    <a:pt x="468" y="4438"/>
                  </a:lnTo>
                  <a:lnTo>
                    <a:pt x="481" y="4438"/>
                  </a:lnTo>
                  <a:lnTo>
                    <a:pt x="481" y="4452"/>
                  </a:lnTo>
                  <a:lnTo>
                    <a:pt x="494" y="4452"/>
                  </a:lnTo>
                  <a:lnTo>
                    <a:pt x="494" y="4465"/>
                  </a:lnTo>
                  <a:lnTo>
                    <a:pt x="494" y="4479"/>
                  </a:lnTo>
                  <a:lnTo>
                    <a:pt x="508" y="4479"/>
                  </a:lnTo>
                  <a:cubicBezTo>
                    <a:pt x="508" y="4492"/>
                    <a:pt x="521" y="4492"/>
                    <a:pt x="521" y="4506"/>
                  </a:cubicBezTo>
                  <a:lnTo>
                    <a:pt x="735" y="4345"/>
                  </a:lnTo>
                  <a:cubicBezTo>
                    <a:pt x="722" y="4319"/>
                    <a:pt x="695" y="4278"/>
                    <a:pt x="669" y="4251"/>
                  </a:cubicBezTo>
                  <a:close/>
                  <a:moveTo>
                    <a:pt x="5066" y="4251"/>
                  </a:moveTo>
                  <a:cubicBezTo>
                    <a:pt x="5053" y="4292"/>
                    <a:pt x="5026" y="4319"/>
                    <a:pt x="4999" y="4358"/>
                  </a:cubicBezTo>
                  <a:lnTo>
                    <a:pt x="5226" y="4506"/>
                  </a:lnTo>
                  <a:cubicBezTo>
                    <a:pt x="5240" y="4492"/>
                    <a:pt x="5253" y="4465"/>
                    <a:pt x="5267" y="4438"/>
                  </a:cubicBezTo>
                  <a:cubicBezTo>
                    <a:pt x="5280" y="4425"/>
                    <a:pt x="5280" y="4412"/>
                    <a:pt x="5293" y="4399"/>
                  </a:cubicBezTo>
                  <a:lnTo>
                    <a:pt x="5066" y="4251"/>
                  </a:lnTo>
                  <a:close/>
                  <a:moveTo>
                    <a:pt x="815" y="4452"/>
                  </a:moveTo>
                  <a:lnTo>
                    <a:pt x="601" y="4613"/>
                  </a:lnTo>
                  <a:lnTo>
                    <a:pt x="601" y="4625"/>
                  </a:lnTo>
                  <a:lnTo>
                    <a:pt x="615" y="4625"/>
                  </a:lnTo>
                  <a:lnTo>
                    <a:pt x="615" y="4639"/>
                  </a:lnTo>
                  <a:lnTo>
                    <a:pt x="628" y="4639"/>
                  </a:lnTo>
                  <a:cubicBezTo>
                    <a:pt x="642" y="4666"/>
                    <a:pt x="669" y="4693"/>
                    <a:pt x="681" y="4720"/>
                  </a:cubicBezTo>
                  <a:lnTo>
                    <a:pt x="895" y="4545"/>
                  </a:lnTo>
                  <a:cubicBezTo>
                    <a:pt x="869" y="4506"/>
                    <a:pt x="842" y="4479"/>
                    <a:pt x="815" y="4452"/>
                  </a:cubicBezTo>
                  <a:close/>
                  <a:moveTo>
                    <a:pt x="4932" y="4452"/>
                  </a:moveTo>
                  <a:cubicBezTo>
                    <a:pt x="4905" y="4479"/>
                    <a:pt x="4879" y="4519"/>
                    <a:pt x="4852" y="4545"/>
                  </a:cubicBezTo>
                  <a:lnTo>
                    <a:pt x="5053" y="4720"/>
                  </a:lnTo>
                  <a:cubicBezTo>
                    <a:pt x="5080" y="4693"/>
                    <a:pt x="5119" y="4652"/>
                    <a:pt x="5146" y="4613"/>
                  </a:cubicBezTo>
                  <a:lnTo>
                    <a:pt x="4932" y="4452"/>
                  </a:lnTo>
                  <a:close/>
                  <a:moveTo>
                    <a:pt x="976" y="4639"/>
                  </a:moveTo>
                  <a:lnTo>
                    <a:pt x="776" y="4813"/>
                  </a:lnTo>
                  <a:cubicBezTo>
                    <a:pt x="802" y="4853"/>
                    <a:pt x="829" y="4880"/>
                    <a:pt x="869" y="4920"/>
                  </a:cubicBezTo>
                  <a:lnTo>
                    <a:pt x="1056" y="4720"/>
                  </a:lnTo>
                  <a:lnTo>
                    <a:pt x="976" y="4639"/>
                  </a:lnTo>
                  <a:close/>
                  <a:moveTo>
                    <a:pt x="4772" y="4639"/>
                  </a:moveTo>
                  <a:cubicBezTo>
                    <a:pt x="4745" y="4666"/>
                    <a:pt x="4718" y="4693"/>
                    <a:pt x="4679" y="4720"/>
                  </a:cubicBezTo>
                  <a:lnTo>
                    <a:pt x="4879" y="4920"/>
                  </a:lnTo>
                  <a:lnTo>
                    <a:pt x="4879" y="4907"/>
                  </a:lnTo>
                  <a:lnTo>
                    <a:pt x="4892" y="4907"/>
                  </a:lnTo>
                  <a:lnTo>
                    <a:pt x="4892" y="4893"/>
                  </a:lnTo>
                  <a:lnTo>
                    <a:pt x="4905" y="4893"/>
                  </a:lnTo>
                  <a:lnTo>
                    <a:pt x="4905" y="4880"/>
                  </a:lnTo>
                  <a:lnTo>
                    <a:pt x="4919" y="4880"/>
                  </a:lnTo>
                  <a:lnTo>
                    <a:pt x="4919" y="4866"/>
                  </a:lnTo>
                  <a:lnTo>
                    <a:pt x="4932" y="4866"/>
                  </a:lnTo>
                  <a:lnTo>
                    <a:pt x="4973" y="4826"/>
                  </a:lnTo>
                  <a:lnTo>
                    <a:pt x="4772" y="4639"/>
                  </a:lnTo>
                  <a:close/>
                  <a:moveTo>
                    <a:pt x="1150" y="4800"/>
                  </a:moveTo>
                  <a:lnTo>
                    <a:pt x="963" y="5000"/>
                  </a:lnTo>
                  <a:lnTo>
                    <a:pt x="1016" y="5053"/>
                  </a:lnTo>
                  <a:lnTo>
                    <a:pt x="1029" y="5053"/>
                  </a:lnTo>
                  <a:lnTo>
                    <a:pt x="1029" y="5067"/>
                  </a:lnTo>
                  <a:lnTo>
                    <a:pt x="1043" y="5067"/>
                  </a:lnTo>
                  <a:lnTo>
                    <a:pt x="1043" y="5080"/>
                  </a:lnTo>
                  <a:lnTo>
                    <a:pt x="1056" y="5080"/>
                  </a:lnTo>
                  <a:lnTo>
                    <a:pt x="1070" y="5094"/>
                  </a:lnTo>
                  <a:lnTo>
                    <a:pt x="1243" y="4880"/>
                  </a:lnTo>
                  <a:cubicBezTo>
                    <a:pt x="1203" y="4853"/>
                    <a:pt x="1177" y="4826"/>
                    <a:pt x="1150" y="4800"/>
                  </a:cubicBezTo>
                  <a:close/>
                  <a:moveTo>
                    <a:pt x="4598" y="4813"/>
                  </a:moveTo>
                  <a:cubicBezTo>
                    <a:pt x="4572" y="4839"/>
                    <a:pt x="4531" y="4866"/>
                    <a:pt x="4504" y="4893"/>
                  </a:cubicBezTo>
                  <a:lnTo>
                    <a:pt x="4665" y="5094"/>
                  </a:lnTo>
                  <a:lnTo>
                    <a:pt x="4679" y="5094"/>
                  </a:lnTo>
                  <a:lnTo>
                    <a:pt x="4679" y="5080"/>
                  </a:lnTo>
                  <a:cubicBezTo>
                    <a:pt x="4705" y="5067"/>
                    <a:pt x="4718" y="5053"/>
                    <a:pt x="4732" y="5040"/>
                  </a:cubicBezTo>
                  <a:lnTo>
                    <a:pt x="4745" y="5040"/>
                  </a:lnTo>
                  <a:lnTo>
                    <a:pt x="4745" y="5026"/>
                  </a:lnTo>
                  <a:lnTo>
                    <a:pt x="4759" y="5026"/>
                  </a:lnTo>
                  <a:lnTo>
                    <a:pt x="4759" y="5014"/>
                  </a:lnTo>
                  <a:lnTo>
                    <a:pt x="4772" y="5014"/>
                  </a:lnTo>
                  <a:lnTo>
                    <a:pt x="4598" y="4813"/>
                  </a:lnTo>
                  <a:close/>
                  <a:moveTo>
                    <a:pt x="1337" y="4960"/>
                  </a:moveTo>
                  <a:lnTo>
                    <a:pt x="1177" y="5174"/>
                  </a:lnTo>
                  <a:cubicBezTo>
                    <a:pt x="1216" y="5201"/>
                    <a:pt x="1243" y="5227"/>
                    <a:pt x="1283" y="5254"/>
                  </a:cubicBezTo>
                  <a:lnTo>
                    <a:pt x="1430" y="5026"/>
                  </a:lnTo>
                  <a:cubicBezTo>
                    <a:pt x="1403" y="5000"/>
                    <a:pt x="1364" y="4987"/>
                    <a:pt x="1337" y="4960"/>
                  </a:cubicBezTo>
                  <a:close/>
                  <a:moveTo>
                    <a:pt x="4411" y="4960"/>
                  </a:moveTo>
                  <a:cubicBezTo>
                    <a:pt x="4371" y="4987"/>
                    <a:pt x="4344" y="5014"/>
                    <a:pt x="4304" y="5026"/>
                  </a:cubicBezTo>
                  <a:lnTo>
                    <a:pt x="4451" y="5254"/>
                  </a:lnTo>
                  <a:cubicBezTo>
                    <a:pt x="4478" y="5240"/>
                    <a:pt x="4491" y="5227"/>
                    <a:pt x="4504" y="5214"/>
                  </a:cubicBezTo>
                  <a:lnTo>
                    <a:pt x="4518" y="5214"/>
                  </a:lnTo>
                  <a:lnTo>
                    <a:pt x="4531" y="5201"/>
                  </a:lnTo>
                  <a:cubicBezTo>
                    <a:pt x="4545" y="5201"/>
                    <a:pt x="4558" y="5187"/>
                    <a:pt x="4572" y="5174"/>
                  </a:cubicBezTo>
                  <a:lnTo>
                    <a:pt x="4411" y="4960"/>
                  </a:lnTo>
                  <a:close/>
                  <a:moveTo>
                    <a:pt x="1537" y="5094"/>
                  </a:moveTo>
                  <a:lnTo>
                    <a:pt x="1403" y="5321"/>
                  </a:lnTo>
                  <a:cubicBezTo>
                    <a:pt x="1430" y="5347"/>
                    <a:pt x="1471" y="5374"/>
                    <a:pt x="1510" y="5388"/>
                  </a:cubicBezTo>
                  <a:lnTo>
                    <a:pt x="1644" y="5147"/>
                  </a:lnTo>
                  <a:cubicBezTo>
                    <a:pt x="1604" y="5133"/>
                    <a:pt x="1564" y="5107"/>
                    <a:pt x="1537" y="5094"/>
                  </a:cubicBezTo>
                  <a:close/>
                  <a:moveTo>
                    <a:pt x="4197" y="5094"/>
                  </a:moveTo>
                  <a:cubicBezTo>
                    <a:pt x="4171" y="5121"/>
                    <a:pt x="4130" y="5133"/>
                    <a:pt x="4103" y="5160"/>
                  </a:cubicBezTo>
                  <a:lnTo>
                    <a:pt x="4224" y="5388"/>
                  </a:lnTo>
                  <a:lnTo>
                    <a:pt x="4251" y="5388"/>
                  </a:lnTo>
                  <a:lnTo>
                    <a:pt x="4251" y="5374"/>
                  </a:lnTo>
                  <a:lnTo>
                    <a:pt x="4264" y="5374"/>
                  </a:lnTo>
                  <a:lnTo>
                    <a:pt x="4264" y="5361"/>
                  </a:lnTo>
                  <a:lnTo>
                    <a:pt x="4290" y="5361"/>
                  </a:lnTo>
                  <a:lnTo>
                    <a:pt x="4290" y="5347"/>
                  </a:lnTo>
                  <a:lnTo>
                    <a:pt x="4304" y="5347"/>
                  </a:lnTo>
                  <a:cubicBezTo>
                    <a:pt x="4317" y="5334"/>
                    <a:pt x="4331" y="5334"/>
                    <a:pt x="4344" y="5321"/>
                  </a:cubicBezTo>
                  <a:lnTo>
                    <a:pt x="4197" y="5094"/>
                  </a:lnTo>
                  <a:close/>
                  <a:moveTo>
                    <a:pt x="1751" y="5214"/>
                  </a:moveTo>
                  <a:lnTo>
                    <a:pt x="1631" y="5454"/>
                  </a:lnTo>
                  <a:lnTo>
                    <a:pt x="1644" y="5454"/>
                  </a:lnTo>
                  <a:cubicBezTo>
                    <a:pt x="1684" y="5468"/>
                    <a:pt x="1724" y="5495"/>
                    <a:pt x="1751" y="5508"/>
                  </a:cubicBezTo>
                  <a:lnTo>
                    <a:pt x="1858" y="5254"/>
                  </a:lnTo>
                  <a:cubicBezTo>
                    <a:pt x="1818" y="5240"/>
                    <a:pt x="1791" y="5227"/>
                    <a:pt x="1751" y="5214"/>
                  </a:cubicBezTo>
                  <a:close/>
                  <a:moveTo>
                    <a:pt x="3984" y="5214"/>
                  </a:moveTo>
                  <a:cubicBezTo>
                    <a:pt x="3957" y="5227"/>
                    <a:pt x="3916" y="5240"/>
                    <a:pt x="3877" y="5254"/>
                  </a:cubicBezTo>
                  <a:lnTo>
                    <a:pt x="3984" y="5508"/>
                  </a:lnTo>
                  <a:cubicBezTo>
                    <a:pt x="3984" y="5508"/>
                    <a:pt x="3996" y="5508"/>
                    <a:pt x="3996" y="5495"/>
                  </a:cubicBezTo>
                  <a:lnTo>
                    <a:pt x="4023" y="5495"/>
                  </a:lnTo>
                  <a:lnTo>
                    <a:pt x="4023" y="5481"/>
                  </a:lnTo>
                  <a:lnTo>
                    <a:pt x="4050" y="5481"/>
                  </a:lnTo>
                  <a:lnTo>
                    <a:pt x="4064" y="5468"/>
                  </a:lnTo>
                  <a:lnTo>
                    <a:pt x="4090" y="5468"/>
                  </a:lnTo>
                  <a:lnTo>
                    <a:pt x="4090" y="5454"/>
                  </a:lnTo>
                  <a:lnTo>
                    <a:pt x="4103" y="5454"/>
                  </a:lnTo>
                  <a:lnTo>
                    <a:pt x="3984" y="5214"/>
                  </a:lnTo>
                  <a:close/>
                  <a:moveTo>
                    <a:pt x="1979" y="5308"/>
                  </a:moveTo>
                  <a:lnTo>
                    <a:pt x="1884" y="5561"/>
                  </a:lnTo>
                  <a:lnTo>
                    <a:pt x="2005" y="5602"/>
                  </a:lnTo>
                  <a:lnTo>
                    <a:pt x="2085" y="5347"/>
                  </a:lnTo>
                  <a:cubicBezTo>
                    <a:pt x="2045" y="5334"/>
                    <a:pt x="2018" y="5321"/>
                    <a:pt x="1979" y="5308"/>
                  </a:cubicBezTo>
                  <a:close/>
                  <a:moveTo>
                    <a:pt x="3770" y="5308"/>
                  </a:moveTo>
                  <a:lnTo>
                    <a:pt x="3649" y="5347"/>
                  </a:lnTo>
                  <a:lnTo>
                    <a:pt x="3729" y="5602"/>
                  </a:lnTo>
                  <a:cubicBezTo>
                    <a:pt x="3770" y="5588"/>
                    <a:pt x="3796" y="5575"/>
                    <a:pt x="3836" y="5561"/>
                  </a:cubicBezTo>
                  <a:lnTo>
                    <a:pt x="3850" y="5561"/>
                  </a:lnTo>
                  <a:lnTo>
                    <a:pt x="3770" y="5308"/>
                  </a:lnTo>
                  <a:close/>
                  <a:moveTo>
                    <a:pt x="2205" y="5374"/>
                  </a:moveTo>
                  <a:lnTo>
                    <a:pt x="2139" y="5641"/>
                  </a:lnTo>
                  <a:lnTo>
                    <a:pt x="2152" y="5641"/>
                  </a:lnTo>
                  <a:cubicBezTo>
                    <a:pt x="2179" y="5641"/>
                    <a:pt x="2192" y="5655"/>
                    <a:pt x="2219" y="5655"/>
                  </a:cubicBezTo>
                  <a:lnTo>
                    <a:pt x="2232" y="5655"/>
                  </a:lnTo>
                  <a:cubicBezTo>
                    <a:pt x="2246" y="5655"/>
                    <a:pt x="2259" y="5668"/>
                    <a:pt x="2273" y="5668"/>
                  </a:cubicBezTo>
                  <a:lnTo>
                    <a:pt x="2326" y="5401"/>
                  </a:lnTo>
                  <a:cubicBezTo>
                    <a:pt x="2285" y="5401"/>
                    <a:pt x="2246" y="5388"/>
                    <a:pt x="2205" y="5374"/>
                  </a:cubicBezTo>
                  <a:close/>
                  <a:moveTo>
                    <a:pt x="3529" y="5374"/>
                  </a:moveTo>
                  <a:cubicBezTo>
                    <a:pt x="3488" y="5388"/>
                    <a:pt x="3449" y="5401"/>
                    <a:pt x="3408" y="5401"/>
                  </a:cubicBezTo>
                  <a:lnTo>
                    <a:pt x="3476" y="5668"/>
                  </a:lnTo>
                  <a:cubicBezTo>
                    <a:pt x="3488" y="5668"/>
                    <a:pt x="3502" y="5655"/>
                    <a:pt x="3515" y="5655"/>
                  </a:cubicBezTo>
                  <a:lnTo>
                    <a:pt x="3556" y="5655"/>
                  </a:lnTo>
                  <a:cubicBezTo>
                    <a:pt x="3556" y="5641"/>
                    <a:pt x="3569" y="5641"/>
                    <a:pt x="3569" y="5641"/>
                  </a:cubicBezTo>
                  <a:lnTo>
                    <a:pt x="3595" y="5641"/>
                  </a:lnTo>
                  <a:lnTo>
                    <a:pt x="3529" y="5374"/>
                  </a:lnTo>
                  <a:close/>
                  <a:moveTo>
                    <a:pt x="2446" y="5427"/>
                  </a:moveTo>
                  <a:lnTo>
                    <a:pt x="2406" y="5695"/>
                  </a:lnTo>
                  <a:lnTo>
                    <a:pt x="2419" y="5695"/>
                  </a:lnTo>
                  <a:cubicBezTo>
                    <a:pt x="2460" y="5695"/>
                    <a:pt x="2499" y="5709"/>
                    <a:pt x="2540" y="5709"/>
                  </a:cubicBezTo>
                  <a:lnTo>
                    <a:pt x="2567" y="5441"/>
                  </a:lnTo>
                  <a:cubicBezTo>
                    <a:pt x="2526" y="5441"/>
                    <a:pt x="2486" y="5427"/>
                    <a:pt x="2446" y="5427"/>
                  </a:cubicBezTo>
                  <a:close/>
                  <a:moveTo>
                    <a:pt x="3288" y="5427"/>
                  </a:moveTo>
                  <a:cubicBezTo>
                    <a:pt x="3248" y="5441"/>
                    <a:pt x="3208" y="5441"/>
                    <a:pt x="3168" y="5441"/>
                  </a:cubicBezTo>
                  <a:lnTo>
                    <a:pt x="3208" y="5709"/>
                  </a:lnTo>
                  <a:cubicBezTo>
                    <a:pt x="3235" y="5709"/>
                    <a:pt x="3275" y="5709"/>
                    <a:pt x="3315" y="5695"/>
                  </a:cubicBezTo>
                  <a:lnTo>
                    <a:pt x="3342" y="5695"/>
                  </a:lnTo>
                  <a:lnTo>
                    <a:pt x="3288" y="5427"/>
                  </a:lnTo>
                  <a:close/>
                  <a:moveTo>
                    <a:pt x="2686" y="5454"/>
                  </a:moveTo>
                  <a:lnTo>
                    <a:pt x="2674" y="5722"/>
                  </a:lnTo>
                  <a:lnTo>
                    <a:pt x="2754" y="5722"/>
                  </a:lnTo>
                  <a:lnTo>
                    <a:pt x="2754" y="5735"/>
                  </a:lnTo>
                  <a:lnTo>
                    <a:pt x="2807" y="5735"/>
                  </a:lnTo>
                  <a:lnTo>
                    <a:pt x="2807" y="5468"/>
                  </a:lnTo>
                  <a:cubicBezTo>
                    <a:pt x="2767" y="5454"/>
                    <a:pt x="2727" y="5454"/>
                    <a:pt x="2686" y="5454"/>
                  </a:cubicBezTo>
                  <a:close/>
                  <a:moveTo>
                    <a:pt x="3048" y="5454"/>
                  </a:moveTo>
                  <a:cubicBezTo>
                    <a:pt x="3007" y="5454"/>
                    <a:pt x="2968" y="5454"/>
                    <a:pt x="2927" y="5468"/>
                  </a:cubicBezTo>
                  <a:lnTo>
                    <a:pt x="2941" y="5735"/>
                  </a:lnTo>
                  <a:cubicBezTo>
                    <a:pt x="2980" y="5735"/>
                    <a:pt x="3021" y="5722"/>
                    <a:pt x="3075" y="5722"/>
                  </a:cubicBezTo>
                  <a:lnTo>
                    <a:pt x="3048" y="5454"/>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2"/>
            <p:cNvSpPr/>
            <p:nvPr/>
          </p:nvSpPr>
          <p:spPr>
            <a:xfrm>
              <a:off x="6521110" y="1522427"/>
              <a:ext cx="262903" cy="248598"/>
            </a:xfrm>
            <a:custGeom>
              <a:avLst/>
              <a:gdLst/>
              <a:ahLst/>
              <a:cxnLst/>
              <a:rect l="l" t="t" r="r" b="b"/>
              <a:pathLst>
                <a:path w="5495" h="5196" extrusionOk="0">
                  <a:moveTo>
                    <a:pt x="2764" y="0"/>
                  </a:moveTo>
                  <a:cubicBezTo>
                    <a:pt x="1455" y="0"/>
                    <a:pt x="324" y="972"/>
                    <a:pt x="174" y="2302"/>
                  </a:cubicBezTo>
                  <a:cubicBezTo>
                    <a:pt x="0" y="3719"/>
                    <a:pt x="1030" y="5016"/>
                    <a:pt x="2447" y="5176"/>
                  </a:cubicBezTo>
                  <a:cubicBezTo>
                    <a:pt x="2552" y="5189"/>
                    <a:pt x="2657" y="5195"/>
                    <a:pt x="2761" y="5195"/>
                  </a:cubicBezTo>
                  <a:cubicBezTo>
                    <a:pt x="4060" y="5195"/>
                    <a:pt x="5172" y="4216"/>
                    <a:pt x="5334" y="2904"/>
                  </a:cubicBezTo>
                  <a:cubicBezTo>
                    <a:pt x="5494" y="1473"/>
                    <a:pt x="4478" y="190"/>
                    <a:pt x="3062" y="17"/>
                  </a:cubicBezTo>
                  <a:cubicBezTo>
                    <a:pt x="2962" y="6"/>
                    <a:pt x="2863" y="0"/>
                    <a:pt x="2764"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2"/>
            <p:cNvSpPr/>
            <p:nvPr/>
          </p:nvSpPr>
          <p:spPr>
            <a:xfrm>
              <a:off x="6521110" y="1522427"/>
              <a:ext cx="262903" cy="248598"/>
            </a:xfrm>
            <a:custGeom>
              <a:avLst/>
              <a:gdLst/>
              <a:ahLst/>
              <a:cxnLst/>
              <a:rect l="l" t="t" r="r" b="b"/>
              <a:pathLst>
                <a:path w="5495" h="5196" extrusionOk="0">
                  <a:moveTo>
                    <a:pt x="2764" y="0"/>
                  </a:moveTo>
                  <a:cubicBezTo>
                    <a:pt x="1455" y="0"/>
                    <a:pt x="324" y="972"/>
                    <a:pt x="174" y="2302"/>
                  </a:cubicBezTo>
                  <a:cubicBezTo>
                    <a:pt x="0" y="3719"/>
                    <a:pt x="1030" y="5016"/>
                    <a:pt x="2447" y="5176"/>
                  </a:cubicBezTo>
                  <a:cubicBezTo>
                    <a:pt x="2552" y="5189"/>
                    <a:pt x="2657" y="5195"/>
                    <a:pt x="2761" y="5195"/>
                  </a:cubicBezTo>
                  <a:cubicBezTo>
                    <a:pt x="4060" y="5195"/>
                    <a:pt x="5172" y="4216"/>
                    <a:pt x="5334" y="2904"/>
                  </a:cubicBezTo>
                  <a:cubicBezTo>
                    <a:pt x="5494" y="1473"/>
                    <a:pt x="4478" y="190"/>
                    <a:pt x="3062" y="17"/>
                  </a:cubicBezTo>
                  <a:cubicBezTo>
                    <a:pt x="2962" y="6"/>
                    <a:pt x="2863" y="0"/>
                    <a:pt x="276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2"/>
            <p:cNvSpPr/>
            <p:nvPr/>
          </p:nvSpPr>
          <p:spPr>
            <a:xfrm>
              <a:off x="6533884" y="1531326"/>
              <a:ext cx="241182" cy="200419"/>
            </a:xfrm>
            <a:custGeom>
              <a:avLst/>
              <a:gdLst/>
              <a:ahLst/>
              <a:cxnLst/>
              <a:rect l="l" t="t" r="r" b="b"/>
              <a:pathLst>
                <a:path w="5041" h="4189" extrusionOk="0">
                  <a:moveTo>
                    <a:pt x="2476" y="0"/>
                  </a:moveTo>
                  <a:cubicBezTo>
                    <a:pt x="1271" y="0"/>
                    <a:pt x="230" y="904"/>
                    <a:pt x="94" y="2130"/>
                  </a:cubicBezTo>
                  <a:cubicBezTo>
                    <a:pt x="0" y="2932"/>
                    <a:pt x="294" y="3680"/>
                    <a:pt x="843" y="4188"/>
                  </a:cubicBezTo>
                  <a:cubicBezTo>
                    <a:pt x="335" y="3680"/>
                    <a:pt x="41" y="2959"/>
                    <a:pt x="134" y="2196"/>
                  </a:cubicBezTo>
                  <a:cubicBezTo>
                    <a:pt x="282" y="997"/>
                    <a:pt x="1300" y="107"/>
                    <a:pt x="2478" y="107"/>
                  </a:cubicBezTo>
                  <a:cubicBezTo>
                    <a:pt x="2574" y="107"/>
                    <a:pt x="2670" y="113"/>
                    <a:pt x="2768" y="125"/>
                  </a:cubicBezTo>
                  <a:cubicBezTo>
                    <a:pt x="4078" y="271"/>
                    <a:pt x="4999" y="1448"/>
                    <a:pt x="4853" y="2758"/>
                  </a:cubicBezTo>
                  <a:cubicBezTo>
                    <a:pt x="4812" y="3066"/>
                    <a:pt x="4719" y="3360"/>
                    <a:pt x="4572" y="3627"/>
                  </a:cubicBezTo>
                  <a:cubicBezTo>
                    <a:pt x="4732" y="3346"/>
                    <a:pt x="4839" y="3039"/>
                    <a:pt x="4880" y="2691"/>
                  </a:cubicBezTo>
                  <a:cubicBezTo>
                    <a:pt x="5040" y="1367"/>
                    <a:pt x="4091" y="178"/>
                    <a:pt x="2768" y="18"/>
                  </a:cubicBezTo>
                  <a:cubicBezTo>
                    <a:pt x="2670" y="6"/>
                    <a:pt x="2572" y="0"/>
                    <a:pt x="247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2"/>
            <p:cNvSpPr/>
            <p:nvPr/>
          </p:nvSpPr>
          <p:spPr>
            <a:xfrm>
              <a:off x="6533884" y="1531326"/>
              <a:ext cx="241182" cy="200419"/>
            </a:xfrm>
            <a:custGeom>
              <a:avLst/>
              <a:gdLst/>
              <a:ahLst/>
              <a:cxnLst/>
              <a:rect l="l" t="t" r="r" b="b"/>
              <a:pathLst>
                <a:path w="5041" h="4189" extrusionOk="0">
                  <a:moveTo>
                    <a:pt x="2476" y="0"/>
                  </a:moveTo>
                  <a:cubicBezTo>
                    <a:pt x="1271" y="0"/>
                    <a:pt x="230" y="904"/>
                    <a:pt x="94" y="2130"/>
                  </a:cubicBezTo>
                  <a:cubicBezTo>
                    <a:pt x="0" y="2932"/>
                    <a:pt x="294" y="3680"/>
                    <a:pt x="843" y="4188"/>
                  </a:cubicBezTo>
                  <a:cubicBezTo>
                    <a:pt x="335" y="3680"/>
                    <a:pt x="41" y="2959"/>
                    <a:pt x="134" y="2196"/>
                  </a:cubicBezTo>
                  <a:cubicBezTo>
                    <a:pt x="282" y="997"/>
                    <a:pt x="1300" y="107"/>
                    <a:pt x="2478" y="107"/>
                  </a:cubicBezTo>
                  <a:cubicBezTo>
                    <a:pt x="2574" y="107"/>
                    <a:pt x="2670" y="113"/>
                    <a:pt x="2768" y="125"/>
                  </a:cubicBezTo>
                  <a:cubicBezTo>
                    <a:pt x="4078" y="271"/>
                    <a:pt x="4999" y="1448"/>
                    <a:pt x="4853" y="2758"/>
                  </a:cubicBezTo>
                  <a:cubicBezTo>
                    <a:pt x="4812" y="3066"/>
                    <a:pt x="4719" y="3360"/>
                    <a:pt x="4572" y="3627"/>
                  </a:cubicBezTo>
                  <a:cubicBezTo>
                    <a:pt x="4732" y="3346"/>
                    <a:pt x="4839" y="3039"/>
                    <a:pt x="4880" y="2691"/>
                  </a:cubicBezTo>
                  <a:cubicBezTo>
                    <a:pt x="5040" y="1367"/>
                    <a:pt x="4091" y="178"/>
                    <a:pt x="2768" y="18"/>
                  </a:cubicBezTo>
                  <a:cubicBezTo>
                    <a:pt x="2670" y="6"/>
                    <a:pt x="2572" y="0"/>
                    <a:pt x="247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2"/>
            <p:cNvSpPr/>
            <p:nvPr/>
          </p:nvSpPr>
          <p:spPr>
            <a:xfrm>
              <a:off x="6585029" y="1567305"/>
              <a:ext cx="129227" cy="159943"/>
            </a:xfrm>
            <a:custGeom>
              <a:avLst/>
              <a:gdLst/>
              <a:ahLst/>
              <a:cxnLst/>
              <a:rect l="l" t="t" r="r" b="b"/>
              <a:pathLst>
                <a:path w="2701" h="3343" extrusionOk="0">
                  <a:moveTo>
                    <a:pt x="2447" y="1"/>
                  </a:moveTo>
                  <a:lnTo>
                    <a:pt x="2273" y="241"/>
                  </a:lnTo>
                  <a:cubicBezTo>
                    <a:pt x="2113" y="148"/>
                    <a:pt x="1966" y="108"/>
                    <a:pt x="1819" y="108"/>
                  </a:cubicBezTo>
                  <a:cubicBezTo>
                    <a:pt x="1765" y="108"/>
                    <a:pt x="1726" y="108"/>
                    <a:pt x="1685" y="121"/>
                  </a:cubicBezTo>
                  <a:cubicBezTo>
                    <a:pt x="1498" y="148"/>
                    <a:pt x="1325" y="268"/>
                    <a:pt x="1191" y="469"/>
                  </a:cubicBezTo>
                  <a:cubicBezTo>
                    <a:pt x="1097" y="615"/>
                    <a:pt x="1043" y="749"/>
                    <a:pt x="1030" y="883"/>
                  </a:cubicBezTo>
                  <a:cubicBezTo>
                    <a:pt x="1004" y="1016"/>
                    <a:pt x="1017" y="1150"/>
                    <a:pt x="1057" y="1311"/>
                  </a:cubicBezTo>
                  <a:lnTo>
                    <a:pt x="1204" y="1859"/>
                  </a:lnTo>
                  <a:cubicBezTo>
                    <a:pt x="1218" y="1925"/>
                    <a:pt x="1230" y="1993"/>
                    <a:pt x="1244" y="2046"/>
                  </a:cubicBezTo>
                  <a:cubicBezTo>
                    <a:pt x="1257" y="2100"/>
                    <a:pt x="1257" y="2153"/>
                    <a:pt x="1257" y="2207"/>
                  </a:cubicBezTo>
                  <a:cubicBezTo>
                    <a:pt x="1257" y="2273"/>
                    <a:pt x="1244" y="2326"/>
                    <a:pt x="1230" y="2380"/>
                  </a:cubicBezTo>
                  <a:cubicBezTo>
                    <a:pt x="1218" y="2433"/>
                    <a:pt x="1177" y="2487"/>
                    <a:pt x="1150" y="2540"/>
                  </a:cubicBezTo>
                  <a:cubicBezTo>
                    <a:pt x="1097" y="2620"/>
                    <a:pt x="1030" y="2674"/>
                    <a:pt x="963" y="2688"/>
                  </a:cubicBezTo>
                  <a:cubicBezTo>
                    <a:pt x="950" y="2701"/>
                    <a:pt x="936" y="2701"/>
                    <a:pt x="910" y="2701"/>
                  </a:cubicBezTo>
                  <a:cubicBezTo>
                    <a:pt x="856" y="2701"/>
                    <a:pt x="817" y="2688"/>
                    <a:pt x="763" y="2647"/>
                  </a:cubicBezTo>
                  <a:cubicBezTo>
                    <a:pt x="562" y="2514"/>
                    <a:pt x="589" y="2273"/>
                    <a:pt x="817" y="1913"/>
                  </a:cubicBezTo>
                  <a:lnTo>
                    <a:pt x="335" y="1712"/>
                  </a:lnTo>
                  <a:lnTo>
                    <a:pt x="335" y="1712"/>
                  </a:lnTo>
                  <a:cubicBezTo>
                    <a:pt x="1" y="2260"/>
                    <a:pt x="54" y="2674"/>
                    <a:pt x="469" y="2995"/>
                  </a:cubicBezTo>
                  <a:lnTo>
                    <a:pt x="295" y="3249"/>
                  </a:lnTo>
                  <a:lnTo>
                    <a:pt x="428" y="3342"/>
                  </a:lnTo>
                  <a:lnTo>
                    <a:pt x="616" y="3089"/>
                  </a:lnTo>
                  <a:cubicBezTo>
                    <a:pt x="736" y="3155"/>
                    <a:pt x="870" y="3182"/>
                    <a:pt x="990" y="3182"/>
                  </a:cubicBezTo>
                  <a:cubicBezTo>
                    <a:pt x="1057" y="3182"/>
                    <a:pt x="1111" y="3182"/>
                    <a:pt x="1177" y="3169"/>
                  </a:cubicBezTo>
                  <a:cubicBezTo>
                    <a:pt x="1351" y="3116"/>
                    <a:pt x="1512" y="3009"/>
                    <a:pt x="1631" y="2834"/>
                  </a:cubicBezTo>
                  <a:cubicBezTo>
                    <a:pt x="1685" y="2741"/>
                    <a:pt x="1726" y="2661"/>
                    <a:pt x="1765" y="2567"/>
                  </a:cubicBezTo>
                  <a:cubicBezTo>
                    <a:pt x="1792" y="2474"/>
                    <a:pt x="1819" y="2394"/>
                    <a:pt x="1819" y="2300"/>
                  </a:cubicBezTo>
                  <a:cubicBezTo>
                    <a:pt x="1819" y="2207"/>
                    <a:pt x="1819" y="2126"/>
                    <a:pt x="1806" y="2046"/>
                  </a:cubicBezTo>
                  <a:cubicBezTo>
                    <a:pt x="1792" y="1966"/>
                    <a:pt x="1779" y="1886"/>
                    <a:pt x="1765" y="1792"/>
                  </a:cubicBezTo>
                  <a:lnTo>
                    <a:pt x="1619" y="1257"/>
                  </a:lnTo>
                  <a:cubicBezTo>
                    <a:pt x="1592" y="1150"/>
                    <a:pt x="1578" y="1043"/>
                    <a:pt x="1592" y="977"/>
                  </a:cubicBezTo>
                  <a:cubicBezTo>
                    <a:pt x="1592" y="897"/>
                    <a:pt x="1619" y="817"/>
                    <a:pt x="1685" y="722"/>
                  </a:cubicBezTo>
                  <a:cubicBezTo>
                    <a:pt x="1726" y="656"/>
                    <a:pt x="1792" y="615"/>
                    <a:pt x="1859" y="589"/>
                  </a:cubicBezTo>
                  <a:lnTo>
                    <a:pt x="1913" y="589"/>
                  </a:lnTo>
                  <a:cubicBezTo>
                    <a:pt x="1966" y="589"/>
                    <a:pt x="2020" y="603"/>
                    <a:pt x="2073" y="629"/>
                  </a:cubicBezTo>
                  <a:cubicBezTo>
                    <a:pt x="2113" y="656"/>
                    <a:pt x="2139" y="696"/>
                    <a:pt x="2166" y="722"/>
                  </a:cubicBezTo>
                  <a:cubicBezTo>
                    <a:pt x="2193" y="763"/>
                    <a:pt x="2193" y="803"/>
                    <a:pt x="2193" y="843"/>
                  </a:cubicBezTo>
                  <a:cubicBezTo>
                    <a:pt x="2193" y="870"/>
                    <a:pt x="2193" y="923"/>
                    <a:pt x="2180" y="963"/>
                  </a:cubicBezTo>
                  <a:cubicBezTo>
                    <a:pt x="2166" y="1016"/>
                    <a:pt x="2139" y="1057"/>
                    <a:pt x="2113" y="1111"/>
                  </a:cubicBezTo>
                  <a:cubicBezTo>
                    <a:pt x="2100" y="1150"/>
                    <a:pt x="2073" y="1191"/>
                    <a:pt x="2032" y="1244"/>
                  </a:cubicBezTo>
                  <a:lnTo>
                    <a:pt x="2501" y="1458"/>
                  </a:lnTo>
                  <a:cubicBezTo>
                    <a:pt x="2567" y="1351"/>
                    <a:pt x="2608" y="1244"/>
                    <a:pt x="2647" y="1164"/>
                  </a:cubicBezTo>
                  <a:cubicBezTo>
                    <a:pt x="2674" y="1070"/>
                    <a:pt x="2688" y="977"/>
                    <a:pt x="2701" y="883"/>
                  </a:cubicBezTo>
                  <a:cubicBezTo>
                    <a:pt x="2701" y="776"/>
                    <a:pt x="2674" y="683"/>
                    <a:pt x="2634" y="589"/>
                  </a:cubicBezTo>
                  <a:cubicBezTo>
                    <a:pt x="2581" y="509"/>
                    <a:pt x="2514" y="416"/>
                    <a:pt x="2407" y="335"/>
                  </a:cubicBezTo>
                  <a:lnTo>
                    <a:pt x="2581" y="95"/>
                  </a:lnTo>
                  <a:lnTo>
                    <a:pt x="2447" y="1"/>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2"/>
            <p:cNvSpPr/>
            <p:nvPr/>
          </p:nvSpPr>
          <p:spPr>
            <a:xfrm>
              <a:off x="7653674" y="4173707"/>
              <a:ext cx="470068" cy="412177"/>
            </a:xfrm>
            <a:custGeom>
              <a:avLst/>
              <a:gdLst/>
              <a:ahLst/>
              <a:cxnLst/>
              <a:rect l="l" t="t" r="r" b="b"/>
              <a:pathLst>
                <a:path w="9825" h="8615" extrusionOk="0">
                  <a:moveTo>
                    <a:pt x="4906" y="0"/>
                  </a:moveTo>
                  <a:cubicBezTo>
                    <a:pt x="4209" y="0"/>
                    <a:pt x="3502" y="170"/>
                    <a:pt x="2847" y="527"/>
                  </a:cubicBezTo>
                  <a:cubicBezTo>
                    <a:pt x="762" y="1677"/>
                    <a:pt x="1" y="4297"/>
                    <a:pt x="1136" y="6382"/>
                  </a:cubicBezTo>
                  <a:cubicBezTo>
                    <a:pt x="1922" y="7808"/>
                    <a:pt x="3390" y="8615"/>
                    <a:pt x="4906" y="8615"/>
                  </a:cubicBezTo>
                  <a:cubicBezTo>
                    <a:pt x="5607" y="8615"/>
                    <a:pt x="6319" y="8442"/>
                    <a:pt x="6978" y="8079"/>
                  </a:cubicBezTo>
                  <a:cubicBezTo>
                    <a:pt x="9063" y="6943"/>
                    <a:pt x="9824" y="4323"/>
                    <a:pt x="8689" y="2238"/>
                  </a:cubicBezTo>
                  <a:cubicBezTo>
                    <a:pt x="7901" y="808"/>
                    <a:pt x="6427" y="0"/>
                    <a:pt x="490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2"/>
            <p:cNvSpPr/>
            <p:nvPr/>
          </p:nvSpPr>
          <p:spPr>
            <a:xfrm>
              <a:off x="7653674" y="4173707"/>
              <a:ext cx="470068" cy="412177"/>
            </a:xfrm>
            <a:custGeom>
              <a:avLst/>
              <a:gdLst/>
              <a:ahLst/>
              <a:cxnLst/>
              <a:rect l="l" t="t" r="r" b="b"/>
              <a:pathLst>
                <a:path w="9825" h="8615" extrusionOk="0">
                  <a:moveTo>
                    <a:pt x="4906" y="0"/>
                  </a:moveTo>
                  <a:cubicBezTo>
                    <a:pt x="4209" y="0"/>
                    <a:pt x="3502" y="170"/>
                    <a:pt x="2847" y="527"/>
                  </a:cubicBezTo>
                  <a:cubicBezTo>
                    <a:pt x="762" y="1677"/>
                    <a:pt x="1" y="4297"/>
                    <a:pt x="1136" y="6382"/>
                  </a:cubicBezTo>
                  <a:cubicBezTo>
                    <a:pt x="1922" y="7808"/>
                    <a:pt x="3390" y="8615"/>
                    <a:pt x="4906" y="8615"/>
                  </a:cubicBezTo>
                  <a:cubicBezTo>
                    <a:pt x="5607" y="8615"/>
                    <a:pt x="6319" y="8442"/>
                    <a:pt x="6978" y="8079"/>
                  </a:cubicBezTo>
                  <a:cubicBezTo>
                    <a:pt x="9063" y="6943"/>
                    <a:pt x="9824" y="4323"/>
                    <a:pt x="8689" y="2238"/>
                  </a:cubicBezTo>
                  <a:cubicBezTo>
                    <a:pt x="7901" y="808"/>
                    <a:pt x="6427" y="0"/>
                    <a:pt x="490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2"/>
            <p:cNvSpPr/>
            <p:nvPr/>
          </p:nvSpPr>
          <p:spPr>
            <a:xfrm>
              <a:off x="7631953" y="4171123"/>
              <a:ext cx="470690" cy="412225"/>
            </a:xfrm>
            <a:custGeom>
              <a:avLst/>
              <a:gdLst/>
              <a:ahLst/>
              <a:cxnLst/>
              <a:rect l="l" t="t" r="r" b="b"/>
              <a:pathLst>
                <a:path w="9838" h="8616" extrusionOk="0">
                  <a:moveTo>
                    <a:pt x="4913" y="1"/>
                  </a:moveTo>
                  <a:cubicBezTo>
                    <a:pt x="4217" y="1"/>
                    <a:pt x="3511" y="171"/>
                    <a:pt x="2861" y="528"/>
                  </a:cubicBezTo>
                  <a:cubicBezTo>
                    <a:pt x="775" y="1677"/>
                    <a:pt x="0" y="4297"/>
                    <a:pt x="1150" y="6382"/>
                  </a:cubicBezTo>
                  <a:cubicBezTo>
                    <a:pt x="1926" y="7808"/>
                    <a:pt x="3397" y="8615"/>
                    <a:pt x="4916" y="8615"/>
                  </a:cubicBezTo>
                  <a:cubicBezTo>
                    <a:pt x="5618" y="8615"/>
                    <a:pt x="6331" y="8443"/>
                    <a:pt x="6990" y="8079"/>
                  </a:cubicBezTo>
                  <a:cubicBezTo>
                    <a:pt x="9075" y="6944"/>
                    <a:pt x="9838" y="4324"/>
                    <a:pt x="8701" y="2239"/>
                  </a:cubicBezTo>
                  <a:cubicBezTo>
                    <a:pt x="7913" y="809"/>
                    <a:pt x="6433" y="1"/>
                    <a:pt x="49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2"/>
            <p:cNvSpPr/>
            <p:nvPr/>
          </p:nvSpPr>
          <p:spPr>
            <a:xfrm>
              <a:off x="7661377" y="4171362"/>
              <a:ext cx="411890" cy="411890"/>
            </a:xfrm>
            <a:custGeom>
              <a:avLst/>
              <a:gdLst/>
              <a:ahLst/>
              <a:cxnLst/>
              <a:rect l="l" t="t" r="r" b="b"/>
              <a:pathLst>
                <a:path w="8609" h="8609" extrusionOk="0">
                  <a:moveTo>
                    <a:pt x="4050" y="1"/>
                  </a:moveTo>
                  <a:cubicBezTo>
                    <a:pt x="4037" y="1"/>
                    <a:pt x="4010" y="15"/>
                    <a:pt x="3983" y="15"/>
                  </a:cubicBezTo>
                  <a:lnTo>
                    <a:pt x="4010" y="416"/>
                  </a:lnTo>
                  <a:cubicBezTo>
                    <a:pt x="4063" y="402"/>
                    <a:pt x="4130" y="402"/>
                    <a:pt x="4197" y="402"/>
                  </a:cubicBezTo>
                  <a:lnTo>
                    <a:pt x="4183" y="1"/>
                  </a:lnTo>
                  <a:close/>
                  <a:moveTo>
                    <a:pt x="4384" y="1"/>
                  </a:moveTo>
                  <a:lnTo>
                    <a:pt x="4370" y="402"/>
                  </a:lnTo>
                  <a:cubicBezTo>
                    <a:pt x="4438" y="402"/>
                    <a:pt x="4491" y="402"/>
                    <a:pt x="4557" y="416"/>
                  </a:cubicBezTo>
                  <a:lnTo>
                    <a:pt x="4584" y="1"/>
                  </a:lnTo>
                  <a:close/>
                  <a:moveTo>
                    <a:pt x="3782" y="28"/>
                  </a:moveTo>
                  <a:cubicBezTo>
                    <a:pt x="3729" y="42"/>
                    <a:pt x="3689" y="42"/>
                    <a:pt x="3649" y="54"/>
                  </a:cubicBezTo>
                  <a:lnTo>
                    <a:pt x="3582" y="54"/>
                  </a:lnTo>
                  <a:lnTo>
                    <a:pt x="3649" y="455"/>
                  </a:lnTo>
                  <a:cubicBezTo>
                    <a:pt x="3702" y="443"/>
                    <a:pt x="3769" y="443"/>
                    <a:pt x="3823" y="429"/>
                  </a:cubicBezTo>
                  <a:lnTo>
                    <a:pt x="3782" y="28"/>
                  </a:lnTo>
                  <a:close/>
                  <a:moveTo>
                    <a:pt x="4785" y="28"/>
                  </a:moveTo>
                  <a:lnTo>
                    <a:pt x="4732" y="429"/>
                  </a:lnTo>
                  <a:cubicBezTo>
                    <a:pt x="4798" y="429"/>
                    <a:pt x="4865" y="443"/>
                    <a:pt x="4919" y="455"/>
                  </a:cubicBezTo>
                  <a:lnTo>
                    <a:pt x="4985" y="54"/>
                  </a:lnTo>
                  <a:cubicBezTo>
                    <a:pt x="4958" y="54"/>
                    <a:pt x="4946" y="42"/>
                    <a:pt x="4932" y="42"/>
                  </a:cubicBezTo>
                  <a:lnTo>
                    <a:pt x="4892" y="42"/>
                  </a:lnTo>
                  <a:cubicBezTo>
                    <a:pt x="4852" y="28"/>
                    <a:pt x="4825" y="28"/>
                    <a:pt x="4785" y="28"/>
                  </a:cubicBezTo>
                  <a:close/>
                  <a:moveTo>
                    <a:pt x="5186" y="95"/>
                  </a:moveTo>
                  <a:lnTo>
                    <a:pt x="5092" y="482"/>
                  </a:lnTo>
                  <a:cubicBezTo>
                    <a:pt x="5159" y="496"/>
                    <a:pt x="5213" y="509"/>
                    <a:pt x="5279" y="523"/>
                  </a:cubicBezTo>
                  <a:lnTo>
                    <a:pt x="5373" y="135"/>
                  </a:lnTo>
                  <a:cubicBezTo>
                    <a:pt x="5306" y="122"/>
                    <a:pt x="5253" y="108"/>
                    <a:pt x="5186" y="95"/>
                  </a:cubicBezTo>
                  <a:close/>
                  <a:moveTo>
                    <a:pt x="3381" y="95"/>
                  </a:moveTo>
                  <a:cubicBezTo>
                    <a:pt x="3315" y="108"/>
                    <a:pt x="3248" y="135"/>
                    <a:pt x="3181" y="148"/>
                  </a:cubicBezTo>
                  <a:lnTo>
                    <a:pt x="3288" y="536"/>
                  </a:lnTo>
                  <a:cubicBezTo>
                    <a:pt x="3342" y="523"/>
                    <a:pt x="3408" y="509"/>
                    <a:pt x="3461" y="496"/>
                  </a:cubicBezTo>
                  <a:lnTo>
                    <a:pt x="3381" y="95"/>
                  </a:lnTo>
                  <a:close/>
                  <a:moveTo>
                    <a:pt x="5573" y="188"/>
                  </a:moveTo>
                  <a:lnTo>
                    <a:pt x="5454" y="576"/>
                  </a:lnTo>
                  <a:cubicBezTo>
                    <a:pt x="5507" y="589"/>
                    <a:pt x="5573" y="616"/>
                    <a:pt x="5627" y="630"/>
                  </a:cubicBezTo>
                  <a:lnTo>
                    <a:pt x="5760" y="255"/>
                  </a:lnTo>
                  <a:lnTo>
                    <a:pt x="5748" y="242"/>
                  </a:lnTo>
                  <a:lnTo>
                    <a:pt x="5734" y="242"/>
                  </a:lnTo>
                  <a:cubicBezTo>
                    <a:pt x="5680" y="229"/>
                    <a:pt x="5627" y="202"/>
                    <a:pt x="5573" y="188"/>
                  </a:cubicBezTo>
                  <a:close/>
                  <a:moveTo>
                    <a:pt x="2994" y="202"/>
                  </a:moveTo>
                  <a:cubicBezTo>
                    <a:pt x="2967" y="215"/>
                    <a:pt x="2941" y="215"/>
                    <a:pt x="2914" y="229"/>
                  </a:cubicBezTo>
                  <a:lnTo>
                    <a:pt x="2900" y="229"/>
                  </a:lnTo>
                  <a:lnTo>
                    <a:pt x="2900" y="242"/>
                  </a:lnTo>
                  <a:lnTo>
                    <a:pt x="2887" y="242"/>
                  </a:lnTo>
                  <a:cubicBezTo>
                    <a:pt x="2860" y="255"/>
                    <a:pt x="2834" y="255"/>
                    <a:pt x="2793" y="268"/>
                  </a:cubicBezTo>
                  <a:lnTo>
                    <a:pt x="2941" y="643"/>
                  </a:lnTo>
                  <a:cubicBezTo>
                    <a:pt x="2994" y="630"/>
                    <a:pt x="3060" y="603"/>
                    <a:pt x="3114" y="589"/>
                  </a:cubicBezTo>
                  <a:lnTo>
                    <a:pt x="2994" y="202"/>
                  </a:lnTo>
                  <a:close/>
                  <a:moveTo>
                    <a:pt x="5948" y="322"/>
                  </a:moveTo>
                  <a:lnTo>
                    <a:pt x="5801" y="696"/>
                  </a:lnTo>
                  <a:lnTo>
                    <a:pt x="5961" y="776"/>
                  </a:lnTo>
                  <a:lnTo>
                    <a:pt x="6135" y="402"/>
                  </a:lnTo>
                  <a:cubicBezTo>
                    <a:pt x="6108" y="389"/>
                    <a:pt x="6068" y="375"/>
                    <a:pt x="6042" y="362"/>
                  </a:cubicBezTo>
                  <a:lnTo>
                    <a:pt x="6028" y="362"/>
                  </a:lnTo>
                  <a:lnTo>
                    <a:pt x="6028" y="348"/>
                  </a:lnTo>
                  <a:lnTo>
                    <a:pt x="6001" y="348"/>
                  </a:lnTo>
                  <a:lnTo>
                    <a:pt x="5988" y="336"/>
                  </a:lnTo>
                  <a:cubicBezTo>
                    <a:pt x="5974" y="336"/>
                    <a:pt x="5961" y="336"/>
                    <a:pt x="5948" y="322"/>
                  </a:cubicBezTo>
                  <a:close/>
                  <a:moveTo>
                    <a:pt x="2606" y="348"/>
                  </a:moveTo>
                  <a:cubicBezTo>
                    <a:pt x="2593" y="362"/>
                    <a:pt x="2566" y="362"/>
                    <a:pt x="2540" y="375"/>
                  </a:cubicBezTo>
                  <a:lnTo>
                    <a:pt x="2526" y="375"/>
                  </a:lnTo>
                  <a:lnTo>
                    <a:pt x="2526" y="389"/>
                  </a:lnTo>
                  <a:lnTo>
                    <a:pt x="2499" y="389"/>
                  </a:lnTo>
                  <a:lnTo>
                    <a:pt x="2499" y="402"/>
                  </a:lnTo>
                  <a:lnTo>
                    <a:pt x="2472" y="402"/>
                  </a:lnTo>
                  <a:cubicBezTo>
                    <a:pt x="2459" y="416"/>
                    <a:pt x="2446" y="429"/>
                    <a:pt x="2433" y="429"/>
                  </a:cubicBezTo>
                  <a:lnTo>
                    <a:pt x="2606" y="790"/>
                  </a:lnTo>
                  <a:cubicBezTo>
                    <a:pt x="2659" y="763"/>
                    <a:pt x="2713" y="737"/>
                    <a:pt x="2766" y="723"/>
                  </a:cubicBezTo>
                  <a:lnTo>
                    <a:pt x="2606" y="348"/>
                  </a:lnTo>
                  <a:close/>
                  <a:moveTo>
                    <a:pt x="6322" y="496"/>
                  </a:moveTo>
                  <a:lnTo>
                    <a:pt x="6135" y="856"/>
                  </a:lnTo>
                  <a:cubicBezTo>
                    <a:pt x="6188" y="883"/>
                    <a:pt x="6242" y="910"/>
                    <a:pt x="6282" y="937"/>
                  </a:cubicBezTo>
                  <a:lnTo>
                    <a:pt x="6496" y="589"/>
                  </a:lnTo>
                  <a:cubicBezTo>
                    <a:pt x="6469" y="589"/>
                    <a:pt x="6455" y="576"/>
                    <a:pt x="6443" y="562"/>
                  </a:cubicBezTo>
                  <a:lnTo>
                    <a:pt x="6429" y="562"/>
                  </a:lnTo>
                  <a:lnTo>
                    <a:pt x="6429" y="549"/>
                  </a:lnTo>
                  <a:lnTo>
                    <a:pt x="6402" y="549"/>
                  </a:lnTo>
                  <a:lnTo>
                    <a:pt x="6402" y="536"/>
                  </a:lnTo>
                  <a:lnTo>
                    <a:pt x="6375" y="536"/>
                  </a:lnTo>
                  <a:lnTo>
                    <a:pt x="6375" y="523"/>
                  </a:lnTo>
                  <a:cubicBezTo>
                    <a:pt x="6349" y="509"/>
                    <a:pt x="6336" y="509"/>
                    <a:pt x="6322" y="496"/>
                  </a:cubicBezTo>
                  <a:close/>
                  <a:moveTo>
                    <a:pt x="2246" y="523"/>
                  </a:moveTo>
                  <a:lnTo>
                    <a:pt x="2232" y="536"/>
                  </a:lnTo>
                  <a:lnTo>
                    <a:pt x="2219" y="536"/>
                  </a:lnTo>
                  <a:lnTo>
                    <a:pt x="2219" y="549"/>
                  </a:lnTo>
                  <a:lnTo>
                    <a:pt x="2192" y="549"/>
                  </a:lnTo>
                  <a:lnTo>
                    <a:pt x="2192" y="562"/>
                  </a:lnTo>
                  <a:lnTo>
                    <a:pt x="2165" y="562"/>
                  </a:lnTo>
                  <a:lnTo>
                    <a:pt x="2165" y="576"/>
                  </a:lnTo>
                  <a:lnTo>
                    <a:pt x="2139" y="576"/>
                  </a:lnTo>
                  <a:lnTo>
                    <a:pt x="2139" y="589"/>
                  </a:lnTo>
                  <a:lnTo>
                    <a:pt x="2125" y="589"/>
                  </a:lnTo>
                  <a:cubicBezTo>
                    <a:pt x="2098" y="603"/>
                    <a:pt x="2085" y="616"/>
                    <a:pt x="2058" y="630"/>
                  </a:cubicBezTo>
                  <a:lnTo>
                    <a:pt x="2272" y="977"/>
                  </a:lnTo>
                  <a:cubicBezTo>
                    <a:pt x="2326" y="937"/>
                    <a:pt x="2379" y="910"/>
                    <a:pt x="2433" y="883"/>
                  </a:cubicBezTo>
                  <a:lnTo>
                    <a:pt x="2446" y="883"/>
                  </a:lnTo>
                  <a:lnTo>
                    <a:pt x="2246" y="523"/>
                  </a:lnTo>
                  <a:lnTo>
                    <a:pt x="2246" y="523"/>
                  </a:lnTo>
                  <a:close/>
                  <a:moveTo>
                    <a:pt x="6669" y="696"/>
                  </a:moveTo>
                  <a:lnTo>
                    <a:pt x="6443" y="1044"/>
                  </a:lnTo>
                  <a:cubicBezTo>
                    <a:pt x="6496" y="1070"/>
                    <a:pt x="6550" y="1111"/>
                    <a:pt x="6589" y="1138"/>
                  </a:cubicBezTo>
                  <a:lnTo>
                    <a:pt x="6830" y="817"/>
                  </a:lnTo>
                  <a:cubicBezTo>
                    <a:pt x="6817" y="803"/>
                    <a:pt x="6817" y="803"/>
                    <a:pt x="6803" y="803"/>
                  </a:cubicBezTo>
                  <a:lnTo>
                    <a:pt x="6803" y="790"/>
                  </a:lnTo>
                  <a:cubicBezTo>
                    <a:pt x="6763" y="763"/>
                    <a:pt x="6710" y="737"/>
                    <a:pt x="6669" y="710"/>
                  </a:cubicBezTo>
                  <a:lnTo>
                    <a:pt x="6669" y="696"/>
                  </a:lnTo>
                  <a:close/>
                  <a:moveTo>
                    <a:pt x="1898" y="737"/>
                  </a:moveTo>
                  <a:cubicBezTo>
                    <a:pt x="1845" y="776"/>
                    <a:pt x="1804" y="803"/>
                    <a:pt x="1750" y="830"/>
                  </a:cubicBezTo>
                  <a:lnTo>
                    <a:pt x="1750" y="844"/>
                  </a:lnTo>
                  <a:lnTo>
                    <a:pt x="1738" y="844"/>
                  </a:lnTo>
                  <a:cubicBezTo>
                    <a:pt x="1738" y="844"/>
                    <a:pt x="1738" y="856"/>
                    <a:pt x="1724" y="856"/>
                  </a:cubicBezTo>
                  <a:lnTo>
                    <a:pt x="1964" y="1177"/>
                  </a:lnTo>
                  <a:cubicBezTo>
                    <a:pt x="2018" y="1138"/>
                    <a:pt x="2071" y="1111"/>
                    <a:pt x="2125" y="1070"/>
                  </a:cubicBezTo>
                  <a:lnTo>
                    <a:pt x="1898" y="737"/>
                  </a:lnTo>
                  <a:close/>
                  <a:moveTo>
                    <a:pt x="6990" y="937"/>
                  </a:moveTo>
                  <a:lnTo>
                    <a:pt x="6737" y="1257"/>
                  </a:lnTo>
                  <a:cubicBezTo>
                    <a:pt x="6790" y="1284"/>
                    <a:pt x="6830" y="1325"/>
                    <a:pt x="6883" y="1364"/>
                  </a:cubicBezTo>
                  <a:lnTo>
                    <a:pt x="7151" y="1070"/>
                  </a:lnTo>
                  <a:cubicBezTo>
                    <a:pt x="7138" y="1057"/>
                    <a:pt x="7124" y="1057"/>
                    <a:pt x="7124" y="1044"/>
                  </a:cubicBezTo>
                  <a:lnTo>
                    <a:pt x="7111" y="1044"/>
                  </a:lnTo>
                  <a:lnTo>
                    <a:pt x="7111" y="1031"/>
                  </a:lnTo>
                  <a:lnTo>
                    <a:pt x="7097" y="1031"/>
                  </a:lnTo>
                  <a:lnTo>
                    <a:pt x="7097" y="1017"/>
                  </a:lnTo>
                  <a:lnTo>
                    <a:pt x="7084" y="1017"/>
                  </a:lnTo>
                  <a:cubicBezTo>
                    <a:pt x="7058" y="990"/>
                    <a:pt x="7031" y="963"/>
                    <a:pt x="6990" y="937"/>
                  </a:cubicBezTo>
                  <a:close/>
                  <a:moveTo>
                    <a:pt x="1577" y="977"/>
                  </a:moveTo>
                  <a:cubicBezTo>
                    <a:pt x="1563" y="990"/>
                    <a:pt x="1563" y="990"/>
                    <a:pt x="1551" y="990"/>
                  </a:cubicBezTo>
                  <a:lnTo>
                    <a:pt x="1551" y="1004"/>
                  </a:lnTo>
                  <a:lnTo>
                    <a:pt x="1537" y="1004"/>
                  </a:lnTo>
                  <a:cubicBezTo>
                    <a:pt x="1497" y="1044"/>
                    <a:pt x="1456" y="1070"/>
                    <a:pt x="1417" y="1111"/>
                  </a:cubicBezTo>
                  <a:lnTo>
                    <a:pt x="1684" y="1405"/>
                  </a:lnTo>
                  <a:cubicBezTo>
                    <a:pt x="1738" y="1364"/>
                    <a:pt x="1777" y="1325"/>
                    <a:pt x="1831" y="1298"/>
                  </a:cubicBezTo>
                  <a:lnTo>
                    <a:pt x="1577" y="977"/>
                  </a:lnTo>
                  <a:close/>
                  <a:moveTo>
                    <a:pt x="7298" y="1204"/>
                  </a:moveTo>
                  <a:lnTo>
                    <a:pt x="7017" y="1498"/>
                  </a:lnTo>
                  <a:lnTo>
                    <a:pt x="7138" y="1619"/>
                  </a:lnTo>
                  <a:lnTo>
                    <a:pt x="7432" y="1351"/>
                  </a:lnTo>
                  <a:cubicBezTo>
                    <a:pt x="7418" y="1325"/>
                    <a:pt x="7405" y="1311"/>
                    <a:pt x="7391" y="1298"/>
                  </a:cubicBezTo>
                  <a:lnTo>
                    <a:pt x="7378" y="1284"/>
                  </a:lnTo>
                  <a:lnTo>
                    <a:pt x="7364" y="1284"/>
                  </a:lnTo>
                  <a:lnTo>
                    <a:pt x="7364" y="1271"/>
                  </a:lnTo>
                  <a:lnTo>
                    <a:pt x="7352" y="1271"/>
                  </a:lnTo>
                  <a:lnTo>
                    <a:pt x="7352" y="1257"/>
                  </a:lnTo>
                  <a:lnTo>
                    <a:pt x="7338" y="1245"/>
                  </a:lnTo>
                  <a:lnTo>
                    <a:pt x="7325" y="1245"/>
                  </a:lnTo>
                  <a:lnTo>
                    <a:pt x="7325" y="1231"/>
                  </a:lnTo>
                  <a:lnTo>
                    <a:pt x="7298" y="1204"/>
                  </a:lnTo>
                  <a:close/>
                  <a:moveTo>
                    <a:pt x="1269" y="1245"/>
                  </a:moveTo>
                  <a:cubicBezTo>
                    <a:pt x="1243" y="1284"/>
                    <a:pt x="1216" y="1311"/>
                    <a:pt x="1189" y="1338"/>
                  </a:cubicBezTo>
                  <a:lnTo>
                    <a:pt x="1176" y="1338"/>
                  </a:lnTo>
                  <a:cubicBezTo>
                    <a:pt x="1162" y="1364"/>
                    <a:pt x="1150" y="1378"/>
                    <a:pt x="1136" y="1391"/>
                  </a:cubicBezTo>
                  <a:lnTo>
                    <a:pt x="1430" y="1672"/>
                  </a:lnTo>
                  <a:cubicBezTo>
                    <a:pt x="1470" y="1619"/>
                    <a:pt x="1510" y="1578"/>
                    <a:pt x="1551" y="1539"/>
                  </a:cubicBezTo>
                  <a:lnTo>
                    <a:pt x="1269" y="1245"/>
                  </a:lnTo>
                  <a:close/>
                  <a:moveTo>
                    <a:pt x="7565" y="1498"/>
                  </a:moveTo>
                  <a:lnTo>
                    <a:pt x="7271" y="1752"/>
                  </a:lnTo>
                  <a:cubicBezTo>
                    <a:pt x="7311" y="1806"/>
                    <a:pt x="7338" y="1846"/>
                    <a:pt x="7378" y="1899"/>
                  </a:cubicBezTo>
                  <a:lnTo>
                    <a:pt x="7699" y="1658"/>
                  </a:lnTo>
                  <a:lnTo>
                    <a:pt x="7699" y="1646"/>
                  </a:lnTo>
                  <a:lnTo>
                    <a:pt x="7685" y="1646"/>
                  </a:lnTo>
                  <a:lnTo>
                    <a:pt x="7685" y="1632"/>
                  </a:lnTo>
                  <a:cubicBezTo>
                    <a:pt x="7646" y="1592"/>
                    <a:pt x="7605" y="1539"/>
                    <a:pt x="7565" y="1498"/>
                  </a:cubicBezTo>
                  <a:close/>
                  <a:moveTo>
                    <a:pt x="1002" y="1551"/>
                  </a:moveTo>
                  <a:cubicBezTo>
                    <a:pt x="962" y="1605"/>
                    <a:pt x="909" y="1646"/>
                    <a:pt x="868" y="1699"/>
                  </a:cubicBezTo>
                  <a:lnTo>
                    <a:pt x="1189" y="1952"/>
                  </a:lnTo>
                  <a:cubicBezTo>
                    <a:pt x="1230" y="1899"/>
                    <a:pt x="1269" y="1846"/>
                    <a:pt x="1310" y="1806"/>
                  </a:cubicBezTo>
                  <a:lnTo>
                    <a:pt x="1002" y="1551"/>
                  </a:lnTo>
                  <a:close/>
                  <a:moveTo>
                    <a:pt x="7819" y="1819"/>
                  </a:moveTo>
                  <a:lnTo>
                    <a:pt x="7485" y="2047"/>
                  </a:lnTo>
                  <a:cubicBezTo>
                    <a:pt x="7525" y="2100"/>
                    <a:pt x="7565" y="2153"/>
                    <a:pt x="7592" y="2193"/>
                  </a:cubicBezTo>
                  <a:lnTo>
                    <a:pt x="7926" y="1979"/>
                  </a:lnTo>
                  <a:lnTo>
                    <a:pt x="7926" y="1966"/>
                  </a:lnTo>
                  <a:cubicBezTo>
                    <a:pt x="7886" y="1913"/>
                    <a:pt x="7859" y="1872"/>
                    <a:pt x="7819" y="1819"/>
                  </a:cubicBezTo>
                  <a:close/>
                  <a:moveTo>
                    <a:pt x="749" y="1872"/>
                  </a:moveTo>
                  <a:lnTo>
                    <a:pt x="749" y="1886"/>
                  </a:lnTo>
                  <a:cubicBezTo>
                    <a:pt x="735" y="1913"/>
                    <a:pt x="708" y="1940"/>
                    <a:pt x="695" y="1966"/>
                  </a:cubicBezTo>
                  <a:lnTo>
                    <a:pt x="681" y="1979"/>
                  </a:lnTo>
                  <a:lnTo>
                    <a:pt x="681" y="1993"/>
                  </a:lnTo>
                  <a:lnTo>
                    <a:pt x="668" y="1993"/>
                  </a:lnTo>
                  <a:lnTo>
                    <a:pt x="668" y="2006"/>
                  </a:lnTo>
                  <a:lnTo>
                    <a:pt x="668" y="2020"/>
                  </a:lnTo>
                  <a:lnTo>
                    <a:pt x="654" y="2020"/>
                  </a:lnTo>
                  <a:lnTo>
                    <a:pt x="654" y="2033"/>
                  </a:lnTo>
                  <a:lnTo>
                    <a:pt x="642" y="2033"/>
                  </a:lnTo>
                  <a:lnTo>
                    <a:pt x="989" y="2246"/>
                  </a:lnTo>
                  <a:cubicBezTo>
                    <a:pt x="1016" y="2193"/>
                    <a:pt x="1055" y="2153"/>
                    <a:pt x="1082" y="2100"/>
                  </a:cubicBezTo>
                  <a:lnTo>
                    <a:pt x="761" y="1872"/>
                  </a:lnTo>
                  <a:close/>
                  <a:moveTo>
                    <a:pt x="8033" y="2153"/>
                  </a:moveTo>
                  <a:lnTo>
                    <a:pt x="7685" y="2353"/>
                  </a:lnTo>
                  <a:lnTo>
                    <a:pt x="7726" y="2434"/>
                  </a:lnTo>
                  <a:cubicBezTo>
                    <a:pt x="7739" y="2460"/>
                    <a:pt x="7765" y="2487"/>
                    <a:pt x="7779" y="2514"/>
                  </a:cubicBezTo>
                  <a:lnTo>
                    <a:pt x="8140" y="2327"/>
                  </a:lnTo>
                  <a:lnTo>
                    <a:pt x="8127" y="2327"/>
                  </a:lnTo>
                  <a:lnTo>
                    <a:pt x="8127" y="2314"/>
                  </a:lnTo>
                  <a:cubicBezTo>
                    <a:pt x="8113" y="2300"/>
                    <a:pt x="8100" y="2273"/>
                    <a:pt x="8086" y="2260"/>
                  </a:cubicBezTo>
                  <a:lnTo>
                    <a:pt x="8086" y="2246"/>
                  </a:lnTo>
                  <a:lnTo>
                    <a:pt x="8086" y="2234"/>
                  </a:lnTo>
                  <a:lnTo>
                    <a:pt x="8073" y="2234"/>
                  </a:lnTo>
                  <a:lnTo>
                    <a:pt x="8073" y="2220"/>
                  </a:lnTo>
                  <a:lnTo>
                    <a:pt x="8073" y="2207"/>
                  </a:lnTo>
                  <a:lnTo>
                    <a:pt x="8059" y="2207"/>
                  </a:lnTo>
                  <a:lnTo>
                    <a:pt x="8059" y="2193"/>
                  </a:lnTo>
                  <a:lnTo>
                    <a:pt x="8059" y="2180"/>
                  </a:lnTo>
                  <a:lnTo>
                    <a:pt x="8047" y="2180"/>
                  </a:lnTo>
                  <a:lnTo>
                    <a:pt x="8047" y="2166"/>
                  </a:lnTo>
                  <a:lnTo>
                    <a:pt x="8033" y="2153"/>
                  </a:lnTo>
                  <a:close/>
                  <a:moveTo>
                    <a:pt x="548" y="2207"/>
                  </a:moveTo>
                  <a:cubicBezTo>
                    <a:pt x="535" y="2246"/>
                    <a:pt x="508" y="2273"/>
                    <a:pt x="494" y="2300"/>
                  </a:cubicBezTo>
                  <a:lnTo>
                    <a:pt x="494" y="2314"/>
                  </a:lnTo>
                  <a:lnTo>
                    <a:pt x="454" y="2394"/>
                  </a:lnTo>
                  <a:lnTo>
                    <a:pt x="815" y="2567"/>
                  </a:lnTo>
                  <a:lnTo>
                    <a:pt x="895" y="2407"/>
                  </a:lnTo>
                  <a:lnTo>
                    <a:pt x="548" y="2207"/>
                  </a:lnTo>
                  <a:close/>
                  <a:moveTo>
                    <a:pt x="8220" y="2514"/>
                  </a:moveTo>
                  <a:lnTo>
                    <a:pt x="7859" y="2674"/>
                  </a:lnTo>
                  <a:cubicBezTo>
                    <a:pt x="7886" y="2742"/>
                    <a:pt x="7899" y="2795"/>
                    <a:pt x="7926" y="2849"/>
                  </a:cubicBezTo>
                  <a:lnTo>
                    <a:pt x="8300" y="2701"/>
                  </a:lnTo>
                  <a:cubicBezTo>
                    <a:pt x="8287" y="2661"/>
                    <a:pt x="8273" y="2621"/>
                    <a:pt x="8247" y="2581"/>
                  </a:cubicBezTo>
                  <a:cubicBezTo>
                    <a:pt x="8247" y="2554"/>
                    <a:pt x="8234" y="2541"/>
                    <a:pt x="8220" y="2514"/>
                  </a:cubicBezTo>
                  <a:close/>
                  <a:moveTo>
                    <a:pt x="360" y="2567"/>
                  </a:moveTo>
                  <a:lnTo>
                    <a:pt x="360" y="2581"/>
                  </a:lnTo>
                  <a:lnTo>
                    <a:pt x="360" y="2594"/>
                  </a:lnTo>
                  <a:lnTo>
                    <a:pt x="348" y="2608"/>
                  </a:lnTo>
                  <a:lnTo>
                    <a:pt x="348" y="2621"/>
                  </a:lnTo>
                  <a:lnTo>
                    <a:pt x="348" y="2635"/>
                  </a:lnTo>
                  <a:lnTo>
                    <a:pt x="334" y="2635"/>
                  </a:lnTo>
                  <a:lnTo>
                    <a:pt x="334" y="2647"/>
                  </a:lnTo>
                  <a:cubicBezTo>
                    <a:pt x="321" y="2688"/>
                    <a:pt x="307" y="2728"/>
                    <a:pt x="294" y="2754"/>
                  </a:cubicBezTo>
                  <a:lnTo>
                    <a:pt x="668" y="2902"/>
                  </a:lnTo>
                  <a:cubicBezTo>
                    <a:pt x="681" y="2849"/>
                    <a:pt x="708" y="2795"/>
                    <a:pt x="735" y="2742"/>
                  </a:cubicBezTo>
                  <a:lnTo>
                    <a:pt x="360" y="2567"/>
                  </a:lnTo>
                  <a:close/>
                  <a:moveTo>
                    <a:pt x="8367" y="2888"/>
                  </a:moveTo>
                  <a:lnTo>
                    <a:pt x="7993" y="3022"/>
                  </a:lnTo>
                  <a:cubicBezTo>
                    <a:pt x="8006" y="3075"/>
                    <a:pt x="8033" y="3129"/>
                    <a:pt x="8047" y="3196"/>
                  </a:cubicBezTo>
                  <a:lnTo>
                    <a:pt x="8434" y="3075"/>
                  </a:lnTo>
                  <a:cubicBezTo>
                    <a:pt x="8434" y="3062"/>
                    <a:pt x="8434" y="3062"/>
                    <a:pt x="8421" y="3048"/>
                  </a:cubicBezTo>
                  <a:cubicBezTo>
                    <a:pt x="8407" y="2995"/>
                    <a:pt x="8394" y="2942"/>
                    <a:pt x="8367" y="2888"/>
                  </a:cubicBezTo>
                  <a:close/>
                  <a:moveTo>
                    <a:pt x="227" y="2955"/>
                  </a:moveTo>
                  <a:cubicBezTo>
                    <a:pt x="214" y="2955"/>
                    <a:pt x="214" y="2968"/>
                    <a:pt x="214" y="2982"/>
                  </a:cubicBezTo>
                  <a:lnTo>
                    <a:pt x="214" y="2995"/>
                  </a:lnTo>
                  <a:lnTo>
                    <a:pt x="200" y="2995"/>
                  </a:lnTo>
                  <a:cubicBezTo>
                    <a:pt x="200" y="3036"/>
                    <a:pt x="187" y="3075"/>
                    <a:pt x="173" y="3116"/>
                  </a:cubicBezTo>
                  <a:lnTo>
                    <a:pt x="173" y="3129"/>
                  </a:lnTo>
                  <a:lnTo>
                    <a:pt x="160" y="3129"/>
                  </a:lnTo>
                  <a:lnTo>
                    <a:pt x="160" y="3143"/>
                  </a:lnTo>
                  <a:lnTo>
                    <a:pt x="548" y="3250"/>
                  </a:lnTo>
                  <a:cubicBezTo>
                    <a:pt x="561" y="3196"/>
                    <a:pt x="588" y="3129"/>
                    <a:pt x="601" y="3075"/>
                  </a:cubicBezTo>
                  <a:lnTo>
                    <a:pt x="227" y="2955"/>
                  </a:lnTo>
                  <a:close/>
                  <a:moveTo>
                    <a:pt x="8487" y="3276"/>
                  </a:moveTo>
                  <a:lnTo>
                    <a:pt x="8100" y="3369"/>
                  </a:lnTo>
                  <a:cubicBezTo>
                    <a:pt x="8113" y="3423"/>
                    <a:pt x="8127" y="3490"/>
                    <a:pt x="8140" y="3544"/>
                  </a:cubicBezTo>
                  <a:lnTo>
                    <a:pt x="8528" y="3476"/>
                  </a:lnTo>
                  <a:lnTo>
                    <a:pt x="8487" y="3276"/>
                  </a:lnTo>
                  <a:close/>
                  <a:moveTo>
                    <a:pt x="107" y="3343"/>
                  </a:moveTo>
                  <a:cubicBezTo>
                    <a:pt x="107" y="3356"/>
                    <a:pt x="107" y="3383"/>
                    <a:pt x="93" y="3396"/>
                  </a:cubicBezTo>
                  <a:lnTo>
                    <a:pt x="93" y="3410"/>
                  </a:lnTo>
                  <a:lnTo>
                    <a:pt x="93" y="3423"/>
                  </a:lnTo>
                  <a:lnTo>
                    <a:pt x="93" y="3437"/>
                  </a:lnTo>
                  <a:lnTo>
                    <a:pt x="93" y="3449"/>
                  </a:lnTo>
                  <a:lnTo>
                    <a:pt x="93" y="3463"/>
                  </a:lnTo>
                  <a:lnTo>
                    <a:pt x="80" y="3463"/>
                  </a:lnTo>
                  <a:lnTo>
                    <a:pt x="80" y="3476"/>
                  </a:lnTo>
                  <a:lnTo>
                    <a:pt x="80" y="3490"/>
                  </a:lnTo>
                  <a:lnTo>
                    <a:pt x="80" y="3503"/>
                  </a:lnTo>
                  <a:cubicBezTo>
                    <a:pt x="80" y="3517"/>
                    <a:pt x="80" y="3530"/>
                    <a:pt x="66" y="3544"/>
                  </a:cubicBezTo>
                  <a:lnTo>
                    <a:pt x="467" y="3610"/>
                  </a:lnTo>
                  <a:cubicBezTo>
                    <a:pt x="481" y="3544"/>
                    <a:pt x="494" y="3490"/>
                    <a:pt x="508" y="3423"/>
                  </a:cubicBezTo>
                  <a:lnTo>
                    <a:pt x="107" y="3343"/>
                  </a:lnTo>
                  <a:close/>
                  <a:moveTo>
                    <a:pt x="8567" y="3663"/>
                  </a:moveTo>
                  <a:lnTo>
                    <a:pt x="8166" y="3731"/>
                  </a:lnTo>
                  <a:cubicBezTo>
                    <a:pt x="8180" y="3784"/>
                    <a:pt x="8180" y="3850"/>
                    <a:pt x="8193" y="3904"/>
                  </a:cubicBezTo>
                  <a:lnTo>
                    <a:pt x="8594" y="3864"/>
                  </a:lnTo>
                  <a:cubicBezTo>
                    <a:pt x="8581" y="3838"/>
                    <a:pt x="8581" y="3797"/>
                    <a:pt x="8581" y="3770"/>
                  </a:cubicBezTo>
                  <a:lnTo>
                    <a:pt x="8581" y="3757"/>
                  </a:lnTo>
                  <a:cubicBezTo>
                    <a:pt x="8567" y="3731"/>
                    <a:pt x="8567" y="3690"/>
                    <a:pt x="8567" y="3663"/>
                  </a:cubicBezTo>
                  <a:close/>
                  <a:moveTo>
                    <a:pt x="40" y="3731"/>
                  </a:moveTo>
                  <a:cubicBezTo>
                    <a:pt x="27" y="3797"/>
                    <a:pt x="27" y="3864"/>
                    <a:pt x="13" y="3931"/>
                  </a:cubicBezTo>
                  <a:lnTo>
                    <a:pt x="428" y="3971"/>
                  </a:lnTo>
                  <a:cubicBezTo>
                    <a:pt x="428" y="3918"/>
                    <a:pt x="428" y="3850"/>
                    <a:pt x="441" y="3784"/>
                  </a:cubicBezTo>
                  <a:lnTo>
                    <a:pt x="40" y="3731"/>
                  </a:lnTo>
                  <a:close/>
                  <a:moveTo>
                    <a:pt x="8608" y="4064"/>
                  </a:moveTo>
                  <a:lnTo>
                    <a:pt x="8207" y="4091"/>
                  </a:lnTo>
                  <a:lnTo>
                    <a:pt x="8207" y="4278"/>
                  </a:lnTo>
                  <a:lnTo>
                    <a:pt x="8608" y="4278"/>
                  </a:lnTo>
                  <a:lnTo>
                    <a:pt x="8608" y="4158"/>
                  </a:lnTo>
                  <a:lnTo>
                    <a:pt x="8608" y="4145"/>
                  </a:lnTo>
                  <a:lnTo>
                    <a:pt x="8608" y="4064"/>
                  </a:lnTo>
                  <a:close/>
                  <a:moveTo>
                    <a:pt x="0" y="4132"/>
                  </a:moveTo>
                  <a:lnTo>
                    <a:pt x="0" y="4145"/>
                  </a:lnTo>
                  <a:lnTo>
                    <a:pt x="0" y="4158"/>
                  </a:lnTo>
                  <a:lnTo>
                    <a:pt x="0" y="4171"/>
                  </a:lnTo>
                  <a:lnTo>
                    <a:pt x="0" y="4185"/>
                  </a:lnTo>
                  <a:lnTo>
                    <a:pt x="0" y="4198"/>
                  </a:lnTo>
                  <a:lnTo>
                    <a:pt x="0" y="4212"/>
                  </a:lnTo>
                  <a:lnTo>
                    <a:pt x="0" y="4225"/>
                  </a:lnTo>
                  <a:lnTo>
                    <a:pt x="0" y="4346"/>
                  </a:lnTo>
                  <a:lnTo>
                    <a:pt x="401" y="4332"/>
                  </a:lnTo>
                  <a:cubicBezTo>
                    <a:pt x="401" y="4278"/>
                    <a:pt x="401" y="4212"/>
                    <a:pt x="414" y="4158"/>
                  </a:cubicBezTo>
                  <a:lnTo>
                    <a:pt x="0" y="4132"/>
                  </a:lnTo>
                  <a:close/>
                  <a:moveTo>
                    <a:pt x="8207" y="4452"/>
                  </a:moveTo>
                  <a:cubicBezTo>
                    <a:pt x="8207" y="4519"/>
                    <a:pt x="8193" y="4586"/>
                    <a:pt x="8193" y="4640"/>
                  </a:cubicBezTo>
                  <a:lnTo>
                    <a:pt x="8594" y="4679"/>
                  </a:lnTo>
                  <a:cubicBezTo>
                    <a:pt x="8608" y="4613"/>
                    <a:pt x="8608" y="4546"/>
                    <a:pt x="8608" y="4479"/>
                  </a:cubicBezTo>
                  <a:lnTo>
                    <a:pt x="8207" y="4452"/>
                  </a:lnTo>
                  <a:close/>
                  <a:moveTo>
                    <a:pt x="414" y="4519"/>
                  </a:moveTo>
                  <a:lnTo>
                    <a:pt x="13" y="4546"/>
                  </a:lnTo>
                  <a:lnTo>
                    <a:pt x="13" y="4652"/>
                  </a:lnTo>
                  <a:lnTo>
                    <a:pt x="13" y="4666"/>
                  </a:lnTo>
                  <a:cubicBezTo>
                    <a:pt x="27" y="4693"/>
                    <a:pt x="27" y="4720"/>
                    <a:pt x="27" y="4747"/>
                  </a:cubicBezTo>
                  <a:lnTo>
                    <a:pt x="428" y="4706"/>
                  </a:lnTo>
                  <a:cubicBezTo>
                    <a:pt x="414" y="4640"/>
                    <a:pt x="414" y="4586"/>
                    <a:pt x="414" y="4519"/>
                  </a:cubicBezTo>
                  <a:close/>
                  <a:moveTo>
                    <a:pt x="8180" y="4827"/>
                  </a:moveTo>
                  <a:cubicBezTo>
                    <a:pt x="8166" y="4880"/>
                    <a:pt x="8154" y="4947"/>
                    <a:pt x="8140" y="5000"/>
                  </a:cubicBezTo>
                  <a:lnTo>
                    <a:pt x="8541" y="5080"/>
                  </a:lnTo>
                  <a:lnTo>
                    <a:pt x="8541" y="5053"/>
                  </a:lnTo>
                  <a:lnTo>
                    <a:pt x="8541" y="5041"/>
                  </a:lnTo>
                  <a:lnTo>
                    <a:pt x="8555" y="5041"/>
                  </a:lnTo>
                  <a:lnTo>
                    <a:pt x="8555" y="5027"/>
                  </a:lnTo>
                  <a:lnTo>
                    <a:pt x="8555" y="5014"/>
                  </a:lnTo>
                  <a:lnTo>
                    <a:pt x="8555" y="5000"/>
                  </a:lnTo>
                  <a:lnTo>
                    <a:pt x="8555" y="4987"/>
                  </a:lnTo>
                  <a:lnTo>
                    <a:pt x="8555" y="4973"/>
                  </a:lnTo>
                  <a:lnTo>
                    <a:pt x="8555" y="4960"/>
                  </a:lnTo>
                  <a:lnTo>
                    <a:pt x="8567" y="4960"/>
                  </a:lnTo>
                  <a:lnTo>
                    <a:pt x="8567" y="4880"/>
                  </a:lnTo>
                  <a:lnTo>
                    <a:pt x="8180" y="4827"/>
                  </a:lnTo>
                  <a:close/>
                  <a:moveTo>
                    <a:pt x="454" y="4880"/>
                  </a:moveTo>
                  <a:lnTo>
                    <a:pt x="53" y="4947"/>
                  </a:lnTo>
                  <a:cubicBezTo>
                    <a:pt x="53" y="4960"/>
                    <a:pt x="53" y="4987"/>
                    <a:pt x="66" y="5014"/>
                  </a:cubicBezTo>
                  <a:lnTo>
                    <a:pt x="66" y="5027"/>
                  </a:lnTo>
                  <a:cubicBezTo>
                    <a:pt x="66" y="5067"/>
                    <a:pt x="80" y="5107"/>
                    <a:pt x="80" y="5148"/>
                  </a:cubicBezTo>
                  <a:lnTo>
                    <a:pt x="481" y="5067"/>
                  </a:lnTo>
                  <a:cubicBezTo>
                    <a:pt x="467" y="5000"/>
                    <a:pt x="454" y="4947"/>
                    <a:pt x="454" y="4880"/>
                  </a:cubicBezTo>
                  <a:close/>
                  <a:moveTo>
                    <a:pt x="8113" y="5187"/>
                  </a:moveTo>
                  <a:cubicBezTo>
                    <a:pt x="8100" y="5241"/>
                    <a:pt x="8073" y="5294"/>
                    <a:pt x="8059" y="5361"/>
                  </a:cubicBezTo>
                  <a:lnTo>
                    <a:pt x="8448" y="5468"/>
                  </a:lnTo>
                  <a:lnTo>
                    <a:pt x="8448" y="5454"/>
                  </a:lnTo>
                  <a:lnTo>
                    <a:pt x="8460" y="5454"/>
                  </a:lnTo>
                  <a:lnTo>
                    <a:pt x="8460" y="5442"/>
                  </a:lnTo>
                  <a:cubicBezTo>
                    <a:pt x="8460" y="5415"/>
                    <a:pt x="8474" y="5388"/>
                    <a:pt x="8487" y="5348"/>
                  </a:cubicBezTo>
                  <a:lnTo>
                    <a:pt x="8487" y="5335"/>
                  </a:lnTo>
                  <a:lnTo>
                    <a:pt x="8487" y="5321"/>
                  </a:lnTo>
                  <a:lnTo>
                    <a:pt x="8487" y="5308"/>
                  </a:lnTo>
                  <a:lnTo>
                    <a:pt x="8501" y="5294"/>
                  </a:lnTo>
                  <a:lnTo>
                    <a:pt x="8501" y="5281"/>
                  </a:lnTo>
                  <a:lnTo>
                    <a:pt x="8501" y="5267"/>
                  </a:lnTo>
                  <a:lnTo>
                    <a:pt x="8113" y="5187"/>
                  </a:lnTo>
                  <a:close/>
                  <a:moveTo>
                    <a:pt x="521" y="5241"/>
                  </a:moveTo>
                  <a:lnTo>
                    <a:pt x="134" y="5335"/>
                  </a:lnTo>
                  <a:cubicBezTo>
                    <a:pt x="134" y="5361"/>
                    <a:pt x="134" y="5374"/>
                    <a:pt x="147" y="5388"/>
                  </a:cubicBezTo>
                  <a:lnTo>
                    <a:pt x="147" y="5401"/>
                  </a:lnTo>
                  <a:cubicBezTo>
                    <a:pt x="160" y="5442"/>
                    <a:pt x="173" y="5481"/>
                    <a:pt x="187" y="5535"/>
                  </a:cubicBezTo>
                  <a:lnTo>
                    <a:pt x="574" y="5415"/>
                  </a:lnTo>
                  <a:cubicBezTo>
                    <a:pt x="548" y="5361"/>
                    <a:pt x="535" y="5294"/>
                    <a:pt x="521" y="5241"/>
                  </a:cubicBezTo>
                  <a:close/>
                  <a:moveTo>
                    <a:pt x="8006" y="5535"/>
                  </a:moveTo>
                  <a:cubicBezTo>
                    <a:pt x="7993" y="5588"/>
                    <a:pt x="7966" y="5655"/>
                    <a:pt x="7953" y="5709"/>
                  </a:cubicBezTo>
                  <a:lnTo>
                    <a:pt x="8327" y="5855"/>
                  </a:lnTo>
                  <a:cubicBezTo>
                    <a:pt x="8341" y="5816"/>
                    <a:pt x="8354" y="5789"/>
                    <a:pt x="8354" y="5749"/>
                  </a:cubicBezTo>
                  <a:lnTo>
                    <a:pt x="8367" y="5749"/>
                  </a:lnTo>
                  <a:lnTo>
                    <a:pt x="8367" y="5736"/>
                  </a:lnTo>
                  <a:cubicBezTo>
                    <a:pt x="8380" y="5709"/>
                    <a:pt x="8380" y="5682"/>
                    <a:pt x="8394" y="5655"/>
                  </a:cubicBezTo>
                  <a:lnTo>
                    <a:pt x="8006" y="5535"/>
                  </a:lnTo>
                  <a:close/>
                  <a:moveTo>
                    <a:pt x="628" y="5588"/>
                  </a:moveTo>
                  <a:lnTo>
                    <a:pt x="241" y="5722"/>
                  </a:lnTo>
                  <a:cubicBezTo>
                    <a:pt x="253" y="5736"/>
                    <a:pt x="253" y="5749"/>
                    <a:pt x="253" y="5762"/>
                  </a:cubicBezTo>
                  <a:lnTo>
                    <a:pt x="253" y="5775"/>
                  </a:lnTo>
                  <a:lnTo>
                    <a:pt x="267" y="5775"/>
                  </a:lnTo>
                  <a:cubicBezTo>
                    <a:pt x="280" y="5816"/>
                    <a:pt x="294" y="5869"/>
                    <a:pt x="321" y="5909"/>
                  </a:cubicBezTo>
                  <a:lnTo>
                    <a:pt x="695" y="5762"/>
                  </a:lnTo>
                  <a:cubicBezTo>
                    <a:pt x="668" y="5709"/>
                    <a:pt x="642" y="5642"/>
                    <a:pt x="628" y="5588"/>
                  </a:cubicBezTo>
                  <a:close/>
                  <a:moveTo>
                    <a:pt x="7872" y="5869"/>
                  </a:moveTo>
                  <a:cubicBezTo>
                    <a:pt x="7859" y="5936"/>
                    <a:pt x="7833" y="5989"/>
                    <a:pt x="7806" y="6043"/>
                  </a:cubicBezTo>
                  <a:lnTo>
                    <a:pt x="8166" y="6217"/>
                  </a:lnTo>
                  <a:lnTo>
                    <a:pt x="8166" y="6203"/>
                  </a:lnTo>
                  <a:lnTo>
                    <a:pt x="8180" y="6190"/>
                  </a:lnTo>
                  <a:lnTo>
                    <a:pt x="8180" y="6176"/>
                  </a:lnTo>
                  <a:lnTo>
                    <a:pt x="8180" y="6163"/>
                  </a:lnTo>
                  <a:lnTo>
                    <a:pt x="8193" y="6163"/>
                  </a:lnTo>
                  <a:lnTo>
                    <a:pt x="8193" y="6150"/>
                  </a:lnTo>
                  <a:lnTo>
                    <a:pt x="8193" y="6137"/>
                  </a:lnTo>
                  <a:lnTo>
                    <a:pt x="8207" y="6137"/>
                  </a:lnTo>
                  <a:lnTo>
                    <a:pt x="8207" y="6123"/>
                  </a:lnTo>
                  <a:lnTo>
                    <a:pt x="8207" y="6110"/>
                  </a:lnTo>
                  <a:lnTo>
                    <a:pt x="8220" y="6110"/>
                  </a:lnTo>
                  <a:lnTo>
                    <a:pt x="8220" y="6096"/>
                  </a:lnTo>
                  <a:lnTo>
                    <a:pt x="8220" y="6083"/>
                  </a:lnTo>
                  <a:cubicBezTo>
                    <a:pt x="8234" y="6069"/>
                    <a:pt x="8234" y="6056"/>
                    <a:pt x="8247" y="6043"/>
                  </a:cubicBezTo>
                  <a:lnTo>
                    <a:pt x="7872" y="5869"/>
                  </a:lnTo>
                  <a:close/>
                  <a:moveTo>
                    <a:pt x="761" y="5936"/>
                  </a:moveTo>
                  <a:lnTo>
                    <a:pt x="401" y="6096"/>
                  </a:lnTo>
                  <a:cubicBezTo>
                    <a:pt x="414" y="6123"/>
                    <a:pt x="414" y="6150"/>
                    <a:pt x="428" y="6176"/>
                  </a:cubicBezTo>
                  <a:lnTo>
                    <a:pt x="441" y="6176"/>
                  </a:lnTo>
                  <a:lnTo>
                    <a:pt x="441" y="6190"/>
                  </a:lnTo>
                  <a:cubicBezTo>
                    <a:pt x="454" y="6217"/>
                    <a:pt x="467" y="6256"/>
                    <a:pt x="481" y="6283"/>
                  </a:cubicBezTo>
                  <a:lnTo>
                    <a:pt x="842" y="6096"/>
                  </a:lnTo>
                  <a:lnTo>
                    <a:pt x="761" y="5936"/>
                  </a:lnTo>
                  <a:close/>
                  <a:moveTo>
                    <a:pt x="7712" y="6203"/>
                  </a:moveTo>
                  <a:cubicBezTo>
                    <a:pt x="7685" y="6256"/>
                    <a:pt x="7658" y="6310"/>
                    <a:pt x="7619" y="6363"/>
                  </a:cubicBezTo>
                  <a:lnTo>
                    <a:pt x="7966" y="6577"/>
                  </a:lnTo>
                  <a:cubicBezTo>
                    <a:pt x="7966" y="6564"/>
                    <a:pt x="7979" y="6551"/>
                    <a:pt x="7979" y="6551"/>
                  </a:cubicBezTo>
                  <a:lnTo>
                    <a:pt x="7979" y="6538"/>
                  </a:lnTo>
                  <a:lnTo>
                    <a:pt x="7993" y="6538"/>
                  </a:lnTo>
                  <a:lnTo>
                    <a:pt x="7993" y="6524"/>
                  </a:lnTo>
                  <a:lnTo>
                    <a:pt x="8006" y="6511"/>
                  </a:lnTo>
                  <a:lnTo>
                    <a:pt x="8006" y="6497"/>
                  </a:lnTo>
                  <a:lnTo>
                    <a:pt x="8020" y="6497"/>
                  </a:lnTo>
                  <a:lnTo>
                    <a:pt x="8020" y="6484"/>
                  </a:lnTo>
                  <a:lnTo>
                    <a:pt x="8020" y="6470"/>
                  </a:lnTo>
                  <a:lnTo>
                    <a:pt x="8033" y="6470"/>
                  </a:lnTo>
                  <a:lnTo>
                    <a:pt x="8033" y="6457"/>
                  </a:lnTo>
                  <a:lnTo>
                    <a:pt x="8033" y="6444"/>
                  </a:lnTo>
                  <a:lnTo>
                    <a:pt x="8047" y="6444"/>
                  </a:lnTo>
                  <a:lnTo>
                    <a:pt x="8047" y="6431"/>
                  </a:lnTo>
                  <a:lnTo>
                    <a:pt x="8059" y="6417"/>
                  </a:lnTo>
                  <a:lnTo>
                    <a:pt x="8059" y="6404"/>
                  </a:lnTo>
                  <a:lnTo>
                    <a:pt x="8073" y="6404"/>
                  </a:lnTo>
                  <a:lnTo>
                    <a:pt x="7712" y="6203"/>
                  </a:lnTo>
                  <a:close/>
                  <a:moveTo>
                    <a:pt x="936" y="6256"/>
                  </a:moveTo>
                  <a:lnTo>
                    <a:pt x="588" y="6457"/>
                  </a:lnTo>
                  <a:cubicBezTo>
                    <a:pt x="615" y="6511"/>
                    <a:pt x="654" y="6577"/>
                    <a:pt x="681" y="6631"/>
                  </a:cubicBezTo>
                  <a:lnTo>
                    <a:pt x="1029" y="6417"/>
                  </a:lnTo>
                  <a:cubicBezTo>
                    <a:pt x="989" y="6363"/>
                    <a:pt x="962" y="6310"/>
                    <a:pt x="936" y="6256"/>
                  </a:cubicBezTo>
                  <a:close/>
                  <a:moveTo>
                    <a:pt x="7525" y="6511"/>
                  </a:moveTo>
                  <a:cubicBezTo>
                    <a:pt x="7485" y="6564"/>
                    <a:pt x="7459" y="6618"/>
                    <a:pt x="7418" y="6657"/>
                  </a:cubicBezTo>
                  <a:lnTo>
                    <a:pt x="7739" y="6898"/>
                  </a:lnTo>
                  <a:cubicBezTo>
                    <a:pt x="7765" y="6858"/>
                    <a:pt x="7806" y="6818"/>
                    <a:pt x="7833" y="6764"/>
                  </a:cubicBezTo>
                  <a:lnTo>
                    <a:pt x="7846" y="6764"/>
                  </a:lnTo>
                  <a:lnTo>
                    <a:pt x="7846" y="6752"/>
                  </a:lnTo>
                  <a:lnTo>
                    <a:pt x="7859" y="6738"/>
                  </a:lnTo>
                  <a:lnTo>
                    <a:pt x="7525" y="6511"/>
                  </a:lnTo>
                  <a:close/>
                  <a:moveTo>
                    <a:pt x="1123" y="6564"/>
                  </a:moveTo>
                  <a:lnTo>
                    <a:pt x="802" y="6791"/>
                  </a:lnTo>
                  <a:cubicBezTo>
                    <a:pt x="842" y="6845"/>
                    <a:pt x="882" y="6912"/>
                    <a:pt x="922" y="6965"/>
                  </a:cubicBezTo>
                  <a:lnTo>
                    <a:pt x="1243" y="6711"/>
                  </a:lnTo>
                  <a:cubicBezTo>
                    <a:pt x="1203" y="6657"/>
                    <a:pt x="1162" y="6618"/>
                    <a:pt x="1123" y="6564"/>
                  </a:cubicBezTo>
                  <a:close/>
                  <a:moveTo>
                    <a:pt x="7298" y="6805"/>
                  </a:moveTo>
                  <a:cubicBezTo>
                    <a:pt x="7257" y="6845"/>
                    <a:pt x="7218" y="6898"/>
                    <a:pt x="7177" y="6939"/>
                  </a:cubicBezTo>
                  <a:lnTo>
                    <a:pt x="7485" y="7219"/>
                  </a:lnTo>
                  <a:cubicBezTo>
                    <a:pt x="7498" y="7192"/>
                    <a:pt x="7512" y="7179"/>
                    <a:pt x="7539" y="7153"/>
                  </a:cubicBezTo>
                  <a:lnTo>
                    <a:pt x="7539" y="7139"/>
                  </a:lnTo>
                  <a:lnTo>
                    <a:pt x="7552" y="7139"/>
                  </a:lnTo>
                  <a:lnTo>
                    <a:pt x="7552" y="7126"/>
                  </a:lnTo>
                  <a:lnTo>
                    <a:pt x="7565" y="7126"/>
                  </a:lnTo>
                  <a:lnTo>
                    <a:pt x="7565" y="7112"/>
                  </a:lnTo>
                  <a:cubicBezTo>
                    <a:pt x="7565" y="7112"/>
                    <a:pt x="7578" y="7112"/>
                    <a:pt x="7578" y="7099"/>
                  </a:cubicBezTo>
                  <a:lnTo>
                    <a:pt x="7592" y="7099"/>
                  </a:lnTo>
                  <a:lnTo>
                    <a:pt x="7592" y="7085"/>
                  </a:lnTo>
                  <a:cubicBezTo>
                    <a:pt x="7592" y="7085"/>
                    <a:pt x="7605" y="7072"/>
                    <a:pt x="7605" y="7058"/>
                  </a:cubicBezTo>
                  <a:lnTo>
                    <a:pt x="7298" y="6805"/>
                  </a:lnTo>
                  <a:close/>
                  <a:moveTo>
                    <a:pt x="1349" y="6845"/>
                  </a:moveTo>
                  <a:lnTo>
                    <a:pt x="1043" y="7112"/>
                  </a:lnTo>
                  <a:cubicBezTo>
                    <a:pt x="1096" y="7165"/>
                    <a:pt x="1136" y="7219"/>
                    <a:pt x="1176" y="7259"/>
                  </a:cubicBezTo>
                  <a:lnTo>
                    <a:pt x="1470" y="6992"/>
                  </a:lnTo>
                  <a:cubicBezTo>
                    <a:pt x="1430" y="6939"/>
                    <a:pt x="1390" y="6898"/>
                    <a:pt x="1349" y="6845"/>
                  </a:cubicBezTo>
                  <a:close/>
                  <a:moveTo>
                    <a:pt x="7058" y="7072"/>
                  </a:moveTo>
                  <a:cubicBezTo>
                    <a:pt x="7017" y="7112"/>
                    <a:pt x="6963" y="7153"/>
                    <a:pt x="6924" y="7192"/>
                  </a:cubicBezTo>
                  <a:lnTo>
                    <a:pt x="7191" y="7500"/>
                  </a:lnTo>
                  <a:cubicBezTo>
                    <a:pt x="7231" y="7459"/>
                    <a:pt x="7271" y="7433"/>
                    <a:pt x="7311" y="7393"/>
                  </a:cubicBezTo>
                  <a:lnTo>
                    <a:pt x="7311" y="7379"/>
                  </a:lnTo>
                  <a:cubicBezTo>
                    <a:pt x="7325" y="7379"/>
                    <a:pt x="7325" y="7366"/>
                    <a:pt x="7338" y="7366"/>
                  </a:cubicBezTo>
                  <a:lnTo>
                    <a:pt x="7058" y="7072"/>
                  </a:lnTo>
                  <a:close/>
                  <a:moveTo>
                    <a:pt x="1604" y="7112"/>
                  </a:moveTo>
                  <a:lnTo>
                    <a:pt x="1323" y="7406"/>
                  </a:lnTo>
                  <a:cubicBezTo>
                    <a:pt x="1337" y="7406"/>
                    <a:pt x="1337" y="7420"/>
                    <a:pt x="1337" y="7420"/>
                  </a:cubicBezTo>
                  <a:lnTo>
                    <a:pt x="1349" y="7420"/>
                  </a:lnTo>
                  <a:lnTo>
                    <a:pt x="1470" y="7540"/>
                  </a:lnTo>
                  <a:lnTo>
                    <a:pt x="1738" y="7246"/>
                  </a:lnTo>
                  <a:lnTo>
                    <a:pt x="1604" y="7112"/>
                  </a:lnTo>
                  <a:close/>
                  <a:moveTo>
                    <a:pt x="6790" y="7313"/>
                  </a:moveTo>
                  <a:cubicBezTo>
                    <a:pt x="6737" y="7352"/>
                    <a:pt x="6683" y="7393"/>
                    <a:pt x="6643" y="7433"/>
                  </a:cubicBezTo>
                  <a:lnTo>
                    <a:pt x="6883" y="7753"/>
                  </a:lnTo>
                  <a:lnTo>
                    <a:pt x="7044" y="7634"/>
                  </a:lnTo>
                  <a:lnTo>
                    <a:pt x="6790" y="7313"/>
                  </a:lnTo>
                  <a:close/>
                  <a:moveTo>
                    <a:pt x="1884" y="7352"/>
                  </a:moveTo>
                  <a:lnTo>
                    <a:pt x="1631" y="7673"/>
                  </a:lnTo>
                  <a:cubicBezTo>
                    <a:pt x="1631" y="7673"/>
                    <a:pt x="1644" y="7673"/>
                    <a:pt x="1644" y="7687"/>
                  </a:cubicBezTo>
                  <a:cubicBezTo>
                    <a:pt x="1697" y="7727"/>
                    <a:pt x="1738" y="7767"/>
                    <a:pt x="1791" y="7794"/>
                  </a:cubicBezTo>
                  <a:lnTo>
                    <a:pt x="2032" y="7473"/>
                  </a:lnTo>
                  <a:cubicBezTo>
                    <a:pt x="1978" y="7433"/>
                    <a:pt x="1925" y="7393"/>
                    <a:pt x="1884" y="7352"/>
                  </a:cubicBezTo>
                  <a:close/>
                  <a:moveTo>
                    <a:pt x="6496" y="7540"/>
                  </a:moveTo>
                  <a:cubicBezTo>
                    <a:pt x="6443" y="7566"/>
                    <a:pt x="6389" y="7607"/>
                    <a:pt x="6336" y="7634"/>
                  </a:cubicBezTo>
                  <a:lnTo>
                    <a:pt x="6550" y="7981"/>
                  </a:lnTo>
                  <a:cubicBezTo>
                    <a:pt x="6576" y="7955"/>
                    <a:pt x="6616" y="7941"/>
                    <a:pt x="6643" y="7914"/>
                  </a:cubicBezTo>
                  <a:lnTo>
                    <a:pt x="6657" y="7914"/>
                  </a:lnTo>
                  <a:cubicBezTo>
                    <a:pt x="6683" y="7901"/>
                    <a:pt x="6696" y="7887"/>
                    <a:pt x="6710" y="7874"/>
                  </a:cubicBezTo>
                  <a:lnTo>
                    <a:pt x="6496" y="7540"/>
                  </a:lnTo>
                  <a:close/>
                  <a:moveTo>
                    <a:pt x="2178" y="7566"/>
                  </a:moveTo>
                  <a:lnTo>
                    <a:pt x="1952" y="7914"/>
                  </a:lnTo>
                  <a:cubicBezTo>
                    <a:pt x="2005" y="7941"/>
                    <a:pt x="2045" y="7967"/>
                    <a:pt x="2085" y="7994"/>
                  </a:cubicBezTo>
                  <a:lnTo>
                    <a:pt x="2098" y="7994"/>
                  </a:lnTo>
                  <a:cubicBezTo>
                    <a:pt x="2112" y="8008"/>
                    <a:pt x="2112" y="8008"/>
                    <a:pt x="2125" y="8008"/>
                  </a:cubicBezTo>
                  <a:lnTo>
                    <a:pt x="2326" y="7660"/>
                  </a:lnTo>
                  <a:cubicBezTo>
                    <a:pt x="2272" y="7634"/>
                    <a:pt x="2232" y="7607"/>
                    <a:pt x="2178" y="7566"/>
                  </a:cubicBezTo>
                  <a:close/>
                  <a:moveTo>
                    <a:pt x="6175" y="7727"/>
                  </a:moveTo>
                  <a:lnTo>
                    <a:pt x="6015" y="7807"/>
                  </a:lnTo>
                  <a:lnTo>
                    <a:pt x="6188" y="8168"/>
                  </a:lnTo>
                  <a:lnTo>
                    <a:pt x="6215" y="8168"/>
                  </a:lnTo>
                  <a:cubicBezTo>
                    <a:pt x="6268" y="8142"/>
                    <a:pt x="6322" y="8115"/>
                    <a:pt x="6375" y="8074"/>
                  </a:cubicBezTo>
                  <a:lnTo>
                    <a:pt x="6175" y="7727"/>
                  </a:lnTo>
                  <a:close/>
                  <a:moveTo>
                    <a:pt x="2486" y="7753"/>
                  </a:moveTo>
                  <a:lnTo>
                    <a:pt x="2299" y="8115"/>
                  </a:lnTo>
                  <a:cubicBezTo>
                    <a:pt x="2353" y="8142"/>
                    <a:pt x="2392" y="8154"/>
                    <a:pt x="2446" y="8181"/>
                  </a:cubicBezTo>
                  <a:lnTo>
                    <a:pt x="2459" y="8181"/>
                  </a:lnTo>
                  <a:cubicBezTo>
                    <a:pt x="2459" y="8195"/>
                    <a:pt x="2472" y="8195"/>
                    <a:pt x="2486" y="8208"/>
                  </a:cubicBezTo>
                  <a:lnTo>
                    <a:pt x="2659" y="7834"/>
                  </a:lnTo>
                  <a:cubicBezTo>
                    <a:pt x="2606" y="7807"/>
                    <a:pt x="2540" y="7780"/>
                    <a:pt x="2486" y="7753"/>
                  </a:cubicBezTo>
                  <a:close/>
                  <a:moveTo>
                    <a:pt x="5855" y="7887"/>
                  </a:moveTo>
                  <a:cubicBezTo>
                    <a:pt x="5787" y="7914"/>
                    <a:pt x="5734" y="7928"/>
                    <a:pt x="5680" y="7955"/>
                  </a:cubicBezTo>
                  <a:lnTo>
                    <a:pt x="5828" y="8329"/>
                  </a:lnTo>
                  <a:lnTo>
                    <a:pt x="5841" y="8329"/>
                  </a:lnTo>
                  <a:cubicBezTo>
                    <a:pt x="5881" y="8315"/>
                    <a:pt x="5908" y="8302"/>
                    <a:pt x="5948" y="8288"/>
                  </a:cubicBezTo>
                  <a:lnTo>
                    <a:pt x="5948" y="8275"/>
                  </a:lnTo>
                  <a:cubicBezTo>
                    <a:pt x="5974" y="8275"/>
                    <a:pt x="5988" y="8261"/>
                    <a:pt x="6015" y="8261"/>
                  </a:cubicBezTo>
                  <a:lnTo>
                    <a:pt x="5855" y="7887"/>
                  </a:lnTo>
                  <a:close/>
                  <a:moveTo>
                    <a:pt x="2820" y="7914"/>
                  </a:moveTo>
                  <a:lnTo>
                    <a:pt x="2673" y="8288"/>
                  </a:lnTo>
                  <a:lnTo>
                    <a:pt x="2700" y="8288"/>
                  </a:lnTo>
                  <a:lnTo>
                    <a:pt x="2700" y="8302"/>
                  </a:lnTo>
                  <a:lnTo>
                    <a:pt x="2727" y="8302"/>
                  </a:lnTo>
                  <a:lnTo>
                    <a:pt x="2740" y="8315"/>
                  </a:lnTo>
                  <a:lnTo>
                    <a:pt x="2766" y="8315"/>
                  </a:lnTo>
                  <a:lnTo>
                    <a:pt x="2766" y="8329"/>
                  </a:lnTo>
                  <a:lnTo>
                    <a:pt x="2807" y="8329"/>
                  </a:lnTo>
                  <a:lnTo>
                    <a:pt x="2807" y="8342"/>
                  </a:lnTo>
                  <a:lnTo>
                    <a:pt x="2820" y="8342"/>
                  </a:lnTo>
                  <a:cubicBezTo>
                    <a:pt x="2834" y="8342"/>
                    <a:pt x="2847" y="8356"/>
                    <a:pt x="2860" y="8356"/>
                  </a:cubicBezTo>
                  <a:lnTo>
                    <a:pt x="2994" y="7981"/>
                  </a:lnTo>
                  <a:cubicBezTo>
                    <a:pt x="2941" y="7955"/>
                    <a:pt x="2873" y="7928"/>
                    <a:pt x="2820" y="7914"/>
                  </a:cubicBezTo>
                  <a:close/>
                  <a:moveTo>
                    <a:pt x="5507" y="8021"/>
                  </a:moveTo>
                  <a:cubicBezTo>
                    <a:pt x="5454" y="8035"/>
                    <a:pt x="5386" y="8048"/>
                    <a:pt x="5333" y="8061"/>
                  </a:cubicBezTo>
                  <a:lnTo>
                    <a:pt x="5440" y="8462"/>
                  </a:lnTo>
                  <a:cubicBezTo>
                    <a:pt x="5507" y="8436"/>
                    <a:pt x="5560" y="8422"/>
                    <a:pt x="5627" y="8395"/>
                  </a:cubicBezTo>
                  <a:lnTo>
                    <a:pt x="5507" y="8021"/>
                  </a:lnTo>
                  <a:close/>
                  <a:moveTo>
                    <a:pt x="3167" y="8035"/>
                  </a:moveTo>
                  <a:lnTo>
                    <a:pt x="3048" y="8422"/>
                  </a:lnTo>
                  <a:lnTo>
                    <a:pt x="3074" y="8422"/>
                  </a:lnTo>
                  <a:cubicBezTo>
                    <a:pt x="3087" y="8422"/>
                    <a:pt x="3087" y="8436"/>
                    <a:pt x="3087" y="8436"/>
                  </a:cubicBezTo>
                  <a:lnTo>
                    <a:pt x="3101" y="8436"/>
                  </a:lnTo>
                  <a:cubicBezTo>
                    <a:pt x="3155" y="8449"/>
                    <a:pt x="3194" y="8462"/>
                    <a:pt x="3248" y="8475"/>
                  </a:cubicBezTo>
                  <a:lnTo>
                    <a:pt x="3342" y="8088"/>
                  </a:lnTo>
                  <a:cubicBezTo>
                    <a:pt x="3288" y="8061"/>
                    <a:pt x="3221" y="8048"/>
                    <a:pt x="3167" y="8035"/>
                  </a:cubicBezTo>
                  <a:close/>
                  <a:moveTo>
                    <a:pt x="5159" y="8115"/>
                  </a:moveTo>
                  <a:cubicBezTo>
                    <a:pt x="5092" y="8128"/>
                    <a:pt x="5039" y="8142"/>
                    <a:pt x="4972" y="8142"/>
                  </a:cubicBezTo>
                  <a:lnTo>
                    <a:pt x="5039" y="8543"/>
                  </a:lnTo>
                  <a:lnTo>
                    <a:pt x="5065" y="8543"/>
                  </a:lnTo>
                  <a:cubicBezTo>
                    <a:pt x="5133" y="8529"/>
                    <a:pt x="5186" y="8516"/>
                    <a:pt x="5240" y="8502"/>
                  </a:cubicBezTo>
                  <a:lnTo>
                    <a:pt x="5159" y="8115"/>
                  </a:lnTo>
                  <a:close/>
                  <a:moveTo>
                    <a:pt x="3515" y="8128"/>
                  </a:moveTo>
                  <a:lnTo>
                    <a:pt x="3435" y="8516"/>
                  </a:lnTo>
                  <a:lnTo>
                    <a:pt x="3636" y="8555"/>
                  </a:lnTo>
                  <a:lnTo>
                    <a:pt x="3702" y="8154"/>
                  </a:lnTo>
                  <a:cubicBezTo>
                    <a:pt x="3636" y="8142"/>
                    <a:pt x="3582" y="8142"/>
                    <a:pt x="3515" y="8128"/>
                  </a:cubicBezTo>
                  <a:close/>
                  <a:moveTo>
                    <a:pt x="3876" y="8181"/>
                  </a:moveTo>
                  <a:lnTo>
                    <a:pt x="3836" y="8582"/>
                  </a:lnTo>
                  <a:cubicBezTo>
                    <a:pt x="3876" y="8582"/>
                    <a:pt x="3916" y="8582"/>
                    <a:pt x="3956" y="8596"/>
                  </a:cubicBezTo>
                  <a:lnTo>
                    <a:pt x="4037" y="8596"/>
                  </a:lnTo>
                  <a:lnTo>
                    <a:pt x="4063" y="8195"/>
                  </a:lnTo>
                  <a:cubicBezTo>
                    <a:pt x="4010" y="8195"/>
                    <a:pt x="3943" y="8181"/>
                    <a:pt x="3876" y="8181"/>
                  </a:cubicBezTo>
                  <a:close/>
                  <a:moveTo>
                    <a:pt x="4798" y="8168"/>
                  </a:moveTo>
                  <a:cubicBezTo>
                    <a:pt x="4732" y="8181"/>
                    <a:pt x="4678" y="8181"/>
                    <a:pt x="4611" y="8195"/>
                  </a:cubicBezTo>
                  <a:lnTo>
                    <a:pt x="4638" y="8596"/>
                  </a:lnTo>
                  <a:cubicBezTo>
                    <a:pt x="4705" y="8596"/>
                    <a:pt x="4771" y="8582"/>
                    <a:pt x="4839" y="8569"/>
                  </a:cubicBezTo>
                  <a:lnTo>
                    <a:pt x="4798" y="8168"/>
                  </a:lnTo>
                  <a:close/>
                  <a:moveTo>
                    <a:pt x="4251" y="8208"/>
                  </a:moveTo>
                  <a:lnTo>
                    <a:pt x="4237" y="8609"/>
                  </a:lnTo>
                  <a:lnTo>
                    <a:pt x="4438" y="8609"/>
                  </a:lnTo>
                  <a:lnTo>
                    <a:pt x="4424" y="8208"/>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2"/>
            <p:cNvSpPr/>
            <p:nvPr/>
          </p:nvSpPr>
          <p:spPr>
            <a:xfrm>
              <a:off x="7654296" y="4190404"/>
              <a:ext cx="426626" cy="373471"/>
            </a:xfrm>
            <a:custGeom>
              <a:avLst/>
              <a:gdLst/>
              <a:ahLst/>
              <a:cxnLst/>
              <a:rect l="l" t="t" r="r" b="b"/>
              <a:pathLst>
                <a:path w="8917" h="7806" extrusionOk="0">
                  <a:moveTo>
                    <a:pt x="4453" y="0"/>
                  </a:moveTo>
                  <a:cubicBezTo>
                    <a:pt x="3818" y="0"/>
                    <a:pt x="3175" y="156"/>
                    <a:pt x="2581" y="485"/>
                  </a:cubicBezTo>
                  <a:cubicBezTo>
                    <a:pt x="696" y="1515"/>
                    <a:pt x="0" y="3894"/>
                    <a:pt x="1030" y="5778"/>
                  </a:cubicBezTo>
                  <a:cubicBezTo>
                    <a:pt x="1746" y="7072"/>
                    <a:pt x="3084" y="7805"/>
                    <a:pt x="4467" y="7805"/>
                  </a:cubicBezTo>
                  <a:cubicBezTo>
                    <a:pt x="5099" y="7805"/>
                    <a:pt x="5741" y="7652"/>
                    <a:pt x="6336" y="7329"/>
                  </a:cubicBezTo>
                  <a:cubicBezTo>
                    <a:pt x="8221" y="6286"/>
                    <a:pt x="8916" y="3921"/>
                    <a:pt x="7874" y="2036"/>
                  </a:cubicBezTo>
                  <a:cubicBezTo>
                    <a:pt x="7169" y="736"/>
                    <a:pt x="5831" y="0"/>
                    <a:pt x="4453"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2"/>
            <p:cNvSpPr/>
            <p:nvPr/>
          </p:nvSpPr>
          <p:spPr>
            <a:xfrm>
              <a:off x="7654296" y="4190404"/>
              <a:ext cx="426626" cy="373471"/>
            </a:xfrm>
            <a:custGeom>
              <a:avLst/>
              <a:gdLst/>
              <a:ahLst/>
              <a:cxnLst/>
              <a:rect l="l" t="t" r="r" b="b"/>
              <a:pathLst>
                <a:path w="8917" h="7806" extrusionOk="0">
                  <a:moveTo>
                    <a:pt x="4453" y="0"/>
                  </a:moveTo>
                  <a:cubicBezTo>
                    <a:pt x="3818" y="0"/>
                    <a:pt x="3175" y="156"/>
                    <a:pt x="2581" y="485"/>
                  </a:cubicBezTo>
                  <a:cubicBezTo>
                    <a:pt x="696" y="1515"/>
                    <a:pt x="0" y="3894"/>
                    <a:pt x="1030" y="5778"/>
                  </a:cubicBezTo>
                  <a:cubicBezTo>
                    <a:pt x="1746" y="7072"/>
                    <a:pt x="3084" y="7805"/>
                    <a:pt x="4467" y="7805"/>
                  </a:cubicBezTo>
                  <a:cubicBezTo>
                    <a:pt x="5099" y="7805"/>
                    <a:pt x="5741" y="7652"/>
                    <a:pt x="6336" y="7329"/>
                  </a:cubicBezTo>
                  <a:cubicBezTo>
                    <a:pt x="8221" y="6286"/>
                    <a:pt x="8916" y="3921"/>
                    <a:pt x="7874" y="2036"/>
                  </a:cubicBezTo>
                  <a:cubicBezTo>
                    <a:pt x="7169" y="736"/>
                    <a:pt x="5831" y="0"/>
                    <a:pt x="445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2"/>
            <p:cNvSpPr/>
            <p:nvPr/>
          </p:nvSpPr>
          <p:spPr>
            <a:xfrm>
              <a:off x="7669654" y="4203705"/>
              <a:ext cx="370313" cy="345721"/>
            </a:xfrm>
            <a:custGeom>
              <a:avLst/>
              <a:gdLst/>
              <a:ahLst/>
              <a:cxnLst/>
              <a:rect l="l" t="t" r="r" b="b"/>
              <a:pathLst>
                <a:path w="7740" h="7226" extrusionOk="0">
                  <a:moveTo>
                    <a:pt x="4129" y="1"/>
                  </a:moveTo>
                  <a:cubicBezTo>
                    <a:pt x="3541" y="1"/>
                    <a:pt x="2945" y="145"/>
                    <a:pt x="2393" y="448"/>
                  </a:cubicBezTo>
                  <a:cubicBezTo>
                    <a:pt x="642" y="1410"/>
                    <a:pt x="0" y="3616"/>
                    <a:pt x="963" y="5367"/>
                  </a:cubicBezTo>
                  <a:cubicBezTo>
                    <a:pt x="1538" y="6423"/>
                    <a:pt x="2554" y="7077"/>
                    <a:pt x="3663" y="7225"/>
                  </a:cubicBezTo>
                  <a:cubicBezTo>
                    <a:pt x="2607" y="7051"/>
                    <a:pt x="1631" y="6423"/>
                    <a:pt x="1070" y="5407"/>
                  </a:cubicBezTo>
                  <a:cubicBezTo>
                    <a:pt x="134" y="3682"/>
                    <a:pt x="763" y="1517"/>
                    <a:pt x="2486" y="569"/>
                  </a:cubicBezTo>
                  <a:cubicBezTo>
                    <a:pt x="3028" y="270"/>
                    <a:pt x="3614" y="129"/>
                    <a:pt x="4191" y="129"/>
                  </a:cubicBezTo>
                  <a:cubicBezTo>
                    <a:pt x="5452" y="129"/>
                    <a:pt x="6675" y="802"/>
                    <a:pt x="7325" y="1985"/>
                  </a:cubicBezTo>
                  <a:cubicBezTo>
                    <a:pt x="7553" y="2399"/>
                    <a:pt x="7686" y="2841"/>
                    <a:pt x="7740" y="3281"/>
                  </a:cubicBezTo>
                  <a:cubicBezTo>
                    <a:pt x="7699" y="2814"/>
                    <a:pt x="7553" y="2333"/>
                    <a:pt x="7312" y="1891"/>
                  </a:cubicBezTo>
                  <a:cubicBezTo>
                    <a:pt x="6653" y="682"/>
                    <a:pt x="5410" y="1"/>
                    <a:pt x="412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2"/>
            <p:cNvSpPr/>
            <p:nvPr/>
          </p:nvSpPr>
          <p:spPr>
            <a:xfrm>
              <a:off x="7669654" y="4203705"/>
              <a:ext cx="370313" cy="345721"/>
            </a:xfrm>
            <a:custGeom>
              <a:avLst/>
              <a:gdLst/>
              <a:ahLst/>
              <a:cxnLst/>
              <a:rect l="l" t="t" r="r" b="b"/>
              <a:pathLst>
                <a:path w="7740" h="7226" extrusionOk="0">
                  <a:moveTo>
                    <a:pt x="4129" y="1"/>
                  </a:moveTo>
                  <a:cubicBezTo>
                    <a:pt x="3541" y="1"/>
                    <a:pt x="2945" y="145"/>
                    <a:pt x="2393" y="448"/>
                  </a:cubicBezTo>
                  <a:cubicBezTo>
                    <a:pt x="642" y="1410"/>
                    <a:pt x="0" y="3616"/>
                    <a:pt x="963" y="5367"/>
                  </a:cubicBezTo>
                  <a:cubicBezTo>
                    <a:pt x="1538" y="6423"/>
                    <a:pt x="2554" y="7077"/>
                    <a:pt x="3663" y="7225"/>
                  </a:cubicBezTo>
                  <a:cubicBezTo>
                    <a:pt x="2607" y="7051"/>
                    <a:pt x="1631" y="6423"/>
                    <a:pt x="1070" y="5407"/>
                  </a:cubicBezTo>
                  <a:cubicBezTo>
                    <a:pt x="134" y="3682"/>
                    <a:pt x="763" y="1517"/>
                    <a:pt x="2486" y="569"/>
                  </a:cubicBezTo>
                  <a:cubicBezTo>
                    <a:pt x="3028" y="270"/>
                    <a:pt x="3614" y="129"/>
                    <a:pt x="4191" y="129"/>
                  </a:cubicBezTo>
                  <a:cubicBezTo>
                    <a:pt x="5452" y="129"/>
                    <a:pt x="6675" y="802"/>
                    <a:pt x="7325" y="1985"/>
                  </a:cubicBezTo>
                  <a:cubicBezTo>
                    <a:pt x="7553" y="2399"/>
                    <a:pt x="7686" y="2841"/>
                    <a:pt x="7740" y="3281"/>
                  </a:cubicBezTo>
                  <a:cubicBezTo>
                    <a:pt x="7699" y="2814"/>
                    <a:pt x="7553" y="2333"/>
                    <a:pt x="7312" y="1891"/>
                  </a:cubicBezTo>
                  <a:cubicBezTo>
                    <a:pt x="6653" y="682"/>
                    <a:pt x="5410" y="1"/>
                    <a:pt x="412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2"/>
            <p:cNvSpPr/>
            <p:nvPr/>
          </p:nvSpPr>
          <p:spPr>
            <a:xfrm>
              <a:off x="7804622" y="4237291"/>
              <a:ext cx="124108" cy="280127"/>
            </a:xfrm>
            <a:custGeom>
              <a:avLst/>
              <a:gdLst/>
              <a:ahLst/>
              <a:cxnLst/>
              <a:rect l="l" t="t" r="r" b="b"/>
              <a:pathLst>
                <a:path w="2594" h="5855" extrusionOk="0">
                  <a:moveTo>
                    <a:pt x="1123" y="0"/>
                  </a:moveTo>
                  <a:lnTo>
                    <a:pt x="1136" y="441"/>
                  </a:lnTo>
                  <a:cubicBezTo>
                    <a:pt x="775" y="468"/>
                    <a:pt x="494" y="588"/>
                    <a:pt x="294" y="802"/>
                  </a:cubicBezTo>
                  <a:cubicBezTo>
                    <a:pt x="93" y="1016"/>
                    <a:pt x="0" y="1296"/>
                    <a:pt x="0" y="1658"/>
                  </a:cubicBezTo>
                  <a:cubicBezTo>
                    <a:pt x="13" y="1911"/>
                    <a:pt x="66" y="2139"/>
                    <a:pt x="161" y="2312"/>
                  </a:cubicBezTo>
                  <a:cubicBezTo>
                    <a:pt x="254" y="2486"/>
                    <a:pt x="387" y="2647"/>
                    <a:pt x="574" y="2807"/>
                  </a:cubicBezTo>
                  <a:lnTo>
                    <a:pt x="1216" y="3355"/>
                  </a:lnTo>
                  <a:cubicBezTo>
                    <a:pt x="1310" y="3422"/>
                    <a:pt x="1390" y="3488"/>
                    <a:pt x="1444" y="3542"/>
                  </a:cubicBezTo>
                  <a:cubicBezTo>
                    <a:pt x="1497" y="3595"/>
                    <a:pt x="1537" y="3663"/>
                    <a:pt x="1590" y="3729"/>
                  </a:cubicBezTo>
                  <a:cubicBezTo>
                    <a:pt x="1644" y="3809"/>
                    <a:pt x="1684" y="3876"/>
                    <a:pt x="1711" y="3970"/>
                  </a:cubicBezTo>
                  <a:cubicBezTo>
                    <a:pt x="1738" y="4050"/>
                    <a:pt x="1751" y="4144"/>
                    <a:pt x="1751" y="4237"/>
                  </a:cubicBezTo>
                  <a:cubicBezTo>
                    <a:pt x="1751" y="4384"/>
                    <a:pt x="1724" y="4491"/>
                    <a:pt x="1658" y="4572"/>
                  </a:cubicBezTo>
                  <a:cubicBezTo>
                    <a:pt x="1604" y="4652"/>
                    <a:pt x="1497" y="4705"/>
                    <a:pt x="1363" y="4705"/>
                  </a:cubicBezTo>
                  <a:cubicBezTo>
                    <a:pt x="1016" y="4705"/>
                    <a:pt x="829" y="4384"/>
                    <a:pt x="802" y="3756"/>
                  </a:cubicBezTo>
                  <a:lnTo>
                    <a:pt x="40" y="3930"/>
                  </a:lnTo>
                  <a:cubicBezTo>
                    <a:pt x="93" y="4878"/>
                    <a:pt x="521" y="5360"/>
                    <a:pt x="1323" y="5374"/>
                  </a:cubicBezTo>
                  <a:lnTo>
                    <a:pt x="1337" y="5855"/>
                  </a:lnTo>
                  <a:lnTo>
                    <a:pt x="1577" y="5841"/>
                  </a:lnTo>
                  <a:lnTo>
                    <a:pt x="1563" y="5360"/>
                  </a:lnTo>
                  <a:cubicBezTo>
                    <a:pt x="1884" y="5320"/>
                    <a:pt x="2139" y="5199"/>
                    <a:pt x="2326" y="4973"/>
                  </a:cubicBezTo>
                  <a:cubicBezTo>
                    <a:pt x="2513" y="4759"/>
                    <a:pt x="2593" y="4491"/>
                    <a:pt x="2593" y="4171"/>
                  </a:cubicBezTo>
                  <a:cubicBezTo>
                    <a:pt x="2593" y="4023"/>
                    <a:pt x="2566" y="3876"/>
                    <a:pt x="2526" y="3729"/>
                  </a:cubicBezTo>
                  <a:cubicBezTo>
                    <a:pt x="2486" y="3595"/>
                    <a:pt x="2433" y="3475"/>
                    <a:pt x="2365" y="3355"/>
                  </a:cubicBezTo>
                  <a:cubicBezTo>
                    <a:pt x="2285" y="3248"/>
                    <a:pt x="2205" y="3141"/>
                    <a:pt x="2125" y="3061"/>
                  </a:cubicBezTo>
                  <a:cubicBezTo>
                    <a:pt x="2045" y="2968"/>
                    <a:pt x="1952" y="2873"/>
                    <a:pt x="1845" y="2793"/>
                  </a:cubicBezTo>
                  <a:lnTo>
                    <a:pt x="1216" y="2246"/>
                  </a:lnTo>
                  <a:cubicBezTo>
                    <a:pt x="1082" y="2139"/>
                    <a:pt x="989" y="2032"/>
                    <a:pt x="922" y="1938"/>
                  </a:cubicBezTo>
                  <a:cubicBezTo>
                    <a:pt x="856" y="1831"/>
                    <a:pt x="829" y="1711"/>
                    <a:pt x="829" y="1551"/>
                  </a:cubicBezTo>
                  <a:cubicBezTo>
                    <a:pt x="815" y="1417"/>
                    <a:pt x="856" y="1323"/>
                    <a:pt x="922" y="1243"/>
                  </a:cubicBezTo>
                  <a:cubicBezTo>
                    <a:pt x="989" y="1163"/>
                    <a:pt x="1082" y="1109"/>
                    <a:pt x="1216" y="1109"/>
                  </a:cubicBezTo>
                  <a:cubicBezTo>
                    <a:pt x="1230" y="1096"/>
                    <a:pt x="1257" y="1096"/>
                    <a:pt x="1269" y="1096"/>
                  </a:cubicBezTo>
                  <a:cubicBezTo>
                    <a:pt x="1323" y="1096"/>
                    <a:pt x="1376" y="1109"/>
                    <a:pt x="1417" y="1136"/>
                  </a:cubicBezTo>
                  <a:cubicBezTo>
                    <a:pt x="1470" y="1163"/>
                    <a:pt x="1524" y="1189"/>
                    <a:pt x="1551" y="1243"/>
                  </a:cubicBezTo>
                  <a:cubicBezTo>
                    <a:pt x="1590" y="1283"/>
                    <a:pt x="1617" y="1337"/>
                    <a:pt x="1644" y="1417"/>
                  </a:cubicBezTo>
                  <a:cubicBezTo>
                    <a:pt x="1658" y="1483"/>
                    <a:pt x="1684" y="1564"/>
                    <a:pt x="1684" y="1631"/>
                  </a:cubicBezTo>
                  <a:cubicBezTo>
                    <a:pt x="1697" y="1697"/>
                    <a:pt x="1711" y="1791"/>
                    <a:pt x="1711" y="1884"/>
                  </a:cubicBezTo>
                  <a:lnTo>
                    <a:pt x="2460" y="1724"/>
                  </a:lnTo>
                  <a:cubicBezTo>
                    <a:pt x="2446" y="1537"/>
                    <a:pt x="2419" y="1376"/>
                    <a:pt x="2379" y="1243"/>
                  </a:cubicBezTo>
                  <a:cubicBezTo>
                    <a:pt x="2339" y="1109"/>
                    <a:pt x="2272" y="975"/>
                    <a:pt x="2192" y="856"/>
                  </a:cubicBezTo>
                  <a:cubicBezTo>
                    <a:pt x="2112" y="735"/>
                    <a:pt x="2005" y="628"/>
                    <a:pt x="1871" y="562"/>
                  </a:cubicBezTo>
                  <a:cubicBezTo>
                    <a:pt x="1738" y="494"/>
                    <a:pt x="1577" y="455"/>
                    <a:pt x="1376" y="441"/>
                  </a:cubicBezTo>
                  <a:lnTo>
                    <a:pt x="1376" y="0"/>
                  </a:lnTo>
                  <a:close/>
                </a:path>
              </a:pathLst>
            </a:custGeom>
            <a:solidFill>
              <a:srgbClr val="F98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2"/>
            <p:cNvSpPr/>
            <p:nvPr/>
          </p:nvSpPr>
          <p:spPr>
            <a:xfrm>
              <a:off x="5084161" y="3279309"/>
              <a:ext cx="739287" cy="340889"/>
            </a:xfrm>
            <a:custGeom>
              <a:avLst/>
              <a:gdLst/>
              <a:ahLst/>
              <a:cxnLst/>
              <a:rect l="l" t="t" r="r" b="b"/>
              <a:pathLst>
                <a:path w="15452" h="7125" extrusionOk="0">
                  <a:moveTo>
                    <a:pt x="6576" y="0"/>
                  </a:moveTo>
                  <a:cubicBezTo>
                    <a:pt x="3743" y="0"/>
                    <a:pt x="5213" y="5841"/>
                    <a:pt x="5213" y="5841"/>
                  </a:cubicBezTo>
                  <a:cubicBezTo>
                    <a:pt x="5213" y="5841"/>
                    <a:pt x="4384" y="3381"/>
                    <a:pt x="2834" y="3381"/>
                  </a:cubicBezTo>
                  <a:cubicBezTo>
                    <a:pt x="1283" y="3381"/>
                    <a:pt x="2647" y="6482"/>
                    <a:pt x="2647" y="6482"/>
                  </a:cubicBezTo>
                  <a:lnTo>
                    <a:pt x="0" y="7124"/>
                  </a:lnTo>
                  <a:lnTo>
                    <a:pt x="15452" y="7124"/>
                  </a:lnTo>
                  <a:cubicBezTo>
                    <a:pt x="15452" y="7124"/>
                    <a:pt x="14386" y="6382"/>
                    <a:pt x="13026" y="6382"/>
                  </a:cubicBezTo>
                  <a:cubicBezTo>
                    <a:pt x="12948" y="6382"/>
                    <a:pt x="12870" y="6384"/>
                    <a:pt x="12791" y="6389"/>
                  </a:cubicBezTo>
                  <a:cubicBezTo>
                    <a:pt x="12791" y="6389"/>
                    <a:pt x="13506" y="3286"/>
                    <a:pt x="11863" y="3286"/>
                  </a:cubicBezTo>
                  <a:cubicBezTo>
                    <a:pt x="11839" y="3286"/>
                    <a:pt x="11815" y="3287"/>
                    <a:pt x="11789" y="3288"/>
                  </a:cubicBezTo>
                  <a:cubicBezTo>
                    <a:pt x="10052" y="3381"/>
                    <a:pt x="8769" y="5935"/>
                    <a:pt x="8769" y="5935"/>
                  </a:cubicBezTo>
                  <a:cubicBezTo>
                    <a:pt x="8769" y="5935"/>
                    <a:pt x="9410" y="0"/>
                    <a:pt x="6576"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2"/>
            <p:cNvSpPr/>
            <p:nvPr/>
          </p:nvSpPr>
          <p:spPr>
            <a:xfrm>
              <a:off x="7992602" y="1715047"/>
              <a:ext cx="1023911" cy="472652"/>
            </a:xfrm>
            <a:custGeom>
              <a:avLst/>
              <a:gdLst/>
              <a:ahLst/>
              <a:cxnLst/>
              <a:rect l="l" t="t" r="r" b="b"/>
              <a:pathLst>
                <a:path w="21401" h="9879" extrusionOk="0">
                  <a:moveTo>
                    <a:pt x="9130" y="1"/>
                  </a:moveTo>
                  <a:cubicBezTo>
                    <a:pt x="5200" y="1"/>
                    <a:pt x="7219" y="8101"/>
                    <a:pt x="7219" y="8101"/>
                  </a:cubicBezTo>
                  <a:cubicBezTo>
                    <a:pt x="7219" y="8101"/>
                    <a:pt x="6082" y="4679"/>
                    <a:pt x="3931" y="4679"/>
                  </a:cubicBezTo>
                  <a:cubicBezTo>
                    <a:pt x="1778" y="4679"/>
                    <a:pt x="3676" y="8983"/>
                    <a:pt x="3676" y="8983"/>
                  </a:cubicBezTo>
                  <a:lnTo>
                    <a:pt x="1" y="9878"/>
                  </a:lnTo>
                  <a:lnTo>
                    <a:pt x="21400" y="9878"/>
                  </a:lnTo>
                  <a:cubicBezTo>
                    <a:pt x="21400" y="9878"/>
                    <a:pt x="19932" y="8851"/>
                    <a:pt x="18067" y="8851"/>
                  </a:cubicBezTo>
                  <a:cubicBezTo>
                    <a:pt x="17958" y="8851"/>
                    <a:pt x="17849" y="8855"/>
                    <a:pt x="17738" y="8862"/>
                  </a:cubicBezTo>
                  <a:cubicBezTo>
                    <a:pt x="17738" y="8862"/>
                    <a:pt x="18711" y="4555"/>
                    <a:pt x="16440" y="4555"/>
                  </a:cubicBezTo>
                  <a:cubicBezTo>
                    <a:pt x="16405" y="4555"/>
                    <a:pt x="16370" y="4556"/>
                    <a:pt x="16335" y="4558"/>
                  </a:cubicBezTo>
                  <a:cubicBezTo>
                    <a:pt x="13929" y="4679"/>
                    <a:pt x="12164" y="8221"/>
                    <a:pt x="12164" y="8221"/>
                  </a:cubicBezTo>
                  <a:cubicBezTo>
                    <a:pt x="12164" y="8221"/>
                    <a:pt x="13047" y="1"/>
                    <a:pt x="913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2"/>
            <p:cNvSpPr/>
            <p:nvPr/>
          </p:nvSpPr>
          <p:spPr>
            <a:xfrm>
              <a:off x="7992602" y="1715047"/>
              <a:ext cx="1023911" cy="472652"/>
            </a:xfrm>
            <a:custGeom>
              <a:avLst/>
              <a:gdLst/>
              <a:ahLst/>
              <a:cxnLst/>
              <a:rect l="l" t="t" r="r" b="b"/>
              <a:pathLst>
                <a:path w="21401" h="9879" extrusionOk="0">
                  <a:moveTo>
                    <a:pt x="9130" y="1"/>
                  </a:moveTo>
                  <a:cubicBezTo>
                    <a:pt x="5200" y="1"/>
                    <a:pt x="7219" y="8101"/>
                    <a:pt x="7219" y="8101"/>
                  </a:cubicBezTo>
                  <a:cubicBezTo>
                    <a:pt x="7219" y="8101"/>
                    <a:pt x="6082" y="4679"/>
                    <a:pt x="3931" y="4679"/>
                  </a:cubicBezTo>
                  <a:cubicBezTo>
                    <a:pt x="1778" y="4679"/>
                    <a:pt x="3676" y="8983"/>
                    <a:pt x="3676" y="8983"/>
                  </a:cubicBezTo>
                  <a:lnTo>
                    <a:pt x="1" y="9878"/>
                  </a:lnTo>
                  <a:lnTo>
                    <a:pt x="21400" y="9878"/>
                  </a:lnTo>
                  <a:cubicBezTo>
                    <a:pt x="21400" y="9878"/>
                    <a:pt x="19932" y="8851"/>
                    <a:pt x="18067" y="8851"/>
                  </a:cubicBezTo>
                  <a:cubicBezTo>
                    <a:pt x="17958" y="8851"/>
                    <a:pt x="17849" y="8855"/>
                    <a:pt x="17738" y="8862"/>
                  </a:cubicBezTo>
                  <a:cubicBezTo>
                    <a:pt x="17738" y="8862"/>
                    <a:pt x="18711" y="4555"/>
                    <a:pt x="16440" y="4555"/>
                  </a:cubicBezTo>
                  <a:cubicBezTo>
                    <a:pt x="16405" y="4555"/>
                    <a:pt x="16370" y="4556"/>
                    <a:pt x="16335" y="4558"/>
                  </a:cubicBezTo>
                  <a:cubicBezTo>
                    <a:pt x="13929" y="4679"/>
                    <a:pt x="12164" y="8221"/>
                    <a:pt x="12164" y="8221"/>
                  </a:cubicBezTo>
                  <a:cubicBezTo>
                    <a:pt x="12164" y="8221"/>
                    <a:pt x="13047" y="1"/>
                    <a:pt x="913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2"/>
            <p:cNvSpPr/>
            <p:nvPr/>
          </p:nvSpPr>
          <p:spPr>
            <a:xfrm>
              <a:off x="5219703" y="1529604"/>
              <a:ext cx="562838" cy="259698"/>
            </a:xfrm>
            <a:custGeom>
              <a:avLst/>
              <a:gdLst/>
              <a:ahLst/>
              <a:cxnLst/>
              <a:rect l="l" t="t" r="r" b="b"/>
              <a:pathLst>
                <a:path w="11764" h="5428" extrusionOk="0">
                  <a:moveTo>
                    <a:pt x="5013" y="1"/>
                  </a:moveTo>
                  <a:cubicBezTo>
                    <a:pt x="2861" y="1"/>
                    <a:pt x="3970" y="4451"/>
                    <a:pt x="3970" y="4451"/>
                  </a:cubicBezTo>
                  <a:cubicBezTo>
                    <a:pt x="3970" y="4451"/>
                    <a:pt x="3342" y="2580"/>
                    <a:pt x="2152" y="2580"/>
                  </a:cubicBezTo>
                  <a:cubicBezTo>
                    <a:pt x="976" y="2580"/>
                    <a:pt x="2019" y="4946"/>
                    <a:pt x="2019" y="4946"/>
                  </a:cubicBezTo>
                  <a:lnTo>
                    <a:pt x="1" y="5427"/>
                  </a:lnTo>
                  <a:lnTo>
                    <a:pt x="11763" y="5427"/>
                  </a:lnTo>
                  <a:cubicBezTo>
                    <a:pt x="11763" y="5427"/>
                    <a:pt x="10960" y="4872"/>
                    <a:pt x="9942" y="4872"/>
                  </a:cubicBezTo>
                  <a:cubicBezTo>
                    <a:pt x="9877" y="4872"/>
                    <a:pt x="9811" y="4874"/>
                    <a:pt x="9744" y="4879"/>
                  </a:cubicBezTo>
                  <a:cubicBezTo>
                    <a:pt x="9744" y="4879"/>
                    <a:pt x="10288" y="2512"/>
                    <a:pt x="9046" y="2512"/>
                  </a:cubicBezTo>
                  <a:cubicBezTo>
                    <a:pt x="9025" y="2512"/>
                    <a:pt x="9004" y="2512"/>
                    <a:pt x="8983" y="2513"/>
                  </a:cubicBezTo>
                  <a:cubicBezTo>
                    <a:pt x="7659" y="2580"/>
                    <a:pt x="6684" y="4531"/>
                    <a:pt x="6684" y="4531"/>
                  </a:cubicBezTo>
                  <a:cubicBezTo>
                    <a:pt x="6684" y="4531"/>
                    <a:pt x="7165" y="1"/>
                    <a:pt x="501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2"/>
            <p:cNvSpPr/>
            <p:nvPr/>
          </p:nvSpPr>
          <p:spPr>
            <a:xfrm>
              <a:off x="7958680" y="3753827"/>
              <a:ext cx="810335" cy="374093"/>
            </a:xfrm>
            <a:custGeom>
              <a:avLst/>
              <a:gdLst/>
              <a:ahLst/>
              <a:cxnLst/>
              <a:rect l="l" t="t" r="r" b="b"/>
              <a:pathLst>
                <a:path w="16937" h="7819" extrusionOk="0">
                  <a:moveTo>
                    <a:pt x="7219" y="0"/>
                  </a:moveTo>
                  <a:cubicBezTo>
                    <a:pt x="4118" y="0"/>
                    <a:pt x="5722" y="6416"/>
                    <a:pt x="5722" y="6416"/>
                  </a:cubicBezTo>
                  <a:cubicBezTo>
                    <a:pt x="5722" y="6416"/>
                    <a:pt x="4813" y="3702"/>
                    <a:pt x="3116" y="3702"/>
                  </a:cubicBezTo>
                  <a:cubicBezTo>
                    <a:pt x="1405" y="3702"/>
                    <a:pt x="2915" y="7111"/>
                    <a:pt x="2915" y="7111"/>
                  </a:cubicBezTo>
                  <a:lnTo>
                    <a:pt x="1" y="7819"/>
                  </a:lnTo>
                  <a:lnTo>
                    <a:pt x="16937" y="7819"/>
                  </a:lnTo>
                  <a:cubicBezTo>
                    <a:pt x="16937" y="7819"/>
                    <a:pt x="15780" y="7008"/>
                    <a:pt x="14300" y="7008"/>
                  </a:cubicBezTo>
                  <a:cubicBezTo>
                    <a:pt x="14213" y="7008"/>
                    <a:pt x="14125" y="7011"/>
                    <a:pt x="14036" y="7017"/>
                  </a:cubicBezTo>
                  <a:cubicBezTo>
                    <a:pt x="14036" y="7017"/>
                    <a:pt x="14814" y="3607"/>
                    <a:pt x="13023" y="3607"/>
                  </a:cubicBezTo>
                  <a:cubicBezTo>
                    <a:pt x="12996" y="3607"/>
                    <a:pt x="12968" y="3607"/>
                    <a:pt x="12940" y="3609"/>
                  </a:cubicBezTo>
                  <a:cubicBezTo>
                    <a:pt x="11029" y="3702"/>
                    <a:pt x="9625" y="6509"/>
                    <a:pt x="9625" y="6509"/>
                  </a:cubicBezTo>
                  <a:cubicBezTo>
                    <a:pt x="9625" y="6509"/>
                    <a:pt x="10334" y="0"/>
                    <a:pt x="721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2"/>
            <p:cNvSpPr/>
            <p:nvPr/>
          </p:nvSpPr>
          <p:spPr>
            <a:xfrm>
              <a:off x="4880680" y="2485887"/>
              <a:ext cx="271180" cy="271180"/>
            </a:xfrm>
            <a:custGeom>
              <a:avLst/>
              <a:gdLst/>
              <a:ahLst/>
              <a:cxnLst/>
              <a:rect l="l" t="t" r="r" b="b"/>
              <a:pathLst>
                <a:path w="5668" h="5668" extrusionOk="0">
                  <a:moveTo>
                    <a:pt x="2834" y="0"/>
                  </a:moveTo>
                  <a:cubicBezTo>
                    <a:pt x="1271" y="0"/>
                    <a:pt x="0" y="1270"/>
                    <a:pt x="0" y="2834"/>
                  </a:cubicBezTo>
                  <a:cubicBezTo>
                    <a:pt x="0" y="4397"/>
                    <a:pt x="1271" y="5668"/>
                    <a:pt x="2834" y="5668"/>
                  </a:cubicBezTo>
                  <a:cubicBezTo>
                    <a:pt x="4398" y="5668"/>
                    <a:pt x="5668" y="4397"/>
                    <a:pt x="5668" y="2834"/>
                  </a:cubicBezTo>
                  <a:cubicBezTo>
                    <a:pt x="5668" y="1270"/>
                    <a:pt x="4398" y="0"/>
                    <a:pt x="283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2"/>
            <p:cNvSpPr/>
            <p:nvPr/>
          </p:nvSpPr>
          <p:spPr>
            <a:xfrm>
              <a:off x="6040181" y="1652994"/>
              <a:ext cx="149082" cy="149082"/>
            </a:xfrm>
            <a:custGeom>
              <a:avLst/>
              <a:gdLst/>
              <a:ahLst/>
              <a:cxnLst/>
              <a:rect l="l" t="t" r="r" b="b"/>
              <a:pathLst>
                <a:path w="3116" h="3116" extrusionOk="0">
                  <a:moveTo>
                    <a:pt x="1565" y="1"/>
                  </a:moveTo>
                  <a:cubicBezTo>
                    <a:pt x="696" y="1"/>
                    <a:pt x="0" y="696"/>
                    <a:pt x="0" y="1551"/>
                  </a:cubicBezTo>
                  <a:cubicBezTo>
                    <a:pt x="0" y="2421"/>
                    <a:pt x="696" y="3116"/>
                    <a:pt x="1565" y="3116"/>
                  </a:cubicBezTo>
                  <a:cubicBezTo>
                    <a:pt x="2420" y="3116"/>
                    <a:pt x="3115" y="2421"/>
                    <a:pt x="3115" y="1551"/>
                  </a:cubicBezTo>
                  <a:cubicBezTo>
                    <a:pt x="3115" y="696"/>
                    <a:pt x="2420" y="1"/>
                    <a:pt x="156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2"/>
            <p:cNvSpPr/>
            <p:nvPr/>
          </p:nvSpPr>
          <p:spPr>
            <a:xfrm>
              <a:off x="6528143" y="4446370"/>
              <a:ext cx="149704" cy="149082"/>
            </a:xfrm>
            <a:custGeom>
              <a:avLst/>
              <a:gdLst/>
              <a:ahLst/>
              <a:cxnLst/>
              <a:rect l="l" t="t" r="r" b="b"/>
              <a:pathLst>
                <a:path w="3129" h="3116" extrusionOk="0">
                  <a:moveTo>
                    <a:pt x="1564" y="1"/>
                  </a:moveTo>
                  <a:cubicBezTo>
                    <a:pt x="709" y="1"/>
                    <a:pt x="1" y="696"/>
                    <a:pt x="1" y="1551"/>
                  </a:cubicBezTo>
                  <a:cubicBezTo>
                    <a:pt x="1" y="2420"/>
                    <a:pt x="709" y="3115"/>
                    <a:pt x="1564" y="3115"/>
                  </a:cubicBezTo>
                  <a:cubicBezTo>
                    <a:pt x="2419" y="3115"/>
                    <a:pt x="3128" y="2420"/>
                    <a:pt x="3128" y="1551"/>
                  </a:cubicBezTo>
                  <a:cubicBezTo>
                    <a:pt x="3128" y="696"/>
                    <a:pt x="2419" y="1"/>
                    <a:pt x="156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2"/>
            <p:cNvSpPr/>
            <p:nvPr/>
          </p:nvSpPr>
          <p:spPr>
            <a:xfrm>
              <a:off x="7708025" y="2432613"/>
              <a:ext cx="257784" cy="257736"/>
            </a:xfrm>
            <a:custGeom>
              <a:avLst/>
              <a:gdLst/>
              <a:ahLst/>
              <a:cxnLst/>
              <a:rect l="l" t="t" r="r" b="b"/>
              <a:pathLst>
                <a:path w="5388" h="5387" extrusionOk="0">
                  <a:moveTo>
                    <a:pt x="2700" y="0"/>
                  </a:moveTo>
                  <a:cubicBezTo>
                    <a:pt x="1203" y="0"/>
                    <a:pt x="0" y="1203"/>
                    <a:pt x="0" y="2686"/>
                  </a:cubicBezTo>
                  <a:cubicBezTo>
                    <a:pt x="0" y="4183"/>
                    <a:pt x="1203" y="5386"/>
                    <a:pt x="2700" y="5386"/>
                  </a:cubicBezTo>
                  <a:cubicBezTo>
                    <a:pt x="4184" y="5386"/>
                    <a:pt x="5387" y="4183"/>
                    <a:pt x="5387" y="2686"/>
                  </a:cubicBezTo>
                  <a:cubicBezTo>
                    <a:pt x="5387" y="1203"/>
                    <a:pt x="4184" y="0"/>
                    <a:pt x="270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2"/>
            <p:cNvSpPr/>
            <p:nvPr/>
          </p:nvSpPr>
          <p:spPr>
            <a:xfrm>
              <a:off x="5748571" y="2852732"/>
              <a:ext cx="257784" cy="257784"/>
            </a:xfrm>
            <a:custGeom>
              <a:avLst/>
              <a:gdLst/>
              <a:ahLst/>
              <a:cxnLst/>
              <a:rect l="l" t="t" r="r" b="b"/>
              <a:pathLst>
                <a:path w="5388" h="5388" extrusionOk="0">
                  <a:moveTo>
                    <a:pt x="2688" y="0"/>
                  </a:moveTo>
                  <a:cubicBezTo>
                    <a:pt x="1203" y="0"/>
                    <a:pt x="0" y="1203"/>
                    <a:pt x="0" y="2700"/>
                  </a:cubicBezTo>
                  <a:cubicBezTo>
                    <a:pt x="0" y="4184"/>
                    <a:pt x="1203" y="5387"/>
                    <a:pt x="2688" y="5387"/>
                  </a:cubicBezTo>
                  <a:cubicBezTo>
                    <a:pt x="4185" y="5387"/>
                    <a:pt x="5388" y="4184"/>
                    <a:pt x="5388" y="2700"/>
                  </a:cubicBezTo>
                  <a:cubicBezTo>
                    <a:pt x="5388" y="1203"/>
                    <a:pt x="4185" y="0"/>
                    <a:pt x="268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2"/>
            <p:cNvSpPr/>
            <p:nvPr/>
          </p:nvSpPr>
          <p:spPr>
            <a:xfrm>
              <a:off x="7897966" y="1198332"/>
              <a:ext cx="406770" cy="406770"/>
            </a:xfrm>
            <a:custGeom>
              <a:avLst/>
              <a:gdLst/>
              <a:ahLst/>
              <a:cxnLst/>
              <a:rect l="l" t="t" r="r" b="b"/>
              <a:pathLst>
                <a:path w="8502" h="8502" extrusionOk="0">
                  <a:moveTo>
                    <a:pt x="4251" y="1"/>
                  </a:moveTo>
                  <a:cubicBezTo>
                    <a:pt x="1899" y="1"/>
                    <a:pt x="1" y="1912"/>
                    <a:pt x="1" y="4251"/>
                  </a:cubicBezTo>
                  <a:cubicBezTo>
                    <a:pt x="1" y="6604"/>
                    <a:pt x="1899" y="8502"/>
                    <a:pt x="4251" y="8502"/>
                  </a:cubicBezTo>
                  <a:cubicBezTo>
                    <a:pt x="6604" y="8502"/>
                    <a:pt x="8502" y="6604"/>
                    <a:pt x="8502" y="4251"/>
                  </a:cubicBezTo>
                  <a:cubicBezTo>
                    <a:pt x="8502" y="1912"/>
                    <a:pt x="6604" y="1"/>
                    <a:pt x="425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4" name="Google Shape;2454;p62"/>
            <p:cNvGrpSpPr/>
            <p:nvPr/>
          </p:nvGrpSpPr>
          <p:grpSpPr>
            <a:xfrm>
              <a:off x="6297760" y="1840815"/>
              <a:ext cx="1539308" cy="2678457"/>
              <a:chOff x="6558189" y="2293913"/>
              <a:chExt cx="1278920" cy="2225371"/>
            </a:xfrm>
          </p:grpSpPr>
          <p:sp>
            <p:nvSpPr>
              <p:cNvPr id="2455" name="Google Shape;2455;p62"/>
              <p:cNvSpPr/>
              <p:nvPr/>
            </p:nvSpPr>
            <p:spPr>
              <a:xfrm>
                <a:off x="7362065" y="2865506"/>
                <a:ext cx="3875" cy="2009"/>
              </a:xfrm>
              <a:custGeom>
                <a:avLst/>
                <a:gdLst/>
                <a:ahLst/>
                <a:cxnLst/>
                <a:rect l="l" t="t" r="r" b="b"/>
                <a:pathLst>
                  <a:path w="81" h="42" extrusionOk="0">
                    <a:moveTo>
                      <a:pt x="1" y="1"/>
                    </a:moveTo>
                    <a:lnTo>
                      <a:pt x="1" y="14"/>
                    </a:lnTo>
                    <a:cubicBezTo>
                      <a:pt x="19" y="14"/>
                      <a:pt x="34" y="17"/>
                      <a:pt x="47" y="22"/>
                    </a:cubicBezTo>
                    <a:lnTo>
                      <a:pt x="47" y="22"/>
                    </a:lnTo>
                    <a:cubicBezTo>
                      <a:pt x="21" y="8"/>
                      <a:pt x="1" y="1"/>
                      <a:pt x="1" y="1"/>
                    </a:cubicBezTo>
                    <a:close/>
                    <a:moveTo>
                      <a:pt x="47" y="22"/>
                    </a:moveTo>
                    <a:cubicBezTo>
                      <a:pt x="58" y="27"/>
                      <a:pt x="69" y="34"/>
                      <a:pt x="81" y="41"/>
                    </a:cubicBezTo>
                    <a:cubicBezTo>
                      <a:pt x="73" y="34"/>
                      <a:pt x="62" y="27"/>
                      <a:pt x="47" y="22"/>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2"/>
              <p:cNvSpPr/>
              <p:nvPr/>
            </p:nvSpPr>
            <p:spPr>
              <a:xfrm>
                <a:off x="7702906" y="3915588"/>
                <a:ext cx="134203" cy="202859"/>
              </a:xfrm>
              <a:custGeom>
                <a:avLst/>
                <a:gdLst/>
                <a:ahLst/>
                <a:cxnLst/>
                <a:rect l="l" t="t" r="r" b="b"/>
                <a:pathLst>
                  <a:path w="2805" h="4240" extrusionOk="0">
                    <a:moveTo>
                      <a:pt x="41" y="0"/>
                    </a:moveTo>
                    <a:lnTo>
                      <a:pt x="0" y="1711"/>
                    </a:lnTo>
                    <a:cubicBezTo>
                      <a:pt x="0" y="1711"/>
                      <a:pt x="1939" y="4158"/>
                      <a:pt x="2393" y="4238"/>
                    </a:cubicBezTo>
                    <a:cubicBezTo>
                      <a:pt x="2398" y="4239"/>
                      <a:pt x="2403" y="4240"/>
                      <a:pt x="2407" y="4240"/>
                    </a:cubicBezTo>
                    <a:cubicBezTo>
                      <a:pt x="2805" y="4240"/>
                      <a:pt x="1471" y="94"/>
                      <a:pt x="1471" y="94"/>
                    </a:cubicBezTo>
                    <a:lnTo>
                      <a:pt x="41"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2"/>
              <p:cNvSpPr/>
              <p:nvPr/>
            </p:nvSpPr>
            <p:spPr>
              <a:xfrm>
                <a:off x="6957878" y="4343457"/>
                <a:ext cx="159943" cy="175827"/>
              </a:xfrm>
              <a:custGeom>
                <a:avLst/>
                <a:gdLst/>
                <a:ahLst/>
                <a:cxnLst/>
                <a:rect l="l" t="t" r="r" b="b"/>
                <a:pathLst>
                  <a:path w="3343" h="3675" extrusionOk="0">
                    <a:moveTo>
                      <a:pt x="2928" y="0"/>
                    </a:moveTo>
                    <a:lnTo>
                      <a:pt x="1418" y="307"/>
                    </a:lnTo>
                    <a:cubicBezTo>
                      <a:pt x="1418" y="307"/>
                      <a:pt x="1" y="3354"/>
                      <a:pt x="1" y="3649"/>
                    </a:cubicBezTo>
                    <a:cubicBezTo>
                      <a:pt x="1" y="3666"/>
                      <a:pt x="12" y="3674"/>
                      <a:pt x="32" y="3674"/>
                    </a:cubicBezTo>
                    <a:cubicBezTo>
                      <a:pt x="370" y="3674"/>
                      <a:pt x="3343" y="1403"/>
                      <a:pt x="3343" y="1403"/>
                    </a:cubicBezTo>
                    <a:lnTo>
                      <a:pt x="2928"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2"/>
              <p:cNvSpPr/>
              <p:nvPr/>
            </p:nvSpPr>
            <p:spPr>
              <a:xfrm>
                <a:off x="6813963" y="3238355"/>
                <a:ext cx="897938" cy="1127493"/>
              </a:xfrm>
              <a:custGeom>
                <a:avLst/>
                <a:gdLst/>
                <a:ahLst/>
                <a:cxnLst/>
                <a:rect l="l" t="t" r="r" b="b"/>
                <a:pathLst>
                  <a:path w="18768" h="23566" extrusionOk="0">
                    <a:moveTo>
                      <a:pt x="1712" y="1"/>
                    </a:moveTo>
                    <a:cubicBezTo>
                      <a:pt x="1712" y="1"/>
                      <a:pt x="1" y="13100"/>
                      <a:pt x="4185" y="23565"/>
                    </a:cubicBezTo>
                    <a:lnTo>
                      <a:pt x="6110" y="23178"/>
                    </a:lnTo>
                    <a:cubicBezTo>
                      <a:pt x="6110" y="23178"/>
                      <a:pt x="4640" y="10427"/>
                      <a:pt x="5709" y="4813"/>
                    </a:cubicBezTo>
                    <a:lnTo>
                      <a:pt x="5709" y="4813"/>
                    </a:lnTo>
                    <a:cubicBezTo>
                      <a:pt x="5709" y="4814"/>
                      <a:pt x="7300" y="14811"/>
                      <a:pt x="18634" y="16121"/>
                    </a:cubicBezTo>
                    <a:lnTo>
                      <a:pt x="18767" y="13968"/>
                    </a:lnTo>
                    <a:cubicBezTo>
                      <a:pt x="18767" y="13968"/>
                      <a:pt x="10373" y="11803"/>
                      <a:pt x="10052" y="1243"/>
                    </a:cubicBezTo>
                    <a:lnTo>
                      <a:pt x="1712" y="1"/>
                    </a:lnTo>
                    <a:close/>
                  </a:path>
                </a:pathLst>
              </a:custGeom>
              <a:solidFill>
                <a:srgbClr val="1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2"/>
              <p:cNvSpPr/>
              <p:nvPr/>
            </p:nvSpPr>
            <p:spPr>
              <a:xfrm>
                <a:off x="6813963" y="3238355"/>
                <a:ext cx="897938" cy="1127493"/>
              </a:xfrm>
              <a:custGeom>
                <a:avLst/>
                <a:gdLst/>
                <a:ahLst/>
                <a:cxnLst/>
                <a:rect l="l" t="t" r="r" b="b"/>
                <a:pathLst>
                  <a:path w="18768" h="23566" extrusionOk="0">
                    <a:moveTo>
                      <a:pt x="1712" y="1"/>
                    </a:moveTo>
                    <a:cubicBezTo>
                      <a:pt x="1712" y="1"/>
                      <a:pt x="1" y="13100"/>
                      <a:pt x="4185" y="23565"/>
                    </a:cubicBezTo>
                    <a:lnTo>
                      <a:pt x="6110" y="23178"/>
                    </a:lnTo>
                    <a:cubicBezTo>
                      <a:pt x="6110" y="23178"/>
                      <a:pt x="4640" y="10427"/>
                      <a:pt x="5709" y="4813"/>
                    </a:cubicBezTo>
                    <a:lnTo>
                      <a:pt x="5709" y="4813"/>
                    </a:lnTo>
                    <a:cubicBezTo>
                      <a:pt x="5709" y="4814"/>
                      <a:pt x="7300" y="14811"/>
                      <a:pt x="18634" y="16121"/>
                    </a:cubicBezTo>
                    <a:lnTo>
                      <a:pt x="18767" y="13968"/>
                    </a:lnTo>
                    <a:cubicBezTo>
                      <a:pt x="18767" y="13968"/>
                      <a:pt x="10373" y="11803"/>
                      <a:pt x="10052" y="1243"/>
                    </a:cubicBezTo>
                    <a:lnTo>
                      <a:pt x="1712"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2"/>
              <p:cNvSpPr/>
              <p:nvPr/>
            </p:nvSpPr>
            <p:spPr>
              <a:xfrm>
                <a:off x="7452203" y="3390547"/>
                <a:ext cx="136212" cy="138796"/>
              </a:xfrm>
              <a:custGeom>
                <a:avLst/>
                <a:gdLst/>
                <a:ahLst/>
                <a:cxnLst/>
                <a:rect l="l" t="t" r="r" b="b"/>
                <a:pathLst>
                  <a:path w="2847" h="2901" extrusionOk="0">
                    <a:moveTo>
                      <a:pt x="1271" y="1"/>
                    </a:moveTo>
                    <a:cubicBezTo>
                      <a:pt x="1271" y="1"/>
                      <a:pt x="389" y="268"/>
                      <a:pt x="241" y="522"/>
                    </a:cubicBezTo>
                    <a:cubicBezTo>
                      <a:pt x="198" y="608"/>
                      <a:pt x="272" y="637"/>
                      <a:pt x="392" y="637"/>
                    </a:cubicBezTo>
                    <a:cubicBezTo>
                      <a:pt x="643" y="637"/>
                      <a:pt x="1097" y="509"/>
                      <a:pt x="1097" y="509"/>
                    </a:cubicBezTo>
                    <a:lnTo>
                      <a:pt x="1097" y="509"/>
                    </a:lnTo>
                    <a:cubicBezTo>
                      <a:pt x="1097" y="509"/>
                      <a:pt x="1" y="1832"/>
                      <a:pt x="95" y="2166"/>
                    </a:cubicBezTo>
                    <a:cubicBezTo>
                      <a:pt x="103" y="2204"/>
                      <a:pt x="124" y="2220"/>
                      <a:pt x="155" y="2220"/>
                    </a:cubicBezTo>
                    <a:cubicBezTo>
                      <a:pt x="409" y="2220"/>
                      <a:pt x="1324" y="1071"/>
                      <a:pt x="1324" y="1070"/>
                    </a:cubicBezTo>
                    <a:lnTo>
                      <a:pt x="1324" y="1070"/>
                    </a:lnTo>
                    <a:cubicBezTo>
                      <a:pt x="1324" y="1071"/>
                      <a:pt x="683" y="2687"/>
                      <a:pt x="963" y="2888"/>
                    </a:cubicBezTo>
                    <a:cubicBezTo>
                      <a:pt x="976" y="2896"/>
                      <a:pt x="990" y="2900"/>
                      <a:pt x="1004" y="2900"/>
                    </a:cubicBezTo>
                    <a:cubicBezTo>
                      <a:pt x="1306" y="2900"/>
                      <a:pt x="1818" y="1057"/>
                      <a:pt x="1818" y="1056"/>
                    </a:cubicBezTo>
                    <a:lnTo>
                      <a:pt x="1818" y="1056"/>
                    </a:lnTo>
                    <a:cubicBezTo>
                      <a:pt x="1818" y="1057"/>
                      <a:pt x="1685" y="2634"/>
                      <a:pt x="1872" y="2781"/>
                    </a:cubicBezTo>
                    <a:cubicBezTo>
                      <a:pt x="1879" y="2786"/>
                      <a:pt x="1885" y="2788"/>
                      <a:pt x="1892" y="2788"/>
                    </a:cubicBezTo>
                    <a:cubicBezTo>
                      <a:pt x="2085" y="2788"/>
                      <a:pt x="2260" y="949"/>
                      <a:pt x="2260" y="949"/>
                    </a:cubicBezTo>
                    <a:cubicBezTo>
                      <a:pt x="2260" y="949"/>
                      <a:pt x="2460" y="2300"/>
                      <a:pt x="2661" y="2366"/>
                    </a:cubicBezTo>
                    <a:cubicBezTo>
                      <a:pt x="2664" y="2367"/>
                      <a:pt x="2667" y="2368"/>
                      <a:pt x="2670" y="2368"/>
                    </a:cubicBezTo>
                    <a:cubicBezTo>
                      <a:pt x="2847" y="2368"/>
                      <a:pt x="2407" y="308"/>
                      <a:pt x="2407" y="308"/>
                    </a:cubicBezTo>
                    <a:lnTo>
                      <a:pt x="1271"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2"/>
              <p:cNvSpPr/>
              <p:nvPr/>
            </p:nvSpPr>
            <p:spPr>
              <a:xfrm>
                <a:off x="7360773" y="2826513"/>
                <a:ext cx="267975" cy="583889"/>
              </a:xfrm>
              <a:custGeom>
                <a:avLst/>
                <a:gdLst/>
                <a:ahLst/>
                <a:cxnLst/>
                <a:rect l="l" t="t" r="r" b="b"/>
                <a:pathLst>
                  <a:path w="5601" h="12204" extrusionOk="0">
                    <a:moveTo>
                      <a:pt x="963" y="1"/>
                    </a:moveTo>
                    <a:lnTo>
                      <a:pt x="1" y="3449"/>
                    </a:lnTo>
                    <a:cubicBezTo>
                      <a:pt x="1" y="3449"/>
                      <a:pt x="2232" y="5066"/>
                      <a:pt x="2487" y="5628"/>
                    </a:cubicBezTo>
                    <a:cubicBezTo>
                      <a:pt x="2740" y="6189"/>
                      <a:pt x="2740" y="11790"/>
                      <a:pt x="2740" y="11790"/>
                    </a:cubicBezTo>
                    <a:cubicBezTo>
                      <a:pt x="3583" y="12191"/>
                      <a:pt x="4558" y="12204"/>
                      <a:pt x="4558" y="12204"/>
                    </a:cubicBezTo>
                    <a:cubicBezTo>
                      <a:pt x="4558" y="12204"/>
                      <a:pt x="5601" y="6724"/>
                      <a:pt x="4920" y="5120"/>
                    </a:cubicBezTo>
                    <a:cubicBezTo>
                      <a:pt x="4251" y="3516"/>
                      <a:pt x="2126" y="696"/>
                      <a:pt x="1845" y="468"/>
                    </a:cubicBezTo>
                    <a:cubicBezTo>
                      <a:pt x="1551" y="241"/>
                      <a:pt x="963" y="1"/>
                      <a:pt x="963" y="1"/>
                    </a:cubicBezTo>
                    <a:close/>
                  </a:path>
                </a:pathLst>
              </a:custGeom>
              <a:solidFill>
                <a:srgbClr val="2B6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2"/>
              <p:cNvSpPr/>
              <p:nvPr/>
            </p:nvSpPr>
            <p:spPr>
              <a:xfrm>
                <a:off x="7360773" y="2826513"/>
                <a:ext cx="267975" cy="583889"/>
              </a:xfrm>
              <a:custGeom>
                <a:avLst/>
                <a:gdLst/>
                <a:ahLst/>
                <a:cxnLst/>
                <a:rect l="l" t="t" r="r" b="b"/>
                <a:pathLst>
                  <a:path w="5601" h="12204" extrusionOk="0">
                    <a:moveTo>
                      <a:pt x="963" y="1"/>
                    </a:moveTo>
                    <a:lnTo>
                      <a:pt x="1" y="3449"/>
                    </a:lnTo>
                    <a:cubicBezTo>
                      <a:pt x="1" y="3449"/>
                      <a:pt x="2232" y="5066"/>
                      <a:pt x="2487" y="5628"/>
                    </a:cubicBezTo>
                    <a:cubicBezTo>
                      <a:pt x="2740" y="6189"/>
                      <a:pt x="2740" y="11790"/>
                      <a:pt x="2740" y="11790"/>
                    </a:cubicBezTo>
                    <a:cubicBezTo>
                      <a:pt x="3583" y="12191"/>
                      <a:pt x="4558" y="12204"/>
                      <a:pt x="4558" y="12204"/>
                    </a:cubicBezTo>
                    <a:cubicBezTo>
                      <a:pt x="4558" y="12204"/>
                      <a:pt x="5601" y="6724"/>
                      <a:pt x="4920" y="5120"/>
                    </a:cubicBezTo>
                    <a:cubicBezTo>
                      <a:pt x="4251" y="3516"/>
                      <a:pt x="2126" y="696"/>
                      <a:pt x="1845" y="468"/>
                    </a:cubicBezTo>
                    <a:cubicBezTo>
                      <a:pt x="1551" y="241"/>
                      <a:pt x="963" y="1"/>
                      <a:pt x="963"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2"/>
              <p:cNvSpPr/>
              <p:nvPr/>
            </p:nvSpPr>
            <p:spPr>
              <a:xfrm>
                <a:off x="6558189" y="2293913"/>
                <a:ext cx="127935" cy="136786"/>
              </a:xfrm>
              <a:custGeom>
                <a:avLst/>
                <a:gdLst/>
                <a:ahLst/>
                <a:cxnLst/>
                <a:rect l="l" t="t" r="r" b="b"/>
                <a:pathLst>
                  <a:path w="2674" h="2859" extrusionOk="0">
                    <a:moveTo>
                      <a:pt x="1655" y="0"/>
                    </a:moveTo>
                    <a:cubicBezTo>
                      <a:pt x="1646" y="0"/>
                      <a:pt x="1638" y="4"/>
                      <a:pt x="1631" y="12"/>
                    </a:cubicBezTo>
                    <a:cubicBezTo>
                      <a:pt x="1471" y="199"/>
                      <a:pt x="1939" y="1709"/>
                      <a:pt x="1939" y="1709"/>
                    </a:cubicBezTo>
                    <a:cubicBezTo>
                      <a:pt x="1939" y="1709"/>
                      <a:pt x="1083" y="81"/>
                      <a:pt x="777" y="81"/>
                    </a:cubicBezTo>
                    <a:cubicBezTo>
                      <a:pt x="756" y="81"/>
                      <a:pt x="737" y="89"/>
                      <a:pt x="722" y="105"/>
                    </a:cubicBezTo>
                    <a:cubicBezTo>
                      <a:pt x="482" y="345"/>
                      <a:pt x="1458" y="1803"/>
                      <a:pt x="1458" y="1803"/>
                    </a:cubicBezTo>
                    <a:cubicBezTo>
                      <a:pt x="1458" y="1803"/>
                      <a:pt x="365" y="922"/>
                      <a:pt x="81" y="922"/>
                    </a:cubicBezTo>
                    <a:cubicBezTo>
                      <a:pt x="39" y="922"/>
                      <a:pt x="14" y="942"/>
                      <a:pt x="14" y="987"/>
                    </a:cubicBezTo>
                    <a:cubicBezTo>
                      <a:pt x="0" y="1335"/>
                      <a:pt x="1351" y="2404"/>
                      <a:pt x="1351" y="2404"/>
                    </a:cubicBezTo>
                    <a:cubicBezTo>
                      <a:pt x="1351" y="2404"/>
                      <a:pt x="1211" y="2395"/>
                      <a:pt x="1043" y="2395"/>
                    </a:cubicBezTo>
                    <a:cubicBezTo>
                      <a:pt x="757" y="2395"/>
                      <a:pt x="390" y="2421"/>
                      <a:pt x="508" y="2564"/>
                    </a:cubicBezTo>
                    <a:cubicBezTo>
                      <a:pt x="709" y="2792"/>
                      <a:pt x="1631" y="2858"/>
                      <a:pt x="1631" y="2858"/>
                    </a:cubicBezTo>
                    <a:lnTo>
                      <a:pt x="2674" y="2311"/>
                    </a:lnTo>
                    <a:cubicBezTo>
                      <a:pt x="2674" y="2311"/>
                      <a:pt x="2661" y="248"/>
                      <a:pt x="2500" y="248"/>
                    </a:cubicBezTo>
                    <a:cubicBezTo>
                      <a:pt x="2496" y="248"/>
                      <a:pt x="2491" y="249"/>
                      <a:pt x="2486" y="252"/>
                    </a:cubicBezTo>
                    <a:cubicBezTo>
                      <a:pt x="2299" y="359"/>
                      <a:pt x="2380" y="1709"/>
                      <a:pt x="2380" y="1709"/>
                    </a:cubicBezTo>
                    <a:cubicBezTo>
                      <a:pt x="2380" y="1709"/>
                      <a:pt x="1843" y="0"/>
                      <a:pt x="1655"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2"/>
              <p:cNvSpPr/>
              <p:nvPr/>
            </p:nvSpPr>
            <p:spPr>
              <a:xfrm>
                <a:off x="6616415" y="2389697"/>
                <a:ext cx="353663" cy="634460"/>
              </a:xfrm>
              <a:custGeom>
                <a:avLst/>
                <a:gdLst/>
                <a:ahLst/>
                <a:cxnLst/>
                <a:rect l="l" t="t" r="r" b="b"/>
                <a:pathLst>
                  <a:path w="7392" h="13261" extrusionOk="0">
                    <a:moveTo>
                      <a:pt x="1631" y="1"/>
                    </a:moveTo>
                    <a:cubicBezTo>
                      <a:pt x="1631" y="1"/>
                      <a:pt x="401" y="309"/>
                      <a:pt x="0" y="1070"/>
                    </a:cubicBezTo>
                    <a:cubicBezTo>
                      <a:pt x="0" y="1070"/>
                      <a:pt x="4491" y="9010"/>
                      <a:pt x="5547" y="13260"/>
                    </a:cubicBezTo>
                    <a:lnTo>
                      <a:pt x="7391" y="8181"/>
                    </a:lnTo>
                    <a:cubicBezTo>
                      <a:pt x="7391" y="8181"/>
                      <a:pt x="4504" y="4399"/>
                      <a:pt x="1631" y="1"/>
                    </a:cubicBezTo>
                    <a:close/>
                  </a:path>
                </a:pathLst>
              </a:custGeom>
              <a:solidFill>
                <a:srgbClr val="2B6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2"/>
              <p:cNvSpPr/>
              <p:nvPr/>
            </p:nvSpPr>
            <p:spPr>
              <a:xfrm>
                <a:off x="6616415" y="2389697"/>
                <a:ext cx="353663" cy="634460"/>
              </a:xfrm>
              <a:custGeom>
                <a:avLst/>
                <a:gdLst/>
                <a:ahLst/>
                <a:cxnLst/>
                <a:rect l="l" t="t" r="r" b="b"/>
                <a:pathLst>
                  <a:path w="7392" h="13261" extrusionOk="0">
                    <a:moveTo>
                      <a:pt x="1631" y="1"/>
                    </a:moveTo>
                    <a:cubicBezTo>
                      <a:pt x="1631" y="1"/>
                      <a:pt x="401" y="309"/>
                      <a:pt x="0" y="1070"/>
                    </a:cubicBezTo>
                    <a:cubicBezTo>
                      <a:pt x="0" y="1070"/>
                      <a:pt x="4491" y="9010"/>
                      <a:pt x="5547" y="13260"/>
                    </a:cubicBezTo>
                    <a:lnTo>
                      <a:pt x="7391" y="8181"/>
                    </a:lnTo>
                    <a:cubicBezTo>
                      <a:pt x="7391" y="8181"/>
                      <a:pt x="4504" y="4399"/>
                      <a:pt x="163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2"/>
              <p:cNvSpPr/>
              <p:nvPr/>
            </p:nvSpPr>
            <p:spPr>
              <a:xfrm>
                <a:off x="6891375" y="2774650"/>
                <a:ext cx="505903" cy="573459"/>
              </a:xfrm>
              <a:custGeom>
                <a:avLst/>
                <a:gdLst/>
                <a:ahLst/>
                <a:cxnLst/>
                <a:rect l="l" t="t" r="r" b="b"/>
                <a:pathLst>
                  <a:path w="10574" h="11986" extrusionOk="0">
                    <a:moveTo>
                      <a:pt x="4663" y="0"/>
                    </a:moveTo>
                    <a:cubicBezTo>
                      <a:pt x="3962" y="0"/>
                      <a:pt x="2422" y="70"/>
                      <a:pt x="429" y="242"/>
                    </a:cubicBezTo>
                    <a:cubicBezTo>
                      <a:pt x="429" y="242"/>
                      <a:pt x="1" y="5214"/>
                      <a:pt x="14" y="5428"/>
                    </a:cubicBezTo>
                    <a:cubicBezTo>
                      <a:pt x="28" y="5642"/>
                      <a:pt x="54" y="11217"/>
                      <a:pt x="54" y="11217"/>
                    </a:cubicBezTo>
                    <a:cubicBezTo>
                      <a:pt x="54" y="11217"/>
                      <a:pt x="589" y="11550"/>
                      <a:pt x="3877" y="11831"/>
                    </a:cubicBezTo>
                    <a:lnTo>
                      <a:pt x="3890" y="11831"/>
                    </a:lnTo>
                    <a:cubicBezTo>
                      <a:pt x="3890" y="11831"/>
                      <a:pt x="3904" y="11831"/>
                      <a:pt x="3904" y="11844"/>
                    </a:cubicBezTo>
                    <a:lnTo>
                      <a:pt x="3904" y="11831"/>
                    </a:lnTo>
                    <a:cubicBezTo>
                      <a:pt x="5311" y="11951"/>
                      <a:pt x="6332" y="11986"/>
                      <a:pt x="7039" y="11986"/>
                    </a:cubicBezTo>
                    <a:cubicBezTo>
                      <a:pt x="7983" y="11986"/>
                      <a:pt x="8368" y="11924"/>
                      <a:pt x="8368" y="11924"/>
                    </a:cubicBezTo>
                    <a:cubicBezTo>
                      <a:pt x="8368" y="11924"/>
                      <a:pt x="9331" y="6417"/>
                      <a:pt x="9370" y="6217"/>
                    </a:cubicBezTo>
                    <a:cubicBezTo>
                      <a:pt x="9424" y="6004"/>
                      <a:pt x="10573" y="1098"/>
                      <a:pt x="10573" y="1098"/>
                    </a:cubicBezTo>
                    <a:cubicBezTo>
                      <a:pt x="8461" y="550"/>
                      <a:pt x="5535" y="108"/>
                      <a:pt x="4946" y="15"/>
                    </a:cubicBezTo>
                    <a:lnTo>
                      <a:pt x="4946" y="2"/>
                    </a:lnTo>
                    <a:lnTo>
                      <a:pt x="4826" y="2"/>
                    </a:lnTo>
                    <a:cubicBezTo>
                      <a:pt x="4778" y="1"/>
                      <a:pt x="4724" y="0"/>
                      <a:pt x="466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2"/>
              <p:cNvSpPr/>
              <p:nvPr/>
            </p:nvSpPr>
            <p:spPr>
              <a:xfrm>
                <a:off x="6891375" y="2774650"/>
                <a:ext cx="505903" cy="573459"/>
              </a:xfrm>
              <a:custGeom>
                <a:avLst/>
                <a:gdLst/>
                <a:ahLst/>
                <a:cxnLst/>
                <a:rect l="l" t="t" r="r" b="b"/>
                <a:pathLst>
                  <a:path w="10574" h="11986" extrusionOk="0">
                    <a:moveTo>
                      <a:pt x="4663" y="0"/>
                    </a:moveTo>
                    <a:cubicBezTo>
                      <a:pt x="3962" y="0"/>
                      <a:pt x="2422" y="70"/>
                      <a:pt x="429" y="242"/>
                    </a:cubicBezTo>
                    <a:cubicBezTo>
                      <a:pt x="429" y="242"/>
                      <a:pt x="1" y="5214"/>
                      <a:pt x="14" y="5428"/>
                    </a:cubicBezTo>
                    <a:cubicBezTo>
                      <a:pt x="28" y="5642"/>
                      <a:pt x="54" y="11217"/>
                      <a:pt x="54" y="11217"/>
                    </a:cubicBezTo>
                    <a:cubicBezTo>
                      <a:pt x="54" y="11217"/>
                      <a:pt x="589" y="11550"/>
                      <a:pt x="3877" y="11831"/>
                    </a:cubicBezTo>
                    <a:lnTo>
                      <a:pt x="3890" y="11831"/>
                    </a:lnTo>
                    <a:cubicBezTo>
                      <a:pt x="3890" y="11831"/>
                      <a:pt x="3904" y="11831"/>
                      <a:pt x="3904" y="11844"/>
                    </a:cubicBezTo>
                    <a:lnTo>
                      <a:pt x="3904" y="11831"/>
                    </a:lnTo>
                    <a:cubicBezTo>
                      <a:pt x="5311" y="11951"/>
                      <a:pt x="6332" y="11986"/>
                      <a:pt x="7039" y="11986"/>
                    </a:cubicBezTo>
                    <a:cubicBezTo>
                      <a:pt x="7983" y="11986"/>
                      <a:pt x="8368" y="11924"/>
                      <a:pt x="8368" y="11924"/>
                    </a:cubicBezTo>
                    <a:cubicBezTo>
                      <a:pt x="8368" y="11924"/>
                      <a:pt x="9331" y="6417"/>
                      <a:pt x="9370" y="6217"/>
                    </a:cubicBezTo>
                    <a:cubicBezTo>
                      <a:pt x="9424" y="6004"/>
                      <a:pt x="10573" y="1098"/>
                      <a:pt x="10573" y="1098"/>
                    </a:cubicBezTo>
                    <a:cubicBezTo>
                      <a:pt x="8461" y="550"/>
                      <a:pt x="5535" y="108"/>
                      <a:pt x="4946" y="15"/>
                    </a:cubicBezTo>
                    <a:lnTo>
                      <a:pt x="4946" y="2"/>
                    </a:lnTo>
                    <a:lnTo>
                      <a:pt x="4826" y="2"/>
                    </a:lnTo>
                    <a:cubicBezTo>
                      <a:pt x="4778" y="1"/>
                      <a:pt x="4724" y="0"/>
                      <a:pt x="4663"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2"/>
              <p:cNvSpPr/>
              <p:nvPr/>
            </p:nvSpPr>
            <p:spPr>
              <a:xfrm>
                <a:off x="6891375" y="2774650"/>
                <a:ext cx="505903" cy="573459"/>
              </a:xfrm>
              <a:custGeom>
                <a:avLst/>
                <a:gdLst/>
                <a:ahLst/>
                <a:cxnLst/>
                <a:rect l="l" t="t" r="r" b="b"/>
                <a:pathLst>
                  <a:path w="10574" h="11986" extrusionOk="0">
                    <a:moveTo>
                      <a:pt x="4663" y="0"/>
                    </a:moveTo>
                    <a:cubicBezTo>
                      <a:pt x="3962" y="0"/>
                      <a:pt x="2422" y="70"/>
                      <a:pt x="429" y="242"/>
                    </a:cubicBezTo>
                    <a:cubicBezTo>
                      <a:pt x="429" y="242"/>
                      <a:pt x="1" y="5214"/>
                      <a:pt x="14" y="5428"/>
                    </a:cubicBezTo>
                    <a:cubicBezTo>
                      <a:pt x="28" y="5642"/>
                      <a:pt x="54" y="11217"/>
                      <a:pt x="54" y="11217"/>
                    </a:cubicBezTo>
                    <a:cubicBezTo>
                      <a:pt x="54" y="11217"/>
                      <a:pt x="589" y="11550"/>
                      <a:pt x="3877" y="11831"/>
                    </a:cubicBezTo>
                    <a:lnTo>
                      <a:pt x="3890" y="11831"/>
                    </a:lnTo>
                    <a:cubicBezTo>
                      <a:pt x="3890" y="11831"/>
                      <a:pt x="3904" y="11831"/>
                      <a:pt x="3904" y="11844"/>
                    </a:cubicBezTo>
                    <a:lnTo>
                      <a:pt x="3904" y="11831"/>
                    </a:lnTo>
                    <a:cubicBezTo>
                      <a:pt x="5311" y="11951"/>
                      <a:pt x="6332" y="11986"/>
                      <a:pt x="7039" y="11986"/>
                    </a:cubicBezTo>
                    <a:cubicBezTo>
                      <a:pt x="7983" y="11986"/>
                      <a:pt x="8368" y="11924"/>
                      <a:pt x="8368" y="11924"/>
                    </a:cubicBezTo>
                    <a:cubicBezTo>
                      <a:pt x="8368" y="11924"/>
                      <a:pt x="9331" y="6417"/>
                      <a:pt x="9370" y="6217"/>
                    </a:cubicBezTo>
                    <a:cubicBezTo>
                      <a:pt x="9424" y="6004"/>
                      <a:pt x="10573" y="1098"/>
                      <a:pt x="10573" y="1098"/>
                    </a:cubicBezTo>
                    <a:cubicBezTo>
                      <a:pt x="8461" y="550"/>
                      <a:pt x="5535" y="108"/>
                      <a:pt x="4946" y="15"/>
                    </a:cubicBezTo>
                    <a:lnTo>
                      <a:pt x="4946" y="2"/>
                    </a:lnTo>
                    <a:lnTo>
                      <a:pt x="4826" y="2"/>
                    </a:lnTo>
                    <a:cubicBezTo>
                      <a:pt x="4778" y="1"/>
                      <a:pt x="4724" y="0"/>
                      <a:pt x="466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2"/>
              <p:cNvSpPr/>
              <p:nvPr/>
            </p:nvSpPr>
            <p:spPr>
              <a:xfrm>
                <a:off x="7035242" y="2774698"/>
                <a:ext cx="161856" cy="115830"/>
              </a:xfrm>
              <a:custGeom>
                <a:avLst/>
                <a:gdLst/>
                <a:ahLst/>
                <a:cxnLst/>
                <a:rect l="l" t="t" r="r" b="b"/>
                <a:pathLst>
                  <a:path w="3383" h="2421" extrusionOk="0">
                    <a:moveTo>
                      <a:pt x="1043" y="1"/>
                    </a:moveTo>
                    <a:lnTo>
                      <a:pt x="1" y="54"/>
                    </a:lnTo>
                    <a:cubicBezTo>
                      <a:pt x="1" y="54"/>
                      <a:pt x="523" y="1524"/>
                      <a:pt x="1351" y="2420"/>
                    </a:cubicBezTo>
                    <a:cubicBezTo>
                      <a:pt x="1351" y="2420"/>
                      <a:pt x="2674" y="1364"/>
                      <a:pt x="3383" y="255"/>
                    </a:cubicBezTo>
                    <a:lnTo>
                      <a:pt x="2661" y="68"/>
                    </a:lnTo>
                    <a:lnTo>
                      <a:pt x="1043"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2"/>
              <p:cNvSpPr/>
              <p:nvPr/>
            </p:nvSpPr>
            <p:spPr>
              <a:xfrm>
                <a:off x="7083230" y="2655758"/>
                <a:ext cx="97267" cy="182477"/>
              </a:xfrm>
              <a:custGeom>
                <a:avLst/>
                <a:gdLst/>
                <a:ahLst/>
                <a:cxnLst/>
                <a:rect l="l" t="t" r="r" b="b"/>
                <a:pathLst>
                  <a:path w="2033" h="3814" extrusionOk="0">
                    <a:moveTo>
                      <a:pt x="120" y="0"/>
                    </a:moveTo>
                    <a:cubicBezTo>
                      <a:pt x="120" y="0"/>
                      <a:pt x="1" y="2941"/>
                      <a:pt x="40" y="3262"/>
                    </a:cubicBezTo>
                    <a:cubicBezTo>
                      <a:pt x="94" y="3570"/>
                      <a:pt x="388" y="3770"/>
                      <a:pt x="749" y="3810"/>
                    </a:cubicBezTo>
                    <a:lnTo>
                      <a:pt x="776" y="3810"/>
                    </a:lnTo>
                    <a:cubicBezTo>
                      <a:pt x="804" y="3812"/>
                      <a:pt x="831" y="3813"/>
                      <a:pt x="859" y="3813"/>
                    </a:cubicBezTo>
                    <a:cubicBezTo>
                      <a:pt x="1186" y="3813"/>
                      <a:pt x="1478" y="3666"/>
                      <a:pt x="1564" y="3383"/>
                    </a:cubicBezTo>
                    <a:cubicBezTo>
                      <a:pt x="1658" y="3075"/>
                      <a:pt x="2032" y="161"/>
                      <a:pt x="2032" y="161"/>
                    </a:cubicBezTo>
                    <a:lnTo>
                      <a:pt x="1083" y="81"/>
                    </a:lnTo>
                    <a:lnTo>
                      <a:pt x="1056" y="81"/>
                    </a:lnTo>
                    <a:lnTo>
                      <a:pt x="120" y="0"/>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2"/>
              <p:cNvSpPr/>
              <p:nvPr/>
            </p:nvSpPr>
            <p:spPr>
              <a:xfrm>
                <a:off x="7085143" y="2655758"/>
                <a:ext cx="95353" cy="112147"/>
              </a:xfrm>
              <a:custGeom>
                <a:avLst/>
                <a:gdLst/>
                <a:ahLst/>
                <a:cxnLst/>
                <a:rect l="l" t="t" r="r" b="b"/>
                <a:pathLst>
                  <a:path w="1993" h="2344" extrusionOk="0">
                    <a:moveTo>
                      <a:pt x="80" y="0"/>
                    </a:moveTo>
                    <a:cubicBezTo>
                      <a:pt x="80" y="0"/>
                      <a:pt x="27" y="1257"/>
                      <a:pt x="0" y="2206"/>
                    </a:cubicBezTo>
                    <a:cubicBezTo>
                      <a:pt x="375" y="2273"/>
                      <a:pt x="669" y="2313"/>
                      <a:pt x="776" y="2326"/>
                    </a:cubicBezTo>
                    <a:cubicBezTo>
                      <a:pt x="862" y="2326"/>
                      <a:pt x="1114" y="2344"/>
                      <a:pt x="1446" y="2344"/>
                    </a:cubicBezTo>
                    <a:cubicBezTo>
                      <a:pt x="1526" y="2344"/>
                      <a:pt x="1610" y="2343"/>
                      <a:pt x="1698" y="2340"/>
                    </a:cubicBezTo>
                    <a:cubicBezTo>
                      <a:pt x="1832" y="1390"/>
                      <a:pt x="1992" y="161"/>
                      <a:pt x="1992" y="161"/>
                    </a:cubicBezTo>
                    <a:lnTo>
                      <a:pt x="1043" y="81"/>
                    </a:lnTo>
                    <a:lnTo>
                      <a:pt x="1016" y="81"/>
                    </a:lnTo>
                    <a:lnTo>
                      <a:pt x="80" y="0"/>
                    </a:ln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2"/>
              <p:cNvSpPr/>
              <p:nvPr/>
            </p:nvSpPr>
            <p:spPr>
              <a:xfrm>
                <a:off x="7250110" y="2581408"/>
                <a:ext cx="113295" cy="104635"/>
              </a:xfrm>
              <a:custGeom>
                <a:avLst/>
                <a:gdLst/>
                <a:ahLst/>
                <a:cxnLst/>
                <a:rect l="l" t="t" r="r" b="b"/>
                <a:pathLst>
                  <a:path w="2368" h="2187" extrusionOk="0">
                    <a:moveTo>
                      <a:pt x="1195" y="0"/>
                    </a:moveTo>
                    <a:cubicBezTo>
                      <a:pt x="680" y="0"/>
                      <a:pt x="215" y="364"/>
                      <a:pt x="108" y="886"/>
                    </a:cubicBezTo>
                    <a:cubicBezTo>
                      <a:pt x="1" y="1474"/>
                      <a:pt x="389" y="2049"/>
                      <a:pt x="977" y="2169"/>
                    </a:cubicBezTo>
                    <a:cubicBezTo>
                      <a:pt x="1043" y="2181"/>
                      <a:pt x="1109" y="2187"/>
                      <a:pt x="1173" y="2187"/>
                    </a:cubicBezTo>
                    <a:cubicBezTo>
                      <a:pt x="1688" y="2187"/>
                      <a:pt x="2153" y="1823"/>
                      <a:pt x="2260" y="1301"/>
                    </a:cubicBezTo>
                    <a:cubicBezTo>
                      <a:pt x="2367" y="713"/>
                      <a:pt x="1979" y="138"/>
                      <a:pt x="1391" y="18"/>
                    </a:cubicBezTo>
                    <a:cubicBezTo>
                      <a:pt x="1325" y="6"/>
                      <a:pt x="1259" y="0"/>
                      <a:pt x="1195"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2"/>
              <p:cNvSpPr/>
              <p:nvPr/>
            </p:nvSpPr>
            <p:spPr>
              <a:xfrm>
                <a:off x="7270587" y="2626955"/>
                <a:ext cx="42916" cy="30525"/>
              </a:xfrm>
              <a:custGeom>
                <a:avLst/>
                <a:gdLst/>
                <a:ahLst/>
                <a:cxnLst/>
                <a:rect l="l" t="t" r="r" b="b"/>
                <a:pathLst>
                  <a:path w="897" h="638" extrusionOk="0">
                    <a:moveTo>
                      <a:pt x="648" y="0"/>
                    </a:moveTo>
                    <a:cubicBezTo>
                      <a:pt x="287" y="0"/>
                      <a:pt x="1" y="322"/>
                      <a:pt x="1" y="322"/>
                    </a:cubicBezTo>
                    <a:cubicBezTo>
                      <a:pt x="232" y="554"/>
                      <a:pt x="404" y="638"/>
                      <a:pt x="532" y="638"/>
                    </a:cubicBezTo>
                    <a:cubicBezTo>
                      <a:pt x="869" y="638"/>
                      <a:pt x="897" y="55"/>
                      <a:pt x="897" y="55"/>
                    </a:cubicBezTo>
                    <a:cubicBezTo>
                      <a:pt x="812" y="16"/>
                      <a:pt x="728" y="0"/>
                      <a:pt x="648"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7270587" y="2623893"/>
                <a:ext cx="56312" cy="18516"/>
              </a:xfrm>
              <a:custGeom>
                <a:avLst/>
                <a:gdLst/>
                <a:ahLst/>
                <a:cxnLst/>
                <a:rect l="l" t="t" r="r" b="b"/>
                <a:pathLst>
                  <a:path w="1177" h="387" extrusionOk="0">
                    <a:moveTo>
                      <a:pt x="660" y="0"/>
                    </a:moveTo>
                    <a:cubicBezTo>
                      <a:pt x="290" y="0"/>
                      <a:pt x="1" y="386"/>
                      <a:pt x="1" y="386"/>
                    </a:cubicBezTo>
                    <a:cubicBezTo>
                      <a:pt x="264" y="189"/>
                      <a:pt x="497" y="127"/>
                      <a:pt x="684" y="127"/>
                    </a:cubicBezTo>
                    <a:cubicBezTo>
                      <a:pt x="991" y="127"/>
                      <a:pt x="1177" y="292"/>
                      <a:pt x="1177" y="292"/>
                    </a:cubicBezTo>
                    <a:cubicBezTo>
                      <a:pt x="1001" y="75"/>
                      <a:pt x="823" y="0"/>
                      <a:pt x="660"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6911182" y="2520407"/>
                <a:ext cx="113869" cy="104922"/>
              </a:xfrm>
              <a:custGeom>
                <a:avLst/>
                <a:gdLst/>
                <a:ahLst/>
                <a:cxnLst/>
                <a:rect l="l" t="t" r="r" b="b"/>
                <a:pathLst>
                  <a:path w="2380" h="2193" extrusionOk="0">
                    <a:moveTo>
                      <a:pt x="1176" y="1"/>
                    </a:moveTo>
                    <a:cubicBezTo>
                      <a:pt x="669" y="1"/>
                      <a:pt x="214" y="363"/>
                      <a:pt x="108" y="892"/>
                    </a:cubicBezTo>
                    <a:cubicBezTo>
                      <a:pt x="1" y="1480"/>
                      <a:pt x="389" y="2054"/>
                      <a:pt x="977" y="2175"/>
                    </a:cubicBezTo>
                    <a:cubicBezTo>
                      <a:pt x="1044" y="2187"/>
                      <a:pt x="1111" y="2193"/>
                      <a:pt x="1177" y="2193"/>
                    </a:cubicBezTo>
                    <a:cubicBezTo>
                      <a:pt x="1701" y="2193"/>
                      <a:pt x="2165" y="1828"/>
                      <a:pt x="2260" y="1306"/>
                    </a:cubicBezTo>
                    <a:cubicBezTo>
                      <a:pt x="2380" y="717"/>
                      <a:pt x="1993" y="143"/>
                      <a:pt x="1391" y="22"/>
                    </a:cubicBezTo>
                    <a:cubicBezTo>
                      <a:pt x="1319" y="8"/>
                      <a:pt x="1247" y="1"/>
                      <a:pt x="1176"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6951419" y="2566194"/>
                <a:ext cx="46792" cy="33921"/>
              </a:xfrm>
              <a:custGeom>
                <a:avLst/>
                <a:gdLst/>
                <a:ahLst/>
                <a:cxnLst/>
                <a:rect l="l" t="t" r="r" b="b"/>
                <a:pathLst>
                  <a:path w="978" h="709" extrusionOk="0">
                    <a:moveTo>
                      <a:pt x="259" y="1"/>
                    </a:moveTo>
                    <a:cubicBezTo>
                      <a:pt x="254" y="1"/>
                      <a:pt x="248" y="1"/>
                      <a:pt x="243" y="1"/>
                    </a:cubicBezTo>
                    <a:cubicBezTo>
                      <a:pt x="243" y="1"/>
                      <a:pt x="1" y="709"/>
                      <a:pt x="514" y="709"/>
                    </a:cubicBezTo>
                    <a:cubicBezTo>
                      <a:pt x="628" y="709"/>
                      <a:pt x="779" y="674"/>
                      <a:pt x="977" y="589"/>
                    </a:cubicBezTo>
                    <a:cubicBezTo>
                      <a:pt x="977" y="589"/>
                      <a:pt x="768" y="1"/>
                      <a:pt x="259"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6947687" y="2563323"/>
                <a:ext cx="50523" cy="31099"/>
              </a:xfrm>
              <a:custGeom>
                <a:avLst/>
                <a:gdLst/>
                <a:ahLst/>
                <a:cxnLst/>
                <a:rect l="l" t="t" r="r" b="b"/>
                <a:pathLst>
                  <a:path w="1056" h="650" extrusionOk="0">
                    <a:moveTo>
                      <a:pt x="389" y="0"/>
                    </a:moveTo>
                    <a:cubicBezTo>
                      <a:pt x="277" y="0"/>
                      <a:pt x="148" y="33"/>
                      <a:pt x="0" y="115"/>
                    </a:cubicBezTo>
                    <a:cubicBezTo>
                      <a:pt x="0" y="115"/>
                      <a:pt x="76" y="90"/>
                      <a:pt x="195" y="90"/>
                    </a:cubicBezTo>
                    <a:cubicBezTo>
                      <a:pt x="412" y="90"/>
                      <a:pt x="770" y="174"/>
                      <a:pt x="1055" y="649"/>
                    </a:cubicBezTo>
                    <a:cubicBezTo>
                      <a:pt x="1055" y="649"/>
                      <a:pt x="887" y="0"/>
                      <a:pt x="389"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6957878" y="2368119"/>
                <a:ext cx="366486" cy="379691"/>
              </a:xfrm>
              <a:custGeom>
                <a:avLst/>
                <a:gdLst/>
                <a:ahLst/>
                <a:cxnLst/>
                <a:rect l="l" t="t" r="r" b="b"/>
                <a:pathLst>
                  <a:path w="7660" h="7936" extrusionOk="0">
                    <a:moveTo>
                      <a:pt x="3686" y="0"/>
                    </a:moveTo>
                    <a:cubicBezTo>
                      <a:pt x="1331" y="0"/>
                      <a:pt x="685" y="2182"/>
                      <a:pt x="361" y="3847"/>
                    </a:cubicBezTo>
                    <a:cubicBezTo>
                      <a:pt x="1" y="5705"/>
                      <a:pt x="923" y="7443"/>
                      <a:pt x="3075" y="7857"/>
                    </a:cubicBezTo>
                    <a:cubicBezTo>
                      <a:pt x="3347" y="7910"/>
                      <a:pt x="3608" y="7936"/>
                      <a:pt x="3859" y="7936"/>
                    </a:cubicBezTo>
                    <a:cubicBezTo>
                      <a:pt x="5562" y="7936"/>
                      <a:pt x="6768" y="6763"/>
                      <a:pt x="7071" y="5144"/>
                    </a:cubicBezTo>
                    <a:cubicBezTo>
                      <a:pt x="7433" y="3286"/>
                      <a:pt x="7659" y="693"/>
                      <a:pt x="4572" y="92"/>
                    </a:cubicBezTo>
                    <a:cubicBezTo>
                      <a:pt x="4253" y="29"/>
                      <a:pt x="3958" y="0"/>
                      <a:pt x="3686" y="0"/>
                    </a:cubicBezTo>
                    <a:close/>
                  </a:path>
                </a:pathLst>
              </a:custGeom>
              <a:solidFill>
                <a:srgbClr val="FFD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6957878" y="2368119"/>
                <a:ext cx="366486" cy="379691"/>
              </a:xfrm>
              <a:custGeom>
                <a:avLst/>
                <a:gdLst/>
                <a:ahLst/>
                <a:cxnLst/>
                <a:rect l="l" t="t" r="r" b="b"/>
                <a:pathLst>
                  <a:path w="7660" h="7936" extrusionOk="0">
                    <a:moveTo>
                      <a:pt x="3686" y="0"/>
                    </a:moveTo>
                    <a:cubicBezTo>
                      <a:pt x="1331" y="0"/>
                      <a:pt x="685" y="2182"/>
                      <a:pt x="361" y="3847"/>
                    </a:cubicBezTo>
                    <a:cubicBezTo>
                      <a:pt x="1" y="5705"/>
                      <a:pt x="923" y="7443"/>
                      <a:pt x="3075" y="7857"/>
                    </a:cubicBezTo>
                    <a:cubicBezTo>
                      <a:pt x="3347" y="7910"/>
                      <a:pt x="3608" y="7936"/>
                      <a:pt x="3859" y="7936"/>
                    </a:cubicBezTo>
                    <a:cubicBezTo>
                      <a:pt x="5562" y="7936"/>
                      <a:pt x="6768" y="6763"/>
                      <a:pt x="7071" y="5144"/>
                    </a:cubicBezTo>
                    <a:cubicBezTo>
                      <a:pt x="7433" y="3286"/>
                      <a:pt x="7659" y="693"/>
                      <a:pt x="4572" y="92"/>
                    </a:cubicBezTo>
                    <a:cubicBezTo>
                      <a:pt x="4253" y="29"/>
                      <a:pt x="3958" y="0"/>
                      <a:pt x="3686"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7049978" y="2551027"/>
                <a:ext cx="29472" cy="6937"/>
              </a:xfrm>
              <a:custGeom>
                <a:avLst/>
                <a:gdLst/>
                <a:ahLst/>
                <a:cxnLst/>
                <a:rect l="l" t="t" r="r" b="b"/>
                <a:pathLst>
                  <a:path w="616" h="145" extrusionOk="0">
                    <a:moveTo>
                      <a:pt x="355" y="1"/>
                    </a:moveTo>
                    <a:cubicBezTo>
                      <a:pt x="261" y="1"/>
                      <a:pt x="143" y="36"/>
                      <a:pt x="1" y="145"/>
                    </a:cubicBezTo>
                    <a:cubicBezTo>
                      <a:pt x="1" y="145"/>
                      <a:pt x="155" y="35"/>
                      <a:pt x="348" y="35"/>
                    </a:cubicBezTo>
                    <a:cubicBezTo>
                      <a:pt x="433" y="35"/>
                      <a:pt x="525" y="57"/>
                      <a:pt x="616" y="118"/>
                    </a:cubicBezTo>
                    <a:cubicBezTo>
                      <a:pt x="616" y="118"/>
                      <a:pt x="526" y="1"/>
                      <a:pt x="355"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7029501" y="2507824"/>
                <a:ext cx="64829" cy="36936"/>
              </a:xfrm>
              <a:custGeom>
                <a:avLst/>
                <a:gdLst/>
                <a:ahLst/>
                <a:cxnLst/>
                <a:rect l="l" t="t" r="r" b="b"/>
                <a:pathLst>
                  <a:path w="1355" h="772" extrusionOk="0">
                    <a:moveTo>
                      <a:pt x="704" y="0"/>
                    </a:moveTo>
                    <a:cubicBezTo>
                      <a:pt x="675" y="0"/>
                      <a:pt x="645" y="2"/>
                      <a:pt x="616" y="5"/>
                    </a:cubicBezTo>
                    <a:cubicBezTo>
                      <a:pt x="254" y="45"/>
                      <a:pt x="1" y="326"/>
                      <a:pt x="28" y="633"/>
                    </a:cubicBezTo>
                    <a:cubicBezTo>
                      <a:pt x="41" y="736"/>
                      <a:pt x="80" y="772"/>
                      <a:pt x="139" y="772"/>
                    </a:cubicBezTo>
                    <a:cubicBezTo>
                      <a:pt x="256" y="772"/>
                      <a:pt x="451" y="633"/>
                      <a:pt x="682" y="606"/>
                    </a:cubicBezTo>
                    <a:cubicBezTo>
                      <a:pt x="717" y="602"/>
                      <a:pt x="752" y="601"/>
                      <a:pt x="787" y="601"/>
                    </a:cubicBezTo>
                    <a:cubicBezTo>
                      <a:pt x="871" y="601"/>
                      <a:pt x="954" y="610"/>
                      <a:pt x="1030" y="620"/>
                    </a:cubicBezTo>
                    <a:cubicBezTo>
                      <a:pt x="1104" y="630"/>
                      <a:pt x="1169" y="642"/>
                      <a:pt x="1220" y="642"/>
                    </a:cubicBezTo>
                    <a:cubicBezTo>
                      <a:pt x="1307" y="642"/>
                      <a:pt x="1354" y="608"/>
                      <a:pt x="1338" y="473"/>
                    </a:cubicBezTo>
                    <a:cubicBezTo>
                      <a:pt x="1300" y="203"/>
                      <a:pt x="1027" y="0"/>
                      <a:pt x="70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7037825" y="2540645"/>
                <a:ext cx="10286" cy="3875"/>
              </a:xfrm>
              <a:custGeom>
                <a:avLst/>
                <a:gdLst/>
                <a:ahLst/>
                <a:cxnLst/>
                <a:rect l="l" t="t" r="r" b="b"/>
                <a:pathLst>
                  <a:path w="215" h="81" extrusionOk="0">
                    <a:moveTo>
                      <a:pt x="214" y="0"/>
                    </a:moveTo>
                    <a:lnTo>
                      <a:pt x="214" y="0"/>
                    </a:lnTo>
                    <a:cubicBezTo>
                      <a:pt x="134" y="27"/>
                      <a:pt x="68" y="54"/>
                      <a:pt x="0" y="81"/>
                    </a:cubicBezTo>
                    <a:cubicBezTo>
                      <a:pt x="54" y="68"/>
                      <a:pt x="134" y="41"/>
                      <a:pt x="214" y="0"/>
                    </a:cubicBezTo>
                    <a:close/>
                  </a:path>
                </a:pathLst>
              </a:custGeom>
              <a:solidFill>
                <a:srgbClr val="FFC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7177865" y="2579542"/>
                <a:ext cx="25644" cy="15549"/>
              </a:xfrm>
              <a:custGeom>
                <a:avLst/>
                <a:gdLst/>
                <a:ahLst/>
                <a:cxnLst/>
                <a:rect l="l" t="t" r="r" b="b"/>
                <a:pathLst>
                  <a:path w="536" h="325" extrusionOk="0">
                    <a:moveTo>
                      <a:pt x="80" y="0"/>
                    </a:moveTo>
                    <a:cubicBezTo>
                      <a:pt x="55" y="0"/>
                      <a:pt x="29" y="1"/>
                      <a:pt x="1" y="3"/>
                    </a:cubicBezTo>
                    <a:cubicBezTo>
                      <a:pt x="1" y="3"/>
                      <a:pt x="3" y="3"/>
                      <a:pt x="8" y="3"/>
                    </a:cubicBezTo>
                    <a:cubicBezTo>
                      <a:pt x="61" y="3"/>
                      <a:pt x="412" y="15"/>
                      <a:pt x="536" y="324"/>
                    </a:cubicBezTo>
                    <a:cubicBezTo>
                      <a:pt x="536" y="324"/>
                      <a:pt x="523" y="0"/>
                      <a:pt x="80"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7167004" y="2539257"/>
                <a:ext cx="69087" cy="46935"/>
              </a:xfrm>
              <a:custGeom>
                <a:avLst/>
                <a:gdLst/>
                <a:ahLst/>
                <a:cxnLst/>
                <a:rect l="l" t="t" r="r" b="b"/>
                <a:pathLst>
                  <a:path w="1444" h="981" extrusionOk="0">
                    <a:moveTo>
                      <a:pt x="635" y="1"/>
                    </a:moveTo>
                    <a:cubicBezTo>
                      <a:pt x="423" y="1"/>
                      <a:pt x="230" y="95"/>
                      <a:pt x="134" y="270"/>
                    </a:cubicBezTo>
                    <a:cubicBezTo>
                      <a:pt x="0" y="551"/>
                      <a:pt x="374" y="457"/>
                      <a:pt x="695" y="618"/>
                    </a:cubicBezTo>
                    <a:cubicBezTo>
                      <a:pt x="934" y="747"/>
                      <a:pt x="1077" y="980"/>
                      <a:pt x="1195" y="980"/>
                    </a:cubicBezTo>
                    <a:cubicBezTo>
                      <a:pt x="1235" y="980"/>
                      <a:pt x="1273" y="953"/>
                      <a:pt x="1310" y="885"/>
                    </a:cubicBezTo>
                    <a:cubicBezTo>
                      <a:pt x="1444" y="605"/>
                      <a:pt x="1297" y="257"/>
                      <a:pt x="976" y="83"/>
                    </a:cubicBezTo>
                    <a:cubicBezTo>
                      <a:pt x="865" y="27"/>
                      <a:pt x="748" y="1"/>
                      <a:pt x="63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7234178" y="2631214"/>
                <a:ext cx="34543" cy="26314"/>
              </a:xfrm>
              <a:custGeom>
                <a:avLst/>
                <a:gdLst/>
                <a:ahLst/>
                <a:cxnLst/>
                <a:rect l="l" t="t" r="r" b="b"/>
                <a:pathLst>
                  <a:path w="722" h="550" extrusionOk="0">
                    <a:moveTo>
                      <a:pt x="343" y="0"/>
                    </a:moveTo>
                    <a:cubicBezTo>
                      <a:pt x="185" y="0"/>
                      <a:pt x="50" y="78"/>
                      <a:pt x="27" y="206"/>
                    </a:cubicBezTo>
                    <a:cubicBezTo>
                      <a:pt x="0" y="353"/>
                      <a:pt x="120" y="501"/>
                      <a:pt x="307" y="540"/>
                    </a:cubicBezTo>
                    <a:cubicBezTo>
                      <a:pt x="337" y="547"/>
                      <a:pt x="366" y="550"/>
                      <a:pt x="395" y="550"/>
                    </a:cubicBezTo>
                    <a:cubicBezTo>
                      <a:pt x="546" y="550"/>
                      <a:pt x="673" y="463"/>
                      <a:pt x="695" y="340"/>
                    </a:cubicBezTo>
                    <a:cubicBezTo>
                      <a:pt x="722" y="193"/>
                      <a:pt x="601" y="46"/>
                      <a:pt x="414" y="5"/>
                    </a:cubicBezTo>
                    <a:cubicBezTo>
                      <a:pt x="390" y="2"/>
                      <a:pt x="366" y="0"/>
                      <a:pt x="343"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6998833" y="2590307"/>
                <a:ext cx="34591" cy="26314"/>
              </a:xfrm>
              <a:custGeom>
                <a:avLst/>
                <a:gdLst/>
                <a:ahLst/>
                <a:cxnLst/>
                <a:rect l="l" t="t" r="r" b="b"/>
                <a:pathLst>
                  <a:path w="723" h="550" extrusionOk="0">
                    <a:moveTo>
                      <a:pt x="341" y="0"/>
                    </a:moveTo>
                    <a:cubicBezTo>
                      <a:pt x="189" y="0"/>
                      <a:pt x="51" y="88"/>
                      <a:pt x="27" y="206"/>
                    </a:cubicBezTo>
                    <a:cubicBezTo>
                      <a:pt x="0" y="353"/>
                      <a:pt x="120" y="500"/>
                      <a:pt x="307" y="540"/>
                    </a:cubicBezTo>
                    <a:cubicBezTo>
                      <a:pt x="337" y="546"/>
                      <a:pt x="366" y="549"/>
                      <a:pt x="394" y="549"/>
                    </a:cubicBezTo>
                    <a:cubicBezTo>
                      <a:pt x="542" y="549"/>
                      <a:pt x="661" y="463"/>
                      <a:pt x="695" y="340"/>
                    </a:cubicBezTo>
                    <a:cubicBezTo>
                      <a:pt x="722" y="192"/>
                      <a:pt x="588" y="46"/>
                      <a:pt x="401" y="5"/>
                    </a:cubicBezTo>
                    <a:cubicBezTo>
                      <a:pt x="381" y="2"/>
                      <a:pt x="361" y="0"/>
                      <a:pt x="341"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7089641" y="2603464"/>
                <a:ext cx="53107" cy="36027"/>
              </a:xfrm>
              <a:custGeom>
                <a:avLst/>
                <a:gdLst/>
                <a:ahLst/>
                <a:cxnLst/>
                <a:rect l="l" t="t" r="r" b="b"/>
                <a:pathLst>
                  <a:path w="1110" h="753" extrusionOk="0">
                    <a:moveTo>
                      <a:pt x="291" y="0"/>
                    </a:moveTo>
                    <a:cubicBezTo>
                      <a:pt x="213" y="0"/>
                      <a:pt x="150" y="18"/>
                      <a:pt x="120" y="65"/>
                    </a:cubicBezTo>
                    <a:cubicBezTo>
                      <a:pt x="0" y="252"/>
                      <a:pt x="441" y="680"/>
                      <a:pt x="762" y="746"/>
                    </a:cubicBezTo>
                    <a:cubicBezTo>
                      <a:pt x="762" y="746"/>
                      <a:pt x="796" y="752"/>
                      <a:pt x="846" y="752"/>
                    </a:cubicBezTo>
                    <a:cubicBezTo>
                      <a:pt x="921" y="752"/>
                      <a:pt x="1029" y="738"/>
                      <a:pt x="1109" y="666"/>
                    </a:cubicBezTo>
                    <a:lnTo>
                      <a:pt x="883" y="158"/>
                    </a:lnTo>
                    <a:cubicBezTo>
                      <a:pt x="883" y="158"/>
                      <a:pt x="522" y="0"/>
                      <a:pt x="291"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6973236" y="2472228"/>
                <a:ext cx="37127" cy="90856"/>
              </a:xfrm>
              <a:custGeom>
                <a:avLst/>
                <a:gdLst/>
                <a:ahLst/>
                <a:cxnLst/>
                <a:rect l="l" t="t" r="r" b="b"/>
                <a:pathLst>
                  <a:path w="776" h="1899" extrusionOk="0">
                    <a:moveTo>
                      <a:pt x="388" y="1"/>
                    </a:moveTo>
                    <a:cubicBezTo>
                      <a:pt x="388" y="1"/>
                      <a:pt x="147" y="322"/>
                      <a:pt x="1" y="1899"/>
                    </a:cubicBezTo>
                    <a:cubicBezTo>
                      <a:pt x="1" y="1899"/>
                      <a:pt x="642" y="1311"/>
                      <a:pt x="776" y="428"/>
                    </a:cubicBezTo>
                    <a:lnTo>
                      <a:pt x="388" y="1"/>
                    </a:lnTo>
                    <a:close/>
                  </a:path>
                </a:pathLst>
              </a:custGeom>
              <a:solidFill>
                <a:srgbClr val="2D2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6973236" y="2472228"/>
                <a:ext cx="37127" cy="90856"/>
              </a:xfrm>
              <a:custGeom>
                <a:avLst/>
                <a:gdLst/>
                <a:ahLst/>
                <a:cxnLst/>
                <a:rect l="l" t="t" r="r" b="b"/>
                <a:pathLst>
                  <a:path w="776" h="1899" extrusionOk="0">
                    <a:moveTo>
                      <a:pt x="388" y="1"/>
                    </a:moveTo>
                    <a:cubicBezTo>
                      <a:pt x="388" y="1"/>
                      <a:pt x="147" y="322"/>
                      <a:pt x="1" y="1899"/>
                    </a:cubicBezTo>
                    <a:cubicBezTo>
                      <a:pt x="1" y="1899"/>
                      <a:pt x="642" y="1311"/>
                      <a:pt x="776" y="428"/>
                    </a:cubicBezTo>
                    <a:lnTo>
                      <a:pt x="388"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6986632" y="2368310"/>
                <a:ext cx="325579" cy="254243"/>
              </a:xfrm>
              <a:custGeom>
                <a:avLst/>
                <a:gdLst/>
                <a:ahLst/>
                <a:cxnLst/>
                <a:rect l="l" t="t" r="r" b="b"/>
                <a:pathLst>
                  <a:path w="6805" h="5314" extrusionOk="0">
                    <a:moveTo>
                      <a:pt x="3089" y="0"/>
                    </a:moveTo>
                    <a:cubicBezTo>
                      <a:pt x="2945" y="0"/>
                      <a:pt x="2808" y="7"/>
                      <a:pt x="2674" y="20"/>
                    </a:cubicBezTo>
                    <a:cubicBezTo>
                      <a:pt x="1886" y="234"/>
                      <a:pt x="1124" y="890"/>
                      <a:pt x="1124" y="890"/>
                    </a:cubicBezTo>
                    <a:cubicBezTo>
                      <a:pt x="1124" y="890"/>
                      <a:pt x="1244" y="715"/>
                      <a:pt x="1338" y="555"/>
                    </a:cubicBezTo>
                    <a:lnTo>
                      <a:pt x="1338" y="555"/>
                    </a:lnTo>
                    <a:cubicBezTo>
                      <a:pt x="710" y="1036"/>
                      <a:pt x="241" y="1651"/>
                      <a:pt x="1" y="2426"/>
                    </a:cubicBezTo>
                    <a:cubicBezTo>
                      <a:pt x="427" y="3160"/>
                      <a:pt x="1937" y="3335"/>
                      <a:pt x="3282" y="3335"/>
                    </a:cubicBezTo>
                    <a:cubicBezTo>
                      <a:pt x="4511" y="3335"/>
                      <a:pt x="5602" y="3189"/>
                      <a:pt x="5602" y="3189"/>
                    </a:cubicBezTo>
                    <a:cubicBezTo>
                      <a:pt x="5655" y="4538"/>
                      <a:pt x="6431" y="5313"/>
                      <a:pt x="6431" y="5313"/>
                    </a:cubicBezTo>
                    <a:lnTo>
                      <a:pt x="6550" y="4698"/>
                    </a:lnTo>
                    <a:cubicBezTo>
                      <a:pt x="6738" y="3563"/>
                      <a:pt x="6805" y="2226"/>
                      <a:pt x="6083" y="1277"/>
                    </a:cubicBezTo>
                    <a:cubicBezTo>
                      <a:pt x="5003" y="421"/>
                      <a:pt x="3401" y="336"/>
                      <a:pt x="2803" y="336"/>
                    </a:cubicBezTo>
                    <a:cubicBezTo>
                      <a:pt x="2654" y="336"/>
                      <a:pt x="2567" y="341"/>
                      <a:pt x="2567" y="341"/>
                    </a:cubicBezTo>
                    <a:cubicBezTo>
                      <a:pt x="2567" y="341"/>
                      <a:pt x="3704" y="154"/>
                      <a:pt x="3544" y="20"/>
                    </a:cubicBezTo>
                    <a:cubicBezTo>
                      <a:pt x="3383" y="7"/>
                      <a:pt x="3233" y="0"/>
                      <a:pt x="308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6982709" y="2340226"/>
                <a:ext cx="352467" cy="282328"/>
              </a:xfrm>
              <a:custGeom>
                <a:avLst/>
                <a:gdLst/>
                <a:ahLst/>
                <a:cxnLst/>
                <a:rect l="l" t="t" r="r" b="b"/>
                <a:pathLst>
                  <a:path w="7367" h="5901" extrusionOk="0">
                    <a:moveTo>
                      <a:pt x="3298" y="1"/>
                    </a:moveTo>
                    <a:cubicBezTo>
                      <a:pt x="2368" y="1"/>
                      <a:pt x="1246" y="1062"/>
                      <a:pt x="1246" y="1062"/>
                    </a:cubicBezTo>
                    <a:cubicBezTo>
                      <a:pt x="1246" y="1062"/>
                      <a:pt x="1755" y="309"/>
                      <a:pt x="1492" y="309"/>
                    </a:cubicBezTo>
                    <a:cubicBezTo>
                      <a:pt x="1447" y="309"/>
                      <a:pt x="1381" y="330"/>
                      <a:pt x="1286" y="380"/>
                    </a:cubicBezTo>
                    <a:cubicBezTo>
                      <a:pt x="618" y="741"/>
                      <a:pt x="444" y="2104"/>
                      <a:pt x="444" y="2104"/>
                    </a:cubicBezTo>
                    <a:cubicBezTo>
                      <a:pt x="444" y="2104"/>
                      <a:pt x="228" y="1497"/>
                      <a:pt x="110" y="1497"/>
                    </a:cubicBezTo>
                    <a:cubicBezTo>
                      <a:pt x="36" y="1497"/>
                      <a:pt x="0" y="1740"/>
                      <a:pt x="83" y="2532"/>
                    </a:cubicBezTo>
                    <a:cubicBezTo>
                      <a:pt x="184" y="3558"/>
                      <a:pt x="1600" y="3814"/>
                      <a:pt x="2986" y="3814"/>
                    </a:cubicBezTo>
                    <a:cubicBezTo>
                      <a:pt x="4363" y="3814"/>
                      <a:pt x="5711" y="3562"/>
                      <a:pt x="5711" y="3562"/>
                    </a:cubicBezTo>
                    <a:cubicBezTo>
                      <a:pt x="5737" y="5059"/>
                      <a:pt x="6513" y="5900"/>
                      <a:pt x="6513" y="5900"/>
                    </a:cubicBezTo>
                    <a:lnTo>
                      <a:pt x="6686" y="5045"/>
                    </a:lnTo>
                    <a:lnTo>
                      <a:pt x="6753" y="5045"/>
                    </a:lnTo>
                    <a:cubicBezTo>
                      <a:pt x="6753" y="5045"/>
                      <a:pt x="7194" y="2760"/>
                      <a:pt x="7047" y="2492"/>
                    </a:cubicBezTo>
                    <a:cubicBezTo>
                      <a:pt x="6914" y="2211"/>
                      <a:pt x="6526" y="1985"/>
                      <a:pt x="6525" y="1984"/>
                    </a:cubicBezTo>
                    <a:lnTo>
                      <a:pt x="6525" y="1984"/>
                    </a:lnTo>
                    <a:cubicBezTo>
                      <a:pt x="6526" y="1985"/>
                      <a:pt x="6871" y="2051"/>
                      <a:pt x="7103" y="2051"/>
                    </a:cubicBezTo>
                    <a:cubicBezTo>
                      <a:pt x="7261" y="2051"/>
                      <a:pt x="7366" y="2020"/>
                      <a:pt x="7274" y="1917"/>
                    </a:cubicBezTo>
                    <a:cubicBezTo>
                      <a:pt x="7178" y="1809"/>
                      <a:pt x="7020" y="1779"/>
                      <a:pt x="6875" y="1779"/>
                    </a:cubicBezTo>
                    <a:cubicBezTo>
                      <a:pt x="6697" y="1779"/>
                      <a:pt x="6539" y="1824"/>
                      <a:pt x="6539" y="1824"/>
                    </a:cubicBezTo>
                    <a:cubicBezTo>
                      <a:pt x="6539" y="1824"/>
                      <a:pt x="6766" y="1583"/>
                      <a:pt x="6686" y="1570"/>
                    </a:cubicBezTo>
                    <a:cubicBezTo>
                      <a:pt x="6683" y="1569"/>
                      <a:pt x="6679" y="1569"/>
                      <a:pt x="6676" y="1569"/>
                    </a:cubicBezTo>
                    <a:cubicBezTo>
                      <a:pt x="6587" y="1569"/>
                      <a:pt x="6513" y="1730"/>
                      <a:pt x="6513" y="1730"/>
                    </a:cubicBezTo>
                    <a:cubicBezTo>
                      <a:pt x="5515" y="566"/>
                      <a:pt x="3764" y="436"/>
                      <a:pt x="3036" y="436"/>
                    </a:cubicBezTo>
                    <a:cubicBezTo>
                      <a:pt x="2827" y="436"/>
                      <a:pt x="2703" y="447"/>
                      <a:pt x="2703" y="447"/>
                    </a:cubicBezTo>
                    <a:cubicBezTo>
                      <a:pt x="2703" y="447"/>
                      <a:pt x="4347" y="113"/>
                      <a:pt x="3412" y="6"/>
                    </a:cubicBezTo>
                    <a:cubicBezTo>
                      <a:pt x="3374" y="3"/>
                      <a:pt x="3337" y="1"/>
                      <a:pt x="3298" y="1"/>
                    </a:cubicBezTo>
                    <a:close/>
                  </a:path>
                </a:pathLst>
              </a:custGeom>
              <a:solidFill>
                <a:srgbClr val="3A34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6982709" y="2340226"/>
                <a:ext cx="352467" cy="282328"/>
              </a:xfrm>
              <a:custGeom>
                <a:avLst/>
                <a:gdLst/>
                <a:ahLst/>
                <a:cxnLst/>
                <a:rect l="l" t="t" r="r" b="b"/>
                <a:pathLst>
                  <a:path w="7367" h="5901" extrusionOk="0">
                    <a:moveTo>
                      <a:pt x="3298" y="1"/>
                    </a:moveTo>
                    <a:cubicBezTo>
                      <a:pt x="2368" y="1"/>
                      <a:pt x="1246" y="1062"/>
                      <a:pt x="1246" y="1062"/>
                    </a:cubicBezTo>
                    <a:cubicBezTo>
                      <a:pt x="1246" y="1062"/>
                      <a:pt x="1755" y="309"/>
                      <a:pt x="1492" y="309"/>
                    </a:cubicBezTo>
                    <a:cubicBezTo>
                      <a:pt x="1447" y="309"/>
                      <a:pt x="1381" y="330"/>
                      <a:pt x="1286" y="380"/>
                    </a:cubicBezTo>
                    <a:cubicBezTo>
                      <a:pt x="618" y="741"/>
                      <a:pt x="444" y="2104"/>
                      <a:pt x="444" y="2104"/>
                    </a:cubicBezTo>
                    <a:cubicBezTo>
                      <a:pt x="444" y="2104"/>
                      <a:pt x="228" y="1497"/>
                      <a:pt x="110" y="1497"/>
                    </a:cubicBezTo>
                    <a:cubicBezTo>
                      <a:pt x="36" y="1497"/>
                      <a:pt x="0" y="1740"/>
                      <a:pt x="83" y="2532"/>
                    </a:cubicBezTo>
                    <a:cubicBezTo>
                      <a:pt x="184" y="3558"/>
                      <a:pt x="1600" y="3814"/>
                      <a:pt x="2986" y="3814"/>
                    </a:cubicBezTo>
                    <a:cubicBezTo>
                      <a:pt x="4363" y="3814"/>
                      <a:pt x="5711" y="3562"/>
                      <a:pt x="5711" y="3562"/>
                    </a:cubicBezTo>
                    <a:cubicBezTo>
                      <a:pt x="5737" y="5059"/>
                      <a:pt x="6513" y="5900"/>
                      <a:pt x="6513" y="5900"/>
                    </a:cubicBezTo>
                    <a:lnTo>
                      <a:pt x="6686" y="5045"/>
                    </a:lnTo>
                    <a:lnTo>
                      <a:pt x="6753" y="5045"/>
                    </a:lnTo>
                    <a:cubicBezTo>
                      <a:pt x="6753" y="5045"/>
                      <a:pt x="7194" y="2760"/>
                      <a:pt x="7047" y="2492"/>
                    </a:cubicBezTo>
                    <a:cubicBezTo>
                      <a:pt x="6914" y="2211"/>
                      <a:pt x="6526" y="1985"/>
                      <a:pt x="6525" y="1984"/>
                    </a:cubicBezTo>
                    <a:lnTo>
                      <a:pt x="6525" y="1984"/>
                    </a:lnTo>
                    <a:cubicBezTo>
                      <a:pt x="6526" y="1985"/>
                      <a:pt x="6871" y="2051"/>
                      <a:pt x="7103" y="2051"/>
                    </a:cubicBezTo>
                    <a:cubicBezTo>
                      <a:pt x="7261" y="2051"/>
                      <a:pt x="7366" y="2020"/>
                      <a:pt x="7274" y="1917"/>
                    </a:cubicBezTo>
                    <a:cubicBezTo>
                      <a:pt x="7178" y="1809"/>
                      <a:pt x="7020" y="1779"/>
                      <a:pt x="6875" y="1779"/>
                    </a:cubicBezTo>
                    <a:cubicBezTo>
                      <a:pt x="6697" y="1779"/>
                      <a:pt x="6539" y="1824"/>
                      <a:pt x="6539" y="1824"/>
                    </a:cubicBezTo>
                    <a:cubicBezTo>
                      <a:pt x="6539" y="1824"/>
                      <a:pt x="6766" y="1583"/>
                      <a:pt x="6686" y="1570"/>
                    </a:cubicBezTo>
                    <a:cubicBezTo>
                      <a:pt x="6683" y="1569"/>
                      <a:pt x="6679" y="1569"/>
                      <a:pt x="6676" y="1569"/>
                    </a:cubicBezTo>
                    <a:cubicBezTo>
                      <a:pt x="6587" y="1569"/>
                      <a:pt x="6513" y="1730"/>
                      <a:pt x="6513" y="1730"/>
                    </a:cubicBezTo>
                    <a:cubicBezTo>
                      <a:pt x="5515" y="566"/>
                      <a:pt x="3764" y="436"/>
                      <a:pt x="3036" y="436"/>
                    </a:cubicBezTo>
                    <a:cubicBezTo>
                      <a:pt x="2827" y="436"/>
                      <a:pt x="2703" y="447"/>
                      <a:pt x="2703" y="447"/>
                    </a:cubicBezTo>
                    <a:cubicBezTo>
                      <a:pt x="2703" y="447"/>
                      <a:pt x="4347" y="113"/>
                      <a:pt x="3412" y="6"/>
                    </a:cubicBezTo>
                    <a:cubicBezTo>
                      <a:pt x="3374" y="3"/>
                      <a:pt x="3337" y="1"/>
                      <a:pt x="3298"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6991130" y="3010713"/>
                <a:ext cx="213672" cy="21769"/>
              </a:xfrm>
              <a:custGeom>
                <a:avLst/>
                <a:gdLst/>
                <a:ahLst/>
                <a:cxnLst/>
                <a:rect l="l" t="t" r="r" b="b"/>
                <a:pathLst>
                  <a:path w="4466" h="455" extrusionOk="0">
                    <a:moveTo>
                      <a:pt x="1" y="0"/>
                    </a:moveTo>
                    <a:lnTo>
                      <a:pt x="4465" y="455"/>
                    </a:lnTo>
                    <a:cubicBezTo>
                      <a:pt x="3289" y="200"/>
                      <a:pt x="1" y="0"/>
                      <a:pt x="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7060838" y="2586623"/>
                <a:ext cx="14114" cy="18085"/>
              </a:xfrm>
              <a:custGeom>
                <a:avLst/>
                <a:gdLst/>
                <a:ahLst/>
                <a:cxnLst/>
                <a:rect l="l" t="t" r="r" b="b"/>
                <a:pathLst>
                  <a:path w="295" h="378" extrusionOk="0">
                    <a:moveTo>
                      <a:pt x="144" y="0"/>
                    </a:moveTo>
                    <a:cubicBezTo>
                      <a:pt x="71" y="0"/>
                      <a:pt x="13" y="77"/>
                      <a:pt x="0" y="176"/>
                    </a:cubicBezTo>
                    <a:cubicBezTo>
                      <a:pt x="0" y="283"/>
                      <a:pt x="54" y="376"/>
                      <a:pt x="121" y="376"/>
                    </a:cubicBezTo>
                    <a:cubicBezTo>
                      <a:pt x="127" y="377"/>
                      <a:pt x="133" y="378"/>
                      <a:pt x="139" y="378"/>
                    </a:cubicBezTo>
                    <a:cubicBezTo>
                      <a:pt x="211" y="378"/>
                      <a:pt x="269" y="302"/>
                      <a:pt x="282" y="203"/>
                    </a:cubicBezTo>
                    <a:cubicBezTo>
                      <a:pt x="294" y="96"/>
                      <a:pt x="228" y="2"/>
                      <a:pt x="161" y="2"/>
                    </a:cubicBezTo>
                    <a:cubicBezTo>
                      <a:pt x="155" y="1"/>
                      <a:pt x="149" y="0"/>
                      <a:pt x="144" y="0"/>
                    </a:cubicBezTo>
                    <a:close/>
                  </a:path>
                </a:pathLst>
              </a:custGeom>
              <a:solidFill>
                <a:srgbClr val="353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7170832" y="2602603"/>
                <a:ext cx="14114" cy="18037"/>
              </a:xfrm>
              <a:custGeom>
                <a:avLst/>
                <a:gdLst/>
                <a:ahLst/>
                <a:cxnLst/>
                <a:rect l="l" t="t" r="r" b="b"/>
                <a:pathLst>
                  <a:path w="295" h="377" extrusionOk="0">
                    <a:moveTo>
                      <a:pt x="143" y="1"/>
                    </a:moveTo>
                    <a:cubicBezTo>
                      <a:pt x="71" y="1"/>
                      <a:pt x="13" y="77"/>
                      <a:pt x="0" y="176"/>
                    </a:cubicBezTo>
                    <a:cubicBezTo>
                      <a:pt x="0" y="283"/>
                      <a:pt x="54" y="377"/>
                      <a:pt x="121" y="377"/>
                    </a:cubicBezTo>
                    <a:cubicBezTo>
                      <a:pt x="201" y="377"/>
                      <a:pt x="268" y="309"/>
                      <a:pt x="282" y="202"/>
                    </a:cubicBezTo>
                    <a:cubicBezTo>
                      <a:pt x="294" y="96"/>
                      <a:pt x="228" y="2"/>
                      <a:pt x="161" y="2"/>
                    </a:cubicBezTo>
                    <a:cubicBezTo>
                      <a:pt x="155" y="1"/>
                      <a:pt x="149" y="1"/>
                      <a:pt x="143" y="1"/>
                    </a:cubicBezTo>
                    <a:close/>
                  </a:path>
                </a:pathLst>
              </a:custGeom>
              <a:solidFill>
                <a:srgbClr val="353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7130547" y="2655566"/>
                <a:ext cx="44830" cy="36696"/>
              </a:xfrm>
              <a:custGeom>
                <a:avLst/>
                <a:gdLst/>
                <a:ahLst/>
                <a:cxnLst/>
                <a:rect l="l" t="t" r="r" b="b"/>
                <a:pathLst>
                  <a:path w="937" h="767" extrusionOk="0">
                    <a:moveTo>
                      <a:pt x="444" y="1"/>
                    </a:moveTo>
                    <a:cubicBezTo>
                      <a:pt x="152" y="1"/>
                      <a:pt x="1" y="767"/>
                      <a:pt x="1" y="767"/>
                    </a:cubicBezTo>
                    <a:cubicBezTo>
                      <a:pt x="301" y="642"/>
                      <a:pt x="553" y="614"/>
                      <a:pt x="719" y="614"/>
                    </a:cubicBezTo>
                    <a:cubicBezTo>
                      <a:pt x="857" y="614"/>
                      <a:pt x="936" y="633"/>
                      <a:pt x="936" y="633"/>
                    </a:cubicBezTo>
                    <a:cubicBezTo>
                      <a:pt x="743" y="162"/>
                      <a:pt x="579" y="1"/>
                      <a:pt x="444"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7072991" y="2630831"/>
                <a:ext cx="113247" cy="39089"/>
              </a:xfrm>
              <a:custGeom>
                <a:avLst/>
                <a:gdLst/>
                <a:ahLst/>
                <a:cxnLst/>
                <a:rect l="l" t="t" r="r" b="b"/>
                <a:pathLst>
                  <a:path w="2367" h="817" extrusionOk="0">
                    <a:moveTo>
                      <a:pt x="682" y="1"/>
                    </a:moveTo>
                    <a:cubicBezTo>
                      <a:pt x="682" y="1"/>
                      <a:pt x="1" y="441"/>
                      <a:pt x="94" y="602"/>
                    </a:cubicBezTo>
                    <a:cubicBezTo>
                      <a:pt x="119" y="657"/>
                      <a:pt x="164" y="676"/>
                      <a:pt x="212" y="676"/>
                    </a:cubicBezTo>
                    <a:cubicBezTo>
                      <a:pt x="317" y="676"/>
                      <a:pt x="441" y="589"/>
                      <a:pt x="441" y="589"/>
                    </a:cubicBezTo>
                    <a:cubicBezTo>
                      <a:pt x="441" y="589"/>
                      <a:pt x="589" y="815"/>
                      <a:pt x="669" y="815"/>
                    </a:cubicBezTo>
                    <a:cubicBezTo>
                      <a:pt x="672" y="816"/>
                      <a:pt x="675" y="816"/>
                      <a:pt x="677" y="816"/>
                    </a:cubicBezTo>
                    <a:cubicBezTo>
                      <a:pt x="754" y="816"/>
                      <a:pt x="816" y="628"/>
                      <a:pt x="816" y="628"/>
                    </a:cubicBezTo>
                    <a:cubicBezTo>
                      <a:pt x="816" y="628"/>
                      <a:pt x="976" y="789"/>
                      <a:pt x="1124" y="803"/>
                    </a:cubicBezTo>
                    <a:cubicBezTo>
                      <a:pt x="1128" y="803"/>
                      <a:pt x="1133" y="803"/>
                      <a:pt x="1137" y="803"/>
                    </a:cubicBezTo>
                    <a:cubicBezTo>
                      <a:pt x="1289" y="803"/>
                      <a:pt x="1377" y="602"/>
                      <a:pt x="1377" y="602"/>
                    </a:cubicBezTo>
                    <a:cubicBezTo>
                      <a:pt x="1377" y="602"/>
                      <a:pt x="1493" y="683"/>
                      <a:pt x="1617" y="683"/>
                    </a:cubicBezTo>
                    <a:cubicBezTo>
                      <a:pt x="1626" y="683"/>
                      <a:pt x="1635" y="683"/>
                      <a:pt x="1644" y="682"/>
                    </a:cubicBezTo>
                    <a:cubicBezTo>
                      <a:pt x="1792" y="682"/>
                      <a:pt x="1832" y="495"/>
                      <a:pt x="1832" y="495"/>
                    </a:cubicBezTo>
                    <a:cubicBezTo>
                      <a:pt x="1832" y="495"/>
                      <a:pt x="2039" y="579"/>
                      <a:pt x="2180" y="579"/>
                    </a:cubicBezTo>
                    <a:cubicBezTo>
                      <a:pt x="2225" y="579"/>
                      <a:pt x="2264" y="571"/>
                      <a:pt x="2286" y="548"/>
                    </a:cubicBezTo>
                    <a:cubicBezTo>
                      <a:pt x="2366" y="441"/>
                      <a:pt x="1979" y="174"/>
                      <a:pt x="1431" y="108"/>
                    </a:cubicBezTo>
                    <a:cubicBezTo>
                      <a:pt x="1431" y="108"/>
                      <a:pt x="1344" y="194"/>
                      <a:pt x="1173" y="194"/>
                    </a:cubicBezTo>
                    <a:cubicBezTo>
                      <a:pt x="1052" y="194"/>
                      <a:pt x="888" y="150"/>
                      <a:pt x="68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7142700" y="2698578"/>
                <a:ext cx="18611" cy="3253"/>
              </a:xfrm>
              <a:custGeom>
                <a:avLst/>
                <a:gdLst/>
                <a:ahLst/>
                <a:cxnLst/>
                <a:rect l="l" t="t" r="r" b="b"/>
                <a:pathLst>
                  <a:path w="389" h="68" extrusionOk="0">
                    <a:moveTo>
                      <a:pt x="134" y="1"/>
                    </a:moveTo>
                    <a:cubicBezTo>
                      <a:pt x="57" y="1"/>
                      <a:pt x="0" y="14"/>
                      <a:pt x="0" y="14"/>
                    </a:cubicBezTo>
                    <a:lnTo>
                      <a:pt x="388" y="68"/>
                    </a:lnTo>
                    <a:cubicBezTo>
                      <a:pt x="308" y="14"/>
                      <a:pt x="211" y="1"/>
                      <a:pt x="134"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7090932" y="2600498"/>
                <a:ext cx="51815" cy="40715"/>
              </a:xfrm>
              <a:custGeom>
                <a:avLst/>
                <a:gdLst/>
                <a:ahLst/>
                <a:cxnLst/>
                <a:rect l="l" t="t" r="r" b="b"/>
                <a:pathLst>
                  <a:path w="1083" h="851" extrusionOk="0">
                    <a:moveTo>
                      <a:pt x="240" y="1"/>
                    </a:moveTo>
                    <a:cubicBezTo>
                      <a:pt x="219" y="1"/>
                      <a:pt x="197" y="2"/>
                      <a:pt x="173" y="6"/>
                    </a:cubicBezTo>
                    <a:cubicBezTo>
                      <a:pt x="134" y="20"/>
                      <a:pt x="80" y="33"/>
                      <a:pt x="54" y="73"/>
                    </a:cubicBezTo>
                    <a:cubicBezTo>
                      <a:pt x="13" y="113"/>
                      <a:pt x="0" y="166"/>
                      <a:pt x="0" y="220"/>
                    </a:cubicBezTo>
                    <a:cubicBezTo>
                      <a:pt x="13" y="300"/>
                      <a:pt x="54" y="380"/>
                      <a:pt x="93" y="434"/>
                    </a:cubicBezTo>
                    <a:cubicBezTo>
                      <a:pt x="187" y="554"/>
                      <a:pt x="294" y="647"/>
                      <a:pt x="401" y="728"/>
                    </a:cubicBezTo>
                    <a:cubicBezTo>
                      <a:pt x="521" y="795"/>
                      <a:pt x="642" y="848"/>
                      <a:pt x="749" y="848"/>
                    </a:cubicBezTo>
                    <a:cubicBezTo>
                      <a:pt x="765" y="850"/>
                      <a:pt x="780" y="851"/>
                      <a:pt x="795" y="851"/>
                    </a:cubicBezTo>
                    <a:cubicBezTo>
                      <a:pt x="889" y="851"/>
                      <a:pt x="956" y="818"/>
                      <a:pt x="1002" y="795"/>
                    </a:cubicBezTo>
                    <a:cubicBezTo>
                      <a:pt x="1029" y="781"/>
                      <a:pt x="1056" y="754"/>
                      <a:pt x="1069" y="742"/>
                    </a:cubicBezTo>
                    <a:lnTo>
                      <a:pt x="1082" y="728"/>
                    </a:lnTo>
                    <a:lnTo>
                      <a:pt x="1082" y="728"/>
                    </a:lnTo>
                    <a:cubicBezTo>
                      <a:pt x="1082" y="728"/>
                      <a:pt x="1055" y="754"/>
                      <a:pt x="1002" y="768"/>
                    </a:cubicBezTo>
                    <a:cubicBezTo>
                      <a:pt x="975" y="782"/>
                      <a:pt x="939" y="788"/>
                      <a:pt x="897" y="788"/>
                    </a:cubicBezTo>
                    <a:cubicBezTo>
                      <a:pt x="855" y="788"/>
                      <a:pt x="809" y="782"/>
                      <a:pt x="761" y="768"/>
                    </a:cubicBezTo>
                    <a:cubicBezTo>
                      <a:pt x="681" y="754"/>
                      <a:pt x="574" y="701"/>
                      <a:pt x="481" y="621"/>
                    </a:cubicBezTo>
                    <a:cubicBezTo>
                      <a:pt x="374" y="554"/>
                      <a:pt x="280" y="460"/>
                      <a:pt x="214" y="353"/>
                    </a:cubicBezTo>
                    <a:cubicBezTo>
                      <a:pt x="173" y="314"/>
                      <a:pt x="147" y="246"/>
                      <a:pt x="147" y="207"/>
                    </a:cubicBezTo>
                    <a:cubicBezTo>
                      <a:pt x="147" y="166"/>
                      <a:pt x="147" y="140"/>
                      <a:pt x="200" y="127"/>
                    </a:cubicBezTo>
                    <a:lnTo>
                      <a:pt x="360" y="127"/>
                    </a:lnTo>
                    <a:cubicBezTo>
                      <a:pt x="414" y="127"/>
                      <a:pt x="467" y="140"/>
                      <a:pt x="521" y="153"/>
                    </a:cubicBezTo>
                    <a:cubicBezTo>
                      <a:pt x="615" y="166"/>
                      <a:pt x="708" y="180"/>
                      <a:pt x="761" y="207"/>
                    </a:cubicBezTo>
                    <a:cubicBezTo>
                      <a:pt x="815" y="220"/>
                      <a:pt x="856" y="220"/>
                      <a:pt x="856" y="220"/>
                    </a:cubicBezTo>
                    <a:lnTo>
                      <a:pt x="775" y="180"/>
                    </a:lnTo>
                    <a:cubicBezTo>
                      <a:pt x="722" y="153"/>
                      <a:pt x="642" y="100"/>
                      <a:pt x="548" y="73"/>
                    </a:cubicBezTo>
                    <a:cubicBezTo>
                      <a:pt x="494" y="46"/>
                      <a:pt x="441" y="33"/>
                      <a:pt x="374" y="20"/>
                    </a:cubicBezTo>
                    <a:cubicBezTo>
                      <a:pt x="336" y="10"/>
                      <a:pt x="292" y="1"/>
                      <a:pt x="240"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7104329" y="2792592"/>
                <a:ext cx="103630" cy="148412"/>
              </a:xfrm>
              <a:custGeom>
                <a:avLst/>
                <a:gdLst/>
                <a:ahLst/>
                <a:cxnLst/>
                <a:rect l="l" t="t" r="r" b="b"/>
                <a:pathLst>
                  <a:path w="2166" h="3102" extrusionOk="0">
                    <a:moveTo>
                      <a:pt x="2166" y="1"/>
                    </a:moveTo>
                    <a:lnTo>
                      <a:pt x="2126" y="202"/>
                    </a:lnTo>
                    <a:lnTo>
                      <a:pt x="2085" y="402"/>
                    </a:lnTo>
                    <a:cubicBezTo>
                      <a:pt x="2046" y="535"/>
                      <a:pt x="2019" y="669"/>
                      <a:pt x="1979" y="803"/>
                    </a:cubicBezTo>
                    <a:cubicBezTo>
                      <a:pt x="1939" y="936"/>
                      <a:pt x="1885" y="1070"/>
                      <a:pt x="1845" y="1191"/>
                    </a:cubicBezTo>
                    <a:cubicBezTo>
                      <a:pt x="1791" y="1325"/>
                      <a:pt x="1752" y="1458"/>
                      <a:pt x="1684" y="1578"/>
                    </a:cubicBezTo>
                    <a:cubicBezTo>
                      <a:pt x="1631" y="1699"/>
                      <a:pt x="1565" y="1833"/>
                      <a:pt x="1511" y="1952"/>
                    </a:cubicBezTo>
                    <a:lnTo>
                      <a:pt x="1310" y="2314"/>
                    </a:lnTo>
                    <a:cubicBezTo>
                      <a:pt x="1174" y="2525"/>
                      <a:pt x="1036" y="2748"/>
                      <a:pt x="878" y="2950"/>
                    </a:cubicBezTo>
                    <a:lnTo>
                      <a:pt x="878" y="2950"/>
                    </a:lnTo>
                    <a:lnTo>
                      <a:pt x="469" y="2661"/>
                    </a:lnTo>
                    <a:cubicBezTo>
                      <a:pt x="308" y="2554"/>
                      <a:pt x="161" y="2447"/>
                      <a:pt x="0" y="2340"/>
                    </a:cubicBezTo>
                    <a:lnTo>
                      <a:pt x="0" y="2340"/>
                    </a:lnTo>
                    <a:cubicBezTo>
                      <a:pt x="134" y="2474"/>
                      <a:pt x="282" y="2594"/>
                      <a:pt x="415" y="2715"/>
                    </a:cubicBezTo>
                    <a:lnTo>
                      <a:pt x="856" y="3075"/>
                    </a:lnTo>
                    <a:lnTo>
                      <a:pt x="896" y="3102"/>
                    </a:lnTo>
                    <a:lnTo>
                      <a:pt x="923" y="3062"/>
                    </a:lnTo>
                    <a:cubicBezTo>
                      <a:pt x="1030" y="2955"/>
                      <a:pt x="1110" y="2848"/>
                      <a:pt x="1190" y="2728"/>
                    </a:cubicBezTo>
                    <a:cubicBezTo>
                      <a:pt x="1271" y="2621"/>
                      <a:pt x="1351" y="2501"/>
                      <a:pt x="1431" y="2380"/>
                    </a:cubicBezTo>
                    <a:lnTo>
                      <a:pt x="1631" y="2020"/>
                    </a:lnTo>
                    <a:cubicBezTo>
                      <a:pt x="1698" y="1886"/>
                      <a:pt x="1752" y="1765"/>
                      <a:pt x="1805" y="1632"/>
                    </a:cubicBezTo>
                    <a:cubicBezTo>
                      <a:pt x="1872" y="1498"/>
                      <a:pt x="1912" y="1364"/>
                      <a:pt x="1952" y="1231"/>
                    </a:cubicBezTo>
                    <a:cubicBezTo>
                      <a:pt x="1992" y="1097"/>
                      <a:pt x="2032" y="963"/>
                      <a:pt x="2059" y="830"/>
                    </a:cubicBezTo>
                    <a:cubicBezTo>
                      <a:pt x="2073" y="763"/>
                      <a:pt x="2099" y="696"/>
                      <a:pt x="2112" y="616"/>
                    </a:cubicBezTo>
                    <a:cubicBezTo>
                      <a:pt x="2126" y="549"/>
                      <a:pt x="2126" y="482"/>
                      <a:pt x="2139" y="416"/>
                    </a:cubicBezTo>
                    <a:cubicBezTo>
                      <a:pt x="2166" y="282"/>
                      <a:pt x="2166" y="134"/>
                      <a:pt x="216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7016726" y="2788764"/>
                <a:ext cx="74254" cy="131810"/>
              </a:xfrm>
              <a:custGeom>
                <a:avLst/>
                <a:gdLst/>
                <a:ahLst/>
                <a:cxnLst/>
                <a:rect l="l" t="t" r="r" b="b"/>
                <a:pathLst>
                  <a:path w="1552" h="2755" extrusionOk="0">
                    <a:moveTo>
                      <a:pt x="27" y="1"/>
                    </a:moveTo>
                    <a:cubicBezTo>
                      <a:pt x="13" y="108"/>
                      <a:pt x="1" y="228"/>
                      <a:pt x="1" y="348"/>
                    </a:cubicBezTo>
                    <a:cubicBezTo>
                      <a:pt x="1" y="469"/>
                      <a:pt x="1" y="589"/>
                      <a:pt x="13" y="710"/>
                    </a:cubicBezTo>
                    <a:lnTo>
                      <a:pt x="54" y="1070"/>
                    </a:lnTo>
                    <a:cubicBezTo>
                      <a:pt x="81" y="1177"/>
                      <a:pt x="108" y="1298"/>
                      <a:pt x="134" y="1417"/>
                    </a:cubicBezTo>
                    <a:cubicBezTo>
                      <a:pt x="161" y="1538"/>
                      <a:pt x="201" y="1645"/>
                      <a:pt x="241" y="1765"/>
                    </a:cubicBezTo>
                    <a:cubicBezTo>
                      <a:pt x="281" y="1872"/>
                      <a:pt x="334" y="1979"/>
                      <a:pt x="375" y="2100"/>
                    </a:cubicBezTo>
                    <a:cubicBezTo>
                      <a:pt x="482" y="2314"/>
                      <a:pt x="589" y="2527"/>
                      <a:pt x="735" y="2715"/>
                    </a:cubicBezTo>
                    <a:lnTo>
                      <a:pt x="762" y="2754"/>
                    </a:lnTo>
                    <a:lnTo>
                      <a:pt x="803" y="2741"/>
                    </a:lnTo>
                    <a:cubicBezTo>
                      <a:pt x="922" y="2674"/>
                      <a:pt x="1056" y="2620"/>
                      <a:pt x="1177" y="2554"/>
                    </a:cubicBezTo>
                    <a:cubicBezTo>
                      <a:pt x="1297" y="2501"/>
                      <a:pt x="1430" y="2433"/>
                      <a:pt x="1551" y="2367"/>
                    </a:cubicBezTo>
                    <a:lnTo>
                      <a:pt x="1551" y="2367"/>
                    </a:lnTo>
                    <a:cubicBezTo>
                      <a:pt x="1417" y="2407"/>
                      <a:pt x="1284" y="2460"/>
                      <a:pt x="1150" y="2501"/>
                    </a:cubicBezTo>
                    <a:cubicBezTo>
                      <a:pt x="1030" y="2536"/>
                      <a:pt x="910" y="2583"/>
                      <a:pt x="799" y="2631"/>
                    </a:cubicBezTo>
                    <a:lnTo>
                      <a:pt x="799" y="2631"/>
                    </a:lnTo>
                    <a:cubicBezTo>
                      <a:pt x="751" y="2545"/>
                      <a:pt x="703" y="2449"/>
                      <a:pt x="655" y="2353"/>
                    </a:cubicBezTo>
                    <a:cubicBezTo>
                      <a:pt x="602" y="2246"/>
                      <a:pt x="548" y="2139"/>
                      <a:pt x="509" y="2032"/>
                    </a:cubicBezTo>
                    <a:cubicBezTo>
                      <a:pt x="455" y="1925"/>
                      <a:pt x="414" y="1818"/>
                      <a:pt x="375" y="1712"/>
                    </a:cubicBezTo>
                    <a:cubicBezTo>
                      <a:pt x="334" y="1605"/>
                      <a:pt x="295" y="1498"/>
                      <a:pt x="268" y="1378"/>
                    </a:cubicBezTo>
                    <a:cubicBezTo>
                      <a:pt x="227" y="1271"/>
                      <a:pt x="201" y="1150"/>
                      <a:pt x="174" y="1043"/>
                    </a:cubicBezTo>
                    <a:cubicBezTo>
                      <a:pt x="147" y="923"/>
                      <a:pt x="120" y="816"/>
                      <a:pt x="108" y="696"/>
                    </a:cubicBezTo>
                    <a:cubicBezTo>
                      <a:pt x="81" y="576"/>
                      <a:pt x="67" y="469"/>
                      <a:pt x="54" y="348"/>
                    </a:cubicBezTo>
                    <a:cubicBezTo>
                      <a:pt x="40" y="228"/>
                      <a:pt x="40" y="108"/>
                      <a:pt x="27"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6872811" y="2774698"/>
                <a:ext cx="212380" cy="572454"/>
              </a:xfrm>
              <a:custGeom>
                <a:avLst/>
                <a:gdLst/>
                <a:ahLst/>
                <a:cxnLst/>
                <a:rect l="l" t="t" r="r" b="b"/>
                <a:pathLst>
                  <a:path w="4439" h="11965" extrusionOk="0">
                    <a:moveTo>
                      <a:pt x="4438" y="1"/>
                    </a:moveTo>
                    <a:cubicBezTo>
                      <a:pt x="1979" y="1"/>
                      <a:pt x="202" y="214"/>
                      <a:pt x="202" y="214"/>
                    </a:cubicBezTo>
                    <a:cubicBezTo>
                      <a:pt x="27" y="1084"/>
                      <a:pt x="121" y="5201"/>
                      <a:pt x="121" y="5201"/>
                    </a:cubicBezTo>
                    <a:cubicBezTo>
                      <a:pt x="1" y="7058"/>
                      <a:pt x="1" y="11469"/>
                      <a:pt x="1" y="11469"/>
                    </a:cubicBezTo>
                    <a:cubicBezTo>
                      <a:pt x="534" y="11942"/>
                      <a:pt x="1200" y="11964"/>
                      <a:pt x="1319" y="11964"/>
                    </a:cubicBezTo>
                    <a:cubicBezTo>
                      <a:pt x="1331" y="11964"/>
                      <a:pt x="1337" y="11964"/>
                      <a:pt x="1337" y="11964"/>
                    </a:cubicBezTo>
                    <a:cubicBezTo>
                      <a:pt x="1498" y="6470"/>
                      <a:pt x="2273" y="121"/>
                      <a:pt x="2273" y="121"/>
                    </a:cubicBezTo>
                    <a:lnTo>
                      <a:pt x="4438" y="1"/>
                    </a:lnTo>
                    <a:close/>
                  </a:path>
                </a:pathLst>
              </a:custGeom>
              <a:solidFill>
                <a:srgbClr val="2B6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6872811" y="2774698"/>
                <a:ext cx="212380" cy="572454"/>
              </a:xfrm>
              <a:custGeom>
                <a:avLst/>
                <a:gdLst/>
                <a:ahLst/>
                <a:cxnLst/>
                <a:rect l="l" t="t" r="r" b="b"/>
                <a:pathLst>
                  <a:path w="4439" h="11965" extrusionOk="0">
                    <a:moveTo>
                      <a:pt x="4438" y="1"/>
                    </a:moveTo>
                    <a:cubicBezTo>
                      <a:pt x="1979" y="1"/>
                      <a:pt x="202" y="214"/>
                      <a:pt x="202" y="214"/>
                    </a:cubicBezTo>
                    <a:cubicBezTo>
                      <a:pt x="27" y="1084"/>
                      <a:pt x="121" y="5201"/>
                      <a:pt x="121" y="5201"/>
                    </a:cubicBezTo>
                    <a:cubicBezTo>
                      <a:pt x="1" y="7058"/>
                      <a:pt x="1" y="11469"/>
                      <a:pt x="1" y="11469"/>
                    </a:cubicBezTo>
                    <a:cubicBezTo>
                      <a:pt x="534" y="11942"/>
                      <a:pt x="1200" y="11964"/>
                      <a:pt x="1319" y="11964"/>
                    </a:cubicBezTo>
                    <a:cubicBezTo>
                      <a:pt x="1331" y="11964"/>
                      <a:pt x="1337" y="11964"/>
                      <a:pt x="1337" y="11964"/>
                    </a:cubicBezTo>
                    <a:cubicBezTo>
                      <a:pt x="1498" y="6470"/>
                      <a:pt x="2273" y="121"/>
                      <a:pt x="2273" y="121"/>
                    </a:cubicBezTo>
                    <a:lnTo>
                      <a:pt x="4438"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7162555" y="2777904"/>
                <a:ext cx="244340" cy="590779"/>
              </a:xfrm>
              <a:custGeom>
                <a:avLst/>
                <a:gdLst/>
                <a:ahLst/>
                <a:cxnLst/>
                <a:rect l="l" t="t" r="r" b="b"/>
                <a:pathLst>
                  <a:path w="5107" h="12348" extrusionOk="0">
                    <a:moveTo>
                      <a:pt x="0" y="1"/>
                    </a:moveTo>
                    <a:lnTo>
                      <a:pt x="2059" y="441"/>
                    </a:lnTo>
                    <a:cubicBezTo>
                      <a:pt x="2059" y="441"/>
                      <a:pt x="1043" y="7419"/>
                      <a:pt x="735" y="12271"/>
                    </a:cubicBezTo>
                    <a:cubicBezTo>
                      <a:pt x="735" y="12271"/>
                      <a:pt x="1191" y="12347"/>
                      <a:pt x="1736" y="12347"/>
                    </a:cubicBezTo>
                    <a:cubicBezTo>
                      <a:pt x="2213" y="12347"/>
                      <a:pt x="2759" y="12289"/>
                      <a:pt x="3128" y="12070"/>
                    </a:cubicBezTo>
                    <a:lnTo>
                      <a:pt x="3996" y="5761"/>
                    </a:lnTo>
                    <a:lnTo>
                      <a:pt x="5106" y="1017"/>
                    </a:lnTo>
                    <a:cubicBezTo>
                      <a:pt x="5106" y="1017"/>
                      <a:pt x="1537" y="108"/>
                      <a:pt x="0" y="1"/>
                    </a:cubicBezTo>
                    <a:close/>
                  </a:path>
                </a:pathLst>
              </a:custGeom>
              <a:solidFill>
                <a:srgbClr val="2B6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7162555" y="2777904"/>
                <a:ext cx="244340" cy="590779"/>
              </a:xfrm>
              <a:custGeom>
                <a:avLst/>
                <a:gdLst/>
                <a:ahLst/>
                <a:cxnLst/>
                <a:rect l="l" t="t" r="r" b="b"/>
                <a:pathLst>
                  <a:path w="5107" h="12348" extrusionOk="0">
                    <a:moveTo>
                      <a:pt x="0" y="1"/>
                    </a:moveTo>
                    <a:lnTo>
                      <a:pt x="2059" y="441"/>
                    </a:lnTo>
                    <a:cubicBezTo>
                      <a:pt x="2059" y="441"/>
                      <a:pt x="1043" y="7419"/>
                      <a:pt x="735" y="12271"/>
                    </a:cubicBezTo>
                    <a:cubicBezTo>
                      <a:pt x="735" y="12271"/>
                      <a:pt x="1191" y="12347"/>
                      <a:pt x="1736" y="12347"/>
                    </a:cubicBezTo>
                    <a:cubicBezTo>
                      <a:pt x="2213" y="12347"/>
                      <a:pt x="2759" y="12289"/>
                      <a:pt x="3128" y="12070"/>
                    </a:cubicBezTo>
                    <a:lnTo>
                      <a:pt x="3996" y="5761"/>
                    </a:lnTo>
                    <a:lnTo>
                      <a:pt x="5106" y="1017"/>
                    </a:lnTo>
                    <a:cubicBezTo>
                      <a:pt x="5106" y="1017"/>
                      <a:pt x="1537" y="108"/>
                      <a:pt x="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7008019" y="2937129"/>
                <a:ext cx="235154" cy="315388"/>
              </a:xfrm>
              <a:custGeom>
                <a:avLst/>
                <a:gdLst/>
                <a:ahLst/>
                <a:cxnLst/>
                <a:rect l="l" t="t" r="r" b="b"/>
                <a:pathLst>
                  <a:path w="4915" h="6592" extrusionOk="0">
                    <a:moveTo>
                      <a:pt x="1706" y="1"/>
                    </a:moveTo>
                    <a:lnTo>
                      <a:pt x="1599" y="15"/>
                    </a:lnTo>
                    <a:cubicBezTo>
                      <a:pt x="1599" y="15"/>
                      <a:pt x="1" y="6592"/>
                      <a:pt x="3934" y="6592"/>
                    </a:cubicBezTo>
                    <a:cubicBezTo>
                      <a:pt x="3957" y="6592"/>
                      <a:pt x="3981" y="6591"/>
                      <a:pt x="4005" y="6591"/>
                    </a:cubicBezTo>
                    <a:lnTo>
                      <a:pt x="4914" y="5468"/>
                    </a:lnTo>
                    <a:lnTo>
                      <a:pt x="4273" y="4625"/>
                    </a:lnTo>
                    <a:cubicBezTo>
                      <a:pt x="4273" y="4625"/>
                      <a:pt x="3890" y="4808"/>
                      <a:pt x="3413" y="4808"/>
                    </a:cubicBezTo>
                    <a:cubicBezTo>
                      <a:pt x="2482" y="4808"/>
                      <a:pt x="1194" y="4112"/>
                      <a:pt x="1706"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6998833" y="2937129"/>
                <a:ext cx="298069" cy="276969"/>
              </a:xfrm>
              <a:custGeom>
                <a:avLst/>
                <a:gdLst/>
                <a:ahLst/>
                <a:cxnLst/>
                <a:rect l="l" t="t" r="r" b="b"/>
                <a:pathLst>
                  <a:path w="6230" h="5789" extrusionOk="0">
                    <a:moveTo>
                      <a:pt x="1952" y="1"/>
                    </a:moveTo>
                    <a:lnTo>
                      <a:pt x="1818" y="15"/>
                    </a:lnTo>
                    <a:cubicBezTo>
                      <a:pt x="1818" y="15"/>
                      <a:pt x="0" y="5709"/>
                      <a:pt x="5106" y="5789"/>
                    </a:cubicBezTo>
                    <a:lnTo>
                      <a:pt x="6229" y="4839"/>
                    </a:lnTo>
                    <a:lnTo>
                      <a:pt x="5374" y="4091"/>
                    </a:lnTo>
                    <a:cubicBezTo>
                      <a:pt x="5374" y="4091"/>
                      <a:pt x="4942" y="4222"/>
                      <a:pt x="4382" y="4222"/>
                    </a:cubicBezTo>
                    <a:cubicBezTo>
                      <a:pt x="3200" y="4222"/>
                      <a:pt x="1444" y="3637"/>
                      <a:pt x="1952" y="1"/>
                    </a:cubicBezTo>
                    <a:close/>
                  </a:path>
                </a:pathLst>
              </a:custGeom>
              <a:solidFill>
                <a:srgbClr val="679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6998833" y="2937129"/>
                <a:ext cx="298069" cy="276969"/>
              </a:xfrm>
              <a:custGeom>
                <a:avLst/>
                <a:gdLst/>
                <a:ahLst/>
                <a:cxnLst/>
                <a:rect l="l" t="t" r="r" b="b"/>
                <a:pathLst>
                  <a:path w="6230" h="5789" extrusionOk="0">
                    <a:moveTo>
                      <a:pt x="1952" y="1"/>
                    </a:moveTo>
                    <a:lnTo>
                      <a:pt x="1818" y="15"/>
                    </a:lnTo>
                    <a:cubicBezTo>
                      <a:pt x="1818" y="15"/>
                      <a:pt x="0" y="5709"/>
                      <a:pt x="5106" y="5789"/>
                    </a:cubicBezTo>
                    <a:lnTo>
                      <a:pt x="6229" y="4839"/>
                    </a:lnTo>
                    <a:lnTo>
                      <a:pt x="5374" y="4091"/>
                    </a:lnTo>
                    <a:cubicBezTo>
                      <a:pt x="5374" y="4091"/>
                      <a:pt x="4942" y="4222"/>
                      <a:pt x="4382" y="4222"/>
                    </a:cubicBezTo>
                    <a:cubicBezTo>
                      <a:pt x="3200" y="4222"/>
                      <a:pt x="1444" y="3637"/>
                      <a:pt x="1952"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7242455" y="3214050"/>
                <a:ext cx="718" cy="48"/>
              </a:xfrm>
              <a:custGeom>
                <a:avLst/>
                <a:gdLst/>
                <a:ahLst/>
                <a:cxnLst/>
                <a:rect l="l" t="t" r="r" b="b"/>
                <a:pathLst>
                  <a:path w="15" h="1" extrusionOk="0">
                    <a:moveTo>
                      <a:pt x="0" y="1"/>
                    </a:moveTo>
                    <a:lnTo>
                      <a:pt x="14" y="1"/>
                    </a:lnTo>
                    <a:lnTo>
                      <a:pt x="0" y="1"/>
                    </a:lnTo>
                    <a:close/>
                    <a:moveTo>
                      <a:pt x="0" y="1"/>
                    </a:moveTo>
                    <a:lnTo>
                      <a:pt x="0" y="1"/>
                    </a:lnTo>
                    <a:close/>
                  </a:path>
                </a:pathLst>
              </a:custGeom>
              <a:solidFill>
                <a:srgbClr val="41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7070455" y="3038845"/>
                <a:ext cx="226446" cy="175253"/>
              </a:xfrm>
              <a:custGeom>
                <a:avLst/>
                <a:gdLst/>
                <a:ahLst/>
                <a:cxnLst/>
                <a:rect l="l" t="t" r="r" b="b"/>
                <a:pathLst>
                  <a:path w="4733" h="3663" extrusionOk="0">
                    <a:moveTo>
                      <a:pt x="13" y="0"/>
                    </a:moveTo>
                    <a:cubicBezTo>
                      <a:pt x="0" y="1631"/>
                      <a:pt x="615" y="3609"/>
                      <a:pt x="3595" y="3663"/>
                    </a:cubicBezTo>
                    <a:lnTo>
                      <a:pt x="3609" y="3663"/>
                    </a:lnTo>
                    <a:lnTo>
                      <a:pt x="4732" y="2713"/>
                    </a:lnTo>
                    <a:lnTo>
                      <a:pt x="4652" y="2647"/>
                    </a:lnTo>
                    <a:lnTo>
                      <a:pt x="3609" y="3515"/>
                    </a:lnTo>
                    <a:cubicBezTo>
                      <a:pt x="695" y="3476"/>
                      <a:pt x="40" y="1604"/>
                      <a:pt x="13" y="0"/>
                    </a:cubicBezTo>
                    <a:close/>
                  </a:path>
                </a:pathLst>
              </a:custGeom>
              <a:solidFill>
                <a:srgbClr val="2E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7087679" y="2947367"/>
                <a:ext cx="3301" cy="47366"/>
              </a:xfrm>
              <a:custGeom>
                <a:avLst/>
                <a:gdLst/>
                <a:ahLst/>
                <a:cxnLst/>
                <a:rect l="l" t="t" r="r" b="b"/>
                <a:pathLst>
                  <a:path w="69" h="990" extrusionOk="0">
                    <a:moveTo>
                      <a:pt x="68" y="0"/>
                    </a:moveTo>
                    <a:cubicBezTo>
                      <a:pt x="27" y="348"/>
                      <a:pt x="1" y="669"/>
                      <a:pt x="1" y="963"/>
                    </a:cubicBezTo>
                    <a:lnTo>
                      <a:pt x="1" y="990"/>
                    </a:lnTo>
                    <a:cubicBezTo>
                      <a:pt x="1" y="696"/>
                      <a:pt x="27" y="362"/>
                      <a:pt x="68" y="0"/>
                    </a:cubicBezTo>
                    <a:close/>
                  </a:path>
                </a:pathLst>
              </a:custGeom>
              <a:solidFill>
                <a:srgbClr val="D4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7087679" y="2937129"/>
                <a:ext cx="4545" cy="56312"/>
              </a:xfrm>
              <a:custGeom>
                <a:avLst/>
                <a:gdLst/>
                <a:ahLst/>
                <a:cxnLst/>
                <a:rect l="l" t="t" r="r" b="b"/>
                <a:pathLst>
                  <a:path w="95" h="1177" extrusionOk="0">
                    <a:moveTo>
                      <a:pt x="81" y="1"/>
                    </a:moveTo>
                    <a:cubicBezTo>
                      <a:pt x="15" y="442"/>
                      <a:pt x="1" y="829"/>
                      <a:pt x="1" y="1177"/>
                    </a:cubicBezTo>
                    <a:cubicBezTo>
                      <a:pt x="1" y="883"/>
                      <a:pt x="27" y="562"/>
                      <a:pt x="68" y="214"/>
                    </a:cubicBezTo>
                    <a:cubicBezTo>
                      <a:pt x="81" y="148"/>
                      <a:pt x="81" y="68"/>
                      <a:pt x="95" y="1"/>
                    </a:cubicBezTo>
                    <a:close/>
                  </a:path>
                </a:pathLst>
              </a:custGeom>
              <a:solidFill>
                <a:srgbClr val="0FC7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7071077" y="2899427"/>
                <a:ext cx="49279" cy="45978"/>
              </a:xfrm>
              <a:custGeom>
                <a:avLst/>
                <a:gdLst/>
                <a:ahLst/>
                <a:cxnLst/>
                <a:rect l="l" t="t" r="r" b="b"/>
                <a:pathLst>
                  <a:path w="1030" h="961" extrusionOk="0">
                    <a:moveTo>
                      <a:pt x="549" y="1"/>
                    </a:moveTo>
                    <a:lnTo>
                      <a:pt x="0" y="227"/>
                    </a:lnTo>
                    <a:cubicBezTo>
                      <a:pt x="0" y="227"/>
                      <a:pt x="58" y="961"/>
                      <a:pt x="393" y="961"/>
                    </a:cubicBezTo>
                    <a:cubicBezTo>
                      <a:pt x="543" y="961"/>
                      <a:pt x="749" y="814"/>
                      <a:pt x="1030" y="388"/>
                    </a:cubicBezTo>
                    <a:lnTo>
                      <a:pt x="549"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7239871" y="2813069"/>
                <a:ext cx="97267" cy="283380"/>
              </a:xfrm>
              <a:custGeom>
                <a:avLst/>
                <a:gdLst/>
                <a:ahLst/>
                <a:cxnLst/>
                <a:rect l="l" t="t" r="r" b="b"/>
                <a:pathLst>
                  <a:path w="2033" h="5923" extrusionOk="0">
                    <a:moveTo>
                      <a:pt x="951" y="1"/>
                    </a:moveTo>
                    <a:cubicBezTo>
                      <a:pt x="1031" y="161"/>
                      <a:pt x="1097" y="335"/>
                      <a:pt x="1164" y="496"/>
                    </a:cubicBezTo>
                    <a:cubicBezTo>
                      <a:pt x="1204" y="589"/>
                      <a:pt x="1245" y="669"/>
                      <a:pt x="1271" y="749"/>
                    </a:cubicBezTo>
                    <a:lnTo>
                      <a:pt x="1364" y="1004"/>
                    </a:lnTo>
                    <a:cubicBezTo>
                      <a:pt x="1391" y="1097"/>
                      <a:pt x="1418" y="1177"/>
                      <a:pt x="1445" y="1257"/>
                    </a:cubicBezTo>
                    <a:cubicBezTo>
                      <a:pt x="1485" y="1351"/>
                      <a:pt x="1498" y="1431"/>
                      <a:pt x="1525" y="1524"/>
                    </a:cubicBezTo>
                    <a:cubicBezTo>
                      <a:pt x="1551" y="1605"/>
                      <a:pt x="1578" y="1699"/>
                      <a:pt x="1592" y="1779"/>
                    </a:cubicBezTo>
                    <a:lnTo>
                      <a:pt x="1623" y="1989"/>
                    </a:lnTo>
                    <a:lnTo>
                      <a:pt x="1623" y="1989"/>
                    </a:lnTo>
                    <a:cubicBezTo>
                      <a:pt x="1323" y="2039"/>
                      <a:pt x="1024" y="2089"/>
                      <a:pt x="737" y="2139"/>
                    </a:cubicBezTo>
                    <a:lnTo>
                      <a:pt x="550" y="2180"/>
                    </a:lnTo>
                    <a:lnTo>
                      <a:pt x="710" y="2273"/>
                    </a:lnTo>
                    <a:cubicBezTo>
                      <a:pt x="1094" y="2466"/>
                      <a:pt x="1479" y="2682"/>
                      <a:pt x="1874" y="2876"/>
                    </a:cubicBezTo>
                    <a:lnTo>
                      <a:pt x="1874" y="2876"/>
                    </a:lnTo>
                    <a:cubicBezTo>
                      <a:pt x="1860" y="2933"/>
                      <a:pt x="1839" y="2984"/>
                      <a:pt x="1819" y="3035"/>
                    </a:cubicBezTo>
                    <a:cubicBezTo>
                      <a:pt x="1806" y="3115"/>
                      <a:pt x="1765" y="3182"/>
                      <a:pt x="1739" y="3249"/>
                    </a:cubicBezTo>
                    <a:cubicBezTo>
                      <a:pt x="1712" y="3329"/>
                      <a:pt x="1685" y="3396"/>
                      <a:pt x="1658" y="3463"/>
                    </a:cubicBezTo>
                    <a:lnTo>
                      <a:pt x="1551" y="3663"/>
                    </a:lnTo>
                    <a:cubicBezTo>
                      <a:pt x="1498" y="3811"/>
                      <a:pt x="1418" y="3944"/>
                      <a:pt x="1352" y="4078"/>
                    </a:cubicBezTo>
                    <a:cubicBezTo>
                      <a:pt x="1311" y="4144"/>
                      <a:pt x="1284" y="4212"/>
                      <a:pt x="1231" y="4278"/>
                    </a:cubicBezTo>
                    <a:lnTo>
                      <a:pt x="1111" y="4465"/>
                    </a:lnTo>
                    <a:lnTo>
                      <a:pt x="990" y="4666"/>
                    </a:lnTo>
                    <a:cubicBezTo>
                      <a:pt x="951" y="4719"/>
                      <a:pt x="910" y="4786"/>
                      <a:pt x="870" y="4853"/>
                    </a:cubicBezTo>
                    <a:lnTo>
                      <a:pt x="589" y="5213"/>
                    </a:lnTo>
                    <a:cubicBezTo>
                      <a:pt x="550" y="5281"/>
                      <a:pt x="496" y="5334"/>
                      <a:pt x="455" y="5401"/>
                    </a:cubicBezTo>
                    <a:lnTo>
                      <a:pt x="295" y="5575"/>
                    </a:lnTo>
                    <a:lnTo>
                      <a:pt x="1" y="5922"/>
                    </a:lnTo>
                    <a:lnTo>
                      <a:pt x="322" y="5588"/>
                    </a:lnTo>
                    <a:lnTo>
                      <a:pt x="482" y="5427"/>
                    </a:lnTo>
                    <a:cubicBezTo>
                      <a:pt x="536" y="5374"/>
                      <a:pt x="589" y="5320"/>
                      <a:pt x="643" y="5254"/>
                    </a:cubicBezTo>
                    <a:lnTo>
                      <a:pt x="937" y="4893"/>
                    </a:lnTo>
                    <a:cubicBezTo>
                      <a:pt x="977" y="4839"/>
                      <a:pt x="1031" y="4773"/>
                      <a:pt x="1070" y="4706"/>
                    </a:cubicBezTo>
                    <a:lnTo>
                      <a:pt x="1204" y="4518"/>
                    </a:lnTo>
                    <a:lnTo>
                      <a:pt x="1325" y="4331"/>
                    </a:lnTo>
                    <a:cubicBezTo>
                      <a:pt x="1378" y="4265"/>
                      <a:pt x="1405" y="4198"/>
                      <a:pt x="1445" y="4131"/>
                    </a:cubicBezTo>
                    <a:lnTo>
                      <a:pt x="1565" y="3930"/>
                    </a:lnTo>
                    <a:cubicBezTo>
                      <a:pt x="1605" y="3864"/>
                      <a:pt x="1646" y="3797"/>
                      <a:pt x="1672" y="3730"/>
                    </a:cubicBezTo>
                    <a:lnTo>
                      <a:pt x="1765" y="3516"/>
                    </a:lnTo>
                    <a:cubicBezTo>
                      <a:pt x="1806" y="3449"/>
                      <a:pt x="1833" y="3369"/>
                      <a:pt x="1859" y="3303"/>
                    </a:cubicBezTo>
                    <a:cubicBezTo>
                      <a:pt x="1886" y="3235"/>
                      <a:pt x="1926" y="3155"/>
                      <a:pt x="1952" y="3089"/>
                    </a:cubicBezTo>
                    <a:cubicBezTo>
                      <a:pt x="1979" y="3009"/>
                      <a:pt x="2006" y="2941"/>
                      <a:pt x="2020" y="2861"/>
                    </a:cubicBezTo>
                    <a:lnTo>
                      <a:pt x="2033" y="2807"/>
                    </a:lnTo>
                    <a:lnTo>
                      <a:pt x="1993" y="2781"/>
                    </a:lnTo>
                    <a:cubicBezTo>
                      <a:pt x="1647" y="2596"/>
                      <a:pt x="1290" y="2422"/>
                      <a:pt x="941" y="2240"/>
                    </a:cubicBezTo>
                    <a:lnTo>
                      <a:pt x="941" y="2240"/>
                    </a:lnTo>
                    <a:cubicBezTo>
                      <a:pt x="1197" y="2194"/>
                      <a:pt x="1452" y="2142"/>
                      <a:pt x="1699" y="2100"/>
                    </a:cubicBezTo>
                    <a:lnTo>
                      <a:pt x="1765" y="2086"/>
                    </a:lnTo>
                    <a:lnTo>
                      <a:pt x="1753" y="2032"/>
                    </a:lnTo>
                    <a:lnTo>
                      <a:pt x="1685" y="1765"/>
                    </a:lnTo>
                    <a:cubicBezTo>
                      <a:pt x="1672" y="1672"/>
                      <a:pt x="1646" y="1578"/>
                      <a:pt x="1619" y="1498"/>
                    </a:cubicBezTo>
                    <a:cubicBezTo>
                      <a:pt x="1592" y="1405"/>
                      <a:pt x="1565" y="1324"/>
                      <a:pt x="1525" y="1230"/>
                    </a:cubicBezTo>
                    <a:cubicBezTo>
                      <a:pt x="1498" y="1150"/>
                      <a:pt x="1458" y="1070"/>
                      <a:pt x="1432" y="977"/>
                    </a:cubicBezTo>
                    <a:lnTo>
                      <a:pt x="1325" y="736"/>
                    </a:lnTo>
                    <a:cubicBezTo>
                      <a:pt x="1284" y="642"/>
                      <a:pt x="1245" y="562"/>
                      <a:pt x="1204" y="482"/>
                    </a:cubicBezTo>
                    <a:cubicBezTo>
                      <a:pt x="1124" y="321"/>
                      <a:pt x="1044" y="161"/>
                      <a:pt x="951"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6908025" y="2791348"/>
                <a:ext cx="47366" cy="303810"/>
              </a:xfrm>
              <a:custGeom>
                <a:avLst/>
                <a:gdLst/>
                <a:ahLst/>
                <a:cxnLst/>
                <a:rect l="l" t="t" r="r" b="b"/>
                <a:pathLst>
                  <a:path w="990" h="6350" extrusionOk="0">
                    <a:moveTo>
                      <a:pt x="311" y="2149"/>
                    </a:moveTo>
                    <a:cubicBezTo>
                      <a:pt x="312" y="2165"/>
                      <a:pt x="309" y="2185"/>
                      <a:pt x="294" y="2192"/>
                    </a:cubicBezTo>
                    <a:cubicBezTo>
                      <a:pt x="281" y="2199"/>
                      <a:pt x="274" y="2199"/>
                      <a:pt x="269" y="2199"/>
                    </a:cubicBezTo>
                    <a:cubicBezTo>
                      <a:pt x="264" y="2199"/>
                      <a:pt x="261" y="2199"/>
                      <a:pt x="254" y="2206"/>
                    </a:cubicBezTo>
                    <a:lnTo>
                      <a:pt x="311" y="2149"/>
                    </a:lnTo>
                    <a:close/>
                    <a:moveTo>
                      <a:pt x="949" y="0"/>
                    </a:moveTo>
                    <a:cubicBezTo>
                      <a:pt x="856" y="160"/>
                      <a:pt x="776" y="335"/>
                      <a:pt x="695" y="508"/>
                    </a:cubicBezTo>
                    <a:cubicBezTo>
                      <a:pt x="655" y="588"/>
                      <a:pt x="615" y="668"/>
                      <a:pt x="575" y="762"/>
                    </a:cubicBezTo>
                    <a:lnTo>
                      <a:pt x="482" y="1030"/>
                    </a:lnTo>
                    <a:lnTo>
                      <a:pt x="387" y="1297"/>
                    </a:lnTo>
                    <a:cubicBezTo>
                      <a:pt x="375" y="1337"/>
                      <a:pt x="348" y="1390"/>
                      <a:pt x="348" y="1431"/>
                    </a:cubicBezTo>
                    <a:lnTo>
                      <a:pt x="307" y="1564"/>
                    </a:lnTo>
                    <a:cubicBezTo>
                      <a:pt x="280" y="1658"/>
                      <a:pt x="254" y="1752"/>
                      <a:pt x="241" y="1845"/>
                    </a:cubicBezTo>
                    <a:lnTo>
                      <a:pt x="205" y="2106"/>
                    </a:lnTo>
                    <a:lnTo>
                      <a:pt x="205" y="2106"/>
                    </a:lnTo>
                    <a:cubicBezTo>
                      <a:pt x="187" y="2122"/>
                      <a:pt x="187" y="2154"/>
                      <a:pt x="187" y="2165"/>
                    </a:cubicBezTo>
                    <a:cubicBezTo>
                      <a:pt x="200" y="2165"/>
                      <a:pt x="200" y="2165"/>
                      <a:pt x="200" y="2179"/>
                    </a:cubicBezTo>
                    <a:cubicBezTo>
                      <a:pt x="200" y="2192"/>
                      <a:pt x="214" y="2192"/>
                      <a:pt x="214" y="2192"/>
                    </a:cubicBezTo>
                    <a:lnTo>
                      <a:pt x="241" y="2219"/>
                    </a:lnTo>
                    <a:lnTo>
                      <a:pt x="280" y="2246"/>
                    </a:lnTo>
                    <a:lnTo>
                      <a:pt x="348" y="2299"/>
                    </a:lnTo>
                    <a:lnTo>
                      <a:pt x="494" y="2393"/>
                    </a:lnTo>
                    <a:lnTo>
                      <a:pt x="688" y="2502"/>
                    </a:lnTo>
                    <a:lnTo>
                      <a:pt x="54" y="2714"/>
                    </a:lnTo>
                    <a:lnTo>
                      <a:pt x="0" y="2727"/>
                    </a:lnTo>
                    <a:lnTo>
                      <a:pt x="0" y="2794"/>
                    </a:lnTo>
                    <a:cubicBezTo>
                      <a:pt x="40" y="3088"/>
                      <a:pt x="67" y="3382"/>
                      <a:pt x="107" y="3689"/>
                    </a:cubicBezTo>
                    <a:lnTo>
                      <a:pt x="174" y="4131"/>
                    </a:lnTo>
                    <a:cubicBezTo>
                      <a:pt x="187" y="4291"/>
                      <a:pt x="214" y="4438"/>
                      <a:pt x="241" y="4585"/>
                    </a:cubicBezTo>
                    <a:lnTo>
                      <a:pt x="321" y="5026"/>
                    </a:lnTo>
                    <a:lnTo>
                      <a:pt x="401" y="5467"/>
                    </a:lnTo>
                    <a:lnTo>
                      <a:pt x="455" y="5694"/>
                    </a:lnTo>
                    <a:cubicBezTo>
                      <a:pt x="482" y="5762"/>
                      <a:pt x="494" y="5842"/>
                      <a:pt x="508" y="5908"/>
                    </a:cubicBezTo>
                    <a:cubicBezTo>
                      <a:pt x="548" y="6056"/>
                      <a:pt x="588" y="6202"/>
                      <a:pt x="642" y="6350"/>
                    </a:cubicBezTo>
                    <a:lnTo>
                      <a:pt x="548" y="5908"/>
                    </a:lnTo>
                    <a:cubicBezTo>
                      <a:pt x="535" y="5828"/>
                      <a:pt x="521" y="5762"/>
                      <a:pt x="508" y="5681"/>
                    </a:cubicBezTo>
                    <a:lnTo>
                      <a:pt x="468" y="5454"/>
                    </a:lnTo>
                    <a:cubicBezTo>
                      <a:pt x="455" y="5307"/>
                      <a:pt x="428" y="5160"/>
                      <a:pt x="401" y="5013"/>
                    </a:cubicBezTo>
                    <a:cubicBezTo>
                      <a:pt x="387" y="4865"/>
                      <a:pt x="361" y="4719"/>
                      <a:pt x="348" y="4571"/>
                    </a:cubicBezTo>
                    <a:lnTo>
                      <a:pt x="241" y="3676"/>
                    </a:lnTo>
                    <a:cubicBezTo>
                      <a:pt x="202" y="3385"/>
                      <a:pt x="176" y="3106"/>
                      <a:pt x="151" y="2827"/>
                    </a:cubicBezTo>
                    <a:lnTo>
                      <a:pt x="151" y="2827"/>
                    </a:lnTo>
                    <a:lnTo>
                      <a:pt x="856" y="2580"/>
                    </a:lnTo>
                    <a:lnTo>
                      <a:pt x="989" y="2527"/>
                    </a:lnTo>
                    <a:lnTo>
                      <a:pt x="869" y="2460"/>
                    </a:lnTo>
                    <a:lnTo>
                      <a:pt x="562" y="2286"/>
                    </a:lnTo>
                    <a:lnTo>
                      <a:pt x="414" y="2192"/>
                    </a:lnTo>
                    <a:lnTo>
                      <a:pt x="348" y="2139"/>
                    </a:lnTo>
                    <a:lnTo>
                      <a:pt x="324" y="2114"/>
                    </a:lnTo>
                    <a:lnTo>
                      <a:pt x="348" y="1871"/>
                    </a:lnTo>
                    <a:cubicBezTo>
                      <a:pt x="361" y="1778"/>
                      <a:pt x="387" y="1684"/>
                      <a:pt x="401" y="1591"/>
                    </a:cubicBezTo>
                    <a:lnTo>
                      <a:pt x="441" y="1458"/>
                    </a:lnTo>
                    <a:cubicBezTo>
                      <a:pt x="441" y="1417"/>
                      <a:pt x="455" y="1363"/>
                      <a:pt x="468" y="1324"/>
                    </a:cubicBezTo>
                    <a:lnTo>
                      <a:pt x="548" y="1057"/>
                    </a:lnTo>
                    <a:lnTo>
                      <a:pt x="642" y="789"/>
                    </a:lnTo>
                    <a:cubicBezTo>
                      <a:pt x="669" y="695"/>
                      <a:pt x="708" y="602"/>
                      <a:pt x="735" y="522"/>
                    </a:cubicBezTo>
                    <a:cubicBezTo>
                      <a:pt x="762" y="428"/>
                      <a:pt x="802" y="348"/>
                      <a:pt x="842" y="255"/>
                    </a:cubicBezTo>
                    <a:cubicBezTo>
                      <a:pt x="869" y="174"/>
                      <a:pt x="909" y="80"/>
                      <a:pt x="949"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7042323" y="3344521"/>
                <a:ext cx="56934" cy="97267"/>
              </a:xfrm>
              <a:custGeom>
                <a:avLst/>
                <a:gdLst/>
                <a:ahLst/>
                <a:cxnLst/>
                <a:rect l="l" t="t" r="r" b="b"/>
                <a:pathLst>
                  <a:path w="1190" h="2033" extrusionOk="0">
                    <a:moveTo>
                      <a:pt x="0" y="1"/>
                    </a:moveTo>
                    <a:lnTo>
                      <a:pt x="187" y="1872"/>
                    </a:lnTo>
                    <a:lnTo>
                      <a:pt x="1189" y="2032"/>
                    </a:lnTo>
                    <a:lnTo>
                      <a:pt x="1189" y="2032"/>
                    </a:lnTo>
                    <a:lnTo>
                      <a:pt x="348" y="1751"/>
                    </a:lnTo>
                    <a:lnTo>
                      <a:pt x="174" y="67"/>
                    </a:lnTo>
                    <a:lnTo>
                      <a:pt x="0"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7234178" y="3404661"/>
                <a:ext cx="46074" cy="48897"/>
              </a:xfrm>
              <a:custGeom>
                <a:avLst/>
                <a:gdLst/>
                <a:ahLst/>
                <a:cxnLst/>
                <a:rect l="l" t="t" r="r" b="b"/>
                <a:pathLst>
                  <a:path w="963" h="1022" extrusionOk="0">
                    <a:moveTo>
                      <a:pt x="0" y="0"/>
                    </a:moveTo>
                    <a:cubicBezTo>
                      <a:pt x="0" y="0"/>
                      <a:pt x="228" y="1021"/>
                      <a:pt x="549" y="1021"/>
                    </a:cubicBezTo>
                    <a:cubicBezTo>
                      <a:pt x="675" y="1021"/>
                      <a:pt x="816" y="864"/>
                      <a:pt x="963" y="428"/>
                    </a:cubicBezTo>
                    <a:lnTo>
                      <a:pt x="0" y="0"/>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6881758" y="3388633"/>
                <a:ext cx="33969" cy="37797"/>
              </a:xfrm>
              <a:custGeom>
                <a:avLst/>
                <a:gdLst/>
                <a:ahLst/>
                <a:cxnLst/>
                <a:rect l="l" t="t" r="r" b="b"/>
                <a:pathLst>
                  <a:path w="710" h="790" extrusionOk="0">
                    <a:moveTo>
                      <a:pt x="589" y="0"/>
                    </a:moveTo>
                    <a:lnTo>
                      <a:pt x="1" y="790"/>
                    </a:lnTo>
                    <a:cubicBezTo>
                      <a:pt x="1" y="790"/>
                      <a:pt x="710" y="763"/>
                      <a:pt x="589"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7278242" y="3503746"/>
                <a:ext cx="402943" cy="417009"/>
              </a:xfrm>
              <a:custGeom>
                <a:avLst/>
                <a:gdLst/>
                <a:ahLst/>
                <a:cxnLst/>
                <a:rect l="l" t="t" r="r" b="b"/>
                <a:pathLst>
                  <a:path w="8422" h="8716" extrusionOk="0">
                    <a:moveTo>
                      <a:pt x="1" y="0"/>
                    </a:moveTo>
                    <a:lnTo>
                      <a:pt x="1" y="0"/>
                    </a:lnTo>
                    <a:cubicBezTo>
                      <a:pt x="1" y="1"/>
                      <a:pt x="42" y="202"/>
                      <a:pt x="135" y="535"/>
                    </a:cubicBezTo>
                    <a:cubicBezTo>
                      <a:pt x="242" y="856"/>
                      <a:pt x="402" y="1324"/>
                      <a:pt x="643" y="1872"/>
                    </a:cubicBezTo>
                    <a:cubicBezTo>
                      <a:pt x="763" y="2139"/>
                      <a:pt x="910" y="2433"/>
                      <a:pt x="1070" y="2741"/>
                    </a:cubicBezTo>
                    <a:cubicBezTo>
                      <a:pt x="1231" y="3035"/>
                      <a:pt x="1405" y="3356"/>
                      <a:pt x="1605" y="3663"/>
                    </a:cubicBezTo>
                    <a:cubicBezTo>
                      <a:pt x="1806" y="3984"/>
                      <a:pt x="2033" y="4291"/>
                      <a:pt x="2273" y="4598"/>
                    </a:cubicBezTo>
                    <a:cubicBezTo>
                      <a:pt x="2501" y="4919"/>
                      <a:pt x="2768" y="5213"/>
                      <a:pt x="3036" y="5507"/>
                    </a:cubicBezTo>
                    <a:cubicBezTo>
                      <a:pt x="3169" y="5655"/>
                      <a:pt x="3316" y="5801"/>
                      <a:pt x="3450" y="5935"/>
                    </a:cubicBezTo>
                    <a:cubicBezTo>
                      <a:pt x="3597" y="6069"/>
                      <a:pt x="3744" y="6216"/>
                      <a:pt x="3891" y="6336"/>
                    </a:cubicBezTo>
                    <a:cubicBezTo>
                      <a:pt x="4185" y="6591"/>
                      <a:pt x="4492" y="6831"/>
                      <a:pt x="4800" y="7045"/>
                    </a:cubicBezTo>
                    <a:cubicBezTo>
                      <a:pt x="5094" y="7259"/>
                      <a:pt x="5401" y="7459"/>
                      <a:pt x="5695" y="7619"/>
                    </a:cubicBezTo>
                    <a:cubicBezTo>
                      <a:pt x="5855" y="7699"/>
                      <a:pt x="5989" y="7780"/>
                      <a:pt x="6137" y="7860"/>
                    </a:cubicBezTo>
                    <a:cubicBezTo>
                      <a:pt x="6283" y="7927"/>
                      <a:pt x="6417" y="7993"/>
                      <a:pt x="6551" y="8061"/>
                    </a:cubicBezTo>
                    <a:cubicBezTo>
                      <a:pt x="6684" y="8127"/>
                      <a:pt x="6818" y="8181"/>
                      <a:pt x="6952" y="8234"/>
                    </a:cubicBezTo>
                    <a:cubicBezTo>
                      <a:pt x="7072" y="8275"/>
                      <a:pt x="7192" y="8328"/>
                      <a:pt x="7313" y="8368"/>
                    </a:cubicBezTo>
                    <a:cubicBezTo>
                      <a:pt x="7540" y="8448"/>
                      <a:pt x="7727" y="8515"/>
                      <a:pt x="7901" y="8569"/>
                    </a:cubicBezTo>
                    <a:cubicBezTo>
                      <a:pt x="8235" y="8662"/>
                      <a:pt x="8422" y="8715"/>
                      <a:pt x="8422" y="8715"/>
                    </a:cubicBezTo>
                    <a:cubicBezTo>
                      <a:pt x="8422" y="8715"/>
                      <a:pt x="8235" y="8649"/>
                      <a:pt x="7914" y="8542"/>
                    </a:cubicBezTo>
                    <a:cubicBezTo>
                      <a:pt x="7741" y="8489"/>
                      <a:pt x="7554" y="8408"/>
                      <a:pt x="7326" y="8314"/>
                    </a:cubicBezTo>
                    <a:cubicBezTo>
                      <a:pt x="7219" y="8275"/>
                      <a:pt x="7099" y="8221"/>
                      <a:pt x="6978" y="8168"/>
                    </a:cubicBezTo>
                    <a:cubicBezTo>
                      <a:pt x="6858" y="8100"/>
                      <a:pt x="6725" y="8061"/>
                      <a:pt x="6591" y="7993"/>
                    </a:cubicBezTo>
                    <a:cubicBezTo>
                      <a:pt x="6458" y="7913"/>
                      <a:pt x="6324" y="7847"/>
                      <a:pt x="6176" y="7780"/>
                    </a:cubicBezTo>
                    <a:cubicBezTo>
                      <a:pt x="6043" y="7699"/>
                      <a:pt x="5896" y="7619"/>
                      <a:pt x="5749" y="7526"/>
                    </a:cubicBezTo>
                    <a:cubicBezTo>
                      <a:pt x="5468" y="7352"/>
                      <a:pt x="5160" y="7165"/>
                      <a:pt x="4866" y="6951"/>
                    </a:cubicBezTo>
                    <a:cubicBezTo>
                      <a:pt x="4559" y="6737"/>
                      <a:pt x="4265" y="6496"/>
                      <a:pt x="3971" y="6229"/>
                    </a:cubicBezTo>
                    <a:cubicBezTo>
                      <a:pt x="3824" y="6109"/>
                      <a:pt x="3690" y="5976"/>
                      <a:pt x="3544" y="5842"/>
                    </a:cubicBezTo>
                    <a:cubicBezTo>
                      <a:pt x="3410" y="5694"/>
                      <a:pt x="3276" y="5561"/>
                      <a:pt x="3143" y="5414"/>
                    </a:cubicBezTo>
                    <a:cubicBezTo>
                      <a:pt x="2875" y="5133"/>
                      <a:pt x="2608" y="4826"/>
                      <a:pt x="2380" y="4518"/>
                    </a:cubicBezTo>
                    <a:cubicBezTo>
                      <a:pt x="2127" y="4224"/>
                      <a:pt x="1913" y="3903"/>
                      <a:pt x="1712" y="3596"/>
                    </a:cubicBezTo>
                    <a:cubicBezTo>
                      <a:pt x="1512" y="3288"/>
                      <a:pt x="1325" y="2982"/>
                      <a:pt x="1164" y="2688"/>
                    </a:cubicBezTo>
                    <a:cubicBezTo>
                      <a:pt x="990" y="2393"/>
                      <a:pt x="844" y="2112"/>
                      <a:pt x="723" y="1845"/>
                    </a:cubicBezTo>
                    <a:cubicBezTo>
                      <a:pt x="469" y="1310"/>
                      <a:pt x="282" y="843"/>
                      <a:pt x="161" y="522"/>
                    </a:cubicBezTo>
                    <a:cubicBezTo>
                      <a:pt x="55" y="202"/>
                      <a:pt x="1" y="1"/>
                      <a:pt x="1"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7028257" y="3547236"/>
                <a:ext cx="49901" cy="775122"/>
              </a:xfrm>
              <a:custGeom>
                <a:avLst/>
                <a:gdLst/>
                <a:ahLst/>
                <a:cxnLst/>
                <a:rect l="l" t="t" r="r" b="b"/>
                <a:pathLst>
                  <a:path w="1043" h="16201" extrusionOk="0">
                    <a:moveTo>
                      <a:pt x="334" y="0"/>
                    </a:moveTo>
                    <a:cubicBezTo>
                      <a:pt x="334" y="1"/>
                      <a:pt x="294" y="255"/>
                      <a:pt x="254" y="695"/>
                    </a:cubicBezTo>
                    <a:cubicBezTo>
                      <a:pt x="227" y="909"/>
                      <a:pt x="200" y="1176"/>
                      <a:pt x="173" y="1497"/>
                    </a:cubicBezTo>
                    <a:cubicBezTo>
                      <a:pt x="147" y="1805"/>
                      <a:pt x="120" y="2153"/>
                      <a:pt x="93" y="2527"/>
                    </a:cubicBezTo>
                    <a:cubicBezTo>
                      <a:pt x="67" y="2914"/>
                      <a:pt x="54" y="3329"/>
                      <a:pt x="40" y="3757"/>
                    </a:cubicBezTo>
                    <a:cubicBezTo>
                      <a:pt x="27" y="4197"/>
                      <a:pt x="0" y="4666"/>
                      <a:pt x="0" y="5133"/>
                    </a:cubicBezTo>
                    <a:lnTo>
                      <a:pt x="0" y="5869"/>
                    </a:lnTo>
                    <a:cubicBezTo>
                      <a:pt x="0" y="6109"/>
                      <a:pt x="13" y="6363"/>
                      <a:pt x="13" y="6617"/>
                    </a:cubicBezTo>
                    <a:cubicBezTo>
                      <a:pt x="13" y="7111"/>
                      <a:pt x="40" y="7619"/>
                      <a:pt x="54" y="8127"/>
                    </a:cubicBezTo>
                    <a:cubicBezTo>
                      <a:pt x="80" y="8635"/>
                      <a:pt x="120" y="9143"/>
                      <a:pt x="147" y="9651"/>
                    </a:cubicBezTo>
                    <a:cubicBezTo>
                      <a:pt x="187" y="10146"/>
                      <a:pt x="241" y="10640"/>
                      <a:pt x="280" y="11108"/>
                    </a:cubicBezTo>
                    <a:cubicBezTo>
                      <a:pt x="321" y="11590"/>
                      <a:pt x="387" y="12044"/>
                      <a:pt x="441" y="12485"/>
                    </a:cubicBezTo>
                    <a:cubicBezTo>
                      <a:pt x="481" y="12912"/>
                      <a:pt x="548" y="13327"/>
                      <a:pt x="601" y="13701"/>
                    </a:cubicBezTo>
                    <a:cubicBezTo>
                      <a:pt x="669" y="14076"/>
                      <a:pt x="708" y="14423"/>
                      <a:pt x="775" y="14730"/>
                    </a:cubicBezTo>
                    <a:cubicBezTo>
                      <a:pt x="829" y="15038"/>
                      <a:pt x="868" y="15305"/>
                      <a:pt x="909" y="15519"/>
                    </a:cubicBezTo>
                    <a:cubicBezTo>
                      <a:pt x="1002" y="15960"/>
                      <a:pt x="1043" y="16200"/>
                      <a:pt x="1043" y="16200"/>
                    </a:cubicBezTo>
                    <a:cubicBezTo>
                      <a:pt x="1043" y="16200"/>
                      <a:pt x="1002" y="15960"/>
                      <a:pt x="949" y="15519"/>
                    </a:cubicBezTo>
                    <a:cubicBezTo>
                      <a:pt x="909" y="15291"/>
                      <a:pt x="868" y="15024"/>
                      <a:pt x="815" y="14717"/>
                    </a:cubicBezTo>
                    <a:cubicBezTo>
                      <a:pt x="775" y="14409"/>
                      <a:pt x="735" y="14062"/>
                      <a:pt x="681" y="13688"/>
                    </a:cubicBezTo>
                    <a:cubicBezTo>
                      <a:pt x="642" y="13313"/>
                      <a:pt x="574" y="12899"/>
                      <a:pt x="535" y="12472"/>
                    </a:cubicBezTo>
                    <a:cubicBezTo>
                      <a:pt x="494" y="12030"/>
                      <a:pt x="441" y="11576"/>
                      <a:pt x="401" y="11094"/>
                    </a:cubicBezTo>
                    <a:cubicBezTo>
                      <a:pt x="361" y="10627"/>
                      <a:pt x="321" y="10132"/>
                      <a:pt x="280" y="9638"/>
                    </a:cubicBezTo>
                    <a:cubicBezTo>
                      <a:pt x="254" y="9143"/>
                      <a:pt x="214" y="8635"/>
                      <a:pt x="200" y="8127"/>
                    </a:cubicBezTo>
                    <a:cubicBezTo>
                      <a:pt x="173" y="7619"/>
                      <a:pt x="147" y="7111"/>
                      <a:pt x="147" y="6603"/>
                    </a:cubicBezTo>
                    <a:cubicBezTo>
                      <a:pt x="134" y="6363"/>
                      <a:pt x="134" y="6109"/>
                      <a:pt x="134" y="5869"/>
                    </a:cubicBezTo>
                    <a:lnTo>
                      <a:pt x="134" y="5133"/>
                    </a:lnTo>
                    <a:cubicBezTo>
                      <a:pt x="120" y="4666"/>
                      <a:pt x="134" y="4197"/>
                      <a:pt x="134" y="3770"/>
                    </a:cubicBezTo>
                    <a:cubicBezTo>
                      <a:pt x="147" y="3329"/>
                      <a:pt x="161" y="2914"/>
                      <a:pt x="173" y="2540"/>
                    </a:cubicBezTo>
                    <a:cubicBezTo>
                      <a:pt x="187" y="2153"/>
                      <a:pt x="200" y="1805"/>
                      <a:pt x="227" y="1497"/>
                    </a:cubicBezTo>
                    <a:cubicBezTo>
                      <a:pt x="241" y="1190"/>
                      <a:pt x="268" y="923"/>
                      <a:pt x="280" y="695"/>
                    </a:cubicBezTo>
                    <a:cubicBezTo>
                      <a:pt x="307" y="255"/>
                      <a:pt x="334" y="1"/>
                      <a:pt x="334" y="0"/>
                    </a:cubicBezTo>
                    <a:close/>
                  </a:path>
                </a:pathLst>
              </a:custGeom>
              <a:solidFill>
                <a:srgbClr val="242E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62"/>
            <p:cNvSpPr/>
            <p:nvPr/>
          </p:nvSpPr>
          <p:spPr>
            <a:xfrm rot="-2700000">
              <a:off x="5571222" y="2111576"/>
              <a:ext cx="441967" cy="417950"/>
            </a:xfrm>
            <a:custGeom>
              <a:avLst/>
              <a:gdLst/>
              <a:ahLst/>
              <a:cxnLst/>
              <a:rect l="l" t="t" r="r" b="b"/>
              <a:pathLst>
                <a:path w="9238" h="8736" extrusionOk="0">
                  <a:moveTo>
                    <a:pt x="4620" y="0"/>
                  </a:moveTo>
                  <a:cubicBezTo>
                    <a:pt x="2437" y="0"/>
                    <a:pt x="541" y="1633"/>
                    <a:pt x="282" y="3853"/>
                  </a:cubicBezTo>
                  <a:cubicBezTo>
                    <a:pt x="0" y="6259"/>
                    <a:pt x="1711" y="8424"/>
                    <a:pt x="4117" y="8706"/>
                  </a:cubicBezTo>
                  <a:cubicBezTo>
                    <a:pt x="4290" y="8726"/>
                    <a:pt x="4461" y="8736"/>
                    <a:pt x="4630" y="8736"/>
                  </a:cubicBezTo>
                  <a:cubicBezTo>
                    <a:pt x="6813" y="8736"/>
                    <a:pt x="8696" y="7102"/>
                    <a:pt x="8956" y="4883"/>
                  </a:cubicBezTo>
                  <a:cubicBezTo>
                    <a:pt x="9237" y="2477"/>
                    <a:pt x="7526" y="311"/>
                    <a:pt x="5133" y="30"/>
                  </a:cubicBezTo>
                  <a:cubicBezTo>
                    <a:pt x="4961" y="10"/>
                    <a:pt x="4789" y="0"/>
                    <a:pt x="462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rot="-2700000">
              <a:off x="5571222" y="2111576"/>
              <a:ext cx="441967" cy="417950"/>
            </a:xfrm>
            <a:custGeom>
              <a:avLst/>
              <a:gdLst/>
              <a:ahLst/>
              <a:cxnLst/>
              <a:rect l="l" t="t" r="r" b="b"/>
              <a:pathLst>
                <a:path w="9238" h="8736" extrusionOk="0">
                  <a:moveTo>
                    <a:pt x="4620" y="0"/>
                  </a:moveTo>
                  <a:cubicBezTo>
                    <a:pt x="2437" y="0"/>
                    <a:pt x="541" y="1633"/>
                    <a:pt x="282" y="3853"/>
                  </a:cubicBezTo>
                  <a:cubicBezTo>
                    <a:pt x="0" y="6259"/>
                    <a:pt x="1711" y="8424"/>
                    <a:pt x="4117" y="8706"/>
                  </a:cubicBezTo>
                  <a:cubicBezTo>
                    <a:pt x="4290" y="8726"/>
                    <a:pt x="4461" y="8736"/>
                    <a:pt x="4630" y="8736"/>
                  </a:cubicBezTo>
                  <a:cubicBezTo>
                    <a:pt x="6813" y="8736"/>
                    <a:pt x="8696" y="7102"/>
                    <a:pt x="8956" y="4883"/>
                  </a:cubicBezTo>
                  <a:cubicBezTo>
                    <a:pt x="9237" y="2477"/>
                    <a:pt x="7526" y="311"/>
                    <a:pt x="5133" y="30"/>
                  </a:cubicBezTo>
                  <a:cubicBezTo>
                    <a:pt x="4961" y="10"/>
                    <a:pt x="4789" y="0"/>
                    <a:pt x="462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rot="-2700000">
              <a:off x="5549527" y="2112513"/>
              <a:ext cx="441919" cy="417902"/>
            </a:xfrm>
            <a:custGeom>
              <a:avLst/>
              <a:gdLst/>
              <a:ahLst/>
              <a:cxnLst/>
              <a:rect l="l" t="t" r="r" b="b"/>
              <a:pathLst>
                <a:path w="9237" h="8735" extrusionOk="0">
                  <a:moveTo>
                    <a:pt x="4616" y="0"/>
                  </a:moveTo>
                  <a:cubicBezTo>
                    <a:pt x="2424" y="0"/>
                    <a:pt x="542" y="1633"/>
                    <a:pt x="281" y="3853"/>
                  </a:cubicBezTo>
                  <a:cubicBezTo>
                    <a:pt x="1" y="6259"/>
                    <a:pt x="1712" y="8424"/>
                    <a:pt x="4104" y="8705"/>
                  </a:cubicBezTo>
                  <a:cubicBezTo>
                    <a:pt x="4278" y="8725"/>
                    <a:pt x="4450" y="8735"/>
                    <a:pt x="4621" y="8735"/>
                  </a:cubicBezTo>
                  <a:cubicBezTo>
                    <a:pt x="6813" y="8735"/>
                    <a:pt x="8695" y="7102"/>
                    <a:pt x="8956" y="4882"/>
                  </a:cubicBezTo>
                  <a:cubicBezTo>
                    <a:pt x="9236" y="2476"/>
                    <a:pt x="7525" y="310"/>
                    <a:pt x="5133" y="30"/>
                  </a:cubicBezTo>
                  <a:cubicBezTo>
                    <a:pt x="4959" y="10"/>
                    <a:pt x="4787" y="0"/>
                    <a:pt x="461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rot="-2700000">
              <a:off x="5561679" y="2112657"/>
              <a:ext cx="417615" cy="417615"/>
            </a:xfrm>
            <a:custGeom>
              <a:avLst/>
              <a:gdLst/>
              <a:ahLst/>
              <a:cxnLst/>
              <a:rect l="l" t="t" r="r" b="b"/>
              <a:pathLst>
                <a:path w="8729" h="8729" extrusionOk="0">
                  <a:moveTo>
                    <a:pt x="4265" y="1"/>
                  </a:moveTo>
                  <a:lnTo>
                    <a:pt x="4265" y="402"/>
                  </a:lnTo>
                  <a:cubicBezTo>
                    <a:pt x="4331" y="402"/>
                    <a:pt x="4398" y="402"/>
                    <a:pt x="4452" y="414"/>
                  </a:cubicBezTo>
                  <a:lnTo>
                    <a:pt x="4464" y="1"/>
                  </a:lnTo>
                  <a:close/>
                  <a:moveTo>
                    <a:pt x="4024" y="13"/>
                  </a:moveTo>
                  <a:cubicBezTo>
                    <a:pt x="3970" y="13"/>
                    <a:pt x="3903" y="27"/>
                    <a:pt x="3850" y="27"/>
                  </a:cubicBezTo>
                  <a:lnTo>
                    <a:pt x="3903" y="428"/>
                  </a:lnTo>
                  <a:cubicBezTo>
                    <a:pt x="3957" y="428"/>
                    <a:pt x="4024" y="414"/>
                    <a:pt x="4090" y="414"/>
                  </a:cubicBezTo>
                  <a:lnTo>
                    <a:pt x="4051" y="13"/>
                  </a:lnTo>
                  <a:close/>
                  <a:moveTo>
                    <a:pt x="4666" y="13"/>
                  </a:moveTo>
                  <a:lnTo>
                    <a:pt x="4639" y="414"/>
                  </a:lnTo>
                  <a:cubicBezTo>
                    <a:pt x="4705" y="428"/>
                    <a:pt x="4759" y="428"/>
                    <a:pt x="4826" y="428"/>
                  </a:cubicBezTo>
                  <a:lnTo>
                    <a:pt x="4839" y="441"/>
                  </a:lnTo>
                  <a:lnTo>
                    <a:pt x="4892" y="27"/>
                  </a:lnTo>
                  <a:lnTo>
                    <a:pt x="4812" y="27"/>
                  </a:lnTo>
                  <a:lnTo>
                    <a:pt x="4799" y="13"/>
                  </a:lnTo>
                  <a:close/>
                  <a:moveTo>
                    <a:pt x="3650" y="54"/>
                  </a:moveTo>
                  <a:cubicBezTo>
                    <a:pt x="3609" y="67"/>
                    <a:pt x="3569" y="67"/>
                    <a:pt x="3529" y="81"/>
                  </a:cubicBezTo>
                  <a:lnTo>
                    <a:pt x="3516" y="81"/>
                  </a:lnTo>
                  <a:cubicBezTo>
                    <a:pt x="3502" y="81"/>
                    <a:pt x="3475" y="94"/>
                    <a:pt x="3449" y="94"/>
                  </a:cubicBezTo>
                  <a:lnTo>
                    <a:pt x="3529" y="495"/>
                  </a:lnTo>
                  <a:cubicBezTo>
                    <a:pt x="3596" y="482"/>
                    <a:pt x="3662" y="468"/>
                    <a:pt x="3716" y="455"/>
                  </a:cubicBezTo>
                  <a:lnTo>
                    <a:pt x="3650" y="54"/>
                  </a:lnTo>
                  <a:close/>
                  <a:moveTo>
                    <a:pt x="5093" y="54"/>
                  </a:moveTo>
                  <a:lnTo>
                    <a:pt x="5026" y="468"/>
                  </a:lnTo>
                  <a:cubicBezTo>
                    <a:pt x="5079" y="468"/>
                    <a:pt x="5147" y="482"/>
                    <a:pt x="5200" y="495"/>
                  </a:cubicBezTo>
                  <a:lnTo>
                    <a:pt x="5293" y="94"/>
                  </a:lnTo>
                  <a:cubicBezTo>
                    <a:pt x="5266" y="94"/>
                    <a:pt x="5240" y="81"/>
                    <a:pt x="5213" y="81"/>
                  </a:cubicBezTo>
                  <a:lnTo>
                    <a:pt x="5173" y="81"/>
                  </a:lnTo>
                  <a:lnTo>
                    <a:pt x="5173" y="67"/>
                  </a:lnTo>
                  <a:lnTo>
                    <a:pt x="5147" y="67"/>
                  </a:lnTo>
                  <a:cubicBezTo>
                    <a:pt x="5120" y="67"/>
                    <a:pt x="5106" y="67"/>
                    <a:pt x="5093" y="54"/>
                  </a:cubicBezTo>
                  <a:close/>
                  <a:moveTo>
                    <a:pt x="3249" y="147"/>
                  </a:moveTo>
                  <a:cubicBezTo>
                    <a:pt x="3181" y="161"/>
                    <a:pt x="3115" y="174"/>
                    <a:pt x="3048" y="201"/>
                  </a:cubicBezTo>
                  <a:lnTo>
                    <a:pt x="3181" y="589"/>
                  </a:lnTo>
                  <a:cubicBezTo>
                    <a:pt x="3235" y="575"/>
                    <a:pt x="3302" y="548"/>
                    <a:pt x="3356" y="535"/>
                  </a:cubicBezTo>
                  <a:lnTo>
                    <a:pt x="3249" y="147"/>
                  </a:lnTo>
                  <a:close/>
                  <a:moveTo>
                    <a:pt x="5494" y="147"/>
                  </a:moveTo>
                  <a:lnTo>
                    <a:pt x="5387" y="535"/>
                  </a:lnTo>
                  <a:cubicBezTo>
                    <a:pt x="5441" y="562"/>
                    <a:pt x="5507" y="575"/>
                    <a:pt x="5561" y="589"/>
                  </a:cubicBezTo>
                  <a:lnTo>
                    <a:pt x="5681" y="201"/>
                  </a:lnTo>
                  <a:cubicBezTo>
                    <a:pt x="5655" y="188"/>
                    <a:pt x="5628" y="188"/>
                    <a:pt x="5614" y="174"/>
                  </a:cubicBezTo>
                  <a:lnTo>
                    <a:pt x="5587" y="174"/>
                  </a:lnTo>
                  <a:cubicBezTo>
                    <a:pt x="5548" y="161"/>
                    <a:pt x="5521" y="147"/>
                    <a:pt x="5494" y="147"/>
                  </a:cubicBezTo>
                  <a:close/>
                  <a:moveTo>
                    <a:pt x="2848" y="268"/>
                  </a:moveTo>
                  <a:cubicBezTo>
                    <a:pt x="2821" y="281"/>
                    <a:pt x="2780" y="295"/>
                    <a:pt x="2754" y="307"/>
                  </a:cubicBezTo>
                  <a:lnTo>
                    <a:pt x="2727" y="307"/>
                  </a:lnTo>
                  <a:lnTo>
                    <a:pt x="2727" y="321"/>
                  </a:lnTo>
                  <a:lnTo>
                    <a:pt x="2700" y="321"/>
                  </a:lnTo>
                  <a:lnTo>
                    <a:pt x="2700" y="334"/>
                  </a:lnTo>
                  <a:lnTo>
                    <a:pt x="2673" y="334"/>
                  </a:lnTo>
                  <a:lnTo>
                    <a:pt x="2834" y="722"/>
                  </a:lnTo>
                  <a:cubicBezTo>
                    <a:pt x="2887" y="696"/>
                    <a:pt x="2941" y="669"/>
                    <a:pt x="3008" y="655"/>
                  </a:cubicBezTo>
                  <a:lnTo>
                    <a:pt x="2861" y="268"/>
                  </a:lnTo>
                  <a:close/>
                  <a:moveTo>
                    <a:pt x="5881" y="268"/>
                  </a:moveTo>
                  <a:lnTo>
                    <a:pt x="5735" y="655"/>
                  </a:lnTo>
                  <a:cubicBezTo>
                    <a:pt x="5801" y="669"/>
                    <a:pt x="5855" y="696"/>
                    <a:pt x="5908" y="722"/>
                  </a:cubicBezTo>
                  <a:lnTo>
                    <a:pt x="6068" y="348"/>
                  </a:lnTo>
                  <a:cubicBezTo>
                    <a:pt x="6002" y="321"/>
                    <a:pt x="5949" y="295"/>
                    <a:pt x="5881" y="268"/>
                  </a:cubicBezTo>
                  <a:close/>
                  <a:moveTo>
                    <a:pt x="2486" y="428"/>
                  </a:moveTo>
                  <a:cubicBezTo>
                    <a:pt x="2447" y="441"/>
                    <a:pt x="2420" y="455"/>
                    <a:pt x="2393" y="468"/>
                  </a:cubicBezTo>
                  <a:lnTo>
                    <a:pt x="2379" y="468"/>
                  </a:lnTo>
                  <a:lnTo>
                    <a:pt x="2379" y="482"/>
                  </a:lnTo>
                  <a:lnTo>
                    <a:pt x="2299" y="521"/>
                  </a:lnTo>
                  <a:lnTo>
                    <a:pt x="2500" y="883"/>
                  </a:lnTo>
                  <a:cubicBezTo>
                    <a:pt x="2554" y="842"/>
                    <a:pt x="2607" y="815"/>
                    <a:pt x="2661" y="789"/>
                  </a:cubicBezTo>
                  <a:lnTo>
                    <a:pt x="2486" y="428"/>
                  </a:lnTo>
                  <a:close/>
                  <a:moveTo>
                    <a:pt x="6256" y="428"/>
                  </a:moveTo>
                  <a:lnTo>
                    <a:pt x="6082" y="803"/>
                  </a:lnTo>
                  <a:lnTo>
                    <a:pt x="6243" y="883"/>
                  </a:lnTo>
                  <a:lnTo>
                    <a:pt x="6443" y="521"/>
                  </a:lnTo>
                  <a:cubicBezTo>
                    <a:pt x="6403" y="495"/>
                    <a:pt x="6363" y="482"/>
                    <a:pt x="6323" y="455"/>
                  </a:cubicBezTo>
                  <a:lnTo>
                    <a:pt x="6309" y="455"/>
                  </a:lnTo>
                  <a:cubicBezTo>
                    <a:pt x="6296" y="441"/>
                    <a:pt x="6269" y="441"/>
                    <a:pt x="6256" y="428"/>
                  </a:cubicBezTo>
                  <a:close/>
                  <a:moveTo>
                    <a:pt x="2112" y="615"/>
                  </a:moveTo>
                  <a:lnTo>
                    <a:pt x="2112" y="628"/>
                  </a:lnTo>
                  <a:lnTo>
                    <a:pt x="2099" y="628"/>
                  </a:lnTo>
                  <a:lnTo>
                    <a:pt x="2099" y="642"/>
                  </a:lnTo>
                  <a:lnTo>
                    <a:pt x="2072" y="642"/>
                  </a:lnTo>
                  <a:lnTo>
                    <a:pt x="2072" y="655"/>
                  </a:lnTo>
                  <a:lnTo>
                    <a:pt x="2059" y="655"/>
                  </a:lnTo>
                  <a:cubicBezTo>
                    <a:pt x="2019" y="682"/>
                    <a:pt x="1978" y="708"/>
                    <a:pt x="1952" y="722"/>
                  </a:cubicBezTo>
                  <a:lnTo>
                    <a:pt x="2179" y="1070"/>
                  </a:lnTo>
                  <a:cubicBezTo>
                    <a:pt x="2233" y="1029"/>
                    <a:pt x="2286" y="1003"/>
                    <a:pt x="2326" y="963"/>
                  </a:cubicBezTo>
                  <a:lnTo>
                    <a:pt x="2126" y="615"/>
                  </a:lnTo>
                  <a:close/>
                  <a:moveTo>
                    <a:pt x="6617" y="628"/>
                  </a:moveTo>
                  <a:lnTo>
                    <a:pt x="6403" y="976"/>
                  </a:lnTo>
                  <a:cubicBezTo>
                    <a:pt x="6457" y="1003"/>
                    <a:pt x="6510" y="1043"/>
                    <a:pt x="6564" y="1070"/>
                  </a:cubicBezTo>
                  <a:lnTo>
                    <a:pt x="6790" y="735"/>
                  </a:lnTo>
                  <a:cubicBezTo>
                    <a:pt x="6764" y="708"/>
                    <a:pt x="6724" y="696"/>
                    <a:pt x="6697" y="669"/>
                  </a:cubicBezTo>
                  <a:lnTo>
                    <a:pt x="6683" y="669"/>
                  </a:lnTo>
                  <a:cubicBezTo>
                    <a:pt x="6657" y="655"/>
                    <a:pt x="6644" y="642"/>
                    <a:pt x="6617" y="628"/>
                  </a:cubicBezTo>
                  <a:close/>
                  <a:moveTo>
                    <a:pt x="1778" y="842"/>
                  </a:moveTo>
                  <a:cubicBezTo>
                    <a:pt x="1778" y="856"/>
                    <a:pt x="1764" y="856"/>
                    <a:pt x="1752" y="869"/>
                  </a:cubicBezTo>
                  <a:lnTo>
                    <a:pt x="1738" y="869"/>
                  </a:lnTo>
                  <a:cubicBezTo>
                    <a:pt x="1711" y="896"/>
                    <a:pt x="1671" y="922"/>
                    <a:pt x="1645" y="949"/>
                  </a:cubicBezTo>
                  <a:lnTo>
                    <a:pt x="1631" y="949"/>
                  </a:lnTo>
                  <a:lnTo>
                    <a:pt x="1631" y="963"/>
                  </a:lnTo>
                  <a:lnTo>
                    <a:pt x="1618" y="963"/>
                  </a:lnTo>
                  <a:lnTo>
                    <a:pt x="1871" y="1284"/>
                  </a:lnTo>
                  <a:cubicBezTo>
                    <a:pt x="1925" y="1243"/>
                    <a:pt x="1978" y="1216"/>
                    <a:pt x="2019" y="1177"/>
                  </a:cubicBezTo>
                  <a:lnTo>
                    <a:pt x="1778" y="842"/>
                  </a:lnTo>
                  <a:close/>
                  <a:moveTo>
                    <a:pt x="6951" y="856"/>
                  </a:moveTo>
                  <a:lnTo>
                    <a:pt x="6710" y="1177"/>
                  </a:lnTo>
                  <a:cubicBezTo>
                    <a:pt x="6764" y="1216"/>
                    <a:pt x="6817" y="1257"/>
                    <a:pt x="6858" y="1297"/>
                  </a:cubicBezTo>
                  <a:lnTo>
                    <a:pt x="7125" y="976"/>
                  </a:lnTo>
                  <a:cubicBezTo>
                    <a:pt x="7084" y="949"/>
                    <a:pt x="7058" y="922"/>
                    <a:pt x="7031" y="896"/>
                  </a:cubicBezTo>
                  <a:lnTo>
                    <a:pt x="7004" y="896"/>
                  </a:lnTo>
                  <a:lnTo>
                    <a:pt x="7004" y="883"/>
                  </a:lnTo>
                  <a:lnTo>
                    <a:pt x="6991" y="883"/>
                  </a:lnTo>
                  <a:lnTo>
                    <a:pt x="6991" y="869"/>
                  </a:lnTo>
                  <a:cubicBezTo>
                    <a:pt x="6977" y="869"/>
                    <a:pt x="6965" y="856"/>
                    <a:pt x="6951" y="856"/>
                  </a:cubicBezTo>
                  <a:close/>
                  <a:moveTo>
                    <a:pt x="1458" y="1097"/>
                  </a:moveTo>
                  <a:cubicBezTo>
                    <a:pt x="1444" y="1109"/>
                    <a:pt x="1431" y="1123"/>
                    <a:pt x="1417" y="1150"/>
                  </a:cubicBezTo>
                  <a:lnTo>
                    <a:pt x="1404" y="1150"/>
                  </a:lnTo>
                  <a:lnTo>
                    <a:pt x="1404" y="1163"/>
                  </a:lnTo>
                  <a:lnTo>
                    <a:pt x="1390" y="1163"/>
                  </a:lnTo>
                  <a:lnTo>
                    <a:pt x="1390" y="1177"/>
                  </a:lnTo>
                  <a:lnTo>
                    <a:pt x="1377" y="1177"/>
                  </a:lnTo>
                  <a:lnTo>
                    <a:pt x="1377" y="1190"/>
                  </a:lnTo>
                  <a:lnTo>
                    <a:pt x="1363" y="1190"/>
                  </a:lnTo>
                  <a:lnTo>
                    <a:pt x="1363" y="1204"/>
                  </a:lnTo>
                  <a:lnTo>
                    <a:pt x="1351" y="1204"/>
                  </a:lnTo>
                  <a:lnTo>
                    <a:pt x="1337" y="1216"/>
                  </a:lnTo>
                  <a:lnTo>
                    <a:pt x="1310" y="1243"/>
                  </a:lnTo>
                  <a:lnTo>
                    <a:pt x="1604" y="1537"/>
                  </a:lnTo>
                  <a:cubicBezTo>
                    <a:pt x="1645" y="1498"/>
                    <a:pt x="1684" y="1444"/>
                    <a:pt x="1738" y="1404"/>
                  </a:cubicBezTo>
                  <a:lnTo>
                    <a:pt x="1458" y="1097"/>
                  </a:lnTo>
                  <a:close/>
                  <a:moveTo>
                    <a:pt x="7271" y="1109"/>
                  </a:moveTo>
                  <a:lnTo>
                    <a:pt x="7004" y="1417"/>
                  </a:lnTo>
                  <a:cubicBezTo>
                    <a:pt x="7045" y="1457"/>
                    <a:pt x="7098" y="1498"/>
                    <a:pt x="7138" y="1537"/>
                  </a:cubicBezTo>
                  <a:lnTo>
                    <a:pt x="7419" y="1243"/>
                  </a:lnTo>
                  <a:lnTo>
                    <a:pt x="7378" y="1204"/>
                  </a:lnTo>
                  <a:lnTo>
                    <a:pt x="7366" y="1204"/>
                  </a:lnTo>
                  <a:lnTo>
                    <a:pt x="7366" y="1190"/>
                  </a:lnTo>
                  <a:lnTo>
                    <a:pt x="7352" y="1190"/>
                  </a:lnTo>
                  <a:lnTo>
                    <a:pt x="7271" y="1109"/>
                  </a:lnTo>
                  <a:close/>
                  <a:moveTo>
                    <a:pt x="1176" y="1391"/>
                  </a:moveTo>
                  <a:cubicBezTo>
                    <a:pt x="1123" y="1430"/>
                    <a:pt x="1083" y="1484"/>
                    <a:pt x="1030" y="1537"/>
                  </a:cubicBezTo>
                  <a:lnTo>
                    <a:pt x="1351" y="1805"/>
                  </a:lnTo>
                  <a:cubicBezTo>
                    <a:pt x="1390" y="1765"/>
                    <a:pt x="1431" y="1712"/>
                    <a:pt x="1470" y="1671"/>
                  </a:cubicBezTo>
                  <a:lnTo>
                    <a:pt x="1176" y="1391"/>
                  </a:lnTo>
                  <a:close/>
                  <a:moveTo>
                    <a:pt x="7566" y="1391"/>
                  </a:moveTo>
                  <a:lnTo>
                    <a:pt x="7271" y="1671"/>
                  </a:lnTo>
                  <a:cubicBezTo>
                    <a:pt x="7312" y="1724"/>
                    <a:pt x="7352" y="1765"/>
                    <a:pt x="7392" y="1818"/>
                  </a:cubicBezTo>
                  <a:lnTo>
                    <a:pt x="7699" y="1551"/>
                  </a:lnTo>
                  <a:cubicBezTo>
                    <a:pt x="7660" y="1498"/>
                    <a:pt x="7619" y="1444"/>
                    <a:pt x="7566" y="1391"/>
                  </a:cubicBezTo>
                  <a:close/>
                  <a:moveTo>
                    <a:pt x="896" y="1698"/>
                  </a:moveTo>
                  <a:lnTo>
                    <a:pt x="896" y="1712"/>
                  </a:lnTo>
                  <a:lnTo>
                    <a:pt x="896" y="1724"/>
                  </a:lnTo>
                  <a:lnTo>
                    <a:pt x="882" y="1724"/>
                  </a:lnTo>
                  <a:lnTo>
                    <a:pt x="882" y="1738"/>
                  </a:lnTo>
                  <a:lnTo>
                    <a:pt x="869" y="1738"/>
                  </a:lnTo>
                  <a:lnTo>
                    <a:pt x="869" y="1751"/>
                  </a:lnTo>
                  <a:cubicBezTo>
                    <a:pt x="869" y="1751"/>
                    <a:pt x="856" y="1751"/>
                    <a:pt x="856" y="1765"/>
                  </a:cubicBezTo>
                  <a:lnTo>
                    <a:pt x="856" y="1778"/>
                  </a:lnTo>
                  <a:cubicBezTo>
                    <a:pt x="829" y="1805"/>
                    <a:pt x="802" y="1831"/>
                    <a:pt x="789" y="1858"/>
                  </a:cubicBezTo>
                  <a:lnTo>
                    <a:pt x="1123" y="2099"/>
                  </a:lnTo>
                  <a:cubicBezTo>
                    <a:pt x="1150" y="2045"/>
                    <a:pt x="1190" y="1992"/>
                    <a:pt x="1230" y="1952"/>
                  </a:cubicBezTo>
                  <a:lnTo>
                    <a:pt x="909" y="1698"/>
                  </a:lnTo>
                  <a:close/>
                  <a:moveTo>
                    <a:pt x="7833" y="1712"/>
                  </a:moveTo>
                  <a:lnTo>
                    <a:pt x="7512" y="1952"/>
                  </a:lnTo>
                  <a:cubicBezTo>
                    <a:pt x="7539" y="2006"/>
                    <a:pt x="7579" y="2059"/>
                    <a:pt x="7619" y="2113"/>
                  </a:cubicBezTo>
                  <a:lnTo>
                    <a:pt x="7954" y="1872"/>
                  </a:lnTo>
                  <a:lnTo>
                    <a:pt x="7940" y="1858"/>
                  </a:lnTo>
                  <a:lnTo>
                    <a:pt x="7940" y="1845"/>
                  </a:lnTo>
                  <a:cubicBezTo>
                    <a:pt x="7900" y="1805"/>
                    <a:pt x="7860" y="1751"/>
                    <a:pt x="7833" y="1712"/>
                  </a:cubicBezTo>
                  <a:close/>
                  <a:moveTo>
                    <a:pt x="668" y="2032"/>
                  </a:moveTo>
                  <a:cubicBezTo>
                    <a:pt x="656" y="2072"/>
                    <a:pt x="629" y="2099"/>
                    <a:pt x="615" y="2125"/>
                  </a:cubicBezTo>
                  <a:lnTo>
                    <a:pt x="615" y="2139"/>
                  </a:lnTo>
                  <a:lnTo>
                    <a:pt x="602" y="2139"/>
                  </a:lnTo>
                  <a:cubicBezTo>
                    <a:pt x="588" y="2166"/>
                    <a:pt x="575" y="2193"/>
                    <a:pt x="561" y="2206"/>
                  </a:cubicBezTo>
                  <a:lnTo>
                    <a:pt x="923" y="2407"/>
                  </a:lnTo>
                  <a:cubicBezTo>
                    <a:pt x="950" y="2353"/>
                    <a:pt x="989" y="2300"/>
                    <a:pt x="1016" y="2259"/>
                  </a:cubicBezTo>
                  <a:lnTo>
                    <a:pt x="668" y="2032"/>
                  </a:lnTo>
                  <a:close/>
                  <a:moveTo>
                    <a:pt x="8061" y="2045"/>
                  </a:moveTo>
                  <a:lnTo>
                    <a:pt x="7713" y="2259"/>
                  </a:lnTo>
                  <a:cubicBezTo>
                    <a:pt x="7753" y="2312"/>
                    <a:pt x="7779" y="2366"/>
                    <a:pt x="7806" y="2419"/>
                  </a:cubicBezTo>
                  <a:lnTo>
                    <a:pt x="8168" y="2219"/>
                  </a:lnTo>
                  <a:cubicBezTo>
                    <a:pt x="8154" y="2193"/>
                    <a:pt x="8127" y="2152"/>
                    <a:pt x="8114" y="2125"/>
                  </a:cubicBezTo>
                  <a:lnTo>
                    <a:pt x="8114" y="2113"/>
                  </a:lnTo>
                  <a:lnTo>
                    <a:pt x="8100" y="2113"/>
                  </a:lnTo>
                  <a:lnTo>
                    <a:pt x="8100" y="2099"/>
                  </a:lnTo>
                  <a:lnTo>
                    <a:pt x="8100" y="2086"/>
                  </a:lnTo>
                  <a:lnTo>
                    <a:pt x="8087" y="2086"/>
                  </a:lnTo>
                  <a:lnTo>
                    <a:pt x="8087" y="2072"/>
                  </a:lnTo>
                  <a:cubicBezTo>
                    <a:pt x="8073" y="2072"/>
                    <a:pt x="8073" y="2059"/>
                    <a:pt x="8061" y="2045"/>
                  </a:cubicBezTo>
                  <a:close/>
                  <a:moveTo>
                    <a:pt x="468" y="2393"/>
                  </a:moveTo>
                  <a:cubicBezTo>
                    <a:pt x="455" y="2407"/>
                    <a:pt x="442" y="2433"/>
                    <a:pt x="442" y="2460"/>
                  </a:cubicBezTo>
                  <a:lnTo>
                    <a:pt x="428" y="2460"/>
                  </a:lnTo>
                  <a:lnTo>
                    <a:pt x="428" y="2473"/>
                  </a:lnTo>
                  <a:cubicBezTo>
                    <a:pt x="415" y="2500"/>
                    <a:pt x="401" y="2540"/>
                    <a:pt x="374" y="2580"/>
                  </a:cubicBezTo>
                  <a:lnTo>
                    <a:pt x="749" y="2740"/>
                  </a:lnTo>
                  <a:lnTo>
                    <a:pt x="829" y="2580"/>
                  </a:lnTo>
                  <a:lnTo>
                    <a:pt x="468" y="2393"/>
                  </a:lnTo>
                  <a:close/>
                  <a:moveTo>
                    <a:pt x="8261" y="2407"/>
                  </a:moveTo>
                  <a:lnTo>
                    <a:pt x="7900" y="2580"/>
                  </a:lnTo>
                  <a:cubicBezTo>
                    <a:pt x="7927" y="2633"/>
                    <a:pt x="7954" y="2701"/>
                    <a:pt x="7980" y="2754"/>
                  </a:cubicBezTo>
                  <a:lnTo>
                    <a:pt x="8355" y="2580"/>
                  </a:lnTo>
                  <a:cubicBezTo>
                    <a:pt x="8341" y="2567"/>
                    <a:pt x="8341" y="2540"/>
                    <a:pt x="8328" y="2526"/>
                  </a:cubicBezTo>
                  <a:lnTo>
                    <a:pt x="8328" y="2513"/>
                  </a:lnTo>
                  <a:lnTo>
                    <a:pt x="8314" y="2513"/>
                  </a:lnTo>
                  <a:lnTo>
                    <a:pt x="8314" y="2500"/>
                  </a:lnTo>
                  <a:lnTo>
                    <a:pt x="8314" y="2487"/>
                  </a:lnTo>
                  <a:lnTo>
                    <a:pt x="8301" y="2487"/>
                  </a:lnTo>
                  <a:lnTo>
                    <a:pt x="8301" y="2473"/>
                  </a:lnTo>
                  <a:lnTo>
                    <a:pt x="8301" y="2460"/>
                  </a:lnTo>
                  <a:lnTo>
                    <a:pt x="8287" y="2460"/>
                  </a:lnTo>
                  <a:cubicBezTo>
                    <a:pt x="8287" y="2433"/>
                    <a:pt x="8274" y="2419"/>
                    <a:pt x="8261" y="2407"/>
                  </a:cubicBezTo>
                  <a:close/>
                  <a:moveTo>
                    <a:pt x="294" y="2767"/>
                  </a:moveTo>
                  <a:cubicBezTo>
                    <a:pt x="294" y="2781"/>
                    <a:pt x="294" y="2794"/>
                    <a:pt x="281" y="2808"/>
                  </a:cubicBezTo>
                  <a:lnTo>
                    <a:pt x="281" y="2820"/>
                  </a:lnTo>
                  <a:cubicBezTo>
                    <a:pt x="267" y="2861"/>
                    <a:pt x="241" y="2914"/>
                    <a:pt x="228" y="2954"/>
                  </a:cubicBezTo>
                  <a:lnTo>
                    <a:pt x="615" y="3088"/>
                  </a:lnTo>
                  <a:cubicBezTo>
                    <a:pt x="642" y="3034"/>
                    <a:pt x="656" y="2968"/>
                    <a:pt x="682" y="2914"/>
                  </a:cubicBezTo>
                  <a:lnTo>
                    <a:pt x="294" y="2767"/>
                  </a:lnTo>
                  <a:close/>
                  <a:moveTo>
                    <a:pt x="8435" y="2767"/>
                  </a:moveTo>
                  <a:lnTo>
                    <a:pt x="8047" y="2927"/>
                  </a:lnTo>
                  <a:cubicBezTo>
                    <a:pt x="8073" y="2981"/>
                    <a:pt x="8100" y="3034"/>
                    <a:pt x="8114" y="3102"/>
                  </a:cubicBezTo>
                  <a:lnTo>
                    <a:pt x="8501" y="2968"/>
                  </a:lnTo>
                  <a:cubicBezTo>
                    <a:pt x="8501" y="2954"/>
                    <a:pt x="8501" y="2941"/>
                    <a:pt x="8488" y="2941"/>
                  </a:cubicBezTo>
                  <a:lnTo>
                    <a:pt x="8488" y="2927"/>
                  </a:lnTo>
                  <a:cubicBezTo>
                    <a:pt x="8474" y="2874"/>
                    <a:pt x="8462" y="2834"/>
                    <a:pt x="8435" y="2781"/>
                  </a:cubicBezTo>
                  <a:lnTo>
                    <a:pt x="8435" y="2767"/>
                  </a:lnTo>
                  <a:close/>
                  <a:moveTo>
                    <a:pt x="174" y="3155"/>
                  </a:moveTo>
                  <a:cubicBezTo>
                    <a:pt x="160" y="3168"/>
                    <a:pt x="160" y="3182"/>
                    <a:pt x="160" y="3195"/>
                  </a:cubicBezTo>
                  <a:lnTo>
                    <a:pt x="160" y="3209"/>
                  </a:lnTo>
                  <a:cubicBezTo>
                    <a:pt x="148" y="3248"/>
                    <a:pt x="134" y="3302"/>
                    <a:pt x="121" y="3355"/>
                  </a:cubicBezTo>
                  <a:lnTo>
                    <a:pt x="522" y="3449"/>
                  </a:lnTo>
                  <a:cubicBezTo>
                    <a:pt x="535" y="3382"/>
                    <a:pt x="549" y="3328"/>
                    <a:pt x="561" y="3262"/>
                  </a:cubicBezTo>
                  <a:lnTo>
                    <a:pt x="174" y="3155"/>
                  </a:lnTo>
                  <a:close/>
                  <a:moveTo>
                    <a:pt x="8569" y="3155"/>
                  </a:moveTo>
                  <a:lnTo>
                    <a:pt x="8168" y="3275"/>
                  </a:lnTo>
                  <a:cubicBezTo>
                    <a:pt x="8194" y="3328"/>
                    <a:pt x="8207" y="3396"/>
                    <a:pt x="8221" y="3449"/>
                  </a:cubicBezTo>
                  <a:lnTo>
                    <a:pt x="8622" y="3355"/>
                  </a:lnTo>
                  <a:cubicBezTo>
                    <a:pt x="8608" y="3342"/>
                    <a:pt x="8608" y="3342"/>
                    <a:pt x="8608" y="3328"/>
                  </a:cubicBezTo>
                  <a:lnTo>
                    <a:pt x="8608" y="3315"/>
                  </a:lnTo>
                  <a:lnTo>
                    <a:pt x="8608" y="3302"/>
                  </a:lnTo>
                  <a:lnTo>
                    <a:pt x="8595" y="3302"/>
                  </a:lnTo>
                  <a:lnTo>
                    <a:pt x="8595" y="3289"/>
                  </a:lnTo>
                  <a:cubicBezTo>
                    <a:pt x="8581" y="3248"/>
                    <a:pt x="8581" y="3195"/>
                    <a:pt x="8569" y="3155"/>
                  </a:cubicBezTo>
                  <a:close/>
                  <a:moveTo>
                    <a:pt x="80" y="3556"/>
                  </a:moveTo>
                  <a:cubicBezTo>
                    <a:pt x="67" y="3583"/>
                    <a:pt x="67" y="3610"/>
                    <a:pt x="54" y="3636"/>
                  </a:cubicBezTo>
                  <a:lnTo>
                    <a:pt x="54" y="3649"/>
                  </a:lnTo>
                  <a:cubicBezTo>
                    <a:pt x="54" y="3690"/>
                    <a:pt x="41" y="3716"/>
                    <a:pt x="41" y="3756"/>
                  </a:cubicBezTo>
                  <a:lnTo>
                    <a:pt x="442" y="3810"/>
                  </a:lnTo>
                  <a:cubicBezTo>
                    <a:pt x="455" y="3743"/>
                    <a:pt x="468" y="3690"/>
                    <a:pt x="481" y="3622"/>
                  </a:cubicBezTo>
                  <a:lnTo>
                    <a:pt x="80" y="3556"/>
                  </a:lnTo>
                  <a:close/>
                  <a:moveTo>
                    <a:pt x="8662" y="3556"/>
                  </a:moveTo>
                  <a:lnTo>
                    <a:pt x="8261" y="3636"/>
                  </a:lnTo>
                  <a:cubicBezTo>
                    <a:pt x="8274" y="3690"/>
                    <a:pt x="8274" y="3756"/>
                    <a:pt x="8287" y="3823"/>
                  </a:cubicBezTo>
                  <a:lnTo>
                    <a:pt x="8688" y="3756"/>
                  </a:lnTo>
                  <a:cubicBezTo>
                    <a:pt x="8688" y="3743"/>
                    <a:pt x="8688" y="3716"/>
                    <a:pt x="8675" y="3690"/>
                  </a:cubicBezTo>
                  <a:lnTo>
                    <a:pt x="8675" y="3676"/>
                  </a:lnTo>
                  <a:lnTo>
                    <a:pt x="8675" y="3663"/>
                  </a:lnTo>
                  <a:lnTo>
                    <a:pt x="8675" y="3649"/>
                  </a:lnTo>
                  <a:lnTo>
                    <a:pt x="8675" y="3636"/>
                  </a:lnTo>
                  <a:lnTo>
                    <a:pt x="8675" y="3610"/>
                  </a:lnTo>
                  <a:lnTo>
                    <a:pt x="8662" y="3610"/>
                  </a:lnTo>
                  <a:lnTo>
                    <a:pt x="8662" y="3596"/>
                  </a:lnTo>
                  <a:lnTo>
                    <a:pt x="8662" y="3556"/>
                  </a:lnTo>
                  <a:close/>
                  <a:moveTo>
                    <a:pt x="14" y="3957"/>
                  </a:moveTo>
                  <a:cubicBezTo>
                    <a:pt x="14" y="4023"/>
                    <a:pt x="0" y="4091"/>
                    <a:pt x="0" y="4157"/>
                  </a:cubicBezTo>
                  <a:lnTo>
                    <a:pt x="415" y="4184"/>
                  </a:lnTo>
                  <a:cubicBezTo>
                    <a:pt x="415" y="4117"/>
                    <a:pt x="415" y="4050"/>
                    <a:pt x="428" y="3997"/>
                  </a:cubicBezTo>
                  <a:lnTo>
                    <a:pt x="14" y="3957"/>
                  </a:lnTo>
                  <a:close/>
                  <a:moveTo>
                    <a:pt x="8715" y="3970"/>
                  </a:moveTo>
                  <a:lnTo>
                    <a:pt x="8301" y="3997"/>
                  </a:lnTo>
                  <a:cubicBezTo>
                    <a:pt x="8314" y="4064"/>
                    <a:pt x="8314" y="4130"/>
                    <a:pt x="8314" y="4184"/>
                  </a:cubicBezTo>
                  <a:lnTo>
                    <a:pt x="8729" y="4171"/>
                  </a:lnTo>
                  <a:lnTo>
                    <a:pt x="8729" y="4157"/>
                  </a:lnTo>
                  <a:lnTo>
                    <a:pt x="8729" y="4144"/>
                  </a:lnTo>
                  <a:cubicBezTo>
                    <a:pt x="8729" y="4091"/>
                    <a:pt x="8715" y="4023"/>
                    <a:pt x="8715" y="3970"/>
                  </a:cubicBezTo>
                  <a:close/>
                  <a:moveTo>
                    <a:pt x="0" y="4358"/>
                  </a:moveTo>
                  <a:lnTo>
                    <a:pt x="0" y="4572"/>
                  </a:lnTo>
                  <a:lnTo>
                    <a:pt x="415" y="4545"/>
                  </a:lnTo>
                  <a:cubicBezTo>
                    <a:pt x="401" y="4492"/>
                    <a:pt x="401" y="4424"/>
                    <a:pt x="401" y="4358"/>
                  </a:cubicBezTo>
                  <a:close/>
                  <a:moveTo>
                    <a:pt x="8328" y="4371"/>
                  </a:moveTo>
                  <a:cubicBezTo>
                    <a:pt x="8328" y="4438"/>
                    <a:pt x="8328" y="4492"/>
                    <a:pt x="8314" y="4558"/>
                  </a:cubicBezTo>
                  <a:lnTo>
                    <a:pt x="8729" y="4572"/>
                  </a:lnTo>
                  <a:lnTo>
                    <a:pt x="8729" y="4371"/>
                  </a:lnTo>
                  <a:close/>
                  <a:moveTo>
                    <a:pt x="428" y="4732"/>
                  </a:moveTo>
                  <a:lnTo>
                    <a:pt x="14" y="4772"/>
                  </a:lnTo>
                  <a:cubicBezTo>
                    <a:pt x="27" y="4839"/>
                    <a:pt x="27" y="4906"/>
                    <a:pt x="41" y="4973"/>
                  </a:cubicBezTo>
                  <a:lnTo>
                    <a:pt x="442" y="4919"/>
                  </a:lnTo>
                  <a:cubicBezTo>
                    <a:pt x="442" y="4852"/>
                    <a:pt x="428" y="4799"/>
                    <a:pt x="428" y="4732"/>
                  </a:cubicBezTo>
                  <a:close/>
                  <a:moveTo>
                    <a:pt x="8301" y="4745"/>
                  </a:moveTo>
                  <a:lnTo>
                    <a:pt x="8301" y="4825"/>
                  </a:lnTo>
                  <a:cubicBezTo>
                    <a:pt x="8287" y="4866"/>
                    <a:pt x="8287" y="4893"/>
                    <a:pt x="8287" y="4932"/>
                  </a:cubicBezTo>
                  <a:lnTo>
                    <a:pt x="8688" y="4986"/>
                  </a:lnTo>
                  <a:lnTo>
                    <a:pt x="8688" y="4973"/>
                  </a:lnTo>
                  <a:cubicBezTo>
                    <a:pt x="8688" y="4946"/>
                    <a:pt x="8702" y="4919"/>
                    <a:pt x="8702" y="4893"/>
                  </a:cubicBezTo>
                  <a:lnTo>
                    <a:pt x="8702" y="4879"/>
                  </a:lnTo>
                  <a:lnTo>
                    <a:pt x="8702" y="4866"/>
                  </a:lnTo>
                  <a:lnTo>
                    <a:pt x="8702" y="4852"/>
                  </a:lnTo>
                  <a:lnTo>
                    <a:pt x="8702" y="4839"/>
                  </a:lnTo>
                  <a:lnTo>
                    <a:pt x="8702" y="4825"/>
                  </a:lnTo>
                  <a:lnTo>
                    <a:pt x="8715" y="4825"/>
                  </a:lnTo>
                  <a:lnTo>
                    <a:pt x="8715" y="4813"/>
                  </a:lnTo>
                  <a:lnTo>
                    <a:pt x="8715" y="4799"/>
                  </a:lnTo>
                  <a:lnTo>
                    <a:pt x="8715" y="4786"/>
                  </a:lnTo>
                  <a:lnTo>
                    <a:pt x="8301" y="4745"/>
                  </a:lnTo>
                  <a:close/>
                  <a:moveTo>
                    <a:pt x="481" y="5107"/>
                  </a:moveTo>
                  <a:lnTo>
                    <a:pt x="67" y="5173"/>
                  </a:lnTo>
                  <a:cubicBezTo>
                    <a:pt x="67" y="5187"/>
                    <a:pt x="80" y="5200"/>
                    <a:pt x="80" y="5200"/>
                  </a:cubicBezTo>
                  <a:cubicBezTo>
                    <a:pt x="94" y="5267"/>
                    <a:pt x="107" y="5320"/>
                    <a:pt x="121" y="5374"/>
                  </a:cubicBezTo>
                  <a:lnTo>
                    <a:pt x="508" y="5280"/>
                  </a:lnTo>
                  <a:cubicBezTo>
                    <a:pt x="495" y="5226"/>
                    <a:pt x="481" y="5160"/>
                    <a:pt x="481" y="5107"/>
                  </a:cubicBezTo>
                  <a:close/>
                  <a:moveTo>
                    <a:pt x="8248" y="5107"/>
                  </a:moveTo>
                  <a:cubicBezTo>
                    <a:pt x="8234" y="5173"/>
                    <a:pt x="8234" y="5226"/>
                    <a:pt x="8207" y="5294"/>
                  </a:cubicBezTo>
                  <a:lnTo>
                    <a:pt x="8608" y="5387"/>
                  </a:lnTo>
                  <a:cubicBezTo>
                    <a:pt x="8622" y="5347"/>
                    <a:pt x="8635" y="5307"/>
                    <a:pt x="8635" y="5267"/>
                  </a:cubicBezTo>
                  <a:cubicBezTo>
                    <a:pt x="8649" y="5240"/>
                    <a:pt x="8649" y="5214"/>
                    <a:pt x="8649" y="5187"/>
                  </a:cubicBezTo>
                  <a:lnTo>
                    <a:pt x="8248" y="5107"/>
                  </a:lnTo>
                  <a:close/>
                  <a:moveTo>
                    <a:pt x="561" y="5467"/>
                  </a:moveTo>
                  <a:lnTo>
                    <a:pt x="160" y="5574"/>
                  </a:lnTo>
                  <a:lnTo>
                    <a:pt x="174" y="5588"/>
                  </a:lnTo>
                  <a:lnTo>
                    <a:pt x="174" y="5601"/>
                  </a:lnTo>
                  <a:cubicBezTo>
                    <a:pt x="187" y="5654"/>
                    <a:pt x="214" y="5721"/>
                    <a:pt x="228" y="5775"/>
                  </a:cubicBezTo>
                  <a:lnTo>
                    <a:pt x="615" y="5641"/>
                  </a:lnTo>
                  <a:cubicBezTo>
                    <a:pt x="602" y="5574"/>
                    <a:pt x="575" y="5520"/>
                    <a:pt x="561" y="5467"/>
                  </a:cubicBezTo>
                  <a:close/>
                  <a:moveTo>
                    <a:pt x="8168" y="5467"/>
                  </a:moveTo>
                  <a:cubicBezTo>
                    <a:pt x="8154" y="5534"/>
                    <a:pt x="8127" y="5588"/>
                    <a:pt x="8114" y="5654"/>
                  </a:cubicBezTo>
                  <a:lnTo>
                    <a:pt x="8501" y="5775"/>
                  </a:lnTo>
                  <a:lnTo>
                    <a:pt x="8501" y="5748"/>
                  </a:lnTo>
                  <a:lnTo>
                    <a:pt x="8515" y="5748"/>
                  </a:lnTo>
                  <a:lnTo>
                    <a:pt x="8555" y="5588"/>
                  </a:lnTo>
                  <a:lnTo>
                    <a:pt x="8168" y="5467"/>
                  </a:lnTo>
                  <a:close/>
                  <a:moveTo>
                    <a:pt x="682" y="5814"/>
                  </a:moveTo>
                  <a:lnTo>
                    <a:pt x="294" y="5962"/>
                  </a:lnTo>
                  <a:cubicBezTo>
                    <a:pt x="321" y="6016"/>
                    <a:pt x="335" y="6055"/>
                    <a:pt x="362" y="6109"/>
                  </a:cubicBezTo>
                  <a:lnTo>
                    <a:pt x="362" y="6122"/>
                  </a:lnTo>
                  <a:cubicBezTo>
                    <a:pt x="374" y="6135"/>
                    <a:pt x="374" y="6135"/>
                    <a:pt x="374" y="6149"/>
                  </a:cubicBezTo>
                  <a:lnTo>
                    <a:pt x="749" y="5989"/>
                  </a:lnTo>
                  <a:cubicBezTo>
                    <a:pt x="722" y="5921"/>
                    <a:pt x="709" y="5868"/>
                    <a:pt x="682" y="5814"/>
                  </a:cubicBezTo>
                  <a:close/>
                  <a:moveTo>
                    <a:pt x="8047" y="5828"/>
                  </a:moveTo>
                  <a:cubicBezTo>
                    <a:pt x="8020" y="5882"/>
                    <a:pt x="7993" y="5935"/>
                    <a:pt x="7980" y="5989"/>
                  </a:cubicBezTo>
                  <a:lnTo>
                    <a:pt x="8341" y="6162"/>
                  </a:lnTo>
                  <a:cubicBezTo>
                    <a:pt x="8381" y="6096"/>
                    <a:pt x="8408" y="6042"/>
                    <a:pt x="8421" y="5975"/>
                  </a:cubicBezTo>
                  <a:lnTo>
                    <a:pt x="8047" y="5828"/>
                  </a:lnTo>
                  <a:close/>
                  <a:moveTo>
                    <a:pt x="829" y="6149"/>
                  </a:moveTo>
                  <a:lnTo>
                    <a:pt x="468" y="6336"/>
                  </a:lnTo>
                  <a:cubicBezTo>
                    <a:pt x="495" y="6390"/>
                    <a:pt x="522" y="6429"/>
                    <a:pt x="549" y="6483"/>
                  </a:cubicBezTo>
                  <a:cubicBezTo>
                    <a:pt x="549" y="6497"/>
                    <a:pt x="561" y="6510"/>
                    <a:pt x="561" y="6523"/>
                  </a:cubicBezTo>
                  <a:lnTo>
                    <a:pt x="923" y="6310"/>
                  </a:lnTo>
                  <a:cubicBezTo>
                    <a:pt x="896" y="6256"/>
                    <a:pt x="856" y="6203"/>
                    <a:pt x="829" y="6149"/>
                  </a:cubicBezTo>
                  <a:close/>
                  <a:moveTo>
                    <a:pt x="7900" y="6162"/>
                  </a:moveTo>
                  <a:cubicBezTo>
                    <a:pt x="7860" y="6215"/>
                    <a:pt x="7833" y="6269"/>
                    <a:pt x="7806" y="6322"/>
                  </a:cubicBezTo>
                  <a:lnTo>
                    <a:pt x="8168" y="6523"/>
                  </a:lnTo>
                  <a:lnTo>
                    <a:pt x="8207" y="6443"/>
                  </a:lnTo>
                  <a:lnTo>
                    <a:pt x="8207" y="6429"/>
                  </a:lnTo>
                  <a:lnTo>
                    <a:pt x="8221" y="6429"/>
                  </a:lnTo>
                  <a:lnTo>
                    <a:pt x="8221" y="6417"/>
                  </a:lnTo>
                  <a:cubicBezTo>
                    <a:pt x="8234" y="6403"/>
                    <a:pt x="8248" y="6376"/>
                    <a:pt x="8261" y="6349"/>
                  </a:cubicBezTo>
                  <a:lnTo>
                    <a:pt x="7900" y="6162"/>
                  </a:lnTo>
                  <a:close/>
                  <a:moveTo>
                    <a:pt x="1016" y="6470"/>
                  </a:moveTo>
                  <a:lnTo>
                    <a:pt x="668" y="6697"/>
                  </a:lnTo>
                  <a:lnTo>
                    <a:pt x="682" y="6711"/>
                  </a:lnTo>
                  <a:lnTo>
                    <a:pt x="682" y="6723"/>
                  </a:lnTo>
                  <a:lnTo>
                    <a:pt x="695" y="6723"/>
                  </a:lnTo>
                  <a:lnTo>
                    <a:pt x="695" y="6737"/>
                  </a:lnTo>
                  <a:lnTo>
                    <a:pt x="695" y="6750"/>
                  </a:lnTo>
                  <a:lnTo>
                    <a:pt x="709" y="6750"/>
                  </a:lnTo>
                  <a:lnTo>
                    <a:pt x="709" y="6764"/>
                  </a:lnTo>
                  <a:lnTo>
                    <a:pt x="722" y="6764"/>
                  </a:lnTo>
                  <a:lnTo>
                    <a:pt x="722" y="6777"/>
                  </a:lnTo>
                  <a:lnTo>
                    <a:pt x="722" y="6791"/>
                  </a:lnTo>
                  <a:lnTo>
                    <a:pt x="736" y="6791"/>
                  </a:lnTo>
                  <a:lnTo>
                    <a:pt x="736" y="6804"/>
                  </a:lnTo>
                  <a:lnTo>
                    <a:pt x="749" y="6804"/>
                  </a:lnTo>
                  <a:lnTo>
                    <a:pt x="749" y="6818"/>
                  </a:lnTo>
                  <a:lnTo>
                    <a:pt x="749" y="6830"/>
                  </a:lnTo>
                  <a:lnTo>
                    <a:pt x="763" y="6830"/>
                  </a:lnTo>
                  <a:cubicBezTo>
                    <a:pt x="763" y="6844"/>
                    <a:pt x="775" y="6857"/>
                    <a:pt x="775" y="6857"/>
                  </a:cubicBezTo>
                  <a:lnTo>
                    <a:pt x="1123" y="6630"/>
                  </a:lnTo>
                  <a:cubicBezTo>
                    <a:pt x="1083" y="6577"/>
                    <a:pt x="1043" y="6523"/>
                    <a:pt x="1016" y="6470"/>
                  </a:cubicBezTo>
                  <a:close/>
                  <a:moveTo>
                    <a:pt x="7713" y="6483"/>
                  </a:moveTo>
                  <a:cubicBezTo>
                    <a:pt x="7672" y="6536"/>
                    <a:pt x="7646" y="6590"/>
                    <a:pt x="7606" y="6630"/>
                  </a:cubicBezTo>
                  <a:lnTo>
                    <a:pt x="7940" y="6871"/>
                  </a:lnTo>
                  <a:cubicBezTo>
                    <a:pt x="7966" y="6844"/>
                    <a:pt x="7993" y="6804"/>
                    <a:pt x="8007" y="6777"/>
                  </a:cubicBezTo>
                  <a:lnTo>
                    <a:pt x="8007" y="6764"/>
                  </a:lnTo>
                  <a:lnTo>
                    <a:pt x="8020" y="6764"/>
                  </a:lnTo>
                  <a:cubicBezTo>
                    <a:pt x="8034" y="6750"/>
                    <a:pt x="8047" y="6723"/>
                    <a:pt x="8061" y="6697"/>
                  </a:cubicBezTo>
                  <a:lnTo>
                    <a:pt x="7713" y="6483"/>
                  </a:lnTo>
                  <a:close/>
                  <a:moveTo>
                    <a:pt x="1230" y="6777"/>
                  </a:moveTo>
                  <a:lnTo>
                    <a:pt x="909" y="7031"/>
                  </a:lnTo>
                  <a:lnTo>
                    <a:pt x="909" y="7044"/>
                  </a:lnTo>
                  <a:lnTo>
                    <a:pt x="923" y="7044"/>
                  </a:lnTo>
                  <a:lnTo>
                    <a:pt x="923" y="7058"/>
                  </a:lnTo>
                  <a:lnTo>
                    <a:pt x="936" y="7071"/>
                  </a:lnTo>
                  <a:cubicBezTo>
                    <a:pt x="962" y="7112"/>
                    <a:pt x="1003" y="7151"/>
                    <a:pt x="1030" y="7192"/>
                  </a:cubicBezTo>
                  <a:lnTo>
                    <a:pt x="1351" y="6924"/>
                  </a:lnTo>
                  <a:cubicBezTo>
                    <a:pt x="1310" y="6871"/>
                    <a:pt x="1270" y="6830"/>
                    <a:pt x="1230" y="6777"/>
                  </a:cubicBezTo>
                  <a:close/>
                  <a:moveTo>
                    <a:pt x="7499" y="6791"/>
                  </a:moveTo>
                  <a:cubicBezTo>
                    <a:pt x="7459" y="6830"/>
                    <a:pt x="7419" y="6884"/>
                    <a:pt x="7378" y="6924"/>
                  </a:cubicBezTo>
                  <a:lnTo>
                    <a:pt x="7686" y="7192"/>
                  </a:lnTo>
                  <a:cubicBezTo>
                    <a:pt x="7740" y="7138"/>
                    <a:pt x="7779" y="7085"/>
                    <a:pt x="7820" y="7031"/>
                  </a:cubicBezTo>
                  <a:lnTo>
                    <a:pt x="7499" y="6791"/>
                  </a:lnTo>
                  <a:close/>
                  <a:moveTo>
                    <a:pt x="1470" y="7058"/>
                  </a:moveTo>
                  <a:lnTo>
                    <a:pt x="1163" y="7338"/>
                  </a:lnTo>
                  <a:cubicBezTo>
                    <a:pt x="1217" y="7392"/>
                    <a:pt x="1257" y="7445"/>
                    <a:pt x="1310" y="7486"/>
                  </a:cubicBezTo>
                  <a:lnTo>
                    <a:pt x="1591" y="7192"/>
                  </a:lnTo>
                  <a:cubicBezTo>
                    <a:pt x="1551" y="7151"/>
                    <a:pt x="1511" y="7112"/>
                    <a:pt x="1470" y="7058"/>
                  </a:cubicBezTo>
                  <a:close/>
                  <a:moveTo>
                    <a:pt x="7259" y="7071"/>
                  </a:moveTo>
                  <a:lnTo>
                    <a:pt x="7125" y="7205"/>
                  </a:lnTo>
                  <a:lnTo>
                    <a:pt x="7419" y="7499"/>
                  </a:lnTo>
                  <a:cubicBezTo>
                    <a:pt x="7419" y="7486"/>
                    <a:pt x="7419" y="7486"/>
                    <a:pt x="7432" y="7472"/>
                  </a:cubicBezTo>
                  <a:lnTo>
                    <a:pt x="7446" y="7472"/>
                  </a:lnTo>
                  <a:lnTo>
                    <a:pt x="7446" y="7459"/>
                  </a:lnTo>
                  <a:lnTo>
                    <a:pt x="7459" y="7459"/>
                  </a:lnTo>
                  <a:lnTo>
                    <a:pt x="7459" y="7445"/>
                  </a:lnTo>
                  <a:lnTo>
                    <a:pt x="7472" y="7445"/>
                  </a:lnTo>
                  <a:lnTo>
                    <a:pt x="7472" y="7432"/>
                  </a:lnTo>
                  <a:lnTo>
                    <a:pt x="7485" y="7432"/>
                  </a:lnTo>
                  <a:lnTo>
                    <a:pt x="7485" y="7418"/>
                  </a:lnTo>
                  <a:lnTo>
                    <a:pt x="7499" y="7418"/>
                  </a:lnTo>
                  <a:lnTo>
                    <a:pt x="7499" y="7406"/>
                  </a:lnTo>
                  <a:lnTo>
                    <a:pt x="7553" y="7352"/>
                  </a:lnTo>
                  <a:lnTo>
                    <a:pt x="7259" y="7071"/>
                  </a:lnTo>
                  <a:close/>
                  <a:moveTo>
                    <a:pt x="1738" y="7325"/>
                  </a:moveTo>
                  <a:lnTo>
                    <a:pt x="1458" y="7632"/>
                  </a:lnTo>
                  <a:cubicBezTo>
                    <a:pt x="1484" y="7659"/>
                    <a:pt x="1524" y="7673"/>
                    <a:pt x="1551" y="7700"/>
                  </a:cubicBezTo>
                  <a:lnTo>
                    <a:pt x="1551" y="7713"/>
                  </a:lnTo>
                  <a:lnTo>
                    <a:pt x="1564" y="7713"/>
                  </a:lnTo>
                  <a:lnTo>
                    <a:pt x="1564" y="7726"/>
                  </a:lnTo>
                  <a:lnTo>
                    <a:pt x="1577" y="7726"/>
                  </a:lnTo>
                  <a:lnTo>
                    <a:pt x="1577" y="7739"/>
                  </a:lnTo>
                  <a:lnTo>
                    <a:pt x="1604" y="7739"/>
                  </a:lnTo>
                  <a:lnTo>
                    <a:pt x="1604" y="7753"/>
                  </a:lnTo>
                  <a:cubicBezTo>
                    <a:pt x="1604" y="7753"/>
                    <a:pt x="1618" y="7753"/>
                    <a:pt x="1618" y="7766"/>
                  </a:cubicBezTo>
                  <a:lnTo>
                    <a:pt x="1871" y="7445"/>
                  </a:lnTo>
                  <a:cubicBezTo>
                    <a:pt x="1832" y="7406"/>
                    <a:pt x="1778" y="7365"/>
                    <a:pt x="1738" y="7325"/>
                  </a:cubicBezTo>
                  <a:close/>
                  <a:moveTo>
                    <a:pt x="6991" y="7325"/>
                  </a:moveTo>
                  <a:cubicBezTo>
                    <a:pt x="6951" y="7365"/>
                    <a:pt x="6897" y="7406"/>
                    <a:pt x="6844" y="7445"/>
                  </a:cubicBezTo>
                  <a:lnTo>
                    <a:pt x="7111" y="7766"/>
                  </a:lnTo>
                  <a:lnTo>
                    <a:pt x="7111" y="7753"/>
                  </a:lnTo>
                  <a:lnTo>
                    <a:pt x="7125" y="7753"/>
                  </a:lnTo>
                  <a:cubicBezTo>
                    <a:pt x="7152" y="7726"/>
                    <a:pt x="7178" y="7713"/>
                    <a:pt x="7205" y="7686"/>
                  </a:cubicBezTo>
                  <a:lnTo>
                    <a:pt x="7205" y="7673"/>
                  </a:lnTo>
                  <a:lnTo>
                    <a:pt x="7218" y="7673"/>
                  </a:lnTo>
                  <a:lnTo>
                    <a:pt x="7232" y="7659"/>
                  </a:lnTo>
                  <a:lnTo>
                    <a:pt x="7245" y="7659"/>
                  </a:lnTo>
                  <a:lnTo>
                    <a:pt x="7245" y="7646"/>
                  </a:lnTo>
                  <a:lnTo>
                    <a:pt x="7259" y="7646"/>
                  </a:lnTo>
                  <a:lnTo>
                    <a:pt x="7259" y="7632"/>
                  </a:lnTo>
                  <a:lnTo>
                    <a:pt x="6991" y="7325"/>
                  </a:lnTo>
                  <a:close/>
                  <a:moveTo>
                    <a:pt x="2019" y="7552"/>
                  </a:moveTo>
                  <a:lnTo>
                    <a:pt x="1778" y="7887"/>
                  </a:lnTo>
                  <a:cubicBezTo>
                    <a:pt x="1832" y="7926"/>
                    <a:pt x="1885" y="7967"/>
                    <a:pt x="1952" y="8007"/>
                  </a:cubicBezTo>
                  <a:lnTo>
                    <a:pt x="2179" y="7659"/>
                  </a:lnTo>
                  <a:cubicBezTo>
                    <a:pt x="2126" y="7632"/>
                    <a:pt x="2072" y="7593"/>
                    <a:pt x="2019" y="7552"/>
                  </a:cubicBezTo>
                  <a:close/>
                  <a:moveTo>
                    <a:pt x="6697" y="7566"/>
                  </a:moveTo>
                  <a:cubicBezTo>
                    <a:pt x="6657" y="7593"/>
                    <a:pt x="6603" y="7632"/>
                    <a:pt x="6550" y="7673"/>
                  </a:cubicBezTo>
                  <a:lnTo>
                    <a:pt x="6777" y="8007"/>
                  </a:lnTo>
                  <a:cubicBezTo>
                    <a:pt x="6804" y="7994"/>
                    <a:pt x="6831" y="7967"/>
                    <a:pt x="6858" y="7953"/>
                  </a:cubicBezTo>
                  <a:lnTo>
                    <a:pt x="6870" y="7953"/>
                  </a:lnTo>
                  <a:lnTo>
                    <a:pt x="6870" y="7940"/>
                  </a:lnTo>
                  <a:lnTo>
                    <a:pt x="6884" y="7940"/>
                  </a:lnTo>
                  <a:lnTo>
                    <a:pt x="6938" y="7887"/>
                  </a:lnTo>
                  <a:lnTo>
                    <a:pt x="6697" y="7566"/>
                  </a:lnTo>
                  <a:close/>
                  <a:moveTo>
                    <a:pt x="2326" y="7766"/>
                  </a:moveTo>
                  <a:lnTo>
                    <a:pt x="2112" y="8114"/>
                  </a:lnTo>
                  <a:cubicBezTo>
                    <a:pt x="2179" y="8154"/>
                    <a:pt x="2233" y="8181"/>
                    <a:pt x="2299" y="8208"/>
                  </a:cubicBezTo>
                  <a:lnTo>
                    <a:pt x="2486" y="7846"/>
                  </a:lnTo>
                  <a:lnTo>
                    <a:pt x="2326" y="7766"/>
                  </a:lnTo>
                  <a:close/>
                  <a:moveTo>
                    <a:pt x="6389" y="7766"/>
                  </a:moveTo>
                  <a:cubicBezTo>
                    <a:pt x="6336" y="7793"/>
                    <a:pt x="6282" y="7833"/>
                    <a:pt x="6229" y="7860"/>
                  </a:cubicBezTo>
                  <a:lnTo>
                    <a:pt x="6430" y="8220"/>
                  </a:lnTo>
                  <a:cubicBezTo>
                    <a:pt x="6430" y="8208"/>
                    <a:pt x="6443" y="8208"/>
                    <a:pt x="6443" y="8208"/>
                  </a:cubicBezTo>
                  <a:lnTo>
                    <a:pt x="6457" y="8208"/>
                  </a:lnTo>
                  <a:lnTo>
                    <a:pt x="6457" y="8194"/>
                  </a:lnTo>
                  <a:lnTo>
                    <a:pt x="6469" y="8194"/>
                  </a:lnTo>
                  <a:cubicBezTo>
                    <a:pt x="6483" y="8194"/>
                    <a:pt x="6483" y="8181"/>
                    <a:pt x="6483" y="8181"/>
                  </a:cubicBezTo>
                  <a:lnTo>
                    <a:pt x="6496" y="8181"/>
                  </a:lnTo>
                  <a:lnTo>
                    <a:pt x="6510" y="8167"/>
                  </a:lnTo>
                  <a:lnTo>
                    <a:pt x="6523" y="8167"/>
                  </a:lnTo>
                  <a:lnTo>
                    <a:pt x="6523" y="8154"/>
                  </a:lnTo>
                  <a:lnTo>
                    <a:pt x="6550" y="8154"/>
                  </a:lnTo>
                  <a:lnTo>
                    <a:pt x="6550" y="8140"/>
                  </a:lnTo>
                  <a:cubicBezTo>
                    <a:pt x="6564" y="8140"/>
                    <a:pt x="6590" y="8127"/>
                    <a:pt x="6603" y="8114"/>
                  </a:cubicBezTo>
                  <a:lnTo>
                    <a:pt x="6389" y="7766"/>
                  </a:lnTo>
                  <a:close/>
                  <a:moveTo>
                    <a:pt x="2661" y="7940"/>
                  </a:moveTo>
                  <a:lnTo>
                    <a:pt x="2473" y="8301"/>
                  </a:lnTo>
                  <a:lnTo>
                    <a:pt x="2486" y="8315"/>
                  </a:lnTo>
                  <a:lnTo>
                    <a:pt x="2500" y="8315"/>
                  </a:lnTo>
                  <a:lnTo>
                    <a:pt x="2661" y="8395"/>
                  </a:lnTo>
                  <a:lnTo>
                    <a:pt x="2821" y="8007"/>
                  </a:lnTo>
                  <a:cubicBezTo>
                    <a:pt x="2767" y="7994"/>
                    <a:pt x="2714" y="7967"/>
                    <a:pt x="2661" y="7940"/>
                  </a:cubicBezTo>
                  <a:close/>
                  <a:moveTo>
                    <a:pt x="6068" y="7940"/>
                  </a:moveTo>
                  <a:cubicBezTo>
                    <a:pt x="6015" y="7967"/>
                    <a:pt x="5949" y="7994"/>
                    <a:pt x="5895" y="8020"/>
                  </a:cubicBezTo>
                  <a:lnTo>
                    <a:pt x="6056" y="8395"/>
                  </a:lnTo>
                  <a:cubicBezTo>
                    <a:pt x="6068" y="8395"/>
                    <a:pt x="6068" y="8381"/>
                    <a:pt x="6082" y="8381"/>
                  </a:cubicBezTo>
                  <a:lnTo>
                    <a:pt x="6095" y="8381"/>
                  </a:lnTo>
                  <a:lnTo>
                    <a:pt x="6095" y="8368"/>
                  </a:lnTo>
                  <a:lnTo>
                    <a:pt x="6122" y="8368"/>
                  </a:lnTo>
                  <a:lnTo>
                    <a:pt x="6136" y="8354"/>
                  </a:lnTo>
                  <a:lnTo>
                    <a:pt x="6163" y="8354"/>
                  </a:lnTo>
                  <a:lnTo>
                    <a:pt x="6163" y="8341"/>
                  </a:lnTo>
                  <a:lnTo>
                    <a:pt x="6189" y="8341"/>
                  </a:lnTo>
                  <a:lnTo>
                    <a:pt x="6189" y="8327"/>
                  </a:lnTo>
                  <a:lnTo>
                    <a:pt x="6216" y="8327"/>
                  </a:lnTo>
                  <a:lnTo>
                    <a:pt x="6216" y="8315"/>
                  </a:lnTo>
                  <a:lnTo>
                    <a:pt x="6243" y="8315"/>
                  </a:lnTo>
                  <a:lnTo>
                    <a:pt x="6068" y="7940"/>
                  </a:lnTo>
                  <a:close/>
                  <a:moveTo>
                    <a:pt x="2994" y="8087"/>
                  </a:moveTo>
                  <a:lnTo>
                    <a:pt x="2861" y="8461"/>
                  </a:lnTo>
                  <a:cubicBezTo>
                    <a:pt x="2914" y="8488"/>
                    <a:pt x="2981" y="8515"/>
                    <a:pt x="3048" y="8528"/>
                  </a:cubicBezTo>
                  <a:lnTo>
                    <a:pt x="3168" y="8140"/>
                  </a:lnTo>
                  <a:cubicBezTo>
                    <a:pt x="3115" y="8127"/>
                    <a:pt x="3062" y="8101"/>
                    <a:pt x="2994" y="8087"/>
                  </a:cubicBezTo>
                  <a:close/>
                  <a:moveTo>
                    <a:pt x="5721" y="8087"/>
                  </a:moveTo>
                  <a:cubicBezTo>
                    <a:pt x="5667" y="8101"/>
                    <a:pt x="5601" y="8127"/>
                    <a:pt x="5548" y="8140"/>
                  </a:cubicBezTo>
                  <a:lnTo>
                    <a:pt x="5667" y="8528"/>
                  </a:lnTo>
                  <a:cubicBezTo>
                    <a:pt x="5721" y="8515"/>
                    <a:pt x="5774" y="8502"/>
                    <a:pt x="5842" y="8475"/>
                  </a:cubicBezTo>
                  <a:lnTo>
                    <a:pt x="5868" y="8475"/>
                  </a:lnTo>
                  <a:lnTo>
                    <a:pt x="5721" y="8087"/>
                  </a:lnTo>
                  <a:close/>
                  <a:moveTo>
                    <a:pt x="3356" y="8194"/>
                  </a:moveTo>
                  <a:lnTo>
                    <a:pt x="3249" y="8582"/>
                  </a:lnTo>
                  <a:cubicBezTo>
                    <a:pt x="3249" y="8595"/>
                    <a:pt x="3261" y="8595"/>
                    <a:pt x="3261" y="8595"/>
                  </a:cubicBezTo>
                  <a:cubicBezTo>
                    <a:pt x="3302" y="8609"/>
                    <a:pt x="3342" y="8609"/>
                    <a:pt x="3368" y="8621"/>
                  </a:cubicBezTo>
                  <a:lnTo>
                    <a:pt x="3382" y="8621"/>
                  </a:lnTo>
                  <a:cubicBezTo>
                    <a:pt x="3409" y="8621"/>
                    <a:pt x="3422" y="8635"/>
                    <a:pt x="3449" y="8635"/>
                  </a:cubicBezTo>
                  <a:lnTo>
                    <a:pt x="3529" y="8234"/>
                  </a:lnTo>
                  <a:cubicBezTo>
                    <a:pt x="3475" y="8220"/>
                    <a:pt x="3409" y="8208"/>
                    <a:pt x="3356" y="8194"/>
                  </a:cubicBezTo>
                  <a:close/>
                  <a:moveTo>
                    <a:pt x="5373" y="8194"/>
                  </a:moveTo>
                  <a:cubicBezTo>
                    <a:pt x="5307" y="8208"/>
                    <a:pt x="5254" y="8220"/>
                    <a:pt x="5186" y="8234"/>
                  </a:cubicBezTo>
                  <a:lnTo>
                    <a:pt x="5280" y="8635"/>
                  </a:lnTo>
                  <a:cubicBezTo>
                    <a:pt x="5307" y="8635"/>
                    <a:pt x="5334" y="8621"/>
                    <a:pt x="5361" y="8621"/>
                  </a:cubicBezTo>
                  <a:lnTo>
                    <a:pt x="5373" y="8621"/>
                  </a:lnTo>
                  <a:cubicBezTo>
                    <a:pt x="5373" y="8609"/>
                    <a:pt x="5387" y="8609"/>
                    <a:pt x="5387" y="8609"/>
                  </a:cubicBezTo>
                  <a:lnTo>
                    <a:pt x="5427" y="8609"/>
                  </a:lnTo>
                  <a:lnTo>
                    <a:pt x="5441" y="8595"/>
                  </a:lnTo>
                  <a:lnTo>
                    <a:pt x="5467" y="8595"/>
                  </a:lnTo>
                  <a:lnTo>
                    <a:pt x="5373" y="8194"/>
                  </a:lnTo>
                  <a:close/>
                  <a:moveTo>
                    <a:pt x="3716" y="8274"/>
                  </a:moveTo>
                  <a:lnTo>
                    <a:pt x="3650" y="8675"/>
                  </a:lnTo>
                  <a:lnTo>
                    <a:pt x="3676" y="8675"/>
                  </a:lnTo>
                  <a:cubicBezTo>
                    <a:pt x="3730" y="8689"/>
                    <a:pt x="3796" y="8689"/>
                    <a:pt x="3850" y="8702"/>
                  </a:cubicBezTo>
                  <a:lnTo>
                    <a:pt x="3903" y="8301"/>
                  </a:lnTo>
                  <a:cubicBezTo>
                    <a:pt x="3837" y="8288"/>
                    <a:pt x="3769" y="8274"/>
                    <a:pt x="3716" y="8274"/>
                  </a:cubicBezTo>
                  <a:close/>
                  <a:moveTo>
                    <a:pt x="5013" y="8274"/>
                  </a:moveTo>
                  <a:cubicBezTo>
                    <a:pt x="4946" y="8288"/>
                    <a:pt x="4879" y="8288"/>
                    <a:pt x="4826" y="8301"/>
                  </a:cubicBezTo>
                  <a:lnTo>
                    <a:pt x="4865" y="8702"/>
                  </a:lnTo>
                  <a:cubicBezTo>
                    <a:pt x="4919" y="8702"/>
                    <a:pt x="4972" y="8689"/>
                    <a:pt x="5026" y="8689"/>
                  </a:cubicBezTo>
                  <a:lnTo>
                    <a:pt x="5040" y="8689"/>
                  </a:lnTo>
                  <a:cubicBezTo>
                    <a:pt x="5053" y="8675"/>
                    <a:pt x="5067" y="8675"/>
                    <a:pt x="5079" y="8675"/>
                  </a:cubicBezTo>
                  <a:lnTo>
                    <a:pt x="5013" y="8274"/>
                  </a:lnTo>
                  <a:close/>
                  <a:moveTo>
                    <a:pt x="4077" y="8315"/>
                  </a:moveTo>
                  <a:lnTo>
                    <a:pt x="4051" y="8728"/>
                  </a:lnTo>
                  <a:lnTo>
                    <a:pt x="4265" y="8728"/>
                  </a:lnTo>
                  <a:lnTo>
                    <a:pt x="4265" y="8327"/>
                  </a:lnTo>
                  <a:cubicBezTo>
                    <a:pt x="4211" y="8327"/>
                    <a:pt x="4144" y="8315"/>
                    <a:pt x="4077" y="8315"/>
                  </a:cubicBezTo>
                  <a:close/>
                  <a:moveTo>
                    <a:pt x="4639" y="8315"/>
                  </a:moveTo>
                  <a:cubicBezTo>
                    <a:pt x="4571" y="8315"/>
                    <a:pt x="4518" y="8327"/>
                    <a:pt x="4452" y="8327"/>
                  </a:cubicBezTo>
                  <a:lnTo>
                    <a:pt x="4464" y="8728"/>
                  </a:lnTo>
                  <a:lnTo>
                    <a:pt x="4666" y="8728"/>
                  </a:lnTo>
                  <a:lnTo>
                    <a:pt x="4639" y="8315"/>
                  </a:ln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rot="-2700000">
              <a:off x="5570004" y="2131842"/>
              <a:ext cx="400966" cy="379246"/>
            </a:xfrm>
            <a:custGeom>
              <a:avLst/>
              <a:gdLst/>
              <a:ahLst/>
              <a:cxnLst/>
              <a:rect l="l" t="t" r="r" b="b"/>
              <a:pathLst>
                <a:path w="8381" h="7927" extrusionOk="0">
                  <a:moveTo>
                    <a:pt x="4190" y="0"/>
                  </a:moveTo>
                  <a:cubicBezTo>
                    <a:pt x="2214" y="0"/>
                    <a:pt x="502" y="1492"/>
                    <a:pt x="254" y="3503"/>
                  </a:cubicBezTo>
                  <a:cubicBezTo>
                    <a:pt x="0" y="5668"/>
                    <a:pt x="1564" y="7646"/>
                    <a:pt x="3729" y="7900"/>
                  </a:cubicBezTo>
                  <a:cubicBezTo>
                    <a:pt x="3885" y="7918"/>
                    <a:pt x="4041" y="7927"/>
                    <a:pt x="4195" y="7927"/>
                  </a:cubicBezTo>
                  <a:cubicBezTo>
                    <a:pt x="6171" y="7927"/>
                    <a:pt x="7891" y="6446"/>
                    <a:pt x="8127" y="4424"/>
                  </a:cubicBezTo>
                  <a:cubicBezTo>
                    <a:pt x="8381" y="2259"/>
                    <a:pt x="6830" y="295"/>
                    <a:pt x="4652" y="27"/>
                  </a:cubicBezTo>
                  <a:cubicBezTo>
                    <a:pt x="4497" y="9"/>
                    <a:pt x="4343" y="0"/>
                    <a:pt x="4190" y="0"/>
                  </a:cubicBezTo>
                  <a:close/>
                </a:path>
              </a:pathLst>
            </a:custGeom>
            <a:solidFill>
              <a:srgbClr val="FFD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rot="-2700000">
              <a:off x="5570004" y="2131842"/>
              <a:ext cx="400966" cy="379246"/>
            </a:xfrm>
            <a:custGeom>
              <a:avLst/>
              <a:gdLst/>
              <a:ahLst/>
              <a:cxnLst/>
              <a:rect l="l" t="t" r="r" b="b"/>
              <a:pathLst>
                <a:path w="8381" h="7927" extrusionOk="0">
                  <a:moveTo>
                    <a:pt x="4190" y="0"/>
                  </a:moveTo>
                  <a:cubicBezTo>
                    <a:pt x="2214" y="0"/>
                    <a:pt x="502" y="1492"/>
                    <a:pt x="254" y="3503"/>
                  </a:cubicBezTo>
                  <a:cubicBezTo>
                    <a:pt x="0" y="5668"/>
                    <a:pt x="1564" y="7646"/>
                    <a:pt x="3729" y="7900"/>
                  </a:cubicBezTo>
                  <a:cubicBezTo>
                    <a:pt x="3885" y="7918"/>
                    <a:pt x="4041" y="7927"/>
                    <a:pt x="4195" y="7927"/>
                  </a:cubicBezTo>
                  <a:cubicBezTo>
                    <a:pt x="6171" y="7927"/>
                    <a:pt x="7891" y="6446"/>
                    <a:pt x="8127" y="4424"/>
                  </a:cubicBezTo>
                  <a:cubicBezTo>
                    <a:pt x="8381" y="2259"/>
                    <a:pt x="6830" y="295"/>
                    <a:pt x="4652" y="27"/>
                  </a:cubicBezTo>
                  <a:cubicBezTo>
                    <a:pt x="4497" y="9"/>
                    <a:pt x="4343" y="0"/>
                    <a:pt x="419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rot="-2700000">
              <a:off x="5571870" y="2150740"/>
              <a:ext cx="367094" cy="304947"/>
            </a:xfrm>
            <a:custGeom>
              <a:avLst/>
              <a:gdLst/>
              <a:ahLst/>
              <a:cxnLst/>
              <a:rect l="l" t="t" r="r" b="b"/>
              <a:pathLst>
                <a:path w="7673" h="6374" extrusionOk="0">
                  <a:moveTo>
                    <a:pt x="3807" y="0"/>
                  </a:moveTo>
                  <a:cubicBezTo>
                    <a:pt x="1959" y="0"/>
                    <a:pt x="358" y="1380"/>
                    <a:pt x="134" y="3245"/>
                  </a:cubicBezTo>
                  <a:cubicBezTo>
                    <a:pt x="0" y="4461"/>
                    <a:pt x="455" y="5598"/>
                    <a:pt x="1284" y="6373"/>
                  </a:cubicBezTo>
                  <a:cubicBezTo>
                    <a:pt x="508" y="5625"/>
                    <a:pt x="81" y="4515"/>
                    <a:pt x="214" y="3352"/>
                  </a:cubicBezTo>
                  <a:cubicBezTo>
                    <a:pt x="425" y="1514"/>
                    <a:pt x="1999" y="160"/>
                    <a:pt x="3808" y="160"/>
                  </a:cubicBezTo>
                  <a:cubicBezTo>
                    <a:pt x="3946" y="160"/>
                    <a:pt x="4084" y="168"/>
                    <a:pt x="4224" y="184"/>
                  </a:cubicBezTo>
                  <a:cubicBezTo>
                    <a:pt x="6215" y="412"/>
                    <a:pt x="7632" y="2216"/>
                    <a:pt x="7391" y="4194"/>
                  </a:cubicBezTo>
                  <a:cubicBezTo>
                    <a:pt x="7338" y="4675"/>
                    <a:pt x="7192" y="5129"/>
                    <a:pt x="6978" y="5518"/>
                  </a:cubicBezTo>
                  <a:cubicBezTo>
                    <a:pt x="7218" y="5103"/>
                    <a:pt x="7379" y="4622"/>
                    <a:pt x="7445" y="4114"/>
                  </a:cubicBezTo>
                  <a:cubicBezTo>
                    <a:pt x="7673" y="2096"/>
                    <a:pt x="6242" y="264"/>
                    <a:pt x="4224" y="23"/>
                  </a:cubicBezTo>
                  <a:cubicBezTo>
                    <a:pt x="4084" y="8"/>
                    <a:pt x="3945" y="0"/>
                    <a:pt x="380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rot="-2700000">
              <a:off x="5571870" y="2150740"/>
              <a:ext cx="367094" cy="304947"/>
            </a:xfrm>
            <a:custGeom>
              <a:avLst/>
              <a:gdLst/>
              <a:ahLst/>
              <a:cxnLst/>
              <a:rect l="l" t="t" r="r" b="b"/>
              <a:pathLst>
                <a:path w="7673" h="6374" extrusionOk="0">
                  <a:moveTo>
                    <a:pt x="3807" y="0"/>
                  </a:moveTo>
                  <a:cubicBezTo>
                    <a:pt x="1959" y="0"/>
                    <a:pt x="358" y="1380"/>
                    <a:pt x="134" y="3245"/>
                  </a:cubicBezTo>
                  <a:cubicBezTo>
                    <a:pt x="0" y="4461"/>
                    <a:pt x="455" y="5598"/>
                    <a:pt x="1284" y="6373"/>
                  </a:cubicBezTo>
                  <a:cubicBezTo>
                    <a:pt x="508" y="5625"/>
                    <a:pt x="81" y="4515"/>
                    <a:pt x="214" y="3352"/>
                  </a:cubicBezTo>
                  <a:cubicBezTo>
                    <a:pt x="425" y="1514"/>
                    <a:pt x="1999" y="160"/>
                    <a:pt x="3808" y="160"/>
                  </a:cubicBezTo>
                  <a:cubicBezTo>
                    <a:pt x="3946" y="160"/>
                    <a:pt x="4084" y="168"/>
                    <a:pt x="4224" y="184"/>
                  </a:cubicBezTo>
                  <a:cubicBezTo>
                    <a:pt x="6215" y="412"/>
                    <a:pt x="7632" y="2216"/>
                    <a:pt x="7391" y="4194"/>
                  </a:cubicBezTo>
                  <a:cubicBezTo>
                    <a:pt x="7338" y="4675"/>
                    <a:pt x="7192" y="5129"/>
                    <a:pt x="6978" y="5518"/>
                  </a:cubicBezTo>
                  <a:cubicBezTo>
                    <a:pt x="7218" y="5103"/>
                    <a:pt x="7379" y="4622"/>
                    <a:pt x="7445" y="4114"/>
                  </a:cubicBezTo>
                  <a:cubicBezTo>
                    <a:pt x="7673" y="2096"/>
                    <a:pt x="6242" y="264"/>
                    <a:pt x="4224" y="23"/>
                  </a:cubicBezTo>
                  <a:cubicBezTo>
                    <a:pt x="4084" y="8"/>
                    <a:pt x="3945" y="0"/>
                    <a:pt x="380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rot="-2700000">
              <a:off x="5669302" y="2203358"/>
              <a:ext cx="196967" cy="244331"/>
            </a:xfrm>
            <a:custGeom>
              <a:avLst/>
              <a:gdLst/>
              <a:ahLst/>
              <a:cxnLst/>
              <a:rect l="l" t="t" r="r" b="b"/>
              <a:pathLst>
                <a:path w="4117" h="5107" extrusionOk="0">
                  <a:moveTo>
                    <a:pt x="3716" y="0"/>
                  </a:moveTo>
                  <a:lnTo>
                    <a:pt x="3461" y="375"/>
                  </a:lnTo>
                  <a:cubicBezTo>
                    <a:pt x="3232" y="235"/>
                    <a:pt x="3010" y="162"/>
                    <a:pt x="2790" y="162"/>
                  </a:cubicBezTo>
                  <a:cubicBezTo>
                    <a:pt x="2715" y="162"/>
                    <a:pt x="2641" y="171"/>
                    <a:pt x="2566" y="187"/>
                  </a:cubicBezTo>
                  <a:cubicBezTo>
                    <a:pt x="2272" y="241"/>
                    <a:pt x="2032" y="415"/>
                    <a:pt x="1831" y="709"/>
                  </a:cubicBezTo>
                  <a:cubicBezTo>
                    <a:pt x="1670" y="936"/>
                    <a:pt x="1590" y="1150"/>
                    <a:pt x="1563" y="1351"/>
                  </a:cubicBezTo>
                  <a:cubicBezTo>
                    <a:pt x="1537" y="1538"/>
                    <a:pt x="1551" y="1765"/>
                    <a:pt x="1617" y="2005"/>
                  </a:cubicBezTo>
                  <a:lnTo>
                    <a:pt x="1831" y="2834"/>
                  </a:lnTo>
                  <a:cubicBezTo>
                    <a:pt x="1857" y="2941"/>
                    <a:pt x="1884" y="3048"/>
                    <a:pt x="1898" y="3115"/>
                  </a:cubicBezTo>
                  <a:cubicBezTo>
                    <a:pt x="1911" y="3195"/>
                    <a:pt x="1911" y="3276"/>
                    <a:pt x="1925" y="3369"/>
                  </a:cubicBezTo>
                  <a:cubicBezTo>
                    <a:pt x="1925" y="3463"/>
                    <a:pt x="1911" y="3543"/>
                    <a:pt x="1871" y="3623"/>
                  </a:cubicBezTo>
                  <a:cubicBezTo>
                    <a:pt x="1845" y="3716"/>
                    <a:pt x="1804" y="3796"/>
                    <a:pt x="1751" y="3877"/>
                  </a:cubicBezTo>
                  <a:cubicBezTo>
                    <a:pt x="1670" y="3997"/>
                    <a:pt x="1577" y="4078"/>
                    <a:pt x="1483" y="4104"/>
                  </a:cubicBezTo>
                  <a:cubicBezTo>
                    <a:pt x="1451" y="4112"/>
                    <a:pt x="1419" y="4117"/>
                    <a:pt x="1387" y="4117"/>
                  </a:cubicBezTo>
                  <a:cubicBezTo>
                    <a:pt x="1312" y="4117"/>
                    <a:pt x="1237" y="4093"/>
                    <a:pt x="1162" y="4037"/>
                  </a:cubicBezTo>
                  <a:cubicBezTo>
                    <a:pt x="868" y="3837"/>
                    <a:pt x="895" y="3463"/>
                    <a:pt x="1243" y="2914"/>
                  </a:cubicBezTo>
                  <a:lnTo>
                    <a:pt x="508" y="2620"/>
                  </a:lnTo>
                  <a:lnTo>
                    <a:pt x="508" y="2620"/>
                  </a:lnTo>
                  <a:cubicBezTo>
                    <a:pt x="0" y="3436"/>
                    <a:pt x="80" y="4090"/>
                    <a:pt x="722" y="4572"/>
                  </a:cubicBezTo>
                  <a:lnTo>
                    <a:pt x="455" y="4960"/>
                  </a:lnTo>
                  <a:lnTo>
                    <a:pt x="655" y="5106"/>
                  </a:lnTo>
                  <a:lnTo>
                    <a:pt x="936" y="4705"/>
                  </a:lnTo>
                  <a:cubicBezTo>
                    <a:pt x="1128" y="4807"/>
                    <a:pt x="1322" y="4857"/>
                    <a:pt x="1519" y="4857"/>
                  </a:cubicBezTo>
                  <a:cubicBezTo>
                    <a:pt x="1609" y="4857"/>
                    <a:pt x="1699" y="4847"/>
                    <a:pt x="1791" y="4826"/>
                  </a:cubicBezTo>
                  <a:cubicBezTo>
                    <a:pt x="2071" y="4759"/>
                    <a:pt x="2299" y="4586"/>
                    <a:pt x="2486" y="4318"/>
                  </a:cubicBezTo>
                  <a:cubicBezTo>
                    <a:pt x="2566" y="4185"/>
                    <a:pt x="2633" y="4051"/>
                    <a:pt x="2686" y="3917"/>
                  </a:cubicBezTo>
                  <a:cubicBezTo>
                    <a:pt x="2740" y="3784"/>
                    <a:pt x="2766" y="3650"/>
                    <a:pt x="2766" y="3516"/>
                  </a:cubicBezTo>
                  <a:cubicBezTo>
                    <a:pt x="2780" y="3369"/>
                    <a:pt x="2766" y="3249"/>
                    <a:pt x="2754" y="3128"/>
                  </a:cubicBezTo>
                  <a:cubicBezTo>
                    <a:pt x="2740" y="3008"/>
                    <a:pt x="2713" y="2875"/>
                    <a:pt x="2686" y="2741"/>
                  </a:cubicBezTo>
                  <a:lnTo>
                    <a:pt x="2472" y="1925"/>
                  </a:lnTo>
                  <a:cubicBezTo>
                    <a:pt x="2433" y="1752"/>
                    <a:pt x="2406" y="1604"/>
                    <a:pt x="2419" y="1484"/>
                  </a:cubicBezTo>
                  <a:cubicBezTo>
                    <a:pt x="2419" y="1364"/>
                    <a:pt x="2472" y="1244"/>
                    <a:pt x="2566" y="1110"/>
                  </a:cubicBezTo>
                  <a:cubicBezTo>
                    <a:pt x="2633" y="1003"/>
                    <a:pt x="2727" y="936"/>
                    <a:pt x="2834" y="909"/>
                  </a:cubicBezTo>
                  <a:cubicBezTo>
                    <a:pt x="2858" y="902"/>
                    <a:pt x="2883" y="899"/>
                    <a:pt x="2909" y="899"/>
                  </a:cubicBezTo>
                  <a:cubicBezTo>
                    <a:pt x="2983" y="899"/>
                    <a:pt x="3065" y="927"/>
                    <a:pt x="3155" y="977"/>
                  </a:cubicBezTo>
                  <a:cubicBezTo>
                    <a:pt x="3221" y="1016"/>
                    <a:pt x="3274" y="1057"/>
                    <a:pt x="3301" y="1110"/>
                  </a:cubicBezTo>
                  <a:cubicBezTo>
                    <a:pt x="3328" y="1164"/>
                    <a:pt x="3355" y="1230"/>
                    <a:pt x="3355" y="1283"/>
                  </a:cubicBezTo>
                  <a:cubicBezTo>
                    <a:pt x="3355" y="1337"/>
                    <a:pt x="3342" y="1404"/>
                    <a:pt x="3315" y="1471"/>
                  </a:cubicBezTo>
                  <a:cubicBezTo>
                    <a:pt x="3288" y="1551"/>
                    <a:pt x="3261" y="1618"/>
                    <a:pt x="3235" y="1684"/>
                  </a:cubicBezTo>
                  <a:cubicBezTo>
                    <a:pt x="3194" y="1752"/>
                    <a:pt x="3155" y="1832"/>
                    <a:pt x="3101" y="1912"/>
                  </a:cubicBezTo>
                  <a:lnTo>
                    <a:pt x="3823" y="2219"/>
                  </a:lnTo>
                  <a:cubicBezTo>
                    <a:pt x="3903" y="2059"/>
                    <a:pt x="3983" y="1912"/>
                    <a:pt x="4023" y="1765"/>
                  </a:cubicBezTo>
                  <a:cubicBezTo>
                    <a:pt x="4076" y="1631"/>
                    <a:pt x="4103" y="1484"/>
                    <a:pt x="4103" y="1337"/>
                  </a:cubicBezTo>
                  <a:cubicBezTo>
                    <a:pt x="4117" y="1190"/>
                    <a:pt x="4076" y="1043"/>
                    <a:pt x="4010" y="909"/>
                  </a:cubicBezTo>
                  <a:cubicBezTo>
                    <a:pt x="3943" y="776"/>
                    <a:pt x="3823" y="642"/>
                    <a:pt x="3675" y="522"/>
                  </a:cubicBezTo>
                  <a:lnTo>
                    <a:pt x="3930" y="148"/>
                  </a:lnTo>
                  <a:lnTo>
                    <a:pt x="37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6277742" y="3399942"/>
              <a:ext cx="149704" cy="149082"/>
            </a:xfrm>
            <a:custGeom>
              <a:avLst/>
              <a:gdLst/>
              <a:ahLst/>
              <a:cxnLst/>
              <a:rect l="l" t="t" r="r" b="b"/>
              <a:pathLst>
                <a:path w="3129" h="3116" extrusionOk="0">
                  <a:moveTo>
                    <a:pt x="1564" y="1"/>
                  </a:moveTo>
                  <a:cubicBezTo>
                    <a:pt x="709" y="1"/>
                    <a:pt x="1" y="696"/>
                    <a:pt x="1" y="1551"/>
                  </a:cubicBezTo>
                  <a:cubicBezTo>
                    <a:pt x="1" y="2420"/>
                    <a:pt x="709" y="3115"/>
                    <a:pt x="1564" y="3115"/>
                  </a:cubicBezTo>
                  <a:cubicBezTo>
                    <a:pt x="2419" y="3115"/>
                    <a:pt x="3128" y="2420"/>
                    <a:pt x="3128" y="1551"/>
                  </a:cubicBezTo>
                  <a:cubicBezTo>
                    <a:pt x="3128" y="696"/>
                    <a:pt x="2419" y="1"/>
                    <a:pt x="156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34"/>
        <p:cNvGrpSpPr/>
        <p:nvPr/>
      </p:nvGrpSpPr>
      <p:grpSpPr>
        <a:xfrm>
          <a:off x="0" y="0"/>
          <a:ext cx="0" cy="0"/>
          <a:chOff x="0" y="0"/>
          <a:chExt cx="0" cy="0"/>
        </a:xfrm>
      </p:grpSpPr>
      <p:sp>
        <p:nvSpPr>
          <p:cNvPr id="2535" name="Google Shape;2535;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 icon pack</a:t>
            </a:r>
            <a:endParaRPr/>
          </a:p>
        </p:txBody>
      </p:sp>
      <p:grpSp>
        <p:nvGrpSpPr>
          <p:cNvPr id="2536" name="Google Shape;2536;p63"/>
          <p:cNvGrpSpPr/>
          <p:nvPr/>
        </p:nvGrpSpPr>
        <p:grpSpPr>
          <a:xfrm>
            <a:off x="1362357" y="1344976"/>
            <a:ext cx="339050" cy="338735"/>
            <a:chOff x="1000963" y="1591325"/>
            <a:chExt cx="377225" cy="376875"/>
          </a:xfrm>
        </p:grpSpPr>
        <p:sp>
          <p:nvSpPr>
            <p:cNvPr id="2537" name="Google Shape;2537;p63"/>
            <p:cNvSpPr/>
            <p:nvPr/>
          </p:nvSpPr>
          <p:spPr>
            <a:xfrm>
              <a:off x="1000963" y="1729625"/>
              <a:ext cx="377225" cy="238575"/>
            </a:xfrm>
            <a:custGeom>
              <a:avLst/>
              <a:gdLst/>
              <a:ahLst/>
              <a:cxnLst/>
              <a:rect l="l" t="t" r="r" b="b"/>
              <a:pathLst>
                <a:path w="15089" h="9543" extrusionOk="0">
                  <a:moveTo>
                    <a:pt x="2423" y="7955"/>
                  </a:moveTo>
                  <a:lnTo>
                    <a:pt x="2423" y="8951"/>
                  </a:lnTo>
                  <a:lnTo>
                    <a:pt x="1360" y="8951"/>
                  </a:lnTo>
                  <a:lnTo>
                    <a:pt x="1360" y="7955"/>
                  </a:lnTo>
                  <a:close/>
                  <a:moveTo>
                    <a:pt x="5249" y="6070"/>
                  </a:moveTo>
                  <a:lnTo>
                    <a:pt x="5249" y="8951"/>
                  </a:lnTo>
                  <a:lnTo>
                    <a:pt x="4186" y="8951"/>
                  </a:lnTo>
                  <a:lnTo>
                    <a:pt x="4186" y="6070"/>
                  </a:lnTo>
                  <a:close/>
                  <a:moveTo>
                    <a:pt x="8076" y="4011"/>
                  </a:moveTo>
                  <a:lnTo>
                    <a:pt x="8076" y="8951"/>
                  </a:lnTo>
                  <a:lnTo>
                    <a:pt x="7013" y="8951"/>
                  </a:lnTo>
                  <a:lnTo>
                    <a:pt x="7013" y="4011"/>
                  </a:lnTo>
                  <a:close/>
                  <a:moveTo>
                    <a:pt x="10902" y="5896"/>
                  </a:moveTo>
                  <a:lnTo>
                    <a:pt x="10902" y="8951"/>
                  </a:lnTo>
                  <a:lnTo>
                    <a:pt x="9840" y="8951"/>
                  </a:lnTo>
                  <a:lnTo>
                    <a:pt x="9840" y="5896"/>
                  </a:lnTo>
                  <a:close/>
                  <a:moveTo>
                    <a:pt x="12370" y="0"/>
                  </a:moveTo>
                  <a:cubicBezTo>
                    <a:pt x="12208" y="0"/>
                    <a:pt x="12074" y="135"/>
                    <a:pt x="12074" y="297"/>
                  </a:cubicBezTo>
                  <a:lnTo>
                    <a:pt x="12074" y="8951"/>
                  </a:lnTo>
                  <a:lnTo>
                    <a:pt x="11495" y="8951"/>
                  </a:lnTo>
                  <a:lnTo>
                    <a:pt x="11495" y="5600"/>
                  </a:lnTo>
                  <a:cubicBezTo>
                    <a:pt x="11495" y="5438"/>
                    <a:pt x="11360" y="5304"/>
                    <a:pt x="11198" y="5304"/>
                  </a:cubicBezTo>
                  <a:lnTo>
                    <a:pt x="9543" y="5304"/>
                  </a:lnTo>
                  <a:cubicBezTo>
                    <a:pt x="9382" y="5304"/>
                    <a:pt x="9247" y="5438"/>
                    <a:pt x="9247" y="5600"/>
                  </a:cubicBezTo>
                  <a:lnTo>
                    <a:pt x="9247" y="8951"/>
                  </a:lnTo>
                  <a:lnTo>
                    <a:pt x="8655" y="8951"/>
                  </a:lnTo>
                  <a:lnTo>
                    <a:pt x="8655" y="3715"/>
                  </a:lnTo>
                  <a:cubicBezTo>
                    <a:pt x="8655" y="3554"/>
                    <a:pt x="8533" y="3419"/>
                    <a:pt x="8372" y="3419"/>
                  </a:cubicBezTo>
                  <a:lnTo>
                    <a:pt x="6717" y="3419"/>
                  </a:lnTo>
                  <a:cubicBezTo>
                    <a:pt x="6555" y="3419"/>
                    <a:pt x="6421" y="3554"/>
                    <a:pt x="6421" y="3715"/>
                  </a:cubicBezTo>
                  <a:lnTo>
                    <a:pt x="6421" y="8951"/>
                  </a:lnTo>
                  <a:lnTo>
                    <a:pt x="5829" y="8951"/>
                  </a:lnTo>
                  <a:lnTo>
                    <a:pt x="5829" y="5774"/>
                  </a:lnTo>
                  <a:cubicBezTo>
                    <a:pt x="5829" y="5613"/>
                    <a:pt x="5707" y="5478"/>
                    <a:pt x="5545" y="5478"/>
                  </a:cubicBezTo>
                  <a:lnTo>
                    <a:pt x="3890" y="5478"/>
                  </a:lnTo>
                  <a:cubicBezTo>
                    <a:pt x="3729" y="5478"/>
                    <a:pt x="3594" y="5613"/>
                    <a:pt x="3594" y="5774"/>
                  </a:cubicBezTo>
                  <a:lnTo>
                    <a:pt x="3594" y="8951"/>
                  </a:lnTo>
                  <a:lnTo>
                    <a:pt x="3002" y="8951"/>
                  </a:lnTo>
                  <a:lnTo>
                    <a:pt x="3002" y="7658"/>
                  </a:lnTo>
                  <a:cubicBezTo>
                    <a:pt x="3002" y="7497"/>
                    <a:pt x="2880" y="7362"/>
                    <a:pt x="2719" y="7362"/>
                  </a:cubicBezTo>
                  <a:lnTo>
                    <a:pt x="1064" y="7362"/>
                  </a:lnTo>
                  <a:cubicBezTo>
                    <a:pt x="902" y="7362"/>
                    <a:pt x="768" y="7497"/>
                    <a:pt x="768" y="7658"/>
                  </a:cubicBezTo>
                  <a:lnTo>
                    <a:pt x="768" y="8951"/>
                  </a:lnTo>
                  <a:lnTo>
                    <a:pt x="296" y="8951"/>
                  </a:lnTo>
                  <a:cubicBezTo>
                    <a:pt x="135" y="8951"/>
                    <a:pt x="0" y="9085"/>
                    <a:pt x="0" y="9247"/>
                  </a:cubicBezTo>
                  <a:cubicBezTo>
                    <a:pt x="0" y="9408"/>
                    <a:pt x="135" y="9543"/>
                    <a:pt x="296" y="9543"/>
                  </a:cubicBezTo>
                  <a:lnTo>
                    <a:pt x="14793" y="9543"/>
                  </a:lnTo>
                  <a:cubicBezTo>
                    <a:pt x="14954" y="9543"/>
                    <a:pt x="15089" y="9408"/>
                    <a:pt x="15089" y="9247"/>
                  </a:cubicBezTo>
                  <a:cubicBezTo>
                    <a:pt x="15089" y="9085"/>
                    <a:pt x="14954" y="8951"/>
                    <a:pt x="14793" y="8951"/>
                  </a:cubicBezTo>
                  <a:lnTo>
                    <a:pt x="14321" y="8951"/>
                  </a:lnTo>
                  <a:lnTo>
                    <a:pt x="14321" y="5936"/>
                  </a:lnTo>
                  <a:cubicBezTo>
                    <a:pt x="14321" y="5774"/>
                    <a:pt x="14186" y="5639"/>
                    <a:pt x="14025" y="5639"/>
                  </a:cubicBezTo>
                  <a:cubicBezTo>
                    <a:pt x="13863" y="5639"/>
                    <a:pt x="13729" y="5774"/>
                    <a:pt x="13729" y="5936"/>
                  </a:cubicBezTo>
                  <a:lnTo>
                    <a:pt x="13729" y="8951"/>
                  </a:lnTo>
                  <a:lnTo>
                    <a:pt x="12666" y="8951"/>
                  </a:lnTo>
                  <a:lnTo>
                    <a:pt x="12666" y="593"/>
                  </a:lnTo>
                  <a:lnTo>
                    <a:pt x="13729" y="593"/>
                  </a:lnTo>
                  <a:lnTo>
                    <a:pt x="13729" y="3554"/>
                  </a:lnTo>
                  <a:cubicBezTo>
                    <a:pt x="13729" y="3715"/>
                    <a:pt x="13863" y="3850"/>
                    <a:pt x="14025" y="3850"/>
                  </a:cubicBezTo>
                  <a:cubicBezTo>
                    <a:pt x="14186" y="3850"/>
                    <a:pt x="14321" y="3715"/>
                    <a:pt x="14321" y="3554"/>
                  </a:cubicBezTo>
                  <a:lnTo>
                    <a:pt x="14321" y="297"/>
                  </a:lnTo>
                  <a:cubicBezTo>
                    <a:pt x="14321" y="135"/>
                    <a:pt x="14186" y="0"/>
                    <a:pt x="14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3"/>
            <p:cNvSpPr/>
            <p:nvPr/>
          </p:nvSpPr>
          <p:spPr>
            <a:xfrm>
              <a:off x="1344163" y="1841650"/>
              <a:ext cx="14850" cy="14525"/>
            </a:xfrm>
            <a:custGeom>
              <a:avLst/>
              <a:gdLst/>
              <a:ahLst/>
              <a:cxnLst/>
              <a:rect l="l" t="t" r="r" b="b"/>
              <a:pathLst>
                <a:path w="594" h="581" extrusionOk="0">
                  <a:moveTo>
                    <a:pt x="297" y="1"/>
                  </a:moveTo>
                  <a:cubicBezTo>
                    <a:pt x="216" y="1"/>
                    <a:pt x="135" y="28"/>
                    <a:pt x="82" y="82"/>
                  </a:cubicBezTo>
                  <a:cubicBezTo>
                    <a:pt x="28" y="136"/>
                    <a:pt x="1" y="216"/>
                    <a:pt x="1" y="297"/>
                  </a:cubicBezTo>
                  <a:cubicBezTo>
                    <a:pt x="1" y="365"/>
                    <a:pt x="28" y="446"/>
                    <a:pt x="82" y="499"/>
                  </a:cubicBezTo>
                  <a:cubicBezTo>
                    <a:pt x="135" y="553"/>
                    <a:pt x="216" y="580"/>
                    <a:pt x="297" y="580"/>
                  </a:cubicBezTo>
                  <a:cubicBezTo>
                    <a:pt x="378" y="580"/>
                    <a:pt x="446" y="553"/>
                    <a:pt x="499" y="499"/>
                  </a:cubicBezTo>
                  <a:cubicBezTo>
                    <a:pt x="553" y="446"/>
                    <a:pt x="593" y="365"/>
                    <a:pt x="593" y="297"/>
                  </a:cubicBezTo>
                  <a:cubicBezTo>
                    <a:pt x="593" y="216"/>
                    <a:pt x="553" y="136"/>
                    <a:pt x="499" y="82"/>
                  </a:cubicBezTo>
                  <a:cubicBezTo>
                    <a:pt x="446"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3"/>
            <p:cNvSpPr/>
            <p:nvPr/>
          </p:nvSpPr>
          <p:spPr>
            <a:xfrm>
              <a:off x="1000963" y="1591325"/>
              <a:ext cx="138650" cy="138325"/>
            </a:xfrm>
            <a:custGeom>
              <a:avLst/>
              <a:gdLst/>
              <a:ahLst/>
              <a:cxnLst/>
              <a:rect l="l" t="t" r="r" b="b"/>
              <a:pathLst>
                <a:path w="5546" h="5533" extrusionOk="0">
                  <a:moveTo>
                    <a:pt x="2773" y="579"/>
                  </a:moveTo>
                  <a:cubicBezTo>
                    <a:pt x="3971" y="579"/>
                    <a:pt x="4953" y="1561"/>
                    <a:pt x="4953" y="2760"/>
                  </a:cubicBezTo>
                  <a:cubicBezTo>
                    <a:pt x="4953" y="3971"/>
                    <a:pt x="3971" y="4940"/>
                    <a:pt x="2773" y="4940"/>
                  </a:cubicBezTo>
                  <a:cubicBezTo>
                    <a:pt x="1575" y="4940"/>
                    <a:pt x="592" y="3971"/>
                    <a:pt x="592" y="2760"/>
                  </a:cubicBezTo>
                  <a:cubicBezTo>
                    <a:pt x="592" y="1561"/>
                    <a:pt x="1575" y="579"/>
                    <a:pt x="2773" y="579"/>
                  </a:cubicBezTo>
                  <a:close/>
                  <a:moveTo>
                    <a:pt x="2773" y="0"/>
                  </a:moveTo>
                  <a:cubicBezTo>
                    <a:pt x="1238" y="0"/>
                    <a:pt x="0" y="1238"/>
                    <a:pt x="0" y="2760"/>
                  </a:cubicBezTo>
                  <a:cubicBezTo>
                    <a:pt x="0" y="4294"/>
                    <a:pt x="1238" y="5532"/>
                    <a:pt x="2773" y="5532"/>
                  </a:cubicBezTo>
                  <a:cubicBezTo>
                    <a:pt x="4294" y="5532"/>
                    <a:pt x="5545" y="4294"/>
                    <a:pt x="5545" y="2760"/>
                  </a:cubicBezTo>
                  <a:cubicBezTo>
                    <a:pt x="5545" y="1238"/>
                    <a:pt x="4294"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3"/>
            <p:cNvSpPr/>
            <p:nvPr/>
          </p:nvSpPr>
          <p:spPr>
            <a:xfrm>
              <a:off x="1048063" y="1620925"/>
              <a:ext cx="44125" cy="79425"/>
            </a:xfrm>
            <a:custGeom>
              <a:avLst/>
              <a:gdLst/>
              <a:ahLst/>
              <a:cxnLst/>
              <a:rect l="l" t="t" r="r" b="b"/>
              <a:pathLst>
                <a:path w="1765" h="3177" extrusionOk="0">
                  <a:moveTo>
                    <a:pt x="889" y="0"/>
                  </a:moveTo>
                  <a:cubicBezTo>
                    <a:pt x="727" y="0"/>
                    <a:pt x="593" y="122"/>
                    <a:pt x="593" y="284"/>
                  </a:cubicBezTo>
                  <a:cubicBezTo>
                    <a:pt x="257" y="404"/>
                    <a:pt x="0" y="700"/>
                    <a:pt x="0" y="1064"/>
                  </a:cubicBezTo>
                  <a:cubicBezTo>
                    <a:pt x="0" y="1522"/>
                    <a:pt x="404" y="1899"/>
                    <a:pt x="889" y="1899"/>
                  </a:cubicBezTo>
                  <a:cubicBezTo>
                    <a:pt x="1050" y="1899"/>
                    <a:pt x="1185" y="2006"/>
                    <a:pt x="1185" y="2127"/>
                  </a:cubicBezTo>
                  <a:cubicBezTo>
                    <a:pt x="1185" y="2262"/>
                    <a:pt x="1050" y="2369"/>
                    <a:pt x="889" y="2369"/>
                  </a:cubicBezTo>
                  <a:cubicBezTo>
                    <a:pt x="727" y="2369"/>
                    <a:pt x="593" y="2262"/>
                    <a:pt x="593" y="2127"/>
                  </a:cubicBezTo>
                  <a:cubicBezTo>
                    <a:pt x="593" y="1966"/>
                    <a:pt x="458" y="1845"/>
                    <a:pt x="296" y="1845"/>
                  </a:cubicBezTo>
                  <a:cubicBezTo>
                    <a:pt x="135" y="1845"/>
                    <a:pt x="0" y="1966"/>
                    <a:pt x="0" y="2127"/>
                  </a:cubicBezTo>
                  <a:cubicBezTo>
                    <a:pt x="0" y="2491"/>
                    <a:pt x="257" y="2800"/>
                    <a:pt x="593" y="2908"/>
                  </a:cubicBezTo>
                  <a:cubicBezTo>
                    <a:pt x="607" y="3069"/>
                    <a:pt x="727" y="3177"/>
                    <a:pt x="889" y="3177"/>
                  </a:cubicBezTo>
                  <a:cubicBezTo>
                    <a:pt x="1037" y="3177"/>
                    <a:pt x="1172" y="3069"/>
                    <a:pt x="1185" y="2908"/>
                  </a:cubicBezTo>
                  <a:cubicBezTo>
                    <a:pt x="1522" y="2800"/>
                    <a:pt x="1764" y="2491"/>
                    <a:pt x="1764" y="2127"/>
                  </a:cubicBezTo>
                  <a:cubicBezTo>
                    <a:pt x="1764" y="1669"/>
                    <a:pt x="1373" y="1307"/>
                    <a:pt x="889" y="1307"/>
                  </a:cubicBezTo>
                  <a:cubicBezTo>
                    <a:pt x="727" y="1307"/>
                    <a:pt x="593" y="1199"/>
                    <a:pt x="593" y="1064"/>
                  </a:cubicBezTo>
                  <a:cubicBezTo>
                    <a:pt x="593" y="930"/>
                    <a:pt x="727" y="822"/>
                    <a:pt x="889" y="822"/>
                  </a:cubicBezTo>
                  <a:cubicBezTo>
                    <a:pt x="1050" y="822"/>
                    <a:pt x="1185" y="930"/>
                    <a:pt x="1185" y="1064"/>
                  </a:cubicBezTo>
                  <a:cubicBezTo>
                    <a:pt x="1185" y="1226"/>
                    <a:pt x="1306" y="1360"/>
                    <a:pt x="1468" y="1360"/>
                  </a:cubicBezTo>
                  <a:cubicBezTo>
                    <a:pt x="1642" y="1360"/>
                    <a:pt x="1764" y="1226"/>
                    <a:pt x="1764" y="1064"/>
                  </a:cubicBezTo>
                  <a:cubicBezTo>
                    <a:pt x="1764" y="700"/>
                    <a:pt x="1522" y="404"/>
                    <a:pt x="1185" y="284"/>
                  </a:cubicBezTo>
                  <a:cubicBezTo>
                    <a:pt x="1185" y="122"/>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1000963" y="1867575"/>
              <a:ext cx="14825" cy="14850"/>
            </a:xfrm>
            <a:custGeom>
              <a:avLst/>
              <a:gdLst/>
              <a:ahLst/>
              <a:cxnLst/>
              <a:rect l="l" t="t" r="r" b="b"/>
              <a:pathLst>
                <a:path w="593" h="594" extrusionOk="0">
                  <a:moveTo>
                    <a:pt x="296" y="1"/>
                  </a:moveTo>
                  <a:cubicBezTo>
                    <a:pt x="215" y="1"/>
                    <a:pt x="149" y="41"/>
                    <a:pt x="95" y="95"/>
                  </a:cubicBezTo>
                  <a:cubicBezTo>
                    <a:pt x="27" y="148"/>
                    <a:pt x="0" y="216"/>
                    <a:pt x="0" y="297"/>
                  </a:cubicBezTo>
                  <a:cubicBezTo>
                    <a:pt x="0" y="378"/>
                    <a:pt x="27" y="459"/>
                    <a:pt x="95" y="512"/>
                  </a:cubicBezTo>
                  <a:cubicBezTo>
                    <a:pt x="149" y="566"/>
                    <a:pt x="215" y="593"/>
                    <a:pt x="296" y="593"/>
                  </a:cubicBezTo>
                  <a:cubicBezTo>
                    <a:pt x="377" y="593"/>
                    <a:pt x="445" y="566"/>
                    <a:pt x="499" y="512"/>
                  </a:cubicBezTo>
                  <a:cubicBezTo>
                    <a:pt x="565" y="459"/>
                    <a:pt x="592" y="378"/>
                    <a:pt x="592" y="297"/>
                  </a:cubicBezTo>
                  <a:cubicBezTo>
                    <a:pt x="592" y="216"/>
                    <a:pt x="565" y="148"/>
                    <a:pt x="499" y="95"/>
                  </a:cubicBezTo>
                  <a:cubicBezTo>
                    <a:pt x="445" y="41"/>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1019113" y="1618900"/>
              <a:ext cx="359075" cy="244675"/>
            </a:xfrm>
            <a:custGeom>
              <a:avLst/>
              <a:gdLst/>
              <a:ahLst/>
              <a:cxnLst/>
              <a:rect l="l" t="t" r="r" b="b"/>
              <a:pathLst>
                <a:path w="14363" h="9787" extrusionOk="0">
                  <a:moveTo>
                    <a:pt x="13353" y="1"/>
                  </a:moveTo>
                  <a:cubicBezTo>
                    <a:pt x="13191" y="1"/>
                    <a:pt x="13057" y="135"/>
                    <a:pt x="13057" y="297"/>
                  </a:cubicBezTo>
                  <a:cubicBezTo>
                    <a:pt x="13057" y="445"/>
                    <a:pt x="13178" y="566"/>
                    <a:pt x="13326" y="593"/>
                  </a:cubicBezTo>
                  <a:lnTo>
                    <a:pt x="9719" y="4200"/>
                  </a:lnTo>
                  <a:lnTo>
                    <a:pt x="8777" y="3272"/>
                  </a:lnTo>
                  <a:cubicBezTo>
                    <a:pt x="8723" y="3211"/>
                    <a:pt x="8649" y="3181"/>
                    <a:pt x="8573" y="3181"/>
                  </a:cubicBezTo>
                  <a:cubicBezTo>
                    <a:pt x="8497" y="3181"/>
                    <a:pt x="8420" y="3211"/>
                    <a:pt x="8360" y="3272"/>
                  </a:cubicBezTo>
                  <a:lnTo>
                    <a:pt x="4564" y="7068"/>
                  </a:lnTo>
                  <a:lnTo>
                    <a:pt x="3649" y="6165"/>
                  </a:lnTo>
                  <a:cubicBezTo>
                    <a:pt x="3595" y="6105"/>
                    <a:pt x="3521" y="6075"/>
                    <a:pt x="3445" y="6075"/>
                  </a:cubicBezTo>
                  <a:cubicBezTo>
                    <a:pt x="3370" y="6075"/>
                    <a:pt x="3292" y="6105"/>
                    <a:pt x="3231" y="6165"/>
                  </a:cubicBezTo>
                  <a:lnTo>
                    <a:pt x="122" y="9275"/>
                  </a:lnTo>
                  <a:cubicBezTo>
                    <a:pt x="1" y="9395"/>
                    <a:pt x="1" y="9584"/>
                    <a:pt x="122" y="9692"/>
                  </a:cubicBezTo>
                  <a:cubicBezTo>
                    <a:pt x="176" y="9759"/>
                    <a:pt x="257" y="9786"/>
                    <a:pt x="324" y="9786"/>
                  </a:cubicBezTo>
                  <a:cubicBezTo>
                    <a:pt x="405" y="9786"/>
                    <a:pt x="485" y="9759"/>
                    <a:pt x="539" y="9692"/>
                  </a:cubicBezTo>
                  <a:lnTo>
                    <a:pt x="3447" y="6784"/>
                  </a:lnTo>
                  <a:lnTo>
                    <a:pt x="4349" y="7700"/>
                  </a:lnTo>
                  <a:cubicBezTo>
                    <a:pt x="4409" y="7753"/>
                    <a:pt x="4486" y="7780"/>
                    <a:pt x="4562" y="7780"/>
                  </a:cubicBezTo>
                  <a:cubicBezTo>
                    <a:pt x="4638" y="7780"/>
                    <a:pt x="4712" y="7753"/>
                    <a:pt x="4766" y="7700"/>
                  </a:cubicBezTo>
                  <a:lnTo>
                    <a:pt x="8575" y="3891"/>
                  </a:lnTo>
                  <a:lnTo>
                    <a:pt x="9503" y="4819"/>
                  </a:lnTo>
                  <a:cubicBezTo>
                    <a:pt x="9557" y="4873"/>
                    <a:pt x="9638" y="4914"/>
                    <a:pt x="9719" y="4914"/>
                  </a:cubicBezTo>
                  <a:cubicBezTo>
                    <a:pt x="9787" y="4914"/>
                    <a:pt x="9867" y="4873"/>
                    <a:pt x="9921" y="4819"/>
                  </a:cubicBezTo>
                  <a:lnTo>
                    <a:pt x="13771" y="984"/>
                  </a:lnTo>
                  <a:lnTo>
                    <a:pt x="13771" y="997"/>
                  </a:lnTo>
                  <a:cubicBezTo>
                    <a:pt x="13771" y="1172"/>
                    <a:pt x="13905" y="1293"/>
                    <a:pt x="14067" y="1293"/>
                  </a:cubicBezTo>
                  <a:cubicBezTo>
                    <a:pt x="14228" y="1293"/>
                    <a:pt x="14363" y="1172"/>
                    <a:pt x="14363" y="997"/>
                  </a:cubicBezTo>
                  <a:lnTo>
                    <a:pt x="14363" y="297"/>
                  </a:lnTo>
                  <a:cubicBezTo>
                    <a:pt x="14363" y="135"/>
                    <a:pt x="14228" y="1"/>
                    <a:pt x="14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1022838" y="1750475"/>
              <a:ext cx="14825" cy="22575"/>
            </a:xfrm>
            <a:custGeom>
              <a:avLst/>
              <a:gdLst/>
              <a:ahLst/>
              <a:cxnLst/>
              <a:rect l="l" t="t" r="r" b="b"/>
              <a:pathLst>
                <a:path w="593" h="903" extrusionOk="0">
                  <a:moveTo>
                    <a:pt x="297" y="1"/>
                  </a:moveTo>
                  <a:cubicBezTo>
                    <a:pt x="135" y="1"/>
                    <a:pt x="0" y="136"/>
                    <a:pt x="0" y="297"/>
                  </a:cubicBezTo>
                  <a:lnTo>
                    <a:pt x="0" y="606"/>
                  </a:lnTo>
                  <a:cubicBezTo>
                    <a:pt x="0" y="782"/>
                    <a:pt x="135" y="902"/>
                    <a:pt x="297" y="902"/>
                  </a:cubicBezTo>
                  <a:cubicBezTo>
                    <a:pt x="458" y="902"/>
                    <a:pt x="593" y="782"/>
                    <a:pt x="593" y="606"/>
                  </a:cubicBezTo>
                  <a:lnTo>
                    <a:pt x="593" y="297"/>
                  </a:lnTo>
                  <a:cubicBezTo>
                    <a:pt x="593" y="136"/>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1022838" y="1786150"/>
              <a:ext cx="14825" cy="22550"/>
            </a:xfrm>
            <a:custGeom>
              <a:avLst/>
              <a:gdLst/>
              <a:ahLst/>
              <a:cxnLst/>
              <a:rect l="l" t="t" r="r" b="b"/>
              <a:pathLst>
                <a:path w="593" h="902" extrusionOk="0">
                  <a:moveTo>
                    <a:pt x="297" y="1"/>
                  </a:moveTo>
                  <a:cubicBezTo>
                    <a:pt x="135" y="1"/>
                    <a:pt x="0" y="135"/>
                    <a:pt x="0" y="297"/>
                  </a:cubicBezTo>
                  <a:lnTo>
                    <a:pt x="0" y="620"/>
                  </a:lnTo>
                  <a:cubicBezTo>
                    <a:pt x="0" y="781"/>
                    <a:pt x="135" y="902"/>
                    <a:pt x="297" y="902"/>
                  </a:cubicBezTo>
                  <a:cubicBezTo>
                    <a:pt x="458" y="902"/>
                    <a:pt x="593" y="781"/>
                    <a:pt x="593" y="620"/>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1036613" y="1772350"/>
              <a:ext cx="22600" cy="14825"/>
            </a:xfrm>
            <a:custGeom>
              <a:avLst/>
              <a:gdLst/>
              <a:ahLst/>
              <a:cxnLst/>
              <a:rect l="l" t="t" r="r" b="b"/>
              <a:pathLst>
                <a:path w="904" h="593" extrusionOk="0">
                  <a:moveTo>
                    <a:pt x="297" y="0"/>
                  </a:moveTo>
                  <a:cubicBezTo>
                    <a:pt x="135" y="0"/>
                    <a:pt x="1" y="135"/>
                    <a:pt x="1" y="296"/>
                  </a:cubicBezTo>
                  <a:cubicBezTo>
                    <a:pt x="1" y="458"/>
                    <a:pt x="135" y="592"/>
                    <a:pt x="297" y="592"/>
                  </a:cubicBezTo>
                  <a:lnTo>
                    <a:pt x="607" y="592"/>
                  </a:lnTo>
                  <a:cubicBezTo>
                    <a:pt x="781" y="592"/>
                    <a:pt x="903" y="458"/>
                    <a:pt x="903" y="296"/>
                  </a:cubicBezTo>
                  <a:cubicBezTo>
                    <a:pt x="903" y="135"/>
                    <a:pt x="781"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1000963" y="1772350"/>
              <a:ext cx="22575" cy="14825"/>
            </a:xfrm>
            <a:custGeom>
              <a:avLst/>
              <a:gdLst/>
              <a:ahLst/>
              <a:cxnLst/>
              <a:rect l="l" t="t" r="r" b="b"/>
              <a:pathLst>
                <a:path w="903" h="593" extrusionOk="0">
                  <a:moveTo>
                    <a:pt x="296" y="0"/>
                  </a:moveTo>
                  <a:cubicBezTo>
                    <a:pt x="135" y="0"/>
                    <a:pt x="0" y="135"/>
                    <a:pt x="0" y="296"/>
                  </a:cubicBezTo>
                  <a:cubicBezTo>
                    <a:pt x="0" y="458"/>
                    <a:pt x="135" y="592"/>
                    <a:pt x="296" y="592"/>
                  </a:cubicBezTo>
                  <a:lnTo>
                    <a:pt x="606" y="592"/>
                  </a:lnTo>
                  <a:cubicBezTo>
                    <a:pt x="768" y="592"/>
                    <a:pt x="902" y="458"/>
                    <a:pt x="902" y="296"/>
                  </a:cubicBezTo>
                  <a:cubicBezTo>
                    <a:pt x="902" y="135"/>
                    <a:pt x="768"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1203863" y="1591325"/>
              <a:ext cx="14825" cy="22575"/>
            </a:xfrm>
            <a:custGeom>
              <a:avLst/>
              <a:gdLst/>
              <a:ahLst/>
              <a:cxnLst/>
              <a:rect l="l" t="t" r="r" b="b"/>
              <a:pathLst>
                <a:path w="593" h="903" extrusionOk="0">
                  <a:moveTo>
                    <a:pt x="297" y="0"/>
                  </a:moveTo>
                  <a:cubicBezTo>
                    <a:pt x="135" y="0"/>
                    <a:pt x="1" y="122"/>
                    <a:pt x="1" y="283"/>
                  </a:cubicBezTo>
                  <a:lnTo>
                    <a:pt x="1" y="606"/>
                  </a:lnTo>
                  <a:cubicBezTo>
                    <a:pt x="1" y="768"/>
                    <a:pt x="135" y="902"/>
                    <a:pt x="297" y="902"/>
                  </a:cubicBezTo>
                  <a:cubicBezTo>
                    <a:pt x="458" y="902"/>
                    <a:pt x="593" y="768"/>
                    <a:pt x="593" y="606"/>
                  </a:cubicBezTo>
                  <a:lnTo>
                    <a:pt x="593" y="283"/>
                  </a:lnTo>
                  <a:cubicBezTo>
                    <a:pt x="593" y="122"/>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1203863" y="1626975"/>
              <a:ext cx="14825" cy="22600"/>
            </a:xfrm>
            <a:custGeom>
              <a:avLst/>
              <a:gdLst/>
              <a:ahLst/>
              <a:cxnLst/>
              <a:rect l="l" t="t" r="r" b="b"/>
              <a:pathLst>
                <a:path w="593" h="904" extrusionOk="0">
                  <a:moveTo>
                    <a:pt x="297" y="1"/>
                  </a:moveTo>
                  <a:cubicBezTo>
                    <a:pt x="135" y="1"/>
                    <a:pt x="1" y="135"/>
                    <a:pt x="1" y="297"/>
                  </a:cubicBezTo>
                  <a:lnTo>
                    <a:pt x="1" y="607"/>
                  </a:lnTo>
                  <a:cubicBezTo>
                    <a:pt x="1" y="768"/>
                    <a:pt x="135" y="903"/>
                    <a:pt x="297" y="903"/>
                  </a:cubicBezTo>
                  <a:cubicBezTo>
                    <a:pt x="458" y="903"/>
                    <a:pt x="593" y="768"/>
                    <a:pt x="593" y="607"/>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1218013" y="1612850"/>
              <a:ext cx="22550" cy="14825"/>
            </a:xfrm>
            <a:custGeom>
              <a:avLst/>
              <a:gdLst/>
              <a:ahLst/>
              <a:cxnLst/>
              <a:rect l="l" t="t" r="r" b="b"/>
              <a:pathLst>
                <a:path w="902" h="593" extrusionOk="0">
                  <a:moveTo>
                    <a:pt x="296" y="0"/>
                  </a:moveTo>
                  <a:cubicBezTo>
                    <a:pt x="121" y="0"/>
                    <a:pt x="0" y="135"/>
                    <a:pt x="0" y="297"/>
                  </a:cubicBezTo>
                  <a:cubicBezTo>
                    <a:pt x="0" y="458"/>
                    <a:pt x="121" y="593"/>
                    <a:pt x="296" y="593"/>
                  </a:cubicBezTo>
                  <a:lnTo>
                    <a:pt x="605" y="593"/>
                  </a:lnTo>
                  <a:cubicBezTo>
                    <a:pt x="767" y="593"/>
                    <a:pt x="901" y="458"/>
                    <a:pt x="901" y="297"/>
                  </a:cubicBezTo>
                  <a:cubicBezTo>
                    <a:pt x="901" y="135"/>
                    <a:pt x="767" y="0"/>
                    <a:pt x="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1181988" y="1612850"/>
              <a:ext cx="22900" cy="14825"/>
            </a:xfrm>
            <a:custGeom>
              <a:avLst/>
              <a:gdLst/>
              <a:ahLst/>
              <a:cxnLst/>
              <a:rect l="l" t="t" r="r" b="b"/>
              <a:pathLst>
                <a:path w="916" h="593" extrusionOk="0">
                  <a:moveTo>
                    <a:pt x="296" y="0"/>
                  </a:moveTo>
                  <a:cubicBezTo>
                    <a:pt x="135" y="0"/>
                    <a:pt x="0" y="135"/>
                    <a:pt x="0" y="297"/>
                  </a:cubicBezTo>
                  <a:cubicBezTo>
                    <a:pt x="0" y="458"/>
                    <a:pt x="135" y="593"/>
                    <a:pt x="296" y="593"/>
                  </a:cubicBezTo>
                  <a:lnTo>
                    <a:pt x="619" y="593"/>
                  </a:lnTo>
                  <a:cubicBezTo>
                    <a:pt x="781" y="593"/>
                    <a:pt x="916" y="458"/>
                    <a:pt x="916" y="297"/>
                  </a:cubicBezTo>
                  <a:cubicBezTo>
                    <a:pt x="916" y="135"/>
                    <a:pt x="781" y="0"/>
                    <a:pt x="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63"/>
          <p:cNvGrpSpPr/>
          <p:nvPr/>
        </p:nvGrpSpPr>
        <p:grpSpPr>
          <a:xfrm>
            <a:off x="2062792" y="1344841"/>
            <a:ext cx="288560" cy="338870"/>
            <a:chOff x="1780263" y="1591175"/>
            <a:chExt cx="321050" cy="377025"/>
          </a:xfrm>
        </p:grpSpPr>
        <p:sp>
          <p:nvSpPr>
            <p:cNvPr id="2552" name="Google Shape;2552;p63"/>
            <p:cNvSpPr/>
            <p:nvPr/>
          </p:nvSpPr>
          <p:spPr>
            <a:xfrm>
              <a:off x="1780263" y="1591175"/>
              <a:ext cx="321050" cy="377025"/>
            </a:xfrm>
            <a:custGeom>
              <a:avLst/>
              <a:gdLst/>
              <a:ahLst/>
              <a:cxnLst/>
              <a:rect l="l" t="t" r="r" b="b"/>
              <a:pathLst>
                <a:path w="12842" h="15081" extrusionOk="0">
                  <a:moveTo>
                    <a:pt x="10782" y="2954"/>
                  </a:moveTo>
                  <a:cubicBezTo>
                    <a:pt x="10944" y="2954"/>
                    <a:pt x="11078" y="3089"/>
                    <a:pt x="11078" y="3250"/>
                  </a:cubicBezTo>
                  <a:cubicBezTo>
                    <a:pt x="11078" y="3412"/>
                    <a:pt x="10944" y="3546"/>
                    <a:pt x="10782" y="3546"/>
                  </a:cubicBezTo>
                  <a:lnTo>
                    <a:pt x="9598" y="3546"/>
                  </a:lnTo>
                  <a:cubicBezTo>
                    <a:pt x="9436" y="3546"/>
                    <a:pt x="9302" y="3412"/>
                    <a:pt x="9302" y="3250"/>
                  </a:cubicBezTo>
                  <a:cubicBezTo>
                    <a:pt x="9302" y="3089"/>
                    <a:pt x="9436" y="2954"/>
                    <a:pt x="9598" y="2954"/>
                  </a:cubicBezTo>
                  <a:close/>
                  <a:moveTo>
                    <a:pt x="10782" y="4139"/>
                  </a:moveTo>
                  <a:cubicBezTo>
                    <a:pt x="10944" y="4139"/>
                    <a:pt x="11078" y="4259"/>
                    <a:pt x="11078" y="4435"/>
                  </a:cubicBezTo>
                  <a:cubicBezTo>
                    <a:pt x="11078" y="4596"/>
                    <a:pt x="10944" y="4717"/>
                    <a:pt x="10782" y="4717"/>
                  </a:cubicBezTo>
                  <a:lnTo>
                    <a:pt x="9598" y="4717"/>
                  </a:lnTo>
                  <a:cubicBezTo>
                    <a:pt x="9436" y="4717"/>
                    <a:pt x="9302" y="4596"/>
                    <a:pt x="9302" y="4435"/>
                  </a:cubicBezTo>
                  <a:cubicBezTo>
                    <a:pt x="9302" y="4259"/>
                    <a:pt x="9436" y="4139"/>
                    <a:pt x="9598" y="4139"/>
                  </a:cubicBezTo>
                  <a:close/>
                  <a:moveTo>
                    <a:pt x="10782" y="5309"/>
                  </a:moveTo>
                  <a:cubicBezTo>
                    <a:pt x="10944" y="5309"/>
                    <a:pt x="11078" y="5444"/>
                    <a:pt x="11078" y="5605"/>
                  </a:cubicBezTo>
                  <a:cubicBezTo>
                    <a:pt x="11078" y="5767"/>
                    <a:pt x="10944" y="5901"/>
                    <a:pt x="10782" y="5901"/>
                  </a:cubicBezTo>
                  <a:lnTo>
                    <a:pt x="9598" y="5901"/>
                  </a:lnTo>
                  <a:cubicBezTo>
                    <a:pt x="9436" y="5901"/>
                    <a:pt x="9302" y="5767"/>
                    <a:pt x="9302" y="5605"/>
                  </a:cubicBezTo>
                  <a:cubicBezTo>
                    <a:pt x="9302" y="5444"/>
                    <a:pt x="9436" y="5309"/>
                    <a:pt x="9598" y="5309"/>
                  </a:cubicBezTo>
                  <a:close/>
                  <a:moveTo>
                    <a:pt x="10782" y="6494"/>
                  </a:moveTo>
                  <a:cubicBezTo>
                    <a:pt x="10944" y="6494"/>
                    <a:pt x="11078" y="6628"/>
                    <a:pt x="11078" y="6790"/>
                  </a:cubicBezTo>
                  <a:cubicBezTo>
                    <a:pt x="11078" y="6951"/>
                    <a:pt x="10944" y="7086"/>
                    <a:pt x="10782" y="7086"/>
                  </a:cubicBezTo>
                  <a:lnTo>
                    <a:pt x="9598" y="7086"/>
                  </a:lnTo>
                  <a:cubicBezTo>
                    <a:pt x="9436" y="7086"/>
                    <a:pt x="9302" y="6951"/>
                    <a:pt x="9302" y="6790"/>
                  </a:cubicBezTo>
                  <a:cubicBezTo>
                    <a:pt x="9302" y="6628"/>
                    <a:pt x="9436" y="6494"/>
                    <a:pt x="9598" y="6494"/>
                  </a:cubicBezTo>
                  <a:close/>
                  <a:moveTo>
                    <a:pt x="6906" y="1770"/>
                  </a:moveTo>
                  <a:lnTo>
                    <a:pt x="8426" y="3640"/>
                  </a:lnTo>
                  <a:cubicBezTo>
                    <a:pt x="8507" y="3735"/>
                    <a:pt x="8521" y="3855"/>
                    <a:pt x="8467" y="3963"/>
                  </a:cubicBezTo>
                  <a:cubicBezTo>
                    <a:pt x="8413" y="4071"/>
                    <a:pt x="8319" y="4139"/>
                    <a:pt x="8198" y="4139"/>
                  </a:cubicBezTo>
                  <a:cubicBezTo>
                    <a:pt x="8130" y="4139"/>
                    <a:pt x="8063" y="4112"/>
                    <a:pt x="8010" y="4058"/>
                  </a:cubicBezTo>
                  <a:lnTo>
                    <a:pt x="6771" y="3021"/>
                  </a:lnTo>
                  <a:cubicBezTo>
                    <a:pt x="6718" y="2981"/>
                    <a:pt x="6650" y="2954"/>
                    <a:pt x="6569" y="2954"/>
                  </a:cubicBezTo>
                  <a:lnTo>
                    <a:pt x="4819" y="2954"/>
                  </a:lnTo>
                  <a:cubicBezTo>
                    <a:pt x="4658" y="2954"/>
                    <a:pt x="4523" y="3089"/>
                    <a:pt x="4523" y="3250"/>
                  </a:cubicBezTo>
                  <a:cubicBezTo>
                    <a:pt x="4523" y="3412"/>
                    <a:pt x="4658" y="3546"/>
                    <a:pt x="4819" y="3546"/>
                  </a:cubicBezTo>
                  <a:lnTo>
                    <a:pt x="6461" y="3546"/>
                  </a:lnTo>
                  <a:lnTo>
                    <a:pt x="7619" y="4516"/>
                  </a:lnTo>
                  <a:cubicBezTo>
                    <a:pt x="7780" y="4650"/>
                    <a:pt x="7983" y="4717"/>
                    <a:pt x="8198" y="4717"/>
                  </a:cubicBezTo>
                  <a:cubicBezTo>
                    <a:pt x="8387" y="4717"/>
                    <a:pt x="8575" y="4663"/>
                    <a:pt x="8722" y="4555"/>
                  </a:cubicBezTo>
                  <a:cubicBezTo>
                    <a:pt x="8749" y="4731"/>
                    <a:pt x="8830" y="4892"/>
                    <a:pt x="8938" y="5013"/>
                  </a:cubicBezTo>
                  <a:cubicBezTo>
                    <a:pt x="8803" y="5174"/>
                    <a:pt x="8710" y="5377"/>
                    <a:pt x="8710" y="5605"/>
                  </a:cubicBezTo>
                  <a:cubicBezTo>
                    <a:pt x="8710" y="5835"/>
                    <a:pt x="8803" y="6036"/>
                    <a:pt x="8938" y="6197"/>
                  </a:cubicBezTo>
                  <a:cubicBezTo>
                    <a:pt x="8803" y="6346"/>
                    <a:pt x="8710" y="6561"/>
                    <a:pt x="8710" y="6790"/>
                  </a:cubicBezTo>
                  <a:cubicBezTo>
                    <a:pt x="8710" y="7274"/>
                    <a:pt x="9113" y="7665"/>
                    <a:pt x="9598" y="7665"/>
                  </a:cubicBezTo>
                  <a:lnTo>
                    <a:pt x="10782" y="7665"/>
                  </a:lnTo>
                  <a:cubicBezTo>
                    <a:pt x="10876" y="7665"/>
                    <a:pt x="10957" y="7651"/>
                    <a:pt x="11052" y="7624"/>
                  </a:cubicBezTo>
                  <a:lnTo>
                    <a:pt x="11737" y="9132"/>
                  </a:lnTo>
                  <a:cubicBezTo>
                    <a:pt x="12074" y="9872"/>
                    <a:pt x="12249" y="10666"/>
                    <a:pt x="12249" y="11501"/>
                  </a:cubicBezTo>
                  <a:cubicBezTo>
                    <a:pt x="12249" y="12403"/>
                    <a:pt x="11845" y="13250"/>
                    <a:pt x="11145" y="13816"/>
                  </a:cubicBezTo>
                  <a:cubicBezTo>
                    <a:pt x="10607" y="14260"/>
                    <a:pt x="9948" y="14489"/>
                    <a:pt x="9261" y="14489"/>
                  </a:cubicBezTo>
                  <a:lnTo>
                    <a:pt x="5815" y="14489"/>
                  </a:lnTo>
                  <a:cubicBezTo>
                    <a:pt x="5129" y="14489"/>
                    <a:pt x="4456" y="14260"/>
                    <a:pt x="3931" y="13816"/>
                  </a:cubicBezTo>
                  <a:cubicBezTo>
                    <a:pt x="3231" y="13250"/>
                    <a:pt x="2827" y="12403"/>
                    <a:pt x="2827" y="11501"/>
                  </a:cubicBezTo>
                  <a:cubicBezTo>
                    <a:pt x="2827" y="10666"/>
                    <a:pt x="3003" y="9872"/>
                    <a:pt x="3339" y="9119"/>
                  </a:cubicBezTo>
                  <a:lnTo>
                    <a:pt x="5708" y="3963"/>
                  </a:lnTo>
                  <a:cubicBezTo>
                    <a:pt x="5775" y="3816"/>
                    <a:pt x="5708" y="3640"/>
                    <a:pt x="5560" y="3573"/>
                  </a:cubicBezTo>
                  <a:cubicBezTo>
                    <a:pt x="5521" y="3555"/>
                    <a:pt x="5480" y="3547"/>
                    <a:pt x="5439" y="3547"/>
                  </a:cubicBezTo>
                  <a:cubicBezTo>
                    <a:pt x="5327" y="3547"/>
                    <a:pt x="5219" y="3612"/>
                    <a:pt x="5169" y="3721"/>
                  </a:cubicBezTo>
                  <a:lnTo>
                    <a:pt x="3662" y="7019"/>
                  </a:lnTo>
                  <a:lnTo>
                    <a:pt x="2181" y="6561"/>
                  </a:lnTo>
                  <a:lnTo>
                    <a:pt x="2181" y="2429"/>
                  </a:lnTo>
                  <a:lnTo>
                    <a:pt x="4268" y="1770"/>
                  </a:lnTo>
                  <a:close/>
                  <a:moveTo>
                    <a:pt x="5159" y="1"/>
                  </a:moveTo>
                  <a:cubicBezTo>
                    <a:pt x="4949" y="1"/>
                    <a:pt x="4738" y="56"/>
                    <a:pt x="4550" y="168"/>
                  </a:cubicBezTo>
                  <a:lnTo>
                    <a:pt x="3972" y="505"/>
                  </a:lnTo>
                  <a:cubicBezTo>
                    <a:pt x="3837" y="585"/>
                    <a:pt x="3796" y="733"/>
                    <a:pt x="3850" y="881"/>
                  </a:cubicBezTo>
                  <a:lnTo>
                    <a:pt x="3999" y="1231"/>
                  </a:lnTo>
                  <a:lnTo>
                    <a:pt x="2168" y="1810"/>
                  </a:lnTo>
                  <a:cubicBezTo>
                    <a:pt x="2141" y="1689"/>
                    <a:pt x="2020" y="1594"/>
                    <a:pt x="1885" y="1594"/>
                  </a:cubicBezTo>
                  <a:lnTo>
                    <a:pt x="297" y="1594"/>
                  </a:lnTo>
                  <a:cubicBezTo>
                    <a:pt x="122" y="1594"/>
                    <a:pt x="1" y="1716"/>
                    <a:pt x="1" y="1890"/>
                  </a:cubicBezTo>
                  <a:lnTo>
                    <a:pt x="1" y="3250"/>
                  </a:lnTo>
                  <a:cubicBezTo>
                    <a:pt x="1" y="3412"/>
                    <a:pt x="122" y="3546"/>
                    <a:pt x="297" y="3546"/>
                  </a:cubicBezTo>
                  <a:cubicBezTo>
                    <a:pt x="458" y="3546"/>
                    <a:pt x="580" y="3412"/>
                    <a:pt x="580" y="3250"/>
                  </a:cubicBezTo>
                  <a:lnTo>
                    <a:pt x="580" y="2174"/>
                  </a:lnTo>
                  <a:lnTo>
                    <a:pt x="1589" y="2174"/>
                  </a:lnTo>
                  <a:lnTo>
                    <a:pt x="1589" y="2213"/>
                  </a:lnTo>
                  <a:lnTo>
                    <a:pt x="1589" y="6790"/>
                  </a:lnTo>
                  <a:lnTo>
                    <a:pt x="1589" y="7247"/>
                  </a:lnTo>
                  <a:lnTo>
                    <a:pt x="580" y="7247"/>
                  </a:lnTo>
                  <a:lnTo>
                    <a:pt x="580" y="5605"/>
                  </a:lnTo>
                  <a:cubicBezTo>
                    <a:pt x="580" y="5444"/>
                    <a:pt x="458" y="5309"/>
                    <a:pt x="297" y="5309"/>
                  </a:cubicBezTo>
                  <a:cubicBezTo>
                    <a:pt x="122" y="5309"/>
                    <a:pt x="1" y="5444"/>
                    <a:pt x="1" y="5605"/>
                  </a:cubicBezTo>
                  <a:lnTo>
                    <a:pt x="1" y="7543"/>
                  </a:lnTo>
                  <a:cubicBezTo>
                    <a:pt x="1" y="7705"/>
                    <a:pt x="122" y="7839"/>
                    <a:pt x="297" y="7839"/>
                  </a:cubicBezTo>
                  <a:lnTo>
                    <a:pt x="1885" y="7839"/>
                  </a:lnTo>
                  <a:cubicBezTo>
                    <a:pt x="2046" y="7839"/>
                    <a:pt x="2181" y="7705"/>
                    <a:pt x="2181" y="7543"/>
                  </a:cubicBezTo>
                  <a:lnTo>
                    <a:pt x="2181" y="7181"/>
                  </a:lnTo>
                  <a:lnTo>
                    <a:pt x="3419" y="7557"/>
                  </a:lnTo>
                  <a:lnTo>
                    <a:pt x="2814" y="8876"/>
                  </a:lnTo>
                  <a:cubicBezTo>
                    <a:pt x="2423" y="9711"/>
                    <a:pt x="2235" y="10585"/>
                    <a:pt x="2235" y="11501"/>
                  </a:cubicBezTo>
                  <a:cubicBezTo>
                    <a:pt x="2235" y="12577"/>
                    <a:pt x="2719" y="13587"/>
                    <a:pt x="3554" y="14273"/>
                  </a:cubicBezTo>
                  <a:cubicBezTo>
                    <a:pt x="4200" y="14799"/>
                    <a:pt x="4995" y="15081"/>
                    <a:pt x="5815" y="15081"/>
                  </a:cubicBezTo>
                  <a:lnTo>
                    <a:pt x="9261" y="15081"/>
                  </a:lnTo>
                  <a:cubicBezTo>
                    <a:pt x="10082" y="15081"/>
                    <a:pt x="10876" y="14799"/>
                    <a:pt x="11522" y="14273"/>
                  </a:cubicBezTo>
                  <a:cubicBezTo>
                    <a:pt x="12357" y="13587"/>
                    <a:pt x="12841" y="12577"/>
                    <a:pt x="12841" y="11501"/>
                  </a:cubicBezTo>
                  <a:cubicBezTo>
                    <a:pt x="12841" y="10585"/>
                    <a:pt x="12653" y="9711"/>
                    <a:pt x="12276" y="8876"/>
                  </a:cubicBezTo>
                  <a:lnTo>
                    <a:pt x="11522" y="7247"/>
                  </a:lnTo>
                  <a:cubicBezTo>
                    <a:pt x="11617" y="7113"/>
                    <a:pt x="11657" y="6951"/>
                    <a:pt x="11657" y="6790"/>
                  </a:cubicBezTo>
                  <a:cubicBezTo>
                    <a:pt x="11657" y="6561"/>
                    <a:pt x="11576" y="6346"/>
                    <a:pt x="11441" y="6197"/>
                  </a:cubicBezTo>
                  <a:cubicBezTo>
                    <a:pt x="11576" y="6036"/>
                    <a:pt x="11657" y="5835"/>
                    <a:pt x="11657" y="5605"/>
                  </a:cubicBezTo>
                  <a:cubicBezTo>
                    <a:pt x="11657" y="5377"/>
                    <a:pt x="11576" y="5174"/>
                    <a:pt x="11441" y="5013"/>
                  </a:cubicBezTo>
                  <a:cubicBezTo>
                    <a:pt x="11576" y="4865"/>
                    <a:pt x="11657" y="4650"/>
                    <a:pt x="11657" y="4435"/>
                  </a:cubicBezTo>
                  <a:cubicBezTo>
                    <a:pt x="11657" y="4205"/>
                    <a:pt x="11576" y="3990"/>
                    <a:pt x="11441" y="3843"/>
                  </a:cubicBezTo>
                  <a:cubicBezTo>
                    <a:pt x="11576" y="3681"/>
                    <a:pt x="11657" y="3479"/>
                    <a:pt x="11657" y="3250"/>
                  </a:cubicBezTo>
                  <a:cubicBezTo>
                    <a:pt x="11657" y="2766"/>
                    <a:pt x="11267" y="2362"/>
                    <a:pt x="10782" y="2362"/>
                  </a:cubicBezTo>
                  <a:lnTo>
                    <a:pt x="9598" y="2362"/>
                  </a:lnTo>
                  <a:cubicBezTo>
                    <a:pt x="9167" y="2362"/>
                    <a:pt x="8817" y="2671"/>
                    <a:pt x="8736" y="3075"/>
                  </a:cubicBezTo>
                  <a:lnTo>
                    <a:pt x="7283" y="1285"/>
                  </a:lnTo>
                  <a:cubicBezTo>
                    <a:pt x="7215" y="1217"/>
                    <a:pt x="7134" y="1178"/>
                    <a:pt x="7053" y="1178"/>
                  </a:cubicBezTo>
                  <a:lnTo>
                    <a:pt x="4618" y="1178"/>
                  </a:lnTo>
                  <a:lnTo>
                    <a:pt x="4496" y="881"/>
                  </a:lnTo>
                  <a:lnTo>
                    <a:pt x="4846" y="679"/>
                  </a:lnTo>
                  <a:cubicBezTo>
                    <a:pt x="4939" y="621"/>
                    <a:pt x="5045" y="593"/>
                    <a:pt x="5151" y="593"/>
                  </a:cubicBezTo>
                  <a:cubicBezTo>
                    <a:pt x="5291" y="593"/>
                    <a:pt x="5432" y="641"/>
                    <a:pt x="5546" y="733"/>
                  </a:cubicBezTo>
                  <a:lnTo>
                    <a:pt x="5627" y="801"/>
                  </a:lnTo>
                  <a:cubicBezTo>
                    <a:pt x="5849" y="982"/>
                    <a:pt x="6122" y="1073"/>
                    <a:pt x="6394" y="1073"/>
                  </a:cubicBezTo>
                  <a:cubicBezTo>
                    <a:pt x="6667" y="1073"/>
                    <a:pt x="6939" y="982"/>
                    <a:pt x="7161" y="801"/>
                  </a:cubicBezTo>
                  <a:cubicBezTo>
                    <a:pt x="7269" y="706"/>
                    <a:pt x="7403" y="659"/>
                    <a:pt x="7540" y="659"/>
                  </a:cubicBezTo>
                  <a:cubicBezTo>
                    <a:pt x="7676" y="659"/>
                    <a:pt x="7814" y="706"/>
                    <a:pt x="7929" y="801"/>
                  </a:cubicBezTo>
                  <a:cubicBezTo>
                    <a:pt x="8151" y="982"/>
                    <a:pt x="8423" y="1073"/>
                    <a:pt x="8694" y="1073"/>
                  </a:cubicBezTo>
                  <a:cubicBezTo>
                    <a:pt x="8965" y="1073"/>
                    <a:pt x="9234" y="982"/>
                    <a:pt x="9449" y="801"/>
                  </a:cubicBezTo>
                  <a:lnTo>
                    <a:pt x="9544" y="733"/>
                  </a:lnTo>
                  <a:cubicBezTo>
                    <a:pt x="9658" y="641"/>
                    <a:pt x="9799" y="593"/>
                    <a:pt x="9939" y="593"/>
                  </a:cubicBezTo>
                  <a:cubicBezTo>
                    <a:pt x="10045" y="593"/>
                    <a:pt x="10151" y="621"/>
                    <a:pt x="10244" y="679"/>
                  </a:cubicBezTo>
                  <a:lnTo>
                    <a:pt x="10580" y="881"/>
                  </a:lnTo>
                  <a:lnTo>
                    <a:pt x="10203" y="1770"/>
                  </a:lnTo>
                  <a:cubicBezTo>
                    <a:pt x="10136" y="1917"/>
                    <a:pt x="10217" y="2093"/>
                    <a:pt x="10365" y="2160"/>
                  </a:cubicBezTo>
                  <a:cubicBezTo>
                    <a:pt x="10391" y="2174"/>
                    <a:pt x="10432" y="2174"/>
                    <a:pt x="10472" y="2174"/>
                  </a:cubicBezTo>
                  <a:cubicBezTo>
                    <a:pt x="10594" y="2174"/>
                    <a:pt x="10702" y="2106"/>
                    <a:pt x="10741" y="1998"/>
                  </a:cubicBezTo>
                  <a:lnTo>
                    <a:pt x="11226" y="867"/>
                  </a:lnTo>
                  <a:cubicBezTo>
                    <a:pt x="11280" y="733"/>
                    <a:pt x="11226" y="585"/>
                    <a:pt x="11105" y="505"/>
                  </a:cubicBezTo>
                  <a:lnTo>
                    <a:pt x="10540" y="168"/>
                  </a:lnTo>
                  <a:cubicBezTo>
                    <a:pt x="10352" y="56"/>
                    <a:pt x="10141" y="1"/>
                    <a:pt x="9931" y="1"/>
                  </a:cubicBezTo>
                  <a:cubicBezTo>
                    <a:pt x="9659" y="1"/>
                    <a:pt x="9387" y="93"/>
                    <a:pt x="9167" y="275"/>
                  </a:cubicBezTo>
                  <a:lnTo>
                    <a:pt x="9086" y="343"/>
                  </a:lnTo>
                  <a:cubicBezTo>
                    <a:pt x="8972" y="437"/>
                    <a:pt x="8834" y="484"/>
                    <a:pt x="8696" y="484"/>
                  </a:cubicBezTo>
                  <a:cubicBezTo>
                    <a:pt x="8558" y="484"/>
                    <a:pt x="8420" y="437"/>
                    <a:pt x="8306" y="343"/>
                  </a:cubicBezTo>
                  <a:cubicBezTo>
                    <a:pt x="8083" y="161"/>
                    <a:pt x="7814" y="70"/>
                    <a:pt x="7545" y="70"/>
                  </a:cubicBezTo>
                  <a:cubicBezTo>
                    <a:pt x="7276" y="70"/>
                    <a:pt x="7007" y="161"/>
                    <a:pt x="6784" y="343"/>
                  </a:cubicBezTo>
                  <a:cubicBezTo>
                    <a:pt x="6670" y="437"/>
                    <a:pt x="6532" y="484"/>
                    <a:pt x="6394" y="484"/>
                  </a:cubicBezTo>
                  <a:cubicBezTo>
                    <a:pt x="6256" y="484"/>
                    <a:pt x="6118" y="437"/>
                    <a:pt x="6004" y="343"/>
                  </a:cubicBezTo>
                  <a:lnTo>
                    <a:pt x="5923" y="275"/>
                  </a:lnTo>
                  <a:cubicBezTo>
                    <a:pt x="5703" y="93"/>
                    <a:pt x="5431" y="1"/>
                    <a:pt x="5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1938088" y="1792200"/>
              <a:ext cx="61275" cy="117800"/>
            </a:xfrm>
            <a:custGeom>
              <a:avLst/>
              <a:gdLst/>
              <a:ahLst/>
              <a:cxnLst/>
              <a:rect l="l" t="t" r="r" b="b"/>
              <a:pathLst>
                <a:path w="2451" h="4712" extrusionOk="0">
                  <a:moveTo>
                    <a:pt x="1225" y="1"/>
                  </a:moveTo>
                  <a:cubicBezTo>
                    <a:pt x="1064" y="1"/>
                    <a:pt x="929" y="136"/>
                    <a:pt x="929" y="297"/>
                  </a:cubicBezTo>
                  <a:lnTo>
                    <a:pt x="929" y="418"/>
                  </a:lnTo>
                  <a:cubicBezTo>
                    <a:pt x="391" y="539"/>
                    <a:pt x="1" y="997"/>
                    <a:pt x="1" y="1521"/>
                  </a:cubicBezTo>
                  <a:cubicBezTo>
                    <a:pt x="1" y="2154"/>
                    <a:pt x="552" y="2666"/>
                    <a:pt x="1225" y="2666"/>
                  </a:cubicBezTo>
                  <a:cubicBezTo>
                    <a:pt x="1575" y="2666"/>
                    <a:pt x="1858" y="2908"/>
                    <a:pt x="1858" y="3217"/>
                  </a:cubicBezTo>
                  <a:cubicBezTo>
                    <a:pt x="1858" y="3527"/>
                    <a:pt x="1575" y="3770"/>
                    <a:pt x="1225" y="3770"/>
                  </a:cubicBezTo>
                  <a:cubicBezTo>
                    <a:pt x="875" y="3770"/>
                    <a:pt x="593" y="3527"/>
                    <a:pt x="593" y="3217"/>
                  </a:cubicBezTo>
                  <a:cubicBezTo>
                    <a:pt x="593" y="3056"/>
                    <a:pt x="458" y="2921"/>
                    <a:pt x="297" y="2921"/>
                  </a:cubicBezTo>
                  <a:cubicBezTo>
                    <a:pt x="135" y="2921"/>
                    <a:pt x="1" y="3056"/>
                    <a:pt x="1" y="3217"/>
                  </a:cubicBezTo>
                  <a:cubicBezTo>
                    <a:pt x="1" y="3756"/>
                    <a:pt x="391" y="4200"/>
                    <a:pt x="929" y="4321"/>
                  </a:cubicBezTo>
                  <a:lnTo>
                    <a:pt x="929" y="4416"/>
                  </a:lnTo>
                  <a:cubicBezTo>
                    <a:pt x="929" y="4577"/>
                    <a:pt x="1064" y="4712"/>
                    <a:pt x="1225" y="4712"/>
                  </a:cubicBezTo>
                  <a:cubicBezTo>
                    <a:pt x="1387" y="4712"/>
                    <a:pt x="1521" y="4577"/>
                    <a:pt x="1521" y="4416"/>
                  </a:cubicBezTo>
                  <a:lnTo>
                    <a:pt x="1521" y="4321"/>
                  </a:lnTo>
                  <a:cubicBezTo>
                    <a:pt x="2060" y="4200"/>
                    <a:pt x="2450" y="3756"/>
                    <a:pt x="2450" y="3217"/>
                  </a:cubicBezTo>
                  <a:cubicBezTo>
                    <a:pt x="2450" y="2585"/>
                    <a:pt x="1898" y="2074"/>
                    <a:pt x="1225" y="2074"/>
                  </a:cubicBezTo>
                  <a:cubicBezTo>
                    <a:pt x="875" y="2074"/>
                    <a:pt x="593" y="1831"/>
                    <a:pt x="593" y="1521"/>
                  </a:cubicBezTo>
                  <a:cubicBezTo>
                    <a:pt x="593" y="1225"/>
                    <a:pt x="875" y="970"/>
                    <a:pt x="1225" y="970"/>
                  </a:cubicBezTo>
                  <a:cubicBezTo>
                    <a:pt x="1575" y="970"/>
                    <a:pt x="1858" y="1225"/>
                    <a:pt x="1858" y="1521"/>
                  </a:cubicBezTo>
                  <a:cubicBezTo>
                    <a:pt x="1858" y="1683"/>
                    <a:pt x="1993" y="1817"/>
                    <a:pt x="2154" y="1817"/>
                  </a:cubicBezTo>
                  <a:cubicBezTo>
                    <a:pt x="2316" y="1817"/>
                    <a:pt x="2450" y="1683"/>
                    <a:pt x="2450" y="1521"/>
                  </a:cubicBezTo>
                  <a:cubicBezTo>
                    <a:pt x="2450" y="997"/>
                    <a:pt x="2060" y="539"/>
                    <a:pt x="1521" y="418"/>
                  </a:cubicBezTo>
                  <a:lnTo>
                    <a:pt x="1521" y="297"/>
                  </a:lnTo>
                  <a:cubicBezTo>
                    <a:pt x="1521" y="136"/>
                    <a:pt x="1387" y="1"/>
                    <a:pt x="12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1780263" y="1694275"/>
              <a:ext cx="14500" cy="14825"/>
            </a:xfrm>
            <a:custGeom>
              <a:avLst/>
              <a:gdLst/>
              <a:ahLst/>
              <a:cxnLst/>
              <a:rect l="l" t="t" r="r" b="b"/>
              <a:pathLst>
                <a:path w="580" h="593" extrusionOk="0">
                  <a:moveTo>
                    <a:pt x="297" y="1"/>
                  </a:moveTo>
                  <a:cubicBezTo>
                    <a:pt x="216" y="1"/>
                    <a:pt x="135" y="42"/>
                    <a:pt x="81" y="95"/>
                  </a:cubicBezTo>
                  <a:cubicBezTo>
                    <a:pt x="28" y="149"/>
                    <a:pt x="1" y="216"/>
                    <a:pt x="1" y="297"/>
                  </a:cubicBezTo>
                  <a:cubicBezTo>
                    <a:pt x="1" y="378"/>
                    <a:pt x="28" y="458"/>
                    <a:pt x="81" y="512"/>
                  </a:cubicBezTo>
                  <a:cubicBezTo>
                    <a:pt x="135" y="566"/>
                    <a:pt x="216" y="593"/>
                    <a:pt x="297" y="593"/>
                  </a:cubicBezTo>
                  <a:cubicBezTo>
                    <a:pt x="365" y="593"/>
                    <a:pt x="445" y="566"/>
                    <a:pt x="499" y="512"/>
                  </a:cubicBezTo>
                  <a:cubicBezTo>
                    <a:pt x="553" y="458"/>
                    <a:pt x="580" y="378"/>
                    <a:pt x="580" y="297"/>
                  </a:cubicBezTo>
                  <a:cubicBezTo>
                    <a:pt x="580" y="216"/>
                    <a:pt x="553" y="149"/>
                    <a:pt x="499" y="95"/>
                  </a:cubicBezTo>
                  <a:cubicBezTo>
                    <a:pt x="445"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2010438" y="1871275"/>
              <a:ext cx="56225" cy="61925"/>
            </a:xfrm>
            <a:custGeom>
              <a:avLst/>
              <a:gdLst/>
              <a:ahLst/>
              <a:cxnLst/>
              <a:rect l="l" t="t" r="r" b="b"/>
              <a:pathLst>
                <a:path w="2249" h="2477" extrusionOk="0">
                  <a:moveTo>
                    <a:pt x="1952" y="0"/>
                  </a:moveTo>
                  <a:cubicBezTo>
                    <a:pt x="1791" y="0"/>
                    <a:pt x="1656" y="135"/>
                    <a:pt x="1656" y="297"/>
                  </a:cubicBezTo>
                  <a:cubicBezTo>
                    <a:pt x="1656" y="781"/>
                    <a:pt x="1441" y="1239"/>
                    <a:pt x="1064" y="1549"/>
                  </a:cubicBezTo>
                  <a:cubicBezTo>
                    <a:pt x="835" y="1737"/>
                    <a:pt x="565" y="1845"/>
                    <a:pt x="283" y="1899"/>
                  </a:cubicBezTo>
                  <a:cubicBezTo>
                    <a:pt x="122" y="1912"/>
                    <a:pt x="0" y="2060"/>
                    <a:pt x="27" y="2222"/>
                  </a:cubicBezTo>
                  <a:cubicBezTo>
                    <a:pt x="54" y="2369"/>
                    <a:pt x="176" y="2477"/>
                    <a:pt x="323" y="2477"/>
                  </a:cubicBezTo>
                  <a:lnTo>
                    <a:pt x="364" y="2477"/>
                  </a:lnTo>
                  <a:cubicBezTo>
                    <a:pt x="754" y="2423"/>
                    <a:pt x="1131" y="2262"/>
                    <a:pt x="1441" y="2006"/>
                  </a:cubicBezTo>
                  <a:cubicBezTo>
                    <a:pt x="1952" y="1589"/>
                    <a:pt x="2248" y="957"/>
                    <a:pt x="2248" y="297"/>
                  </a:cubicBezTo>
                  <a:cubicBezTo>
                    <a:pt x="2248" y="135"/>
                    <a:pt x="2114" y="0"/>
                    <a:pt x="19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1981838" y="1919050"/>
              <a:ext cx="14475" cy="14825"/>
            </a:xfrm>
            <a:custGeom>
              <a:avLst/>
              <a:gdLst/>
              <a:ahLst/>
              <a:cxnLst/>
              <a:rect l="l" t="t" r="r" b="b"/>
              <a:pathLst>
                <a:path w="579" h="593" extrusionOk="0">
                  <a:moveTo>
                    <a:pt x="297" y="1"/>
                  </a:moveTo>
                  <a:cubicBezTo>
                    <a:pt x="216" y="1"/>
                    <a:pt x="135" y="28"/>
                    <a:pt x="81" y="81"/>
                  </a:cubicBezTo>
                  <a:cubicBezTo>
                    <a:pt x="27" y="135"/>
                    <a:pt x="0" y="216"/>
                    <a:pt x="0" y="297"/>
                  </a:cubicBezTo>
                  <a:cubicBezTo>
                    <a:pt x="0" y="365"/>
                    <a:pt x="27" y="445"/>
                    <a:pt x="81" y="499"/>
                  </a:cubicBezTo>
                  <a:cubicBezTo>
                    <a:pt x="135" y="553"/>
                    <a:pt x="216" y="593"/>
                    <a:pt x="297" y="593"/>
                  </a:cubicBezTo>
                  <a:cubicBezTo>
                    <a:pt x="363" y="593"/>
                    <a:pt x="444" y="553"/>
                    <a:pt x="498" y="499"/>
                  </a:cubicBezTo>
                  <a:cubicBezTo>
                    <a:pt x="552" y="445"/>
                    <a:pt x="579" y="365"/>
                    <a:pt x="579" y="297"/>
                  </a:cubicBezTo>
                  <a:cubicBezTo>
                    <a:pt x="579" y="216"/>
                    <a:pt x="552" y="135"/>
                    <a:pt x="498" y="81"/>
                  </a:cubicBezTo>
                  <a:cubicBezTo>
                    <a:pt x="444" y="28"/>
                    <a:pt x="363"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63"/>
          <p:cNvGrpSpPr/>
          <p:nvPr/>
        </p:nvGrpSpPr>
        <p:grpSpPr>
          <a:xfrm>
            <a:off x="2769609" y="1344706"/>
            <a:ext cx="225037" cy="339005"/>
            <a:chOff x="2566663" y="1591025"/>
            <a:chExt cx="250375" cy="377175"/>
          </a:xfrm>
        </p:grpSpPr>
        <p:sp>
          <p:nvSpPr>
            <p:cNvPr id="2558" name="Google Shape;2558;p63"/>
            <p:cNvSpPr/>
            <p:nvPr/>
          </p:nvSpPr>
          <p:spPr>
            <a:xfrm>
              <a:off x="2566663" y="1700000"/>
              <a:ext cx="250375" cy="268200"/>
            </a:xfrm>
            <a:custGeom>
              <a:avLst/>
              <a:gdLst/>
              <a:ahLst/>
              <a:cxnLst/>
              <a:rect l="l" t="t" r="r" b="b"/>
              <a:pathLst>
                <a:path w="10015" h="10728" extrusionOk="0">
                  <a:moveTo>
                    <a:pt x="5007" y="5304"/>
                  </a:moveTo>
                  <a:cubicBezTo>
                    <a:pt x="6339" y="5304"/>
                    <a:pt x="7416" y="6394"/>
                    <a:pt x="7416" y="7727"/>
                  </a:cubicBezTo>
                  <a:cubicBezTo>
                    <a:pt x="7416" y="9059"/>
                    <a:pt x="6339" y="10136"/>
                    <a:pt x="5007" y="10136"/>
                  </a:cubicBezTo>
                  <a:cubicBezTo>
                    <a:pt x="3674" y="10136"/>
                    <a:pt x="2585" y="9059"/>
                    <a:pt x="2585" y="7727"/>
                  </a:cubicBezTo>
                  <a:cubicBezTo>
                    <a:pt x="2585" y="6394"/>
                    <a:pt x="3674" y="5304"/>
                    <a:pt x="5007" y="5304"/>
                  </a:cubicBezTo>
                  <a:close/>
                  <a:moveTo>
                    <a:pt x="2477" y="1"/>
                  </a:moveTo>
                  <a:cubicBezTo>
                    <a:pt x="2315" y="1"/>
                    <a:pt x="2181" y="136"/>
                    <a:pt x="2181" y="297"/>
                  </a:cubicBezTo>
                  <a:lnTo>
                    <a:pt x="2181" y="1010"/>
                  </a:lnTo>
                  <a:cubicBezTo>
                    <a:pt x="2181" y="1535"/>
                    <a:pt x="1817" y="1993"/>
                    <a:pt x="1305" y="2128"/>
                  </a:cubicBezTo>
                  <a:cubicBezTo>
                    <a:pt x="539" y="2316"/>
                    <a:pt x="0" y="3016"/>
                    <a:pt x="0" y="3810"/>
                  </a:cubicBezTo>
                  <a:lnTo>
                    <a:pt x="0" y="8790"/>
                  </a:lnTo>
                  <a:cubicBezTo>
                    <a:pt x="0" y="9853"/>
                    <a:pt x="875" y="10728"/>
                    <a:pt x="1939" y="10728"/>
                  </a:cubicBezTo>
                  <a:lnTo>
                    <a:pt x="8076" y="10728"/>
                  </a:lnTo>
                  <a:cubicBezTo>
                    <a:pt x="9139" y="10728"/>
                    <a:pt x="10014" y="9853"/>
                    <a:pt x="10014" y="8790"/>
                  </a:cubicBezTo>
                  <a:lnTo>
                    <a:pt x="10014" y="7148"/>
                  </a:lnTo>
                  <a:cubicBezTo>
                    <a:pt x="10014" y="6986"/>
                    <a:pt x="9880" y="6851"/>
                    <a:pt x="9718" y="6851"/>
                  </a:cubicBezTo>
                  <a:cubicBezTo>
                    <a:pt x="9557" y="6851"/>
                    <a:pt x="9422" y="6986"/>
                    <a:pt x="9422" y="7148"/>
                  </a:cubicBezTo>
                  <a:lnTo>
                    <a:pt x="9422" y="8790"/>
                  </a:lnTo>
                  <a:cubicBezTo>
                    <a:pt x="9422" y="9530"/>
                    <a:pt x="8816" y="10136"/>
                    <a:pt x="8076" y="10136"/>
                  </a:cubicBezTo>
                  <a:lnTo>
                    <a:pt x="6784" y="10136"/>
                  </a:lnTo>
                  <a:cubicBezTo>
                    <a:pt x="7524" y="9597"/>
                    <a:pt x="8008" y="8709"/>
                    <a:pt x="8008" y="7727"/>
                  </a:cubicBezTo>
                  <a:cubicBezTo>
                    <a:pt x="8008" y="6071"/>
                    <a:pt x="6662" y="4725"/>
                    <a:pt x="5007" y="4725"/>
                  </a:cubicBezTo>
                  <a:cubicBezTo>
                    <a:pt x="3351" y="4725"/>
                    <a:pt x="2005" y="6071"/>
                    <a:pt x="2005" y="7727"/>
                  </a:cubicBezTo>
                  <a:cubicBezTo>
                    <a:pt x="2005" y="8709"/>
                    <a:pt x="2477" y="9597"/>
                    <a:pt x="3217" y="10136"/>
                  </a:cubicBezTo>
                  <a:lnTo>
                    <a:pt x="1939" y="10136"/>
                  </a:lnTo>
                  <a:cubicBezTo>
                    <a:pt x="1198" y="10136"/>
                    <a:pt x="593" y="9530"/>
                    <a:pt x="593" y="8790"/>
                  </a:cubicBezTo>
                  <a:lnTo>
                    <a:pt x="593" y="3810"/>
                  </a:lnTo>
                  <a:cubicBezTo>
                    <a:pt x="593" y="3285"/>
                    <a:pt x="943" y="2828"/>
                    <a:pt x="1454" y="2693"/>
                  </a:cubicBezTo>
                  <a:cubicBezTo>
                    <a:pt x="2221" y="2490"/>
                    <a:pt x="2773" y="1805"/>
                    <a:pt x="2773" y="1010"/>
                  </a:cubicBezTo>
                  <a:lnTo>
                    <a:pt x="2773" y="593"/>
                  </a:lnTo>
                  <a:lnTo>
                    <a:pt x="3647" y="593"/>
                  </a:lnTo>
                  <a:cubicBezTo>
                    <a:pt x="3809" y="593"/>
                    <a:pt x="3944" y="459"/>
                    <a:pt x="3944" y="297"/>
                  </a:cubicBezTo>
                  <a:cubicBezTo>
                    <a:pt x="3944" y="136"/>
                    <a:pt x="3809" y="1"/>
                    <a:pt x="3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2802213" y="1842325"/>
              <a:ext cx="14825" cy="14850"/>
            </a:xfrm>
            <a:custGeom>
              <a:avLst/>
              <a:gdLst/>
              <a:ahLst/>
              <a:cxnLst/>
              <a:rect l="l" t="t" r="r" b="b"/>
              <a:pathLst>
                <a:path w="593" h="594" extrusionOk="0">
                  <a:moveTo>
                    <a:pt x="296" y="1"/>
                  </a:moveTo>
                  <a:cubicBezTo>
                    <a:pt x="216" y="1"/>
                    <a:pt x="148" y="28"/>
                    <a:pt x="94" y="96"/>
                  </a:cubicBezTo>
                  <a:cubicBezTo>
                    <a:pt x="40" y="149"/>
                    <a:pt x="0" y="216"/>
                    <a:pt x="0" y="297"/>
                  </a:cubicBezTo>
                  <a:cubicBezTo>
                    <a:pt x="0" y="378"/>
                    <a:pt x="40" y="446"/>
                    <a:pt x="94" y="512"/>
                  </a:cubicBezTo>
                  <a:cubicBezTo>
                    <a:pt x="148" y="566"/>
                    <a:pt x="216" y="593"/>
                    <a:pt x="296" y="593"/>
                  </a:cubicBezTo>
                  <a:cubicBezTo>
                    <a:pt x="377" y="593"/>
                    <a:pt x="458" y="566"/>
                    <a:pt x="512" y="512"/>
                  </a:cubicBezTo>
                  <a:cubicBezTo>
                    <a:pt x="565" y="446"/>
                    <a:pt x="592" y="378"/>
                    <a:pt x="592" y="297"/>
                  </a:cubicBezTo>
                  <a:cubicBezTo>
                    <a:pt x="592" y="216"/>
                    <a:pt x="565" y="149"/>
                    <a:pt x="512" y="96"/>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2721088" y="1700000"/>
              <a:ext cx="95950" cy="125525"/>
            </a:xfrm>
            <a:custGeom>
              <a:avLst/>
              <a:gdLst/>
              <a:ahLst/>
              <a:cxnLst/>
              <a:rect l="l" t="t" r="r" b="b"/>
              <a:pathLst>
                <a:path w="3838" h="5021" extrusionOk="0">
                  <a:moveTo>
                    <a:pt x="297" y="1"/>
                  </a:moveTo>
                  <a:cubicBezTo>
                    <a:pt x="135" y="1"/>
                    <a:pt x="1" y="136"/>
                    <a:pt x="1" y="297"/>
                  </a:cubicBezTo>
                  <a:cubicBezTo>
                    <a:pt x="1" y="459"/>
                    <a:pt x="135" y="593"/>
                    <a:pt x="297" y="593"/>
                  </a:cubicBezTo>
                  <a:lnTo>
                    <a:pt x="1078" y="593"/>
                  </a:lnTo>
                  <a:lnTo>
                    <a:pt x="1078" y="1010"/>
                  </a:lnTo>
                  <a:cubicBezTo>
                    <a:pt x="1078" y="1805"/>
                    <a:pt x="1616" y="2490"/>
                    <a:pt x="2384" y="2693"/>
                  </a:cubicBezTo>
                  <a:cubicBezTo>
                    <a:pt x="2895" y="2828"/>
                    <a:pt x="3245" y="3285"/>
                    <a:pt x="3245" y="3810"/>
                  </a:cubicBezTo>
                  <a:lnTo>
                    <a:pt x="3245" y="4725"/>
                  </a:lnTo>
                  <a:cubicBezTo>
                    <a:pt x="3245" y="4886"/>
                    <a:pt x="3380" y="5021"/>
                    <a:pt x="3541" y="5021"/>
                  </a:cubicBezTo>
                  <a:cubicBezTo>
                    <a:pt x="3703" y="5021"/>
                    <a:pt x="3837" y="4886"/>
                    <a:pt x="3837" y="4725"/>
                  </a:cubicBezTo>
                  <a:lnTo>
                    <a:pt x="3837" y="3810"/>
                  </a:lnTo>
                  <a:cubicBezTo>
                    <a:pt x="3837" y="3016"/>
                    <a:pt x="3299" y="2316"/>
                    <a:pt x="2531" y="2128"/>
                  </a:cubicBezTo>
                  <a:cubicBezTo>
                    <a:pt x="2020" y="1993"/>
                    <a:pt x="1657" y="1535"/>
                    <a:pt x="1657" y="1010"/>
                  </a:cubicBezTo>
                  <a:lnTo>
                    <a:pt x="1657" y="297"/>
                  </a:lnTo>
                  <a:cubicBezTo>
                    <a:pt x="1657" y="136"/>
                    <a:pt x="1535" y="1"/>
                    <a:pt x="13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2668288" y="1850075"/>
              <a:ext cx="46775" cy="85825"/>
            </a:xfrm>
            <a:custGeom>
              <a:avLst/>
              <a:gdLst/>
              <a:ahLst/>
              <a:cxnLst/>
              <a:rect l="l" t="t" r="r" b="b"/>
              <a:pathLst>
                <a:path w="1871" h="3433" extrusionOk="0">
                  <a:moveTo>
                    <a:pt x="942" y="1"/>
                  </a:moveTo>
                  <a:cubicBezTo>
                    <a:pt x="781" y="1"/>
                    <a:pt x="646" y="136"/>
                    <a:pt x="646" y="297"/>
                  </a:cubicBezTo>
                  <a:lnTo>
                    <a:pt x="646" y="310"/>
                  </a:lnTo>
                  <a:cubicBezTo>
                    <a:pt x="269" y="432"/>
                    <a:pt x="0" y="755"/>
                    <a:pt x="0" y="1145"/>
                  </a:cubicBezTo>
                  <a:cubicBezTo>
                    <a:pt x="0" y="1629"/>
                    <a:pt x="417" y="2033"/>
                    <a:pt x="942" y="2033"/>
                  </a:cubicBezTo>
                  <a:cubicBezTo>
                    <a:pt x="1131" y="2033"/>
                    <a:pt x="1292" y="2155"/>
                    <a:pt x="1292" y="2316"/>
                  </a:cubicBezTo>
                  <a:cubicBezTo>
                    <a:pt x="1292" y="2478"/>
                    <a:pt x="1131" y="2612"/>
                    <a:pt x="942" y="2612"/>
                  </a:cubicBezTo>
                  <a:cubicBezTo>
                    <a:pt x="740" y="2612"/>
                    <a:pt x="592" y="2478"/>
                    <a:pt x="592" y="2316"/>
                  </a:cubicBezTo>
                  <a:cubicBezTo>
                    <a:pt x="592" y="2155"/>
                    <a:pt x="458" y="2020"/>
                    <a:pt x="296" y="2020"/>
                  </a:cubicBezTo>
                  <a:cubicBezTo>
                    <a:pt x="135" y="2020"/>
                    <a:pt x="0" y="2155"/>
                    <a:pt x="0" y="2316"/>
                  </a:cubicBezTo>
                  <a:cubicBezTo>
                    <a:pt x="0" y="2706"/>
                    <a:pt x="269" y="3029"/>
                    <a:pt x="646" y="3151"/>
                  </a:cubicBezTo>
                  <a:cubicBezTo>
                    <a:pt x="646" y="3312"/>
                    <a:pt x="781" y="3433"/>
                    <a:pt x="942" y="3433"/>
                  </a:cubicBezTo>
                  <a:cubicBezTo>
                    <a:pt x="1104" y="3433"/>
                    <a:pt x="1225" y="3312"/>
                    <a:pt x="1239" y="3151"/>
                  </a:cubicBezTo>
                  <a:cubicBezTo>
                    <a:pt x="1601" y="3029"/>
                    <a:pt x="1871" y="2706"/>
                    <a:pt x="1871" y="2316"/>
                  </a:cubicBezTo>
                  <a:cubicBezTo>
                    <a:pt x="1871" y="1831"/>
                    <a:pt x="1454" y="1441"/>
                    <a:pt x="942" y="1441"/>
                  </a:cubicBezTo>
                  <a:cubicBezTo>
                    <a:pt x="740" y="1441"/>
                    <a:pt x="592" y="1306"/>
                    <a:pt x="592" y="1145"/>
                  </a:cubicBezTo>
                  <a:cubicBezTo>
                    <a:pt x="592" y="983"/>
                    <a:pt x="740" y="862"/>
                    <a:pt x="942" y="862"/>
                  </a:cubicBezTo>
                  <a:cubicBezTo>
                    <a:pt x="1131" y="862"/>
                    <a:pt x="1292" y="983"/>
                    <a:pt x="1292" y="1145"/>
                  </a:cubicBezTo>
                  <a:cubicBezTo>
                    <a:pt x="1292" y="1306"/>
                    <a:pt x="1413" y="1441"/>
                    <a:pt x="1588" y="1441"/>
                  </a:cubicBezTo>
                  <a:cubicBezTo>
                    <a:pt x="1750" y="1441"/>
                    <a:pt x="1871" y="1306"/>
                    <a:pt x="1871" y="1145"/>
                  </a:cubicBezTo>
                  <a:cubicBezTo>
                    <a:pt x="1871" y="755"/>
                    <a:pt x="1601" y="432"/>
                    <a:pt x="1239" y="310"/>
                  </a:cubicBezTo>
                  <a:lnTo>
                    <a:pt x="1239" y="297"/>
                  </a:lnTo>
                  <a:cubicBezTo>
                    <a:pt x="1239" y="136"/>
                    <a:pt x="1104" y="1"/>
                    <a:pt x="9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2642038" y="1886075"/>
              <a:ext cx="14475" cy="14825"/>
            </a:xfrm>
            <a:custGeom>
              <a:avLst/>
              <a:gdLst/>
              <a:ahLst/>
              <a:cxnLst/>
              <a:rect l="l" t="t" r="r" b="b"/>
              <a:pathLst>
                <a:path w="579" h="593" extrusionOk="0">
                  <a:moveTo>
                    <a:pt x="296" y="1"/>
                  </a:moveTo>
                  <a:cubicBezTo>
                    <a:pt x="216" y="1"/>
                    <a:pt x="135" y="28"/>
                    <a:pt x="81" y="81"/>
                  </a:cubicBezTo>
                  <a:cubicBezTo>
                    <a:pt x="27" y="135"/>
                    <a:pt x="0" y="216"/>
                    <a:pt x="0" y="297"/>
                  </a:cubicBezTo>
                  <a:cubicBezTo>
                    <a:pt x="0" y="365"/>
                    <a:pt x="27" y="445"/>
                    <a:pt x="81" y="499"/>
                  </a:cubicBezTo>
                  <a:cubicBezTo>
                    <a:pt x="135" y="553"/>
                    <a:pt x="216" y="593"/>
                    <a:pt x="296" y="593"/>
                  </a:cubicBezTo>
                  <a:cubicBezTo>
                    <a:pt x="363" y="593"/>
                    <a:pt x="444" y="553"/>
                    <a:pt x="498" y="499"/>
                  </a:cubicBezTo>
                  <a:cubicBezTo>
                    <a:pt x="552" y="445"/>
                    <a:pt x="579" y="365"/>
                    <a:pt x="579" y="297"/>
                  </a:cubicBezTo>
                  <a:cubicBezTo>
                    <a:pt x="579"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2726838" y="1886075"/>
              <a:ext cx="14825" cy="14825"/>
            </a:xfrm>
            <a:custGeom>
              <a:avLst/>
              <a:gdLst/>
              <a:ahLst/>
              <a:cxnLst/>
              <a:rect l="l" t="t" r="r" b="b"/>
              <a:pathLst>
                <a:path w="593" h="593" extrusionOk="0">
                  <a:moveTo>
                    <a:pt x="296" y="1"/>
                  </a:moveTo>
                  <a:cubicBezTo>
                    <a:pt x="216" y="1"/>
                    <a:pt x="148" y="28"/>
                    <a:pt x="81" y="81"/>
                  </a:cubicBezTo>
                  <a:cubicBezTo>
                    <a:pt x="27" y="135"/>
                    <a:pt x="0" y="216"/>
                    <a:pt x="0" y="297"/>
                  </a:cubicBezTo>
                  <a:cubicBezTo>
                    <a:pt x="0" y="365"/>
                    <a:pt x="27" y="445"/>
                    <a:pt x="81" y="499"/>
                  </a:cubicBezTo>
                  <a:cubicBezTo>
                    <a:pt x="148" y="553"/>
                    <a:pt x="216" y="593"/>
                    <a:pt x="296" y="593"/>
                  </a:cubicBezTo>
                  <a:cubicBezTo>
                    <a:pt x="377" y="593"/>
                    <a:pt x="444" y="553"/>
                    <a:pt x="498" y="499"/>
                  </a:cubicBezTo>
                  <a:cubicBezTo>
                    <a:pt x="552" y="445"/>
                    <a:pt x="592" y="365"/>
                    <a:pt x="592" y="297"/>
                  </a:cubicBezTo>
                  <a:cubicBezTo>
                    <a:pt x="592" y="216"/>
                    <a:pt x="552" y="135"/>
                    <a:pt x="498" y="81"/>
                  </a:cubicBezTo>
                  <a:cubicBezTo>
                    <a:pt x="444"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2591563" y="1591025"/>
              <a:ext cx="200225" cy="183375"/>
            </a:xfrm>
            <a:custGeom>
              <a:avLst/>
              <a:gdLst/>
              <a:ahLst/>
              <a:cxnLst/>
              <a:rect l="l" t="t" r="r" b="b"/>
              <a:pathLst>
                <a:path w="8009" h="7335" extrusionOk="0">
                  <a:moveTo>
                    <a:pt x="740" y="591"/>
                  </a:moveTo>
                  <a:cubicBezTo>
                    <a:pt x="1225" y="591"/>
                    <a:pt x="2315" y="658"/>
                    <a:pt x="2988" y="1318"/>
                  </a:cubicBezTo>
                  <a:cubicBezTo>
                    <a:pt x="3486" y="1816"/>
                    <a:pt x="3647" y="2556"/>
                    <a:pt x="3701" y="3108"/>
                  </a:cubicBezTo>
                  <a:lnTo>
                    <a:pt x="2786" y="2192"/>
                  </a:lnTo>
                  <a:cubicBezTo>
                    <a:pt x="2726" y="2139"/>
                    <a:pt x="2648" y="2112"/>
                    <a:pt x="2573" y="2112"/>
                  </a:cubicBezTo>
                  <a:cubicBezTo>
                    <a:pt x="2497" y="2112"/>
                    <a:pt x="2423" y="2139"/>
                    <a:pt x="2369" y="2192"/>
                  </a:cubicBezTo>
                  <a:cubicBezTo>
                    <a:pt x="2248" y="2314"/>
                    <a:pt x="2248" y="2503"/>
                    <a:pt x="2369" y="2610"/>
                  </a:cubicBezTo>
                  <a:lnTo>
                    <a:pt x="3312" y="3565"/>
                  </a:lnTo>
                  <a:cubicBezTo>
                    <a:pt x="2759" y="3538"/>
                    <a:pt x="1952" y="3404"/>
                    <a:pt x="1427" y="2879"/>
                  </a:cubicBezTo>
                  <a:cubicBezTo>
                    <a:pt x="767" y="2233"/>
                    <a:pt x="727" y="1103"/>
                    <a:pt x="740" y="591"/>
                  </a:cubicBezTo>
                  <a:close/>
                  <a:moveTo>
                    <a:pt x="7282" y="591"/>
                  </a:moveTo>
                  <a:cubicBezTo>
                    <a:pt x="7296" y="1103"/>
                    <a:pt x="7255" y="2233"/>
                    <a:pt x="6582" y="2879"/>
                  </a:cubicBezTo>
                  <a:cubicBezTo>
                    <a:pt x="6070" y="3391"/>
                    <a:pt x="5263" y="3538"/>
                    <a:pt x="4711" y="3565"/>
                  </a:cubicBezTo>
                  <a:lnTo>
                    <a:pt x="5666" y="2596"/>
                  </a:lnTo>
                  <a:cubicBezTo>
                    <a:pt x="5788" y="2489"/>
                    <a:pt x="5788" y="2300"/>
                    <a:pt x="5666" y="2180"/>
                  </a:cubicBezTo>
                  <a:cubicBezTo>
                    <a:pt x="5613" y="2126"/>
                    <a:pt x="5539" y="2099"/>
                    <a:pt x="5463" y="2099"/>
                  </a:cubicBezTo>
                  <a:cubicBezTo>
                    <a:pt x="5387" y="2099"/>
                    <a:pt x="5310" y="2126"/>
                    <a:pt x="5250" y="2180"/>
                  </a:cubicBezTo>
                  <a:lnTo>
                    <a:pt x="4320" y="3122"/>
                  </a:lnTo>
                  <a:cubicBezTo>
                    <a:pt x="4361" y="2569"/>
                    <a:pt x="4523" y="1816"/>
                    <a:pt x="5034" y="1318"/>
                  </a:cubicBezTo>
                  <a:cubicBezTo>
                    <a:pt x="5693" y="658"/>
                    <a:pt x="6784" y="591"/>
                    <a:pt x="7282" y="591"/>
                  </a:cubicBezTo>
                  <a:close/>
                  <a:moveTo>
                    <a:pt x="767" y="1"/>
                  </a:moveTo>
                  <a:cubicBezTo>
                    <a:pt x="599" y="1"/>
                    <a:pt x="483" y="9"/>
                    <a:pt x="444" y="12"/>
                  </a:cubicBezTo>
                  <a:cubicBezTo>
                    <a:pt x="377" y="26"/>
                    <a:pt x="309" y="53"/>
                    <a:pt x="256" y="107"/>
                  </a:cubicBezTo>
                  <a:cubicBezTo>
                    <a:pt x="202" y="161"/>
                    <a:pt x="175" y="227"/>
                    <a:pt x="162" y="295"/>
                  </a:cubicBezTo>
                  <a:cubicBezTo>
                    <a:pt x="148" y="550"/>
                    <a:pt x="0" y="2300"/>
                    <a:pt x="1023" y="3310"/>
                  </a:cubicBezTo>
                  <a:cubicBezTo>
                    <a:pt x="1777" y="4050"/>
                    <a:pt x="2921" y="4158"/>
                    <a:pt x="3554" y="4158"/>
                  </a:cubicBezTo>
                  <a:lnTo>
                    <a:pt x="3715" y="4158"/>
                  </a:lnTo>
                  <a:lnTo>
                    <a:pt x="3715" y="7052"/>
                  </a:lnTo>
                  <a:cubicBezTo>
                    <a:pt x="3715" y="7213"/>
                    <a:pt x="3850" y="7334"/>
                    <a:pt x="4011" y="7334"/>
                  </a:cubicBezTo>
                  <a:cubicBezTo>
                    <a:pt x="4173" y="7334"/>
                    <a:pt x="4308" y="7213"/>
                    <a:pt x="4308" y="7052"/>
                  </a:cubicBezTo>
                  <a:lnTo>
                    <a:pt x="4308" y="4158"/>
                  </a:lnTo>
                  <a:lnTo>
                    <a:pt x="4455" y="4158"/>
                  </a:lnTo>
                  <a:cubicBezTo>
                    <a:pt x="5101" y="4158"/>
                    <a:pt x="6246" y="4050"/>
                    <a:pt x="6999" y="3310"/>
                  </a:cubicBezTo>
                  <a:cubicBezTo>
                    <a:pt x="8008" y="2300"/>
                    <a:pt x="7874" y="564"/>
                    <a:pt x="7847" y="295"/>
                  </a:cubicBezTo>
                  <a:cubicBezTo>
                    <a:pt x="7847" y="227"/>
                    <a:pt x="7820" y="161"/>
                    <a:pt x="7766" y="107"/>
                  </a:cubicBezTo>
                  <a:cubicBezTo>
                    <a:pt x="7712" y="53"/>
                    <a:pt x="7646" y="26"/>
                    <a:pt x="7578" y="12"/>
                  </a:cubicBezTo>
                  <a:cubicBezTo>
                    <a:pt x="7542" y="9"/>
                    <a:pt x="7428" y="1"/>
                    <a:pt x="7261" y="1"/>
                  </a:cubicBezTo>
                  <a:cubicBezTo>
                    <a:pt x="6672" y="1"/>
                    <a:pt x="5424" y="104"/>
                    <a:pt x="4617" y="900"/>
                  </a:cubicBezTo>
                  <a:cubicBezTo>
                    <a:pt x="4334" y="1170"/>
                    <a:pt x="4146" y="1507"/>
                    <a:pt x="4011" y="1843"/>
                  </a:cubicBezTo>
                  <a:cubicBezTo>
                    <a:pt x="3877" y="1507"/>
                    <a:pt x="3674" y="1170"/>
                    <a:pt x="3392" y="900"/>
                  </a:cubicBezTo>
                  <a:cubicBezTo>
                    <a:pt x="2596" y="104"/>
                    <a:pt x="1358" y="1"/>
                    <a:pt x="7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2684438" y="1789175"/>
              <a:ext cx="14825" cy="14825"/>
            </a:xfrm>
            <a:custGeom>
              <a:avLst/>
              <a:gdLst/>
              <a:ahLst/>
              <a:cxnLst/>
              <a:rect l="l" t="t" r="r" b="b"/>
              <a:pathLst>
                <a:path w="593" h="593" extrusionOk="0">
                  <a:moveTo>
                    <a:pt x="296" y="0"/>
                  </a:moveTo>
                  <a:cubicBezTo>
                    <a:pt x="216" y="0"/>
                    <a:pt x="135" y="41"/>
                    <a:pt x="81" y="95"/>
                  </a:cubicBezTo>
                  <a:cubicBezTo>
                    <a:pt x="27" y="149"/>
                    <a:pt x="0" y="216"/>
                    <a:pt x="0" y="296"/>
                  </a:cubicBezTo>
                  <a:cubicBezTo>
                    <a:pt x="0" y="377"/>
                    <a:pt x="27" y="458"/>
                    <a:pt x="81" y="512"/>
                  </a:cubicBezTo>
                  <a:cubicBezTo>
                    <a:pt x="135" y="566"/>
                    <a:pt x="216" y="592"/>
                    <a:pt x="296" y="592"/>
                  </a:cubicBezTo>
                  <a:cubicBezTo>
                    <a:pt x="363" y="592"/>
                    <a:pt x="444" y="566"/>
                    <a:pt x="498" y="512"/>
                  </a:cubicBezTo>
                  <a:cubicBezTo>
                    <a:pt x="552" y="458"/>
                    <a:pt x="593" y="377"/>
                    <a:pt x="593" y="296"/>
                  </a:cubicBezTo>
                  <a:cubicBezTo>
                    <a:pt x="593" y="216"/>
                    <a:pt x="552" y="149"/>
                    <a:pt x="498" y="95"/>
                  </a:cubicBezTo>
                  <a:cubicBezTo>
                    <a:pt x="444" y="41"/>
                    <a:pt x="363"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63"/>
          <p:cNvGrpSpPr/>
          <p:nvPr/>
        </p:nvGrpSpPr>
        <p:grpSpPr>
          <a:xfrm>
            <a:off x="3387781" y="1357986"/>
            <a:ext cx="339050" cy="312423"/>
            <a:chOff x="3254438" y="1605800"/>
            <a:chExt cx="377225" cy="347600"/>
          </a:xfrm>
        </p:grpSpPr>
        <p:sp>
          <p:nvSpPr>
            <p:cNvPr id="2567" name="Google Shape;2567;p63"/>
            <p:cNvSpPr/>
            <p:nvPr/>
          </p:nvSpPr>
          <p:spPr>
            <a:xfrm>
              <a:off x="3493013" y="1688575"/>
              <a:ext cx="138650" cy="138300"/>
            </a:xfrm>
            <a:custGeom>
              <a:avLst/>
              <a:gdLst/>
              <a:ahLst/>
              <a:cxnLst/>
              <a:rect l="l" t="t" r="r" b="b"/>
              <a:pathLst>
                <a:path w="5546" h="5532" extrusionOk="0">
                  <a:moveTo>
                    <a:pt x="2773" y="579"/>
                  </a:moveTo>
                  <a:cubicBezTo>
                    <a:pt x="3972" y="579"/>
                    <a:pt x="4954" y="1562"/>
                    <a:pt x="4954" y="2759"/>
                  </a:cubicBezTo>
                  <a:cubicBezTo>
                    <a:pt x="4954" y="3970"/>
                    <a:pt x="3972" y="4940"/>
                    <a:pt x="2773" y="4940"/>
                  </a:cubicBezTo>
                  <a:cubicBezTo>
                    <a:pt x="1576" y="4940"/>
                    <a:pt x="593" y="3970"/>
                    <a:pt x="593" y="2759"/>
                  </a:cubicBezTo>
                  <a:cubicBezTo>
                    <a:pt x="593" y="1562"/>
                    <a:pt x="1576" y="579"/>
                    <a:pt x="2773" y="579"/>
                  </a:cubicBezTo>
                  <a:close/>
                  <a:moveTo>
                    <a:pt x="2773" y="0"/>
                  </a:moveTo>
                  <a:cubicBezTo>
                    <a:pt x="1239" y="0"/>
                    <a:pt x="0" y="1239"/>
                    <a:pt x="0" y="2759"/>
                  </a:cubicBezTo>
                  <a:cubicBezTo>
                    <a:pt x="0" y="4293"/>
                    <a:pt x="1239" y="5532"/>
                    <a:pt x="2773" y="5532"/>
                  </a:cubicBezTo>
                  <a:cubicBezTo>
                    <a:pt x="4295" y="5532"/>
                    <a:pt x="5546" y="4293"/>
                    <a:pt x="5546" y="2759"/>
                  </a:cubicBezTo>
                  <a:cubicBezTo>
                    <a:pt x="5546" y="1239"/>
                    <a:pt x="4295"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254438" y="1605800"/>
              <a:ext cx="337200" cy="347600"/>
            </a:xfrm>
            <a:custGeom>
              <a:avLst/>
              <a:gdLst/>
              <a:ahLst/>
              <a:cxnLst/>
              <a:rect l="l" t="t" r="r" b="b"/>
              <a:pathLst>
                <a:path w="13488" h="13904" extrusionOk="0">
                  <a:moveTo>
                    <a:pt x="12908" y="593"/>
                  </a:moveTo>
                  <a:lnTo>
                    <a:pt x="12908" y="1601"/>
                  </a:lnTo>
                  <a:lnTo>
                    <a:pt x="593" y="1601"/>
                  </a:lnTo>
                  <a:lnTo>
                    <a:pt x="593" y="593"/>
                  </a:lnTo>
                  <a:close/>
                  <a:moveTo>
                    <a:pt x="6744" y="12019"/>
                  </a:moveTo>
                  <a:cubicBezTo>
                    <a:pt x="7108" y="12019"/>
                    <a:pt x="7390" y="12315"/>
                    <a:pt x="7390" y="12665"/>
                  </a:cubicBezTo>
                  <a:cubicBezTo>
                    <a:pt x="7390" y="13029"/>
                    <a:pt x="7108" y="13311"/>
                    <a:pt x="6744" y="13311"/>
                  </a:cubicBezTo>
                  <a:cubicBezTo>
                    <a:pt x="6394" y="13311"/>
                    <a:pt x="6098" y="13029"/>
                    <a:pt x="6098" y="12665"/>
                  </a:cubicBezTo>
                  <a:cubicBezTo>
                    <a:pt x="6098" y="12315"/>
                    <a:pt x="6394" y="12019"/>
                    <a:pt x="6744" y="12019"/>
                  </a:cubicBezTo>
                  <a:close/>
                  <a:moveTo>
                    <a:pt x="593" y="0"/>
                  </a:moveTo>
                  <a:cubicBezTo>
                    <a:pt x="270" y="0"/>
                    <a:pt x="1" y="269"/>
                    <a:pt x="1" y="593"/>
                  </a:cubicBezTo>
                  <a:lnTo>
                    <a:pt x="1" y="1601"/>
                  </a:lnTo>
                  <a:cubicBezTo>
                    <a:pt x="1" y="1912"/>
                    <a:pt x="256" y="2167"/>
                    <a:pt x="566" y="2181"/>
                  </a:cubicBezTo>
                  <a:lnTo>
                    <a:pt x="566" y="9664"/>
                  </a:lnTo>
                  <a:cubicBezTo>
                    <a:pt x="566" y="10149"/>
                    <a:pt x="956" y="10553"/>
                    <a:pt x="1441" y="10553"/>
                  </a:cubicBezTo>
                  <a:lnTo>
                    <a:pt x="6448" y="10553"/>
                  </a:lnTo>
                  <a:lnTo>
                    <a:pt x="6448" y="11414"/>
                  </a:lnTo>
                  <a:cubicBezTo>
                    <a:pt x="6448" y="11441"/>
                    <a:pt x="6448" y="11454"/>
                    <a:pt x="6462" y="11468"/>
                  </a:cubicBezTo>
                  <a:cubicBezTo>
                    <a:pt x="5909" y="11602"/>
                    <a:pt x="5505" y="12087"/>
                    <a:pt x="5505" y="12665"/>
                  </a:cubicBezTo>
                  <a:cubicBezTo>
                    <a:pt x="5505" y="13352"/>
                    <a:pt x="6071" y="13904"/>
                    <a:pt x="6744" y="13904"/>
                  </a:cubicBezTo>
                  <a:cubicBezTo>
                    <a:pt x="7431" y="13904"/>
                    <a:pt x="7982" y="13352"/>
                    <a:pt x="7982" y="12665"/>
                  </a:cubicBezTo>
                  <a:cubicBezTo>
                    <a:pt x="7982" y="12087"/>
                    <a:pt x="7578" y="11602"/>
                    <a:pt x="7040" y="11468"/>
                  </a:cubicBezTo>
                  <a:lnTo>
                    <a:pt x="7040" y="11414"/>
                  </a:lnTo>
                  <a:lnTo>
                    <a:pt x="7040" y="10553"/>
                  </a:lnTo>
                  <a:lnTo>
                    <a:pt x="8278" y="10553"/>
                  </a:lnTo>
                  <a:cubicBezTo>
                    <a:pt x="8440" y="10553"/>
                    <a:pt x="8574" y="10418"/>
                    <a:pt x="8574" y="10257"/>
                  </a:cubicBezTo>
                  <a:cubicBezTo>
                    <a:pt x="8574" y="10095"/>
                    <a:pt x="8440" y="9960"/>
                    <a:pt x="8278" y="9960"/>
                  </a:cubicBezTo>
                  <a:lnTo>
                    <a:pt x="1441" y="9960"/>
                  </a:lnTo>
                  <a:cubicBezTo>
                    <a:pt x="1279" y="9960"/>
                    <a:pt x="1145" y="9826"/>
                    <a:pt x="1145" y="9664"/>
                  </a:cubicBezTo>
                  <a:lnTo>
                    <a:pt x="1145" y="2181"/>
                  </a:lnTo>
                  <a:lnTo>
                    <a:pt x="12343" y="2181"/>
                  </a:lnTo>
                  <a:lnTo>
                    <a:pt x="12343" y="2450"/>
                  </a:lnTo>
                  <a:cubicBezTo>
                    <a:pt x="12343" y="2611"/>
                    <a:pt x="12478" y="2746"/>
                    <a:pt x="12639" y="2746"/>
                  </a:cubicBezTo>
                  <a:cubicBezTo>
                    <a:pt x="12801" y="2746"/>
                    <a:pt x="12935" y="2611"/>
                    <a:pt x="12935" y="2450"/>
                  </a:cubicBezTo>
                  <a:lnTo>
                    <a:pt x="12935" y="2181"/>
                  </a:lnTo>
                  <a:cubicBezTo>
                    <a:pt x="13245" y="2167"/>
                    <a:pt x="13488" y="1912"/>
                    <a:pt x="13488" y="1601"/>
                  </a:cubicBezTo>
                  <a:lnTo>
                    <a:pt x="13488" y="593"/>
                  </a:lnTo>
                  <a:cubicBezTo>
                    <a:pt x="13488" y="269"/>
                    <a:pt x="13231" y="0"/>
                    <a:pt x="129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481913" y="1854800"/>
              <a:ext cx="14825" cy="14825"/>
            </a:xfrm>
            <a:custGeom>
              <a:avLst/>
              <a:gdLst/>
              <a:ahLst/>
              <a:cxnLst/>
              <a:rect l="l" t="t" r="r" b="b"/>
              <a:pathLst>
                <a:path w="593" h="593" extrusionOk="0">
                  <a:moveTo>
                    <a:pt x="297" y="0"/>
                  </a:moveTo>
                  <a:cubicBezTo>
                    <a:pt x="216" y="0"/>
                    <a:pt x="148" y="27"/>
                    <a:pt x="94" y="94"/>
                  </a:cubicBezTo>
                  <a:cubicBezTo>
                    <a:pt x="41" y="148"/>
                    <a:pt x="1" y="216"/>
                    <a:pt x="1" y="297"/>
                  </a:cubicBezTo>
                  <a:cubicBezTo>
                    <a:pt x="1" y="377"/>
                    <a:pt x="41" y="444"/>
                    <a:pt x="94" y="498"/>
                  </a:cubicBezTo>
                  <a:cubicBezTo>
                    <a:pt x="148" y="566"/>
                    <a:pt x="216" y="593"/>
                    <a:pt x="297" y="593"/>
                  </a:cubicBezTo>
                  <a:cubicBezTo>
                    <a:pt x="378" y="593"/>
                    <a:pt x="458" y="566"/>
                    <a:pt x="512" y="498"/>
                  </a:cubicBezTo>
                  <a:cubicBezTo>
                    <a:pt x="566" y="444"/>
                    <a:pt x="593" y="377"/>
                    <a:pt x="593" y="297"/>
                  </a:cubicBezTo>
                  <a:cubicBezTo>
                    <a:pt x="593" y="216"/>
                    <a:pt x="566" y="148"/>
                    <a:pt x="512" y="94"/>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511863" y="1840000"/>
              <a:ext cx="65975" cy="29625"/>
            </a:xfrm>
            <a:custGeom>
              <a:avLst/>
              <a:gdLst/>
              <a:ahLst/>
              <a:cxnLst/>
              <a:rect l="l" t="t" r="r" b="b"/>
              <a:pathLst>
                <a:path w="2639" h="1185" extrusionOk="0">
                  <a:moveTo>
                    <a:pt x="2342" y="0"/>
                  </a:moveTo>
                  <a:cubicBezTo>
                    <a:pt x="2181" y="0"/>
                    <a:pt x="2046" y="135"/>
                    <a:pt x="2046" y="296"/>
                  </a:cubicBezTo>
                  <a:cubicBezTo>
                    <a:pt x="2046" y="458"/>
                    <a:pt x="1911" y="592"/>
                    <a:pt x="1750" y="592"/>
                  </a:cubicBezTo>
                  <a:lnTo>
                    <a:pt x="296" y="592"/>
                  </a:lnTo>
                  <a:cubicBezTo>
                    <a:pt x="135" y="592"/>
                    <a:pt x="0" y="727"/>
                    <a:pt x="0" y="889"/>
                  </a:cubicBezTo>
                  <a:cubicBezTo>
                    <a:pt x="0" y="1050"/>
                    <a:pt x="135" y="1185"/>
                    <a:pt x="296" y="1185"/>
                  </a:cubicBezTo>
                  <a:lnTo>
                    <a:pt x="1750" y="1185"/>
                  </a:lnTo>
                  <a:cubicBezTo>
                    <a:pt x="2234" y="1185"/>
                    <a:pt x="2638" y="781"/>
                    <a:pt x="2638" y="296"/>
                  </a:cubicBezTo>
                  <a:cubicBezTo>
                    <a:pt x="2638" y="135"/>
                    <a:pt x="2504" y="0"/>
                    <a:pt x="2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292138" y="1682850"/>
              <a:ext cx="196850" cy="129900"/>
            </a:xfrm>
            <a:custGeom>
              <a:avLst/>
              <a:gdLst/>
              <a:ahLst/>
              <a:cxnLst/>
              <a:rect l="l" t="t" r="r" b="b"/>
              <a:pathLst>
                <a:path w="7874" h="5196" extrusionOk="0">
                  <a:moveTo>
                    <a:pt x="6770" y="0"/>
                  </a:moveTo>
                  <a:cubicBezTo>
                    <a:pt x="6609" y="0"/>
                    <a:pt x="6474" y="135"/>
                    <a:pt x="6474" y="296"/>
                  </a:cubicBezTo>
                  <a:cubicBezTo>
                    <a:pt x="6474" y="458"/>
                    <a:pt x="6609" y="592"/>
                    <a:pt x="6770" y="592"/>
                  </a:cubicBezTo>
                  <a:lnTo>
                    <a:pt x="6865" y="592"/>
                  </a:lnTo>
                  <a:lnTo>
                    <a:pt x="3635" y="3823"/>
                  </a:lnTo>
                  <a:lnTo>
                    <a:pt x="2517" y="2719"/>
                  </a:lnTo>
                  <a:cubicBezTo>
                    <a:pt x="2463" y="2665"/>
                    <a:pt x="2396" y="2625"/>
                    <a:pt x="2316" y="2625"/>
                  </a:cubicBezTo>
                  <a:cubicBezTo>
                    <a:pt x="2235" y="2625"/>
                    <a:pt x="2154" y="2665"/>
                    <a:pt x="2100" y="2719"/>
                  </a:cubicBezTo>
                  <a:lnTo>
                    <a:pt x="121" y="4698"/>
                  </a:lnTo>
                  <a:cubicBezTo>
                    <a:pt x="0" y="4819"/>
                    <a:pt x="0" y="4994"/>
                    <a:pt x="121" y="5115"/>
                  </a:cubicBezTo>
                  <a:cubicBezTo>
                    <a:pt x="175" y="5169"/>
                    <a:pt x="256" y="5195"/>
                    <a:pt x="324" y="5195"/>
                  </a:cubicBezTo>
                  <a:cubicBezTo>
                    <a:pt x="404" y="5195"/>
                    <a:pt x="485" y="5169"/>
                    <a:pt x="539" y="5115"/>
                  </a:cubicBezTo>
                  <a:lnTo>
                    <a:pt x="2316" y="3338"/>
                  </a:lnTo>
                  <a:lnTo>
                    <a:pt x="3419" y="4442"/>
                  </a:lnTo>
                  <a:cubicBezTo>
                    <a:pt x="3473" y="4496"/>
                    <a:pt x="3554" y="4536"/>
                    <a:pt x="3635" y="4536"/>
                  </a:cubicBezTo>
                  <a:cubicBezTo>
                    <a:pt x="3701" y="4536"/>
                    <a:pt x="3782" y="4496"/>
                    <a:pt x="3836" y="4442"/>
                  </a:cubicBezTo>
                  <a:lnTo>
                    <a:pt x="7282" y="996"/>
                  </a:lnTo>
                  <a:lnTo>
                    <a:pt x="7282" y="1091"/>
                  </a:lnTo>
                  <a:cubicBezTo>
                    <a:pt x="7282" y="1265"/>
                    <a:pt x="7416" y="1387"/>
                    <a:pt x="7578" y="1387"/>
                  </a:cubicBezTo>
                  <a:cubicBezTo>
                    <a:pt x="7739" y="1387"/>
                    <a:pt x="7874" y="1265"/>
                    <a:pt x="7874" y="1091"/>
                  </a:cubicBezTo>
                  <a:lnTo>
                    <a:pt x="7874" y="296"/>
                  </a:lnTo>
                  <a:cubicBezTo>
                    <a:pt x="7874" y="135"/>
                    <a:pt x="7739" y="0"/>
                    <a:pt x="75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540113" y="1718175"/>
              <a:ext cx="44125" cy="79450"/>
            </a:xfrm>
            <a:custGeom>
              <a:avLst/>
              <a:gdLst/>
              <a:ahLst/>
              <a:cxnLst/>
              <a:rect l="l" t="t" r="r" b="b"/>
              <a:pathLst>
                <a:path w="1765" h="3178" extrusionOk="0">
                  <a:moveTo>
                    <a:pt x="889" y="1"/>
                  </a:moveTo>
                  <a:cubicBezTo>
                    <a:pt x="728" y="1"/>
                    <a:pt x="593" y="121"/>
                    <a:pt x="593" y="283"/>
                  </a:cubicBezTo>
                  <a:cubicBezTo>
                    <a:pt x="257" y="405"/>
                    <a:pt x="1" y="701"/>
                    <a:pt x="1" y="1064"/>
                  </a:cubicBezTo>
                  <a:cubicBezTo>
                    <a:pt x="1" y="1521"/>
                    <a:pt x="405" y="1898"/>
                    <a:pt x="889" y="1898"/>
                  </a:cubicBezTo>
                  <a:cubicBezTo>
                    <a:pt x="1051" y="1898"/>
                    <a:pt x="1185" y="2006"/>
                    <a:pt x="1185" y="2127"/>
                  </a:cubicBezTo>
                  <a:cubicBezTo>
                    <a:pt x="1185" y="2262"/>
                    <a:pt x="1051" y="2370"/>
                    <a:pt x="889" y="2370"/>
                  </a:cubicBezTo>
                  <a:cubicBezTo>
                    <a:pt x="728" y="2370"/>
                    <a:pt x="593" y="2262"/>
                    <a:pt x="593" y="2127"/>
                  </a:cubicBezTo>
                  <a:cubicBezTo>
                    <a:pt x="593" y="1966"/>
                    <a:pt x="458" y="1831"/>
                    <a:pt x="297" y="1831"/>
                  </a:cubicBezTo>
                  <a:cubicBezTo>
                    <a:pt x="135" y="1831"/>
                    <a:pt x="1" y="1966"/>
                    <a:pt x="1" y="2127"/>
                  </a:cubicBezTo>
                  <a:cubicBezTo>
                    <a:pt x="1" y="2490"/>
                    <a:pt x="257" y="2800"/>
                    <a:pt x="593" y="2908"/>
                  </a:cubicBezTo>
                  <a:cubicBezTo>
                    <a:pt x="607" y="3070"/>
                    <a:pt x="728" y="3177"/>
                    <a:pt x="889" y="3177"/>
                  </a:cubicBezTo>
                  <a:cubicBezTo>
                    <a:pt x="1038" y="3177"/>
                    <a:pt x="1172" y="3070"/>
                    <a:pt x="1185" y="2908"/>
                  </a:cubicBezTo>
                  <a:cubicBezTo>
                    <a:pt x="1522" y="2800"/>
                    <a:pt x="1764" y="2490"/>
                    <a:pt x="1764" y="2127"/>
                  </a:cubicBezTo>
                  <a:cubicBezTo>
                    <a:pt x="1764" y="1670"/>
                    <a:pt x="1374" y="1306"/>
                    <a:pt x="889" y="1306"/>
                  </a:cubicBezTo>
                  <a:cubicBezTo>
                    <a:pt x="728" y="1306"/>
                    <a:pt x="593" y="1198"/>
                    <a:pt x="593" y="1064"/>
                  </a:cubicBezTo>
                  <a:cubicBezTo>
                    <a:pt x="593" y="929"/>
                    <a:pt x="728" y="821"/>
                    <a:pt x="889" y="821"/>
                  </a:cubicBezTo>
                  <a:cubicBezTo>
                    <a:pt x="1051" y="821"/>
                    <a:pt x="1185" y="929"/>
                    <a:pt x="1185" y="1064"/>
                  </a:cubicBezTo>
                  <a:cubicBezTo>
                    <a:pt x="1185" y="1225"/>
                    <a:pt x="1307" y="1360"/>
                    <a:pt x="1481" y="1360"/>
                  </a:cubicBezTo>
                  <a:cubicBezTo>
                    <a:pt x="1643" y="1360"/>
                    <a:pt x="1764" y="1225"/>
                    <a:pt x="1764" y="1064"/>
                  </a:cubicBezTo>
                  <a:cubicBezTo>
                    <a:pt x="1764" y="701"/>
                    <a:pt x="1522" y="405"/>
                    <a:pt x="1185" y="283"/>
                  </a:cubicBezTo>
                  <a:cubicBezTo>
                    <a:pt x="1185" y="121"/>
                    <a:pt x="1051" y="1"/>
                    <a:pt x="8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301563" y="1710425"/>
              <a:ext cx="70325" cy="14825"/>
            </a:xfrm>
            <a:custGeom>
              <a:avLst/>
              <a:gdLst/>
              <a:ahLst/>
              <a:cxnLst/>
              <a:rect l="l" t="t" r="r" b="b"/>
              <a:pathLst>
                <a:path w="2813" h="593" extrusionOk="0">
                  <a:moveTo>
                    <a:pt x="296" y="1"/>
                  </a:moveTo>
                  <a:cubicBezTo>
                    <a:pt x="135" y="1"/>
                    <a:pt x="0" y="135"/>
                    <a:pt x="0" y="297"/>
                  </a:cubicBezTo>
                  <a:cubicBezTo>
                    <a:pt x="0" y="458"/>
                    <a:pt x="135" y="593"/>
                    <a:pt x="296" y="593"/>
                  </a:cubicBezTo>
                  <a:lnTo>
                    <a:pt x="2531" y="593"/>
                  </a:lnTo>
                  <a:cubicBezTo>
                    <a:pt x="2692" y="593"/>
                    <a:pt x="2813" y="458"/>
                    <a:pt x="2813" y="297"/>
                  </a:cubicBezTo>
                  <a:cubicBezTo>
                    <a:pt x="2813" y="135"/>
                    <a:pt x="2692" y="1"/>
                    <a:pt x="2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382313" y="1710425"/>
              <a:ext cx="14825" cy="14825"/>
            </a:xfrm>
            <a:custGeom>
              <a:avLst/>
              <a:gdLst/>
              <a:ahLst/>
              <a:cxnLst/>
              <a:rect l="l" t="t" r="r" b="b"/>
              <a:pathLst>
                <a:path w="593" h="593" extrusionOk="0">
                  <a:moveTo>
                    <a:pt x="297" y="1"/>
                  </a:moveTo>
                  <a:cubicBezTo>
                    <a:pt x="216" y="1"/>
                    <a:pt x="148" y="42"/>
                    <a:pt x="94" y="95"/>
                  </a:cubicBezTo>
                  <a:cubicBezTo>
                    <a:pt x="28" y="149"/>
                    <a:pt x="1" y="216"/>
                    <a:pt x="1" y="297"/>
                  </a:cubicBezTo>
                  <a:cubicBezTo>
                    <a:pt x="1" y="378"/>
                    <a:pt x="28" y="445"/>
                    <a:pt x="94" y="512"/>
                  </a:cubicBezTo>
                  <a:cubicBezTo>
                    <a:pt x="148" y="566"/>
                    <a:pt x="216" y="593"/>
                    <a:pt x="297" y="593"/>
                  </a:cubicBezTo>
                  <a:cubicBezTo>
                    <a:pt x="378" y="593"/>
                    <a:pt x="444" y="566"/>
                    <a:pt x="512" y="512"/>
                  </a:cubicBezTo>
                  <a:cubicBezTo>
                    <a:pt x="566" y="445"/>
                    <a:pt x="593" y="378"/>
                    <a:pt x="593" y="297"/>
                  </a:cubicBezTo>
                  <a:cubicBezTo>
                    <a:pt x="593" y="216"/>
                    <a:pt x="566" y="149"/>
                    <a:pt x="512" y="95"/>
                  </a:cubicBezTo>
                  <a:cubicBezTo>
                    <a:pt x="444" y="42"/>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301563" y="1681175"/>
              <a:ext cx="95575" cy="14475"/>
            </a:xfrm>
            <a:custGeom>
              <a:avLst/>
              <a:gdLst/>
              <a:ahLst/>
              <a:cxnLst/>
              <a:rect l="l" t="t" r="r" b="b"/>
              <a:pathLst>
                <a:path w="3823" h="579" extrusionOk="0">
                  <a:moveTo>
                    <a:pt x="296" y="0"/>
                  </a:moveTo>
                  <a:cubicBezTo>
                    <a:pt x="135" y="0"/>
                    <a:pt x="0" y="121"/>
                    <a:pt x="0" y="296"/>
                  </a:cubicBezTo>
                  <a:cubicBezTo>
                    <a:pt x="0" y="458"/>
                    <a:pt x="135" y="578"/>
                    <a:pt x="296" y="578"/>
                  </a:cubicBezTo>
                  <a:lnTo>
                    <a:pt x="3527" y="578"/>
                  </a:lnTo>
                  <a:cubicBezTo>
                    <a:pt x="3688" y="578"/>
                    <a:pt x="3823" y="458"/>
                    <a:pt x="3823" y="296"/>
                  </a:cubicBezTo>
                  <a:cubicBezTo>
                    <a:pt x="3823" y="121"/>
                    <a:pt x="3688" y="0"/>
                    <a:pt x="3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63"/>
          <p:cNvGrpSpPr/>
          <p:nvPr/>
        </p:nvGrpSpPr>
        <p:grpSpPr>
          <a:xfrm>
            <a:off x="4062824" y="1344976"/>
            <a:ext cx="339050" cy="338735"/>
            <a:chOff x="4005488" y="1591325"/>
            <a:chExt cx="377225" cy="376875"/>
          </a:xfrm>
        </p:grpSpPr>
        <p:sp>
          <p:nvSpPr>
            <p:cNvPr id="2577" name="Google Shape;2577;p63"/>
            <p:cNvSpPr/>
            <p:nvPr/>
          </p:nvSpPr>
          <p:spPr>
            <a:xfrm>
              <a:off x="4005488" y="1591325"/>
              <a:ext cx="280000" cy="376875"/>
            </a:xfrm>
            <a:custGeom>
              <a:avLst/>
              <a:gdLst/>
              <a:ahLst/>
              <a:cxnLst/>
              <a:rect l="l" t="t" r="r" b="b"/>
              <a:pathLst>
                <a:path w="11200" h="15075" extrusionOk="0">
                  <a:moveTo>
                    <a:pt x="10203" y="579"/>
                  </a:moveTo>
                  <a:cubicBezTo>
                    <a:pt x="10432" y="579"/>
                    <a:pt x="10607" y="768"/>
                    <a:pt x="10607" y="996"/>
                  </a:cubicBezTo>
                  <a:cubicBezTo>
                    <a:pt x="10607" y="1225"/>
                    <a:pt x="10432" y="1414"/>
                    <a:pt x="10203" y="1414"/>
                  </a:cubicBezTo>
                  <a:lnTo>
                    <a:pt x="1010" y="1414"/>
                  </a:lnTo>
                  <a:cubicBezTo>
                    <a:pt x="782" y="1414"/>
                    <a:pt x="593" y="1225"/>
                    <a:pt x="593" y="996"/>
                  </a:cubicBezTo>
                  <a:cubicBezTo>
                    <a:pt x="593" y="768"/>
                    <a:pt x="782" y="579"/>
                    <a:pt x="1010" y="579"/>
                  </a:cubicBezTo>
                  <a:close/>
                  <a:moveTo>
                    <a:pt x="4900" y="1992"/>
                  </a:moveTo>
                  <a:lnTo>
                    <a:pt x="4900" y="5249"/>
                  </a:lnTo>
                  <a:cubicBezTo>
                    <a:pt x="4900" y="5465"/>
                    <a:pt x="4712" y="5653"/>
                    <a:pt x="4497" y="5653"/>
                  </a:cubicBezTo>
                  <a:cubicBezTo>
                    <a:pt x="4267" y="5653"/>
                    <a:pt x="4093" y="5465"/>
                    <a:pt x="4093" y="5249"/>
                  </a:cubicBezTo>
                  <a:lnTo>
                    <a:pt x="4093" y="4065"/>
                  </a:lnTo>
                  <a:cubicBezTo>
                    <a:pt x="4093" y="3513"/>
                    <a:pt x="3635" y="3056"/>
                    <a:pt x="3070" y="3056"/>
                  </a:cubicBezTo>
                  <a:cubicBezTo>
                    <a:pt x="2517" y="3056"/>
                    <a:pt x="2060" y="3513"/>
                    <a:pt x="2060" y="4065"/>
                  </a:cubicBezTo>
                  <a:lnTo>
                    <a:pt x="2060" y="4133"/>
                  </a:lnTo>
                  <a:cubicBezTo>
                    <a:pt x="2060" y="4375"/>
                    <a:pt x="1871" y="4576"/>
                    <a:pt x="1629" y="4576"/>
                  </a:cubicBezTo>
                  <a:cubicBezTo>
                    <a:pt x="1387" y="4576"/>
                    <a:pt x="1185" y="4375"/>
                    <a:pt x="1185" y="4133"/>
                  </a:cubicBezTo>
                  <a:lnTo>
                    <a:pt x="1185" y="1992"/>
                  </a:lnTo>
                  <a:close/>
                  <a:moveTo>
                    <a:pt x="10203" y="13662"/>
                  </a:moveTo>
                  <a:cubicBezTo>
                    <a:pt x="10432" y="13662"/>
                    <a:pt x="10607" y="13850"/>
                    <a:pt x="10607" y="14079"/>
                  </a:cubicBezTo>
                  <a:cubicBezTo>
                    <a:pt x="10607" y="14308"/>
                    <a:pt x="10432" y="14483"/>
                    <a:pt x="10203" y="14483"/>
                  </a:cubicBezTo>
                  <a:lnTo>
                    <a:pt x="1010" y="14483"/>
                  </a:lnTo>
                  <a:cubicBezTo>
                    <a:pt x="782" y="14483"/>
                    <a:pt x="593" y="14308"/>
                    <a:pt x="593" y="14079"/>
                  </a:cubicBezTo>
                  <a:cubicBezTo>
                    <a:pt x="593" y="13850"/>
                    <a:pt x="782" y="13662"/>
                    <a:pt x="1010" y="13662"/>
                  </a:cubicBezTo>
                  <a:close/>
                  <a:moveTo>
                    <a:pt x="1010" y="0"/>
                  </a:moveTo>
                  <a:cubicBezTo>
                    <a:pt x="459" y="0"/>
                    <a:pt x="1" y="445"/>
                    <a:pt x="1" y="996"/>
                  </a:cubicBezTo>
                  <a:cubicBezTo>
                    <a:pt x="1" y="1400"/>
                    <a:pt x="243" y="1750"/>
                    <a:pt x="593" y="1911"/>
                  </a:cubicBezTo>
                  <a:lnTo>
                    <a:pt x="593" y="13164"/>
                  </a:lnTo>
                  <a:cubicBezTo>
                    <a:pt x="243" y="13325"/>
                    <a:pt x="1" y="13675"/>
                    <a:pt x="1" y="14079"/>
                  </a:cubicBezTo>
                  <a:cubicBezTo>
                    <a:pt x="1" y="14631"/>
                    <a:pt x="459" y="15075"/>
                    <a:pt x="1010" y="15075"/>
                  </a:cubicBezTo>
                  <a:lnTo>
                    <a:pt x="10203" y="15075"/>
                  </a:lnTo>
                  <a:cubicBezTo>
                    <a:pt x="10755" y="15075"/>
                    <a:pt x="11199" y="14631"/>
                    <a:pt x="11199" y="14079"/>
                  </a:cubicBezTo>
                  <a:cubicBezTo>
                    <a:pt x="11199" y="13675"/>
                    <a:pt x="10957" y="13325"/>
                    <a:pt x="10607" y="13164"/>
                  </a:cubicBezTo>
                  <a:lnTo>
                    <a:pt x="10607" y="12275"/>
                  </a:lnTo>
                  <a:cubicBezTo>
                    <a:pt x="10607" y="12114"/>
                    <a:pt x="10473" y="11979"/>
                    <a:pt x="10311" y="11979"/>
                  </a:cubicBezTo>
                  <a:cubicBezTo>
                    <a:pt x="10150" y="11979"/>
                    <a:pt x="10015" y="12114"/>
                    <a:pt x="10015" y="12275"/>
                  </a:cubicBezTo>
                  <a:lnTo>
                    <a:pt x="10015" y="13070"/>
                  </a:lnTo>
                  <a:lnTo>
                    <a:pt x="1185" y="13070"/>
                  </a:lnTo>
                  <a:lnTo>
                    <a:pt x="1185" y="12370"/>
                  </a:lnTo>
                  <a:lnTo>
                    <a:pt x="4832" y="12370"/>
                  </a:lnTo>
                  <a:cubicBezTo>
                    <a:pt x="4994" y="12370"/>
                    <a:pt x="5116" y="12235"/>
                    <a:pt x="5116" y="12074"/>
                  </a:cubicBezTo>
                  <a:cubicBezTo>
                    <a:pt x="5116" y="11912"/>
                    <a:pt x="4994" y="11778"/>
                    <a:pt x="4832" y="11778"/>
                  </a:cubicBezTo>
                  <a:lnTo>
                    <a:pt x="1185" y="11778"/>
                  </a:lnTo>
                  <a:lnTo>
                    <a:pt x="1185" y="5061"/>
                  </a:lnTo>
                  <a:cubicBezTo>
                    <a:pt x="1320" y="5129"/>
                    <a:pt x="1468" y="5168"/>
                    <a:pt x="1629" y="5168"/>
                  </a:cubicBezTo>
                  <a:cubicBezTo>
                    <a:pt x="2194" y="5168"/>
                    <a:pt x="2652" y="4698"/>
                    <a:pt x="2652" y="4133"/>
                  </a:cubicBezTo>
                  <a:lnTo>
                    <a:pt x="2652" y="4065"/>
                  </a:lnTo>
                  <a:cubicBezTo>
                    <a:pt x="2652" y="3837"/>
                    <a:pt x="2840" y="3648"/>
                    <a:pt x="3070" y="3648"/>
                  </a:cubicBezTo>
                  <a:cubicBezTo>
                    <a:pt x="3312" y="3648"/>
                    <a:pt x="3501" y="3837"/>
                    <a:pt x="3501" y="4065"/>
                  </a:cubicBezTo>
                  <a:lnTo>
                    <a:pt x="3501" y="5249"/>
                  </a:lnTo>
                  <a:cubicBezTo>
                    <a:pt x="3501" y="5788"/>
                    <a:pt x="3944" y="6232"/>
                    <a:pt x="4497" y="6232"/>
                  </a:cubicBezTo>
                  <a:cubicBezTo>
                    <a:pt x="5035" y="6232"/>
                    <a:pt x="5479" y="5788"/>
                    <a:pt x="5479" y="5249"/>
                  </a:cubicBezTo>
                  <a:lnTo>
                    <a:pt x="5479" y="1992"/>
                  </a:lnTo>
                  <a:lnTo>
                    <a:pt x="10015" y="1992"/>
                  </a:lnTo>
                  <a:lnTo>
                    <a:pt x="10015" y="2814"/>
                  </a:lnTo>
                  <a:cubicBezTo>
                    <a:pt x="10015" y="2988"/>
                    <a:pt x="10150" y="3110"/>
                    <a:pt x="10311" y="3110"/>
                  </a:cubicBezTo>
                  <a:cubicBezTo>
                    <a:pt x="10473" y="3110"/>
                    <a:pt x="10607" y="2988"/>
                    <a:pt x="10607" y="2814"/>
                  </a:cubicBezTo>
                  <a:lnTo>
                    <a:pt x="10607" y="1911"/>
                  </a:lnTo>
                  <a:cubicBezTo>
                    <a:pt x="10957" y="1750"/>
                    <a:pt x="11199" y="1400"/>
                    <a:pt x="11199" y="996"/>
                  </a:cubicBezTo>
                  <a:cubicBezTo>
                    <a:pt x="11199" y="445"/>
                    <a:pt x="10755" y="0"/>
                    <a:pt x="10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4214788" y="1670400"/>
              <a:ext cx="167925" cy="215700"/>
            </a:xfrm>
            <a:custGeom>
              <a:avLst/>
              <a:gdLst/>
              <a:ahLst/>
              <a:cxnLst/>
              <a:rect l="l" t="t" r="r" b="b"/>
              <a:pathLst>
                <a:path w="6717" h="8628" extrusionOk="0">
                  <a:moveTo>
                    <a:pt x="3352" y="1"/>
                  </a:moveTo>
                  <a:cubicBezTo>
                    <a:pt x="3271" y="1"/>
                    <a:pt x="3177" y="40"/>
                    <a:pt x="3124" y="108"/>
                  </a:cubicBezTo>
                  <a:lnTo>
                    <a:pt x="755" y="3136"/>
                  </a:lnTo>
                  <a:lnTo>
                    <a:pt x="755" y="3150"/>
                  </a:lnTo>
                  <a:cubicBezTo>
                    <a:pt x="270" y="3755"/>
                    <a:pt x="1" y="4496"/>
                    <a:pt x="1" y="5263"/>
                  </a:cubicBezTo>
                  <a:cubicBezTo>
                    <a:pt x="1" y="7120"/>
                    <a:pt x="1508" y="8628"/>
                    <a:pt x="3352" y="8628"/>
                  </a:cubicBezTo>
                  <a:cubicBezTo>
                    <a:pt x="5209" y="8628"/>
                    <a:pt x="6717" y="7120"/>
                    <a:pt x="6717" y="5263"/>
                  </a:cubicBezTo>
                  <a:cubicBezTo>
                    <a:pt x="6717" y="4496"/>
                    <a:pt x="6448" y="3755"/>
                    <a:pt x="5963" y="3150"/>
                  </a:cubicBezTo>
                  <a:lnTo>
                    <a:pt x="5532" y="2598"/>
                  </a:lnTo>
                  <a:cubicBezTo>
                    <a:pt x="5477" y="2526"/>
                    <a:pt x="5388" y="2488"/>
                    <a:pt x="5297" y="2488"/>
                  </a:cubicBezTo>
                  <a:cubicBezTo>
                    <a:pt x="5234" y="2488"/>
                    <a:pt x="5170" y="2506"/>
                    <a:pt x="5116" y="2544"/>
                  </a:cubicBezTo>
                  <a:cubicBezTo>
                    <a:pt x="4994" y="2652"/>
                    <a:pt x="4967" y="2827"/>
                    <a:pt x="5075" y="2962"/>
                  </a:cubicBezTo>
                  <a:lnTo>
                    <a:pt x="5492" y="3513"/>
                  </a:lnTo>
                  <a:cubicBezTo>
                    <a:pt x="5492" y="3513"/>
                    <a:pt x="5505" y="3513"/>
                    <a:pt x="5505" y="3527"/>
                  </a:cubicBezTo>
                  <a:cubicBezTo>
                    <a:pt x="5909" y="4012"/>
                    <a:pt x="6125" y="4631"/>
                    <a:pt x="6125" y="5263"/>
                  </a:cubicBezTo>
                  <a:cubicBezTo>
                    <a:pt x="6125" y="6797"/>
                    <a:pt x="4886" y="8035"/>
                    <a:pt x="3352" y="8035"/>
                  </a:cubicBezTo>
                  <a:cubicBezTo>
                    <a:pt x="1831" y="8035"/>
                    <a:pt x="593" y="6797"/>
                    <a:pt x="593" y="5263"/>
                  </a:cubicBezTo>
                  <a:cubicBezTo>
                    <a:pt x="593" y="4631"/>
                    <a:pt x="808" y="3998"/>
                    <a:pt x="1225" y="3500"/>
                  </a:cubicBezTo>
                  <a:cubicBezTo>
                    <a:pt x="1225" y="3500"/>
                    <a:pt x="1239" y="3486"/>
                    <a:pt x="1239" y="3473"/>
                  </a:cubicBezTo>
                  <a:lnTo>
                    <a:pt x="3352" y="767"/>
                  </a:lnTo>
                  <a:lnTo>
                    <a:pt x="3836" y="1373"/>
                  </a:lnTo>
                  <a:cubicBezTo>
                    <a:pt x="3891" y="1451"/>
                    <a:pt x="3976" y="1488"/>
                    <a:pt x="4061" y="1488"/>
                  </a:cubicBezTo>
                  <a:cubicBezTo>
                    <a:pt x="4125" y="1488"/>
                    <a:pt x="4189" y="1467"/>
                    <a:pt x="4240" y="1427"/>
                  </a:cubicBezTo>
                  <a:cubicBezTo>
                    <a:pt x="4375" y="1320"/>
                    <a:pt x="4402" y="1144"/>
                    <a:pt x="4294" y="1009"/>
                  </a:cubicBezTo>
                  <a:lnTo>
                    <a:pt x="3594" y="108"/>
                  </a:lnTo>
                  <a:cubicBezTo>
                    <a:pt x="3540" y="40"/>
                    <a:pt x="3447" y="1"/>
                    <a:pt x="33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4323138" y="1712125"/>
              <a:ext cx="16175" cy="14825"/>
            </a:xfrm>
            <a:custGeom>
              <a:avLst/>
              <a:gdLst/>
              <a:ahLst/>
              <a:cxnLst/>
              <a:rect l="l" t="t" r="r" b="b"/>
              <a:pathLst>
                <a:path w="647" h="593" extrusionOk="0">
                  <a:moveTo>
                    <a:pt x="325" y="1"/>
                  </a:moveTo>
                  <a:cubicBezTo>
                    <a:pt x="249" y="1"/>
                    <a:pt x="175" y="27"/>
                    <a:pt x="122" y="81"/>
                  </a:cubicBezTo>
                  <a:lnTo>
                    <a:pt x="109" y="94"/>
                  </a:lnTo>
                  <a:cubicBezTo>
                    <a:pt x="1" y="202"/>
                    <a:pt x="1" y="390"/>
                    <a:pt x="109" y="512"/>
                  </a:cubicBezTo>
                  <a:cubicBezTo>
                    <a:pt x="162" y="566"/>
                    <a:pt x="243" y="593"/>
                    <a:pt x="324" y="593"/>
                  </a:cubicBezTo>
                  <a:cubicBezTo>
                    <a:pt x="391" y="593"/>
                    <a:pt x="471" y="566"/>
                    <a:pt x="525" y="512"/>
                  </a:cubicBezTo>
                  <a:lnTo>
                    <a:pt x="539" y="498"/>
                  </a:lnTo>
                  <a:cubicBezTo>
                    <a:pt x="647" y="390"/>
                    <a:pt x="647" y="202"/>
                    <a:pt x="539" y="81"/>
                  </a:cubicBezTo>
                  <a:cubicBezTo>
                    <a:pt x="478" y="27"/>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4273663" y="1744425"/>
              <a:ext cx="50175" cy="92550"/>
            </a:xfrm>
            <a:custGeom>
              <a:avLst/>
              <a:gdLst/>
              <a:ahLst/>
              <a:cxnLst/>
              <a:rect l="l" t="t" r="r" b="b"/>
              <a:pathLst>
                <a:path w="2007" h="3702" extrusionOk="0">
                  <a:moveTo>
                    <a:pt x="997" y="1"/>
                  </a:moveTo>
                  <a:cubicBezTo>
                    <a:pt x="835" y="1"/>
                    <a:pt x="715" y="121"/>
                    <a:pt x="715" y="283"/>
                  </a:cubicBezTo>
                  <a:lnTo>
                    <a:pt x="715" y="324"/>
                  </a:lnTo>
                  <a:cubicBezTo>
                    <a:pt x="297" y="444"/>
                    <a:pt x="1" y="794"/>
                    <a:pt x="1" y="1225"/>
                  </a:cubicBezTo>
                  <a:cubicBezTo>
                    <a:pt x="1" y="1736"/>
                    <a:pt x="446" y="2154"/>
                    <a:pt x="997" y="2154"/>
                  </a:cubicBezTo>
                  <a:cubicBezTo>
                    <a:pt x="1226" y="2154"/>
                    <a:pt x="1415" y="2316"/>
                    <a:pt x="1415" y="2504"/>
                  </a:cubicBezTo>
                  <a:cubicBezTo>
                    <a:pt x="1415" y="2693"/>
                    <a:pt x="1226" y="2840"/>
                    <a:pt x="997" y="2840"/>
                  </a:cubicBezTo>
                  <a:cubicBezTo>
                    <a:pt x="781" y="2840"/>
                    <a:pt x="593" y="2693"/>
                    <a:pt x="593" y="2504"/>
                  </a:cubicBezTo>
                  <a:cubicBezTo>
                    <a:pt x="593" y="2343"/>
                    <a:pt x="458" y="2208"/>
                    <a:pt x="297" y="2208"/>
                  </a:cubicBezTo>
                  <a:cubicBezTo>
                    <a:pt x="135" y="2208"/>
                    <a:pt x="1" y="2343"/>
                    <a:pt x="1" y="2504"/>
                  </a:cubicBezTo>
                  <a:cubicBezTo>
                    <a:pt x="1" y="2921"/>
                    <a:pt x="297" y="3271"/>
                    <a:pt x="715" y="3392"/>
                  </a:cubicBezTo>
                  <a:lnTo>
                    <a:pt x="715" y="3405"/>
                  </a:lnTo>
                  <a:cubicBezTo>
                    <a:pt x="715" y="3567"/>
                    <a:pt x="835" y="3702"/>
                    <a:pt x="997" y="3702"/>
                  </a:cubicBezTo>
                  <a:cubicBezTo>
                    <a:pt x="1172" y="3702"/>
                    <a:pt x="1293" y="3567"/>
                    <a:pt x="1293" y="3405"/>
                  </a:cubicBezTo>
                  <a:lnTo>
                    <a:pt x="1293" y="3392"/>
                  </a:lnTo>
                  <a:cubicBezTo>
                    <a:pt x="1711" y="3271"/>
                    <a:pt x="2007" y="2921"/>
                    <a:pt x="2007" y="2504"/>
                  </a:cubicBezTo>
                  <a:cubicBezTo>
                    <a:pt x="2007" y="1979"/>
                    <a:pt x="1549" y="1562"/>
                    <a:pt x="997" y="1562"/>
                  </a:cubicBezTo>
                  <a:cubicBezTo>
                    <a:pt x="781" y="1562"/>
                    <a:pt x="593" y="1413"/>
                    <a:pt x="593" y="1225"/>
                  </a:cubicBezTo>
                  <a:cubicBezTo>
                    <a:pt x="593" y="1024"/>
                    <a:pt x="781" y="875"/>
                    <a:pt x="997" y="875"/>
                  </a:cubicBezTo>
                  <a:cubicBezTo>
                    <a:pt x="1226" y="875"/>
                    <a:pt x="1415" y="1024"/>
                    <a:pt x="1415" y="1225"/>
                  </a:cubicBezTo>
                  <a:cubicBezTo>
                    <a:pt x="1415" y="1386"/>
                    <a:pt x="1549" y="1521"/>
                    <a:pt x="1711" y="1521"/>
                  </a:cubicBezTo>
                  <a:cubicBezTo>
                    <a:pt x="1872" y="1521"/>
                    <a:pt x="2007" y="1386"/>
                    <a:pt x="2007" y="1225"/>
                  </a:cubicBezTo>
                  <a:cubicBezTo>
                    <a:pt x="2007" y="794"/>
                    <a:pt x="1711" y="444"/>
                    <a:pt x="1293" y="324"/>
                  </a:cubicBezTo>
                  <a:lnTo>
                    <a:pt x="1293" y="283"/>
                  </a:lnTo>
                  <a:cubicBezTo>
                    <a:pt x="1293" y="121"/>
                    <a:pt x="1172" y="1"/>
                    <a:pt x="9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4145488" y="1885750"/>
              <a:ext cx="14825" cy="14825"/>
            </a:xfrm>
            <a:custGeom>
              <a:avLst/>
              <a:gdLst/>
              <a:ahLst/>
              <a:cxnLst/>
              <a:rect l="l" t="t" r="r" b="b"/>
              <a:pathLst>
                <a:path w="593" h="593" extrusionOk="0">
                  <a:moveTo>
                    <a:pt x="296" y="1"/>
                  </a:moveTo>
                  <a:cubicBezTo>
                    <a:pt x="216" y="1"/>
                    <a:pt x="148" y="28"/>
                    <a:pt x="94" y="81"/>
                  </a:cubicBezTo>
                  <a:cubicBezTo>
                    <a:pt x="40" y="135"/>
                    <a:pt x="0" y="216"/>
                    <a:pt x="0" y="297"/>
                  </a:cubicBezTo>
                  <a:cubicBezTo>
                    <a:pt x="0" y="364"/>
                    <a:pt x="40" y="444"/>
                    <a:pt x="94" y="498"/>
                  </a:cubicBezTo>
                  <a:cubicBezTo>
                    <a:pt x="148" y="552"/>
                    <a:pt x="216" y="593"/>
                    <a:pt x="296" y="593"/>
                  </a:cubicBezTo>
                  <a:cubicBezTo>
                    <a:pt x="377" y="593"/>
                    <a:pt x="458" y="552"/>
                    <a:pt x="512" y="498"/>
                  </a:cubicBezTo>
                  <a:cubicBezTo>
                    <a:pt x="566" y="444"/>
                    <a:pt x="592" y="364"/>
                    <a:pt x="592" y="297"/>
                  </a:cubicBezTo>
                  <a:cubicBezTo>
                    <a:pt x="592" y="216"/>
                    <a:pt x="566" y="135"/>
                    <a:pt x="512" y="81"/>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63"/>
          <p:cNvGrpSpPr/>
          <p:nvPr/>
        </p:nvGrpSpPr>
        <p:grpSpPr>
          <a:xfrm>
            <a:off x="4759350" y="1344954"/>
            <a:ext cx="296716" cy="338758"/>
            <a:chOff x="4780438" y="1591300"/>
            <a:chExt cx="330125" cy="376900"/>
          </a:xfrm>
        </p:grpSpPr>
        <p:sp>
          <p:nvSpPr>
            <p:cNvPr id="2583" name="Google Shape;2583;p63"/>
            <p:cNvSpPr/>
            <p:nvPr/>
          </p:nvSpPr>
          <p:spPr>
            <a:xfrm>
              <a:off x="4780438" y="1591300"/>
              <a:ext cx="330125" cy="376900"/>
            </a:xfrm>
            <a:custGeom>
              <a:avLst/>
              <a:gdLst/>
              <a:ahLst/>
              <a:cxnLst/>
              <a:rect l="l" t="t" r="r" b="b"/>
              <a:pathLst>
                <a:path w="13205" h="15076" extrusionOk="0">
                  <a:moveTo>
                    <a:pt x="7145" y="0"/>
                  </a:moveTo>
                  <a:cubicBezTo>
                    <a:pt x="7110" y="0"/>
                    <a:pt x="7075" y="0"/>
                    <a:pt x="7040" y="1"/>
                  </a:cubicBezTo>
                  <a:cubicBezTo>
                    <a:pt x="5452" y="28"/>
                    <a:pt x="3957" y="661"/>
                    <a:pt x="2827" y="1792"/>
                  </a:cubicBezTo>
                  <a:cubicBezTo>
                    <a:pt x="1723" y="2922"/>
                    <a:pt x="1104" y="4416"/>
                    <a:pt x="1091" y="5991"/>
                  </a:cubicBezTo>
                  <a:lnTo>
                    <a:pt x="27" y="9530"/>
                  </a:lnTo>
                  <a:cubicBezTo>
                    <a:pt x="0" y="9625"/>
                    <a:pt x="14" y="9719"/>
                    <a:pt x="68" y="9787"/>
                  </a:cubicBezTo>
                  <a:cubicBezTo>
                    <a:pt x="122" y="9867"/>
                    <a:pt x="215" y="9907"/>
                    <a:pt x="310" y="9907"/>
                  </a:cubicBezTo>
                  <a:lnTo>
                    <a:pt x="1737" y="9907"/>
                  </a:lnTo>
                  <a:lnTo>
                    <a:pt x="1737" y="11738"/>
                  </a:lnTo>
                  <a:cubicBezTo>
                    <a:pt x="1737" y="12707"/>
                    <a:pt x="2518" y="13488"/>
                    <a:pt x="3473" y="13488"/>
                  </a:cubicBezTo>
                  <a:lnTo>
                    <a:pt x="4644" y="13488"/>
                  </a:lnTo>
                  <a:cubicBezTo>
                    <a:pt x="4953" y="13488"/>
                    <a:pt x="5210" y="13744"/>
                    <a:pt x="5210" y="14053"/>
                  </a:cubicBezTo>
                  <a:lnTo>
                    <a:pt x="5210" y="14780"/>
                  </a:lnTo>
                  <a:cubicBezTo>
                    <a:pt x="5210" y="14941"/>
                    <a:pt x="5344" y="15076"/>
                    <a:pt x="5506" y="15076"/>
                  </a:cubicBezTo>
                  <a:cubicBezTo>
                    <a:pt x="5667" y="15076"/>
                    <a:pt x="5802" y="14941"/>
                    <a:pt x="5802" y="14780"/>
                  </a:cubicBezTo>
                  <a:lnTo>
                    <a:pt x="5802" y="14053"/>
                  </a:lnTo>
                  <a:cubicBezTo>
                    <a:pt x="5802" y="13421"/>
                    <a:pt x="5290" y="12895"/>
                    <a:pt x="4644" y="12895"/>
                  </a:cubicBezTo>
                  <a:lnTo>
                    <a:pt x="3473" y="12895"/>
                  </a:lnTo>
                  <a:cubicBezTo>
                    <a:pt x="2841" y="12895"/>
                    <a:pt x="2315" y="12384"/>
                    <a:pt x="2315" y="11738"/>
                  </a:cubicBezTo>
                  <a:lnTo>
                    <a:pt x="2315" y="9611"/>
                  </a:lnTo>
                  <a:cubicBezTo>
                    <a:pt x="2315" y="9450"/>
                    <a:pt x="2195" y="9315"/>
                    <a:pt x="2019" y="9315"/>
                  </a:cubicBezTo>
                  <a:lnTo>
                    <a:pt x="700" y="9315"/>
                  </a:lnTo>
                  <a:lnTo>
                    <a:pt x="1669" y="6126"/>
                  </a:lnTo>
                  <a:cubicBezTo>
                    <a:pt x="1683" y="6099"/>
                    <a:pt x="1683" y="6072"/>
                    <a:pt x="1683" y="6031"/>
                  </a:cubicBezTo>
                  <a:cubicBezTo>
                    <a:pt x="1683" y="3084"/>
                    <a:pt x="4092" y="634"/>
                    <a:pt x="7053" y="580"/>
                  </a:cubicBezTo>
                  <a:cubicBezTo>
                    <a:pt x="7078" y="580"/>
                    <a:pt x="7103" y="580"/>
                    <a:pt x="7129" y="580"/>
                  </a:cubicBezTo>
                  <a:cubicBezTo>
                    <a:pt x="10097" y="580"/>
                    <a:pt x="12545" y="2960"/>
                    <a:pt x="12585" y="5937"/>
                  </a:cubicBezTo>
                  <a:cubicBezTo>
                    <a:pt x="12612" y="7283"/>
                    <a:pt x="12141" y="8845"/>
                    <a:pt x="11401" y="9907"/>
                  </a:cubicBezTo>
                  <a:cubicBezTo>
                    <a:pt x="11051" y="10406"/>
                    <a:pt x="10876" y="10984"/>
                    <a:pt x="10876" y="11590"/>
                  </a:cubicBezTo>
                  <a:lnTo>
                    <a:pt x="10876" y="13568"/>
                  </a:lnTo>
                  <a:cubicBezTo>
                    <a:pt x="10876" y="13744"/>
                    <a:pt x="11010" y="13864"/>
                    <a:pt x="11172" y="13864"/>
                  </a:cubicBezTo>
                  <a:cubicBezTo>
                    <a:pt x="11333" y="13864"/>
                    <a:pt x="11468" y="13744"/>
                    <a:pt x="11468" y="13568"/>
                  </a:cubicBezTo>
                  <a:lnTo>
                    <a:pt x="11468" y="11590"/>
                  </a:lnTo>
                  <a:cubicBezTo>
                    <a:pt x="11468" y="11106"/>
                    <a:pt x="11602" y="10648"/>
                    <a:pt x="11886" y="10244"/>
                  </a:cubicBezTo>
                  <a:cubicBezTo>
                    <a:pt x="12706" y="9060"/>
                    <a:pt x="13205" y="7404"/>
                    <a:pt x="13178" y="5937"/>
                  </a:cubicBezTo>
                  <a:cubicBezTo>
                    <a:pt x="13151" y="4308"/>
                    <a:pt x="12505" y="2801"/>
                    <a:pt x="11347" y="1684"/>
                  </a:cubicBezTo>
                  <a:cubicBezTo>
                    <a:pt x="10215" y="591"/>
                    <a:pt x="8722" y="0"/>
                    <a:pt x="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5052313" y="1953375"/>
              <a:ext cx="14825" cy="14825"/>
            </a:xfrm>
            <a:custGeom>
              <a:avLst/>
              <a:gdLst/>
              <a:ahLst/>
              <a:cxnLst/>
              <a:rect l="l" t="t" r="r" b="b"/>
              <a:pathLst>
                <a:path w="593" h="593" extrusionOk="0">
                  <a:moveTo>
                    <a:pt x="297" y="1"/>
                  </a:moveTo>
                  <a:cubicBezTo>
                    <a:pt x="216" y="1"/>
                    <a:pt x="135" y="41"/>
                    <a:pt x="81" y="95"/>
                  </a:cubicBezTo>
                  <a:cubicBezTo>
                    <a:pt x="27" y="149"/>
                    <a:pt x="1" y="216"/>
                    <a:pt x="1" y="297"/>
                  </a:cubicBezTo>
                  <a:cubicBezTo>
                    <a:pt x="1" y="377"/>
                    <a:pt x="27" y="458"/>
                    <a:pt x="81" y="512"/>
                  </a:cubicBezTo>
                  <a:cubicBezTo>
                    <a:pt x="135" y="566"/>
                    <a:pt x="216" y="593"/>
                    <a:pt x="297" y="593"/>
                  </a:cubicBezTo>
                  <a:cubicBezTo>
                    <a:pt x="377" y="593"/>
                    <a:pt x="445" y="566"/>
                    <a:pt x="499" y="512"/>
                  </a:cubicBezTo>
                  <a:cubicBezTo>
                    <a:pt x="553" y="458"/>
                    <a:pt x="593" y="377"/>
                    <a:pt x="593" y="297"/>
                  </a:cubicBezTo>
                  <a:cubicBezTo>
                    <a:pt x="593" y="216"/>
                    <a:pt x="553" y="149"/>
                    <a:pt x="499" y="95"/>
                  </a:cubicBezTo>
                  <a:cubicBezTo>
                    <a:pt x="445" y="41"/>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4899888" y="1710425"/>
              <a:ext cx="138675" cy="138675"/>
            </a:xfrm>
            <a:custGeom>
              <a:avLst/>
              <a:gdLst/>
              <a:ahLst/>
              <a:cxnLst/>
              <a:rect l="l" t="t" r="r" b="b"/>
              <a:pathLst>
                <a:path w="5547" h="5547" extrusionOk="0">
                  <a:moveTo>
                    <a:pt x="2774" y="593"/>
                  </a:moveTo>
                  <a:cubicBezTo>
                    <a:pt x="3971" y="593"/>
                    <a:pt x="4954" y="1576"/>
                    <a:pt x="4954" y="2773"/>
                  </a:cubicBezTo>
                  <a:cubicBezTo>
                    <a:pt x="4954" y="3972"/>
                    <a:pt x="3971" y="4954"/>
                    <a:pt x="2774" y="4954"/>
                  </a:cubicBezTo>
                  <a:cubicBezTo>
                    <a:pt x="1575" y="4954"/>
                    <a:pt x="593" y="3972"/>
                    <a:pt x="593" y="2773"/>
                  </a:cubicBezTo>
                  <a:cubicBezTo>
                    <a:pt x="593" y="1576"/>
                    <a:pt x="1575" y="593"/>
                    <a:pt x="2774" y="593"/>
                  </a:cubicBezTo>
                  <a:close/>
                  <a:moveTo>
                    <a:pt x="2774" y="1"/>
                  </a:moveTo>
                  <a:cubicBezTo>
                    <a:pt x="1252" y="1"/>
                    <a:pt x="1" y="1253"/>
                    <a:pt x="1" y="2773"/>
                  </a:cubicBezTo>
                  <a:cubicBezTo>
                    <a:pt x="1" y="4308"/>
                    <a:pt x="1252" y="5546"/>
                    <a:pt x="2774" y="5546"/>
                  </a:cubicBezTo>
                  <a:cubicBezTo>
                    <a:pt x="4294" y="5546"/>
                    <a:pt x="5546" y="4308"/>
                    <a:pt x="5546" y="2773"/>
                  </a:cubicBezTo>
                  <a:cubicBezTo>
                    <a:pt x="5546" y="1253"/>
                    <a:pt x="4294" y="1"/>
                    <a:pt x="2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4947338" y="1740050"/>
              <a:ext cx="44100" cy="79775"/>
            </a:xfrm>
            <a:custGeom>
              <a:avLst/>
              <a:gdLst/>
              <a:ahLst/>
              <a:cxnLst/>
              <a:rect l="l" t="t" r="r" b="b"/>
              <a:pathLst>
                <a:path w="1764" h="3191" extrusionOk="0">
                  <a:moveTo>
                    <a:pt x="876" y="0"/>
                  </a:moveTo>
                  <a:cubicBezTo>
                    <a:pt x="714" y="0"/>
                    <a:pt x="579" y="135"/>
                    <a:pt x="579" y="296"/>
                  </a:cubicBezTo>
                  <a:cubicBezTo>
                    <a:pt x="242" y="404"/>
                    <a:pt x="0" y="714"/>
                    <a:pt x="0" y="1077"/>
                  </a:cubicBezTo>
                  <a:cubicBezTo>
                    <a:pt x="0" y="1535"/>
                    <a:pt x="391" y="1898"/>
                    <a:pt x="876" y="1898"/>
                  </a:cubicBezTo>
                  <a:cubicBezTo>
                    <a:pt x="1037" y="1898"/>
                    <a:pt x="1172" y="2006"/>
                    <a:pt x="1172" y="2141"/>
                  </a:cubicBezTo>
                  <a:cubicBezTo>
                    <a:pt x="1172" y="2275"/>
                    <a:pt x="1037" y="2383"/>
                    <a:pt x="876" y="2383"/>
                  </a:cubicBezTo>
                  <a:cubicBezTo>
                    <a:pt x="714" y="2383"/>
                    <a:pt x="579" y="2275"/>
                    <a:pt x="579" y="2141"/>
                  </a:cubicBezTo>
                  <a:cubicBezTo>
                    <a:pt x="579" y="1979"/>
                    <a:pt x="445" y="1845"/>
                    <a:pt x="283" y="1845"/>
                  </a:cubicBezTo>
                  <a:cubicBezTo>
                    <a:pt x="122" y="1845"/>
                    <a:pt x="0" y="1979"/>
                    <a:pt x="0" y="2141"/>
                  </a:cubicBezTo>
                  <a:cubicBezTo>
                    <a:pt x="0" y="2504"/>
                    <a:pt x="242" y="2814"/>
                    <a:pt x="579" y="2921"/>
                  </a:cubicBezTo>
                  <a:cubicBezTo>
                    <a:pt x="592" y="3069"/>
                    <a:pt x="727" y="3191"/>
                    <a:pt x="876" y="3191"/>
                  </a:cubicBezTo>
                  <a:cubicBezTo>
                    <a:pt x="1023" y="3191"/>
                    <a:pt x="1158" y="3069"/>
                    <a:pt x="1172" y="2921"/>
                  </a:cubicBezTo>
                  <a:cubicBezTo>
                    <a:pt x="1508" y="2814"/>
                    <a:pt x="1764" y="2504"/>
                    <a:pt x="1764" y="2141"/>
                  </a:cubicBezTo>
                  <a:cubicBezTo>
                    <a:pt x="1764" y="1683"/>
                    <a:pt x="1360" y="1319"/>
                    <a:pt x="876" y="1319"/>
                  </a:cubicBezTo>
                  <a:cubicBezTo>
                    <a:pt x="714" y="1319"/>
                    <a:pt x="579" y="1212"/>
                    <a:pt x="579" y="1077"/>
                  </a:cubicBezTo>
                  <a:cubicBezTo>
                    <a:pt x="579" y="942"/>
                    <a:pt x="714" y="835"/>
                    <a:pt x="876" y="835"/>
                  </a:cubicBezTo>
                  <a:cubicBezTo>
                    <a:pt x="1037" y="835"/>
                    <a:pt x="1172" y="942"/>
                    <a:pt x="1172" y="1077"/>
                  </a:cubicBezTo>
                  <a:cubicBezTo>
                    <a:pt x="1172" y="1238"/>
                    <a:pt x="1306" y="1373"/>
                    <a:pt x="1468" y="1373"/>
                  </a:cubicBezTo>
                  <a:cubicBezTo>
                    <a:pt x="1629" y="1373"/>
                    <a:pt x="1764" y="1238"/>
                    <a:pt x="1764" y="1077"/>
                  </a:cubicBezTo>
                  <a:cubicBezTo>
                    <a:pt x="1764" y="714"/>
                    <a:pt x="1508" y="404"/>
                    <a:pt x="1172" y="296"/>
                  </a:cubicBezTo>
                  <a:cubicBezTo>
                    <a:pt x="1172" y="135"/>
                    <a:pt x="1037"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961813" y="1651200"/>
              <a:ext cx="14825" cy="44125"/>
            </a:xfrm>
            <a:custGeom>
              <a:avLst/>
              <a:gdLst/>
              <a:ahLst/>
              <a:cxnLst/>
              <a:rect l="l" t="t" r="r" b="b"/>
              <a:pathLst>
                <a:path w="593" h="1765" extrusionOk="0">
                  <a:moveTo>
                    <a:pt x="297" y="1"/>
                  </a:moveTo>
                  <a:cubicBezTo>
                    <a:pt x="135" y="1"/>
                    <a:pt x="0" y="135"/>
                    <a:pt x="0" y="297"/>
                  </a:cubicBezTo>
                  <a:lnTo>
                    <a:pt x="0" y="1481"/>
                  </a:lnTo>
                  <a:cubicBezTo>
                    <a:pt x="0" y="1643"/>
                    <a:pt x="135" y="1765"/>
                    <a:pt x="297" y="1765"/>
                  </a:cubicBezTo>
                  <a:cubicBezTo>
                    <a:pt x="458" y="1765"/>
                    <a:pt x="593" y="1643"/>
                    <a:pt x="593" y="1481"/>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4961813" y="1624300"/>
              <a:ext cx="14825" cy="14825"/>
            </a:xfrm>
            <a:custGeom>
              <a:avLst/>
              <a:gdLst/>
              <a:ahLst/>
              <a:cxnLst/>
              <a:rect l="l" t="t" r="r" b="b"/>
              <a:pathLst>
                <a:path w="593" h="593" extrusionOk="0">
                  <a:moveTo>
                    <a:pt x="297" y="0"/>
                  </a:moveTo>
                  <a:cubicBezTo>
                    <a:pt x="216" y="0"/>
                    <a:pt x="148" y="41"/>
                    <a:pt x="94" y="95"/>
                  </a:cubicBezTo>
                  <a:cubicBezTo>
                    <a:pt x="40" y="149"/>
                    <a:pt x="0" y="215"/>
                    <a:pt x="0" y="296"/>
                  </a:cubicBezTo>
                  <a:cubicBezTo>
                    <a:pt x="0" y="377"/>
                    <a:pt x="40" y="458"/>
                    <a:pt x="94" y="512"/>
                  </a:cubicBezTo>
                  <a:cubicBezTo>
                    <a:pt x="148" y="565"/>
                    <a:pt x="216" y="592"/>
                    <a:pt x="297" y="592"/>
                  </a:cubicBezTo>
                  <a:cubicBezTo>
                    <a:pt x="377" y="592"/>
                    <a:pt x="444" y="565"/>
                    <a:pt x="512" y="512"/>
                  </a:cubicBezTo>
                  <a:cubicBezTo>
                    <a:pt x="566" y="458"/>
                    <a:pt x="593" y="377"/>
                    <a:pt x="593" y="296"/>
                  </a:cubicBezTo>
                  <a:cubicBezTo>
                    <a:pt x="593" y="215"/>
                    <a:pt x="566" y="149"/>
                    <a:pt x="512" y="95"/>
                  </a:cubicBezTo>
                  <a:cubicBezTo>
                    <a:pt x="444" y="41"/>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4999813" y="1670050"/>
              <a:ext cx="34350" cy="32675"/>
            </a:xfrm>
            <a:custGeom>
              <a:avLst/>
              <a:gdLst/>
              <a:ahLst/>
              <a:cxnLst/>
              <a:rect l="l" t="t" r="r" b="b"/>
              <a:pathLst>
                <a:path w="1374" h="1307" extrusionOk="0">
                  <a:moveTo>
                    <a:pt x="1051" y="1"/>
                  </a:moveTo>
                  <a:cubicBezTo>
                    <a:pt x="977" y="1"/>
                    <a:pt x="903" y="27"/>
                    <a:pt x="849" y="81"/>
                  </a:cubicBezTo>
                  <a:lnTo>
                    <a:pt x="122" y="808"/>
                  </a:lnTo>
                  <a:cubicBezTo>
                    <a:pt x="1" y="916"/>
                    <a:pt x="1" y="1104"/>
                    <a:pt x="122" y="1226"/>
                  </a:cubicBezTo>
                  <a:cubicBezTo>
                    <a:pt x="176" y="1280"/>
                    <a:pt x="257" y="1307"/>
                    <a:pt x="324" y="1307"/>
                  </a:cubicBezTo>
                  <a:cubicBezTo>
                    <a:pt x="405" y="1307"/>
                    <a:pt x="485" y="1280"/>
                    <a:pt x="539" y="1226"/>
                  </a:cubicBezTo>
                  <a:lnTo>
                    <a:pt x="1253" y="499"/>
                  </a:lnTo>
                  <a:cubicBezTo>
                    <a:pt x="1374" y="391"/>
                    <a:pt x="1374" y="203"/>
                    <a:pt x="1253" y="81"/>
                  </a:cubicBezTo>
                  <a:cubicBezTo>
                    <a:pt x="1199" y="27"/>
                    <a:pt x="1125" y="1"/>
                    <a:pt x="10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4904263" y="1670050"/>
              <a:ext cx="34350" cy="32675"/>
            </a:xfrm>
            <a:custGeom>
              <a:avLst/>
              <a:gdLst/>
              <a:ahLst/>
              <a:cxnLst/>
              <a:rect l="l" t="t" r="r" b="b"/>
              <a:pathLst>
                <a:path w="1374" h="1307" extrusionOk="0">
                  <a:moveTo>
                    <a:pt x="325" y="1"/>
                  </a:moveTo>
                  <a:cubicBezTo>
                    <a:pt x="250" y="1"/>
                    <a:pt x="176" y="27"/>
                    <a:pt x="122" y="81"/>
                  </a:cubicBezTo>
                  <a:cubicBezTo>
                    <a:pt x="0" y="203"/>
                    <a:pt x="0" y="391"/>
                    <a:pt x="122" y="499"/>
                  </a:cubicBezTo>
                  <a:lnTo>
                    <a:pt x="835" y="1226"/>
                  </a:lnTo>
                  <a:cubicBezTo>
                    <a:pt x="889" y="1280"/>
                    <a:pt x="969" y="1307"/>
                    <a:pt x="1050" y="1307"/>
                  </a:cubicBezTo>
                  <a:cubicBezTo>
                    <a:pt x="1118" y="1307"/>
                    <a:pt x="1199" y="1280"/>
                    <a:pt x="1253" y="1226"/>
                  </a:cubicBezTo>
                  <a:cubicBezTo>
                    <a:pt x="1373" y="1104"/>
                    <a:pt x="1373" y="916"/>
                    <a:pt x="1253" y="808"/>
                  </a:cubicBezTo>
                  <a:lnTo>
                    <a:pt x="539" y="81"/>
                  </a:lnTo>
                  <a:cubicBezTo>
                    <a:pt x="478" y="27"/>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2591;p63"/>
          <p:cNvGrpSpPr/>
          <p:nvPr/>
        </p:nvGrpSpPr>
        <p:grpSpPr>
          <a:xfrm>
            <a:off x="5413204" y="1344976"/>
            <a:ext cx="341184" cy="338735"/>
            <a:chOff x="5507913" y="1591325"/>
            <a:chExt cx="379600" cy="376875"/>
          </a:xfrm>
        </p:grpSpPr>
        <p:sp>
          <p:nvSpPr>
            <p:cNvPr id="2592" name="Google Shape;2592;p63"/>
            <p:cNvSpPr/>
            <p:nvPr/>
          </p:nvSpPr>
          <p:spPr>
            <a:xfrm>
              <a:off x="5583288" y="1772350"/>
              <a:ext cx="14850" cy="14825"/>
            </a:xfrm>
            <a:custGeom>
              <a:avLst/>
              <a:gdLst/>
              <a:ahLst/>
              <a:cxnLst/>
              <a:rect l="l" t="t" r="r" b="b"/>
              <a:pathLst>
                <a:path w="594" h="593" extrusionOk="0">
                  <a:moveTo>
                    <a:pt x="297" y="0"/>
                  </a:moveTo>
                  <a:cubicBezTo>
                    <a:pt x="216" y="0"/>
                    <a:pt x="135" y="27"/>
                    <a:pt x="82" y="81"/>
                  </a:cubicBezTo>
                  <a:cubicBezTo>
                    <a:pt x="28" y="135"/>
                    <a:pt x="1" y="216"/>
                    <a:pt x="1" y="296"/>
                  </a:cubicBezTo>
                  <a:cubicBezTo>
                    <a:pt x="1" y="377"/>
                    <a:pt x="28" y="445"/>
                    <a:pt x="82" y="499"/>
                  </a:cubicBezTo>
                  <a:cubicBezTo>
                    <a:pt x="135" y="553"/>
                    <a:pt x="216" y="592"/>
                    <a:pt x="297" y="592"/>
                  </a:cubicBezTo>
                  <a:cubicBezTo>
                    <a:pt x="378" y="592"/>
                    <a:pt x="446" y="553"/>
                    <a:pt x="499" y="499"/>
                  </a:cubicBezTo>
                  <a:cubicBezTo>
                    <a:pt x="553" y="445"/>
                    <a:pt x="593" y="377"/>
                    <a:pt x="593" y="296"/>
                  </a:cubicBezTo>
                  <a:cubicBezTo>
                    <a:pt x="593" y="216"/>
                    <a:pt x="553" y="135"/>
                    <a:pt x="499" y="81"/>
                  </a:cubicBezTo>
                  <a:cubicBezTo>
                    <a:pt x="446"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5507913" y="1591325"/>
              <a:ext cx="379600" cy="376875"/>
            </a:xfrm>
            <a:custGeom>
              <a:avLst/>
              <a:gdLst/>
              <a:ahLst/>
              <a:cxnLst/>
              <a:rect l="l" t="t" r="r" b="b"/>
              <a:pathLst>
                <a:path w="15184" h="15075" extrusionOk="0">
                  <a:moveTo>
                    <a:pt x="2841" y="3944"/>
                  </a:moveTo>
                  <a:cubicBezTo>
                    <a:pt x="3339" y="4025"/>
                    <a:pt x="3743" y="4415"/>
                    <a:pt x="3811" y="4926"/>
                  </a:cubicBezTo>
                  <a:cubicBezTo>
                    <a:pt x="3474" y="5061"/>
                    <a:pt x="3138" y="5236"/>
                    <a:pt x="2841" y="5452"/>
                  </a:cubicBezTo>
                  <a:lnTo>
                    <a:pt x="2841" y="3944"/>
                  </a:lnTo>
                  <a:close/>
                  <a:moveTo>
                    <a:pt x="10783" y="0"/>
                  </a:moveTo>
                  <a:cubicBezTo>
                    <a:pt x="8414" y="0"/>
                    <a:pt x="6488" y="1925"/>
                    <a:pt x="6488" y="4294"/>
                  </a:cubicBezTo>
                  <a:cubicBezTo>
                    <a:pt x="6488" y="5532"/>
                    <a:pt x="7014" y="6703"/>
                    <a:pt x="7942" y="7524"/>
                  </a:cubicBezTo>
                  <a:lnTo>
                    <a:pt x="7942" y="8709"/>
                  </a:lnTo>
                  <a:cubicBezTo>
                    <a:pt x="7942" y="8830"/>
                    <a:pt x="8010" y="8924"/>
                    <a:pt x="8104" y="8978"/>
                  </a:cubicBezTo>
                  <a:cubicBezTo>
                    <a:pt x="8145" y="8991"/>
                    <a:pt x="8184" y="9005"/>
                    <a:pt x="8238" y="9005"/>
                  </a:cubicBezTo>
                  <a:cubicBezTo>
                    <a:pt x="8292" y="9005"/>
                    <a:pt x="8346" y="8991"/>
                    <a:pt x="8400" y="8964"/>
                  </a:cubicBezTo>
                  <a:lnTo>
                    <a:pt x="9329" y="8345"/>
                  </a:lnTo>
                  <a:cubicBezTo>
                    <a:pt x="9800" y="8506"/>
                    <a:pt x="10284" y="8601"/>
                    <a:pt x="10783" y="8601"/>
                  </a:cubicBezTo>
                  <a:cubicBezTo>
                    <a:pt x="11495" y="8601"/>
                    <a:pt x="12156" y="8426"/>
                    <a:pt x="12748" y="8117"/>
                  </a:cubicBezTo>
                  <a:cubicBezTo>
                    <a:pt x="12855" y="8480"/>
                    <a:pt x="12909" y="8856"/>
                    <a:pt x="12909" y="9247"/>
                  </a:cubicBezTo>
                  <a:cubicBezTo>
                    <a:pt x="12909" y="10633"/>
                    <a:pt x="12209" y="11912"/>
                    <a:pt x="11038" y="12666"/>
                  </a:cubicBezTo>
                  <a:cubicBezTo>
                    <a:pt x="10957" y="12720"/>
                    <a:pt x="10903" y="12814"/>
                    <a:pt x="10903" y="12908"/>
                  </a:cubicBezTo>
                  <a:lnTo>
                    <a:pt x="10903" y="14308"/>
                  </a:lnTo>
                  <a:cubicBezTo>
                    <a:pt x="10903" y="14402"/>
                    <a:pt x="10822" y="14483"/>
                    <a:pt x="10729" y="14483"/>
                  </a:cubicBezTo>
                  <a:lnTo>
                    <a:pt x="9315" y="14483"/>
                  </a:lnTo>
                  <a:cubicBezTo>
                    <a:pt x="9207" y="14483"/>
                    <a:pt x="9127" y="14402"/>
                    <a:pt x="9127" y="14308"/>
                  </a:cubicBezTo>
                  <a:lnTo>
                    <a:pt x="9127" y="13729"/>
                  </a:lnTo>
                  <a:cubicBezTo>
                    <a:pt x="9127" y="13501"/>
                    <a:pt x="8938" y="13312"/>
                    <a:pt x="8710" y="13312"/>
                  </a:cubicBezTo>
                  <a:lnTo>
                    <a:pt x="5668" y="13312"/>
                  </a:lnTo>
                  <a:cubicBezTo>
                    <a:pt x="5439" y="13312"/>
                    <a:pt x="5250" y="13501"/>
                    <a:pt x="5250" y="13729"/>
                  </a:cubicBezTo>
                  <a:lnTo>
                    <a:pt x="5250" y="14308"/>
                  </a:lnTo>
                  <a:cubicBezTo>
                    <a:pt x="5250" y="14402"/>
                    <a:pt x="5169" y="14483"/>
                    <a:pt x="5062" y="14483"/>
                  </a:cubicBezTo>
                  <a:lnTo>
                    <a:pt x="3649" y="14483"/>
                  </a:lnTo>
                  <a:cubicBezTo>
                    <a:pt x="3554" y="14483"/>
                    <a:pt x="3474" y="14402"/>
                    <a:pt x="3474" y="14308"/>
                  </a:cubicBezTo>
                  <a:lnTo>
                    <a:pt x="3474" y="12908"/>
                  </a:lnTo>
                  <a:cubicBezTo>
                    <a:pt x="3474" y="12814"/>
                    <a:pt x="3434" y="12720"/>
                    <a:pt x="3339" y="12666"/>
                  </a:cubicBezTo>
                  <a:cubicBezTo>
                    <a:pt x="2504" y="12114"/>
                    <a:pt x="1885" y="11293"/>
                    <a:pt x="1616" y="10324"/>
                  </a:cubicBezTo>
                  <a:cubicBezTo>
                    <a:pt x="1592" y="10205"/>
                    <a:pt x="1474" y="10117"/>
                    <a:pt x="1344" y="10117"/>
                  </a:cubicBezTo>
                  <a:cubicBezTo>
                    <a:pt x="1327" y="10117"/>
                    <a:pt x="1310" y="10119"/>
                    <a:pt x="1293" y="10122"/>
                  </a:cubicBezTo>
                  <a:lnTo>
                    <a:pt x="674" y="10122"/>
                  </a:lnTo>
                  <a:cubicBezTo>
                    <a:pt x="634" y="10122"/>
                    <a:pt x="593" y="10082"/>
                    <a:pt x="593" y="10041"/>
                  </a:cubicBezTo>
                  <a:lnTo>
                    <a:pt x="593" y="8440"/>
                  </a:lnTo>
                  <a:cubicBezTo>
                    <a:pt x="593" y="8399"/>
                    <a:pt x="634" y="8359"/>
                    <a:pt x="674" y="8359"/>
                  </a:cubicBezTo>
                  <a:lnTo>
                    <a:pt x="1253" y="8359"/>
                  </a:lnTo>
                  <a:cubicBezTo>
                    <a:pt x="1266" y="8359"/>
                    <a:pt x="1280" y="8359"/>
                    <a:pt x="1293" y="8372"/>
                  </a:cubicBezTo>
                  <a:cubicBezTo>
                    <a:pt x="1303" y="8373"/>
                    <a:pt x="1313" y="8373"/>
                    <a:pt x="1322" y="8373"/>
                  </a:cubicBezTo>
                  <a:cubicBezTo>
                    <a:pt x="1461" y="8373"/>
                    <a:pt x="1591" y="8282"/>
                    <a:pt x="1616" y="8157"/>
                  </a:cubicBezTo>
                  <a:cubicBezTo>
                    <a:pt x="2115" y="6407"/>
                    <a:pt x="3716" y="5182"/>
                    <a:pt x="5533" y="5182"/>
                  </a:cubicBezTo>
                  <a:lnTo>
                    <a:pt x="5627" y="5182"/>
                  </a:lnTo>
                  <a:cubicBezTo>
                    <a:pt x="5789" y="5182"/>
                    <a:pt x="5923" y="5048"/>
                    <a:pt x="5923" y="4886"/>
                  </a:cubicBezTo>
                  <a:cubicBezTo>
                    <a:pt x="5923" y="4725"/>
                    <a:pt x="5789" y="4590"/>
                    <a:pt x="5627" y="4590"/>
                  </a:cubicBezTo>
                  <a:lnTo>
                    <a:pt x="5533" y="4590"/>
                  </a:lnTo>
                  <a:cubicBezTo>
                    <a:pt x="5143" y="4590"/>
                    <a:pt x="4753" y="4644"/>
                    <a:pt x="4376" y="4738"/>
                  </a:cubicBezTo>
                  <a:cubicBezTo>
                    <a:pt x="4214" y="3944"/>
                    <a:pt x="3500" y="3338"/>
                    <a:pt x="2653" y="3338"/>
                  </a:cubicBezTo>
                  <a:lnTo>
                    <a:pt x="2545" y="3338"/>
                  </a:lnTo>
                  <a:cubicBezTo>
                    <a:pt x="2384" y="3338"/>
                    <a:pt x="2249" y="3473"/>
                    <a:pt x="2249" y="3634"/>
                  </a:cubicBezTo>
                  <a:lnTo>
                    <a:pt x="2249" y="5949"/>
                  </a:lnTo>
                  <a:cubicBezTo>
                    <a:pt x="1751" y="6448"/>
                    <a:pt x="1361" y="7067"/>
                    <a:pt x="1119" y="7767"/>
                  </a:cubicBezTo>
                  <a:lnTo>
                    <a:pt x="674" y="7767"/>
                  </a:lnTo>
                  <a:cubicBezTo>
                    <a:pt x="311" y="7767"/>
                    <a:pt x="1" y="8076"/>
                    <a:pt x="1" y="8440"/>
                  </a:cubicBezTo>
                  <a:lnTo>
                    <a:pt x="1" y="10041"/>
                  </a:lnTo>
                  <a:cubicBezTo>
                    <a:pt x="1" y="10418"/>
                    <a:pt x="311" y="10714"/>
                    <a:pt x="674" y="10714"/>
                  </a:cubicBezTo>
                  <a:lnTo>
                    <a:pt x="1119" y="10714"/>
                  </a:lnTo>
                  <a:cubicBezTo>
                    <a:pt x="1442" y="11670"/>
                    <a:pt x="2061" y="12491"/>
                    <a:pt x="2895" y="13070"/>
                  </a:cubicBezTo>
                  <a:lnTo>
                    <a:pt x="2895" y="14308"/>
                  </a:lnTo>
                  <a:cubicBezTo>
                    <a:pt x="2895" y="14739"/>
                    <a:pt x="3231" y="15075"/>
                    <a:pt x="3649" y="15075"/>
                  </a:cubicBezTo>
                  <a:lnTo>
                    <a:pt x="5062" y="15075"/>
                  </a:lnTo>
                  <a:cubicBezTo>
                    <a:pt x="5492" y="15075"/>
                    <a:pt x="5829" y="14739"/>
                    <a:pt x="5829" y="14308"/>
                  </a:cubicBezTo>
                  <a:lnTo>
                    <a:pt x="5829" y="13890"/>
                  </a:lnTo>
                  <a:lnTo>
                    <a:pt x="8548" y="13890"/>
                  </a:lnTo>
                  <a:lnTo>
                    <a:pt x="8548" y="14308"/>
                  </a:lnTo>
                  <a:cubicBezTo>
                    <a:pt x="8548" y="14739"/>
                    <a:pt x="8884" y="15075"/>
                    <a:pt x="9315" y="15075"/>
                  </a:cubicBezTo>
                  <a:lnTo>
                    <a:pt x="10729" y="15075"/>
                  </a:lnTo>
                  <a:cubicBezTo>
                    <a:pt x="11146" y="15075"/>
                    <a:pt x="11495" y="14739"/>
                    <a:pt x="11495" y="14308"/>
                  </a:cubicBezTo>
                  <a:lnTo>
                    <a:pt x="11495" y="13070"/>
                  </a:lnTo>
                  <a:cubicBezTo>
                    <a:pt x="12518" y="12356"/>
                    <a:pt x="13205" y="11279"/>
                    <a:pt x="13421" y="10068"/>
                  </a:cubicBezTo>
                  <a:cubicBezTo>
                    <a:pt x="13582" y="10149"/>
                    <a:pt x="13757" y="10189"/>
                    <a:pt x="13932" y="10189"/>
                  </a:cubicBezTo>
                  <a:cubicBezTo>
                    <a:pt x="14241" y="10189"/>
                    <a:pt x="14551" y="10068"/>
                    <a:pt x="14780" y="9826"/>
                  </a:cubicBezTo>
                  <a:cubicBezTo>
                    <a:pt x="15183" y="9436"/>
                    <a:pt x="15183" y="8776"/>
                    <a:pt x="14780" y="8372"/>
                  </a:cubicBezTo>
                  <a:cubicBezTo>
                    <a:pt x="14618" y="8210"/>
                    <a:pt x="14390" y="8117"/>
                    <a:pt x="14160" y="8117"/>
                  </a:cubicBezTo>
                  <a:cubicBezTo>
                    <a:pt x="13932" y="8117"/>
                    <a:pt x="13703" y="8210"/>
                    <a:pt x="13541" y="8372"/>
                  </a:cubicBezTo>
                  <a:cubicBezTo>
                    <a:pt x="13421" y="8494"/>
                    <a:pt x="13421" y="8682"/>
                    <a:pt x="13541" y="8790"/>
                  </a:cubicBezTo>
                  <a:cubicBezTo>
                    <a:pt x="13595" y="8850"/>
                    <a:pt x="13669" y="8880"/>
                    <a:pt x="13745" y="8880"/>
                  </a:cubicBezTo>
                  <a:cubicBezTo>
                    <a:pt x="13821" y="8880"/>
                    <a:pt x="13898" y="8850"/>
                    <a:pt x="13959" y="8790"/>
                  </a:cubicBezTo>
                  <a:cubicBezTo>
                    <a:pt x="14013" y="8736"/>
                    <a:pt x="14087" y="8709"/>
                    <a:pt x="14161" y="8709"/>
                  </a:cubicBezTo>
                  <a:cubicBezTo>
                    <a:pt x="14235" y="8709"/>
                    <a:pt x="14309" y="8736"/>
                    <a:pt x="14363" y="8790"/>
                  </a:cubicBezTo>
                  <a:cubicBezTo>
                    <a:pt x="14537" y="8964"/>
                    <a:pt x="14537" y="9247"/>
                    <a:pt x="14363" y="9409"/>
                  </a:cubicBezTo>
                  <a:cubicBezTo>
                    <a:pt x="14242" y="9530"/>
                    <a:pt x="14083" y="9591"/>
                    <a:pt x="13925" y="9591"/>
                  </a:cubicBezTo>
                  <a:cubicBezTo>
                    <a:pt x="13767" y="9591"/>
                    <a:pt x="13609" y="9530"/>
                    <a:pt x="13488" y="9409"/>
                  </a:cubicBezTo>
                  <a:lnTo>
                    <a:pt x="13488" y="9247"/>
                  </a:lnTo>
                  <a:cubicBezTo>
                    <a:pt x="13488" y="8749"/>
                    <a:pt x="13421" y="8264"/>
                    <a:pt x="13272" y="7807"/>
                  </a:cubicBezTo>
                  <a:cubicBezTo>
                    <a:pt x="14363" y="7026"/>
                    <a:pt x="15090" y="5748"/>
                    <a:pt x="15090" y="4294"/>
                  </a:cubicBezTo>
                  <a:cubicBezTo>
                    <a:pt x="15090" y="3607"/>
                    <a:pt x="14928" y="2948"/>
                    <a:pt x="14618" y="2342"/>
                  </a:cubicBezTo>
                  <a:cubicBezTo>
                    <a:pt x="14560" y="2237"/>
                    <a:pt x="14455" y="2179"/>
                    <a:pt x="14345" y="2179"/>
                  </a:cubicBezTo>
                  <a:cubicBezTo>
                    <a:pt x="14301" y="2179"/>
                    <a:pt x="14257" y="2188"/>
                    <a:pt x="14214" y="2207"/>
                  </a:cubicBezTo>
                  <a:cubicBezTo>
                    <a:pt x="14067" y="2288"/>
                    <a:pt x="14013" y="2464"/>
                    <a:pt x="14094" y="2611"/>
                  </a:cubicBezTo>
                  <a:cubicBezTo>
                    <a:pt x="14363" y="3137"/>
                    <a:pt x="14498" y="3702"/>
                    <a:pt x="14498" y="4294"/>
                  </a:cubicBezTo>
                  <a:cubicBezTo>
                    <a:pt x="14498" y="6340"/>
                    <a:pt x="12829" y="8009"/>
                    <a:pt x="10783" y="8009"/>
                  </a:cubicBezTo>
                  <a:cubicBezTo>
                    <a:pt x="10311" y="8009"/>
                    <a:pt x="9840" y="7914"/>
                    <a:pt x="9396" y="7740"/>
                  </a:cubicBezTo>
                  <a:cubicBezTo>
                    <a:pt x="9364" y="7724"/>
                    <a:pt x="9328" y="7716"/>
                    <a:pt x="9291" y="7716"/>
                  </a:cubicBezTo>
                  <a:cubicBezTo>
                    <a:pt x="9234" y="7716"/>
                    <a:pt x="9176" y="7734"/>
                    <a:pt x="9127" y="7767"/>
                  </a:cubicBezTo>
                  <a:lnTo>
                    <a:pt x="8534" y="8171"/>
                  </a:lnTo>
                  <a:lnTo>
                    <a:pt x="8534" y="7390"/>
                  </a:lnTo>
                  <a:cubicBezTo>
                    <a:pt x="8534" y="7295"/>
                    <a:pt x="8495" y="7214"/>
                    <a:pt x="8427" y="7161"/>
                  </a:cubicBezTo>
                  <a:cubicBezTo>
                    <a:pt x="7565" y="6448"/>
                    <a:pt x="7068" y="5411"/>
                    <a:pt x="7068" y="4294"/>
                  </a:cubicBezTo>
                  <a:cubicBezTo>
                    <a:pt x="7068" y="2248"/>
                    <a:pt x="8737" y="579"/>
                    <a:pt x="10783" y="579"/>
                  </a:cubicBezTo>
                  <a:cubicBezTo>
                    <a:pt x="11280" y="579"/>
                    <a:pt x="11752" y="673"/>
                    <a:pt x="12209" y="861"/>
                  </a:cubicBezTo>
                  <a:cubicBezTo>
                    <a:pt x="12357" y="929"/>
                    <a:pt x="12491" y="996"/>
                    <a:pt x="12640" y="1077"/>
                  </a:cubicBezTo>
                  <a:cubicBezTo>
                    <a:pt x="12686" y="1104"/>
                    <a:pt x="12736" y="1118"/>
                    <a:pt x="12787" y="1118"/>
                  </a:cubicBezTo>
                  <a:cubicBezTo>
                    <a:pt x="12884" y="1118"/>
                    <a:pt x="12981" y="1067"/>
                    <a:pt x="13044" y="969"/>
                  </a:cubicBezTo>
                  <a:cubicBezTo>
                    <a:pt x="13125" y="834"/>
                    <a:pt x="13071" y="646"/>
                    <a:pt x="12922" y="565"/>
                  </a:cubicBezTo>
                  <a:cubicBezTo>
                    <a:pt x="12775" y="472"/>
                    <a:pt x="12599" y="391"/>
                    <a:pt x="12438" y="323"/>
                  </a:cubicBezTo>
                  <a:cubicBezTo>
                    <a:pt x="11913" y="108"/>
                    <a:pt x="11361" y="0"/>
                    <a:pt x="107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5842388" y="1623200"/>
              <a:ext cx="17200" cy="14925"/>
            </a:xfrm>
            <a:custGeom>
              <a:avLst/>
              <a:gdLst/>
              <a:ahLst/>
              <a:cxnLst/>
              <a:rect l="l" t="t" r="r" b="b"/>
              <a:pathLst>
                <a:path w="688" h="597" extrusionOk="0">
                  <a:moveTo>
                    <a:pt x="341" y="1"/>
                  </a:moveTo>
                  <a:cubicBezTo>
                    <a:pt x="264" y="1"/>
                    <a:pt x="189" y="31"/>
                    <a:pt x="135" y="85"/>
                  </a:cubicBezTo>
                  <a:cubicBezTo>
                    <a:pt x="42" y="179"/>
                    <a:pt x="1" y="367"/>
                    <a:pt x="123" y="502"/>
                  </a:cubicBezTo>
                  <a:lnTo>
                    <a:pt x="135" y="502"/>
                  </a:lnTo>
                  <a:cubicBezTo>
                    <a:pt x="189" y="570"/>
                    <a:pt x="270" y="596"/>
                    <a:pt x="351" y="596"/>
                  </a:cubicBezTo>
                  <a:cubicBezTo>
                    <a:pt x="419" y="596"/>
                    <a:pt x="499" y="570"/>
                    <a:pt x="553" y="516"/>
                  </a:cubicBezTo>
                  <a:cubicBezTo>
                    <a:pt x="661" y="421"/>
                    <a:pt x="688" y="232"/>
                    <a:pt x="566" y="98"/>
                  </a:cubicBezTo>
                  <a:cubicBezTo>
                    <a:pt x="499" y="31"/>
                    <a:pt x="418" y="1"/>
                    <a:pt x="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5752213" y="1652225"/>
              <a:ext cx="50850" cy="93225"/>
            </a:xfrm>
            <a:custGeom>
              <a:avLst/>
              <a:gdLst/>
              <a:ahLst/>
              <a:cxnLst/>
              <a:rect l="l" t="t" r="r" b="b"/>
              <a:pathLst>
                <a:path w="2034" h="3729" extrusionOk="0">
                  <a:moveTo>
                    <a:pt x="1011" y="1"/>
                  </a:moveTo>
                  <a:cubicBezTo>
                    <a:pt x="849" y="1"/>
                    <a:pt x="727" y="121"/>
                    <a:pt x="727" y="297"/>
                  </a:cubicBezTo>
                  <a:lnTo>
                    <a:pt x="727" y="310"/>
                  </a:lnTo>
                  <a:cubicBezTo>
                    <a:pt x="311" y="431"/>
                    <a:pt x="1" y="781"/>
                    <a:pt x="1" y="1212"/>
                  </a:cubicBezTo>
                  <a:cubicBezTo>
                    <a:pt x="1" y="1736"/>
                    <a:pt x="458" y="2154"/>
                    <a:pt x="1011" y="2154"/>
                  </a:cubicBezTo>
                  <a:cubicBezTo>
                    <a:pt x="1253" y="2154"/>
                    <a:pt x="1441" y="2316"/>
                    <a:pt x="1441" y="2517"/>
                  </a:cubicBezTo>
                  <a:cubicBezTo>
                    <a:pt x="1441" y="2706"/>
                    <a:pt x="1253" y="2867"/>
                    <a:pt x="1011" y="2867"/>
                  </a:cubicBezTo>
                  <a:cubicBezTo>
                    <a:pt x="781" y="2867"/>
                    <a:pt x="593" y="2706"/>
                    <a:pt x="593" y="2517"/>
                  </a:cubicBezTo>
                  <a:cubicBezTo>
                    <a:pt x="593" y="2356"/>
                    <a:pt x="458" y="2221"/>
                    <a:pt x="297" y="2221"/>
                  </a:cubicBezTo>
                  <a:cubicBezTo>
                    <a:pt x="135" y="2221"/>
                    <a:pt x="1" y="2356"/>
                    <a:pt x="1" y="2517"/>
                  </a:cubicBezTo>
                  <a:cubicBezTo>
                    <a:pt x="1" y="2935"/>
                    <a:pt x="311" y="3298"/>
                    <a:pt x="727" y="3419"/>
                  </a:cubicBezTo>
                  <a:lnTo>
                    <a:pt x="727" y="3432"/>
                  </a:lnTo>
                  <a:cubicBezTo>
                    <a:pt x="727" y="3594"/>
                    <a:pt x="849" y="3729"/>
                    <a:pt x="1011" y="3729"/>
                  </a:cubicBezTo>
                  <a:cubicBezTo>
                    <a:pt x="1185" y="3729"/>
                    <a:pt x="1307" y="3594"/>
                    <a:pt x="1307" y="3432"/>
                  </a:cubicBezTo>
                  <a:lnTo>
                    <a:pt x="1307" y="3419"/>
                  </a:lnTo>
                  <a:cubicBezTo>
                    <a:pt x="1723" y="3298"/>
                    <a:pt x="2034" y="2935"/>
                    <a:pt x="2034" y="2517"/>
                  </a:cubicBezTo>
                  <a:cubicBezTo>
                    <a:pt x="2034" y="1993"/>
                    <a:pt x="1576" y="1562"/>
                    <a:pt x="1011" y="1562"/>
                  </a:cubicBezTo>
                  <a:cubicBezTo>
                    <a:pt x="781" y="1562"/>
                    <a:pt x="593" y="1413"/>
                    <a:pt x="593" y="1212"/>
                  </a:cubicBezTo>
                  <a:cubicBezTo>
                    <a:pt x="593" y="1010"/>
                    <a:pt x="781" y="862"/>
                    <a:pt x="1011" y="862"/>
                  </a:cubicBezTo>
                  <a:cubicBezTo>
                    <a:pt x="1253" y="862"/>
                    <a:pt x="1441" y="1010"/>
                    <a:pt x="1441" y="1212"/>
                  </a:cubicBezTo>
                  <a:cubicBezTo>
                    <a:pt x="1441" y="1374"/>
                    <a:pt x="1576" y="1508"/>
                    <a:pt x="1737" y="1508"/>
                  </a:cubicBezTo>
                  <a:cubicBezTo>
                    <a:pt x="1899" y="1508"/>
                    <a:pt x="2034" y="1374"/>
                    <a:pt x="2034" y="1212"/>
                  </a:cubicBezTo>
                  <a:cubicBezTo>
                    <a:pt x="2034" y="781"/>
                    <a:pt x="1723" y="431"/>
                    <a:pt x="1307" y="310"/>
                  </a:cubicBezTo>
                  <a:lnTo>
                    <a:pt x="1307" y="297"/>
                  </a:lnTo>
                  <a:cubicBezTo>
                    <a:pt x="1307" y="121"/>
                    <a:pt x="1185" y="1"/>
                    <a:pt x="10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5701063" y="1622275"/>
              <a:ext cx="153150" cy="153125"/>
            </a:xfrm>
            <a:custGeom>
              <a:avLst/>
              <a:gdLst/>
              <a:ahLst/>
              <a:cxnLst/>
              <a:rect l="l" t="t" r="r" b="b"/>
              <a:pathLst>
                <a:path w="6126" h="6125" extrusionOk="0">
                  <a:moveTo>
                    <a:pt x="3057" y="580"/>
                  </a:moveTo>
                  <a:cubicBezTo>
                    <a:pt x="4430" y="580"/>
                    <a:pt x="5533" y="1696"/>
                    <a:pt x="5533" y="3056"/>
                  </a:cubicBezTo>
                  <a:cubicBezTo>
                    <a:pt x="5533" y="4415"/>
                    <a:pt x="4430" y="5533"/>
                    <a:pt x="3057" y="5533"/>
                  </a:cubicBezTo>
                  <a:cubicBezTo>
                    <a:pt x="1697" y="5533"/>
                    <a:pt x="593" y="4415"/>
                    <a:pt x="593" y="3056"/>
                  </a:cubicBezTo>
                  <a:cubicBezTo>
                    <a:pt x="593" y="1696"/>
                    <a:pt x="1697" y="580"/>
                    <a:pt x="3057" y="580"/>
                  </a:cubicBezTo>
                  <a:close/>
                  <a:moveTo>
                    <a:pt x="3057" y="0"/>
                  </a:moveTo>
                  <a:cubicBezTo>
                    <a:pt x="1374" y="0"/>
                    <a:pt x="1" y="1373"/>
                    <a:pt x="1" y="3056"/>
                  </a:cubicBezTo>
                  <a:cubicBezTo>
                    <a:pt x="1" y="4752"/>
                    <a:pt x="1374" y="6125"/>
                    <a:pt x="3057" y="6125"/>
                  </a:cubicBezTo>
                  <a:cubicBezTo>
                    <a:pt x="4753" y="6125"/>
                    <a:pt x="6125" y="4752"/>
                    <a:pt x="6125" y="3056"/>
                  </a:cubicBezTo>
                  <a:cubicBezTo>
                    <a:pt x="6125" y="1373"/>
                    <a:pt x="4753" y="0"/>
                    <a:pt x="30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5747863" y="1844375"/>
              <a:ext cx="57900" cy="54875"/>
            </a:xfrm>
            <a:custGeom>
              <a:avLst/>
              <a:gdLst/>
              <a:ahLst/>
              <a:cxnLst/>
              <a:rect l="l" t="t" r="r" b="b"/>
              <a:pathLst>
                <a:path w="2316" h="2195" extrusionOk="0">
                  <a:moveTo>
                    <a:pt x="1981" y="1"/>
                  </a:moveTo>
                  <a:cubicBezTo>
                    <a:pt x="1868" y="1"/>
                    <a:pt x="1759" y="69"/>
                    <a:pt x="1709" y="188"/>
                  </a:cubicBezTo>
                  <a:cubicBezTo>
                    <a:pt x="1427" y="834"/>
                    <a:pt x="889" y="1360"/>
                    <a:pt x="228" y="1629"/>
                  </a:cubicBezTo>
                  <a:cubicBezTo>
                    <a:pt x="67" y="1683"/>
                    <a:pt x="0" y="1857"/>
                    <a:pt x="54" y="2006"/>
                  </a:cubicBezTo>
                  <a:cubicBezTo>
                    <a:pt x="108" y="2126"/>
                    <a:pt x="216" y="2194"/>
                    <a:pt x="336" y="2194"/>
                  </a:cubicBezTo>
                  <a:cubicBezTo>
                    <a:pt x="363" y="2194"/>
                    <a:pt x="404" y="2194"/>
                    <a:pt x="444" y="2180"/>
                  </a:cubicBezTo>
                  <a:cubicBezTo>
                    <a:pt x="1251" y="1857"/>
                    <a:pt x="1911" y="1211"/>
                    <a:pt x="2247" y="417"/>
                  </a:cubicBezTo>
                  <a:cubicBezTo>
                    <a:pt x="2315" y="269"/>
                    <a:pt x="2247" y="94"/>
                    <a:pt x="2100" y="27"/>
                  </a:cubicBezTo>
                  <a:cubicBezTo>
                    <a:pt x="2061" y="9"/>
                    <a:pt x="2021" y="1"/>
                    <a:pt x="19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5721613" y="1889450"/>
              <a:ext cx="14825" cy="14825"/>
            </a:xfrm>
            <a:custGeom>
              <a:avLst/>
              <a:gdLst/>
              <a:ahLst/>
              <a:cxnLst/>
              <a:rect l="l" t="t" r="r" b="b"/>
              <a:pathLst>
                <a:path w="593" h="593" extrusionOk="0">
                  <a:moveTo>
                    <a:pt x="296" y="0"/>
                  </a:moveTo>
                  <a:cubicBezTo>
                    <a:pt x="135" y="0"/>
                    <a:pt x="0" y="135"/>
                    <a:pt x="0" y="296"/>
                  </a:cubicBezTo>
                  <a:cubicBezTo>
                    <a:pt x="0" y="458"/>
                    <a:pt x="135" y="592"/>
                    <a:pt x="296" y="592"/>
                  </a:cubicBezTo>
                  <a:cubicBezTo>
                    <a:pt x="458" y="592"/>
                    <a:pt x="593" y="458"/>
                    <a:pt x="593" y="296"/>
                  </a:cubicBez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63"/>
          <p:cNvGrpSpPr/>
          <p:nvPr/>
        </p:nvGrpSpPr>
        <p:grpSpPr>
          <a:xfrm>
            <a:off x="6088248" y="1344976"/>
            <a:ext cx="339072" cy="338735"/>
            <a:chOff x="6258963" y="1591325"/>
            <a:chExt cx="377250" cy="376875"/>
          </a:xfrm>
        </p:grpSpPr>
        <p:sp>
          <p:nvSpPr>
            <p:cNvPr id="2600" name="Google Shape;2600;p63"/>
            <p:cNvSpPr/>
            <p:nvPr/>
          </p:nvSpPr>
          <p:spPr>
            <a:xfrm>
              <a:off x="6426538" y="1773375"/>
              <a:ext cx="14850" cy="14475"/>
            </a:xfrm>
            <a:custGeom>
              <a:avLst/>
              <a:gdLst/>
              <a:ahLst/>
              <a:cxnLst/>
              <a:rect l="l" t="t" r="r" b="b"/>
              <a:pathLst>
                <a:path w="594" h="579" extrusionOk="0">
                  <a:moveTo>
                    <a:pt x="297" y="0"/>
                  </a:moveTo>
                  <a:cubicBezTo>
                    <a:pt x="216" y="0"/>
                    <a:pt x="149" y="27"/>
                    <a:pt x="96" y="81"/>
                  </a:cubicBezTo>
                  <a:cubicBezTo>
                    <a:pt x="42" y="135"/>
                    <a:pt x="1" y="216"/>
                    <a:pt x="1" y="282"/>
                  </a:cubicBezTo>
                  <a:cubicBezTo>
                    <a:pt x="1" y="363"/>
                    <a:pt x="42" y="444"/>
                    <a:pt x="96" y="498"/>
                  </a:cubicBezTo>
                  <a:cubicBezTo>
                    <a:pt x="149" y="551"/>
                    <a:pt x="216" y="578"/>
                    <a:pt x="297" y="578"/>
                  </a:cubicBezTo>
                  <a:cubicBezTo>
                    <a:pt x="378" y="578"/>
                    <a:pt x="458" y="551"/>
                    <a:pt x="512" y="498"/>
                  </a:cubicBezTo>
                  <a:cubicBezTo>
                    <a:pt x="566" y="444"/>
                    <a:pt x="593" y="363"/>
                    <a:pt x="593" y="282"/>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6484413" y="1821150"/>
              <a:ext cx="55900" cy="105675"/>
            </a:xfrm>
            <a:custGeom>
              <a:avLst/>
              <a:gdLst/>
              <a:ahLst/>
              <a:cxnLst/>
              <a:rect l="l" t="t" r="r" b="b"/>
              <a:pathLst>
                <a:path w="2236" h="4227" extrusionOk="0">
                  <a:moveTo>
                    <a:pt x="1119" y="0"/>
                  </a:moveTo>
                  <a:cubicBezTo>
                    <a:pt x="957" y="0"/>
                    <a:pt x="822" y="121"/>
                    <a:pt x="822" y="283"/>
                  </a:cubicBezTo>
                  <a:lnTo>
                    <a:pt x="822" y="377"/>
                  </a:lnTo>
                  <a:cubicBezTo>
                    <a:pt x="351" y="498"/>
                    <a:pt x="1" y="902"/>
                    <a:pt x="1" y="1373"/>
                  </a:cubicBezTo>
                  <a:cubicBezTo>
                    <a:pt x="1" y="1952"/>
                    <a:pt x="499" y="2423"/>
                    <a:pt x="1119" y="2423"/>
                  </a:cubicBezTo>
                  <a:cubicBezTo>
                    <a:pt x="1415" y="2423"/>
                    <a:pt x="1657" y="2625"/>
                    <a:pt x="1657" y="2881"/>
                  </a:cubicBezTo>
                  <a:cubicBezTo>
                    <a:pt x="1657" y="3123"/>
                    <a:pt x="1415" y="3324"/>
                    <a:pt x="1119" y="3324"/>
                  </a:cubicBezTo>
                  <a:cubicBezTo>
                    <a:pt x="822" y="3324"/>
                    <a:pt x="593" y="3123"/>
                    <a:pt x="593" y="2881"/>
                  </a:cubicBezTo>
                  <a:cubicBezTo>
                    <a:pt x="593" y="2719"/>
                    <a:pt x="459" y="2585"/>
                    <a:pt x="297" y="2585"/>
                  </a:cubicBezTo>
                  <a:cubicBezTo>
                    <a:pt x="135" y="2585"/>
                    <a:pt x="1" y="2719"/>
                    <a:pt x="1" y="2881"/>
                  </a:cubicBezTo>
                  <a:cubicBezTo>
                    <a:pt x="1" y="3351"/>
                    <a:pt x="351" y="3769"/>
                    <a:pt x="822" y="3877"/>
                  </a:cubicBezTo>
                  <a:lnTo>
                    <a:pt x="822" y="3931"/>
                  </a:lnTo>
                  <a:cubicBezTo>
                    <a:pt x="822" y="4105"/>
                    <a:pt x="957" y="4227"/>
                    <a:pt x="1119" y="4227"/>
                  </a:cubicBezTo>
                  <a:cubicBezTo>
                    <a:pt x="1280" y="4227"/>
                    <a:pt x="1415" y="4105"/>
                    <a:pt x="1415" y="3931"/>
                  </a:cubicBezTo>
                  <a:lnTo>
                    <a:pt x="1415" y="3877"/>
                  </a:lnTo>
                  <a:cubicBezTo>
                    <a:pt x="1885" y="3769"/>
                    <a:pt x="2235" y="3351"/>
                    <a:pt x="2235" y="2881"/>
                  </a:cubicBezTo>
                  <a:cubicBezTo>
                    <a:pt x="2235" y="2302"/>
                    <a:pt x="1738" y="1831"/>
                    <a:pt x="1119" y="1831"/>
                  </a:cubicBezTo>
                  <a:cubicBezTo>
                    <a:pt x="822" y="1831"/>
                    <a:pt x="593" y="1629"/>
                    <a:pt x="593" y="1373"/>
                  </a:cubicBezTo>
                  <a:cubicBezTo>
                    <a:pt x="593" y="1131"/>
                    <a:pt x="822" y="929"/>
                    <a:pt x="1119" y="929"/>
                  </a:cubicBezTo>
                  <a:cubicBezTo>
                    <a:pt x="1415" y="929"/>
                    <a:pt x="1657" y="1131"/>
                    <a:pt x="1657" y="1373"/>
                  </a:cubicBezTo>
                  <a:cubicBezTo>
                    <a:pt x="1657" y="1535"/>
                    <a:pt x="1778" y="1669"/>
                    <a:pt x="1953" y="1669"/>
                  </a:cubicBezTo>
                  <a:cubicBezTo>
                    <a:pt x="2115" y="1669"/>
                    <a:pt x="2235" y="1535"/>
                    <a:pt x="2235" y="1373"/>
                  </a:cubicBezTo>
                  <a:cubicBezTo>
                    <a:pt x="2235" y="902"/>
                    <a:pt x="1885" y="498"/>
                    <a:pt x="1415" y="377"/>
                  </a:cubicBezTo>
                  <a:lnTo>
                    <a:pt x="1415" y="283"/>
                  </a:lnTo>
                  <a:cubicBezTo>
                    <a:pt x="1415" y="121"/>
                    <a:pt x="1280" y="0"/>
                    <a:pt x="1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6504963" y="1779750"/>
              <a:ext cx="15500" cy="14825"/>
            </a:xfrm>
            <a:custGeom>
              <a:avLst/>
              <a:gdLst/>
              <a:ahLst/>
              <a:cxnLst/>
              <a:rect l="l" t="t" r="r" b="b"/>
              <a:pathLst>
                <a:path w="620" h="593" extrusionOk="0">
                  <a:moveTo>
                    <a:pt x="297" y="0"/>
                  </a:moveTo>
                  <a:cubicBezTo>
                    <a:pt x="135" y="0"/>
                    <a:pt x="0" y="135"/>
                    <a:pt x="0" y="296"/>
                  </a:cubicBezTo>
                  <a:cubicBezTo>
                    <a:pt x="0" y="458"/>
                    <a:pt x="135" y="593"/>
                    <a:pt x="297" y="593"/>
                  </a:cubicBezTo>
                  <a:lnTo>
                    <a:pt x="324" y="593"/>
                  </a:lnTo>
                  <a:cubicBezTo>
                    <a:pt x="485" y="593"/>
                    <a:pt x="620" y="458"/>
                    <a:pt x="620" y="296"/>
                  </a:cubicBezTo>
                  <a:cubicBezTo>
                    <a:pt x="620" y="135"/>
                    <a:pt x="485" y="0"/>
                    <a:pt x="3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6258963" y="1591325"/>
              <a:ext cx="347650" cy="376875"/>
            </a:xfrm>
            <a:custGeom>
              <a:avLst/>
              <a:gdLst/>
              <a:ahLst/>
              <a:cxnLst/>
              <a:rect l="l" t="t" r="r" b="b"/>
              <a:pathLst>
                <a:path w="13906" h="15075" extrusionOk="0">
                  <a:moveTo>
                    <a:pt x="8252" y="579"/>
                  </a:moveTo>
                  <a:lnTo>
                    <a:pt x="8252" y="3230"/>
                  </a:lnTo>
                  <a:lnTo>
                    <a:pt x="1307" y="3230"/>
                  </a:lnTo>
                  <a:lnTo>
                    <a:pt x="1307" y="579"/>
                  </a:lnTo>
                  <a:lnTo>
                    <a:pt x="2357" y="579"/>
                  </a:lnTo>
                  <a:lnTo>
                    <a:pt x="2357" y="1884"/>
                  </a:lnTo>
                  <a:cubicBezTo>
                    <a:pt x="2357" y="2046"/>
                    <a:pt x="2491" y="2180"/>
                    <a:pt x="2653" y="2180"/>
                  </a:cubicBezTo>
                  <a:lnTo>
                    <a:pt x="3958" y="2180"/>
                  </a:lnTo>
                  <a:cubicBezTo>
                    <a:pt x="4120" y="2180"/>
                    <a:pt x="4254" y="2046"/>
                    <a:pt x="4254" y="1884"/>
                  </a:cubicBezTo>
                  <a:lnTo>
                    <a:pt x="4254" y="579"/>
                  </a:lnTo>
                  <a:lnTo>
                    <a:pt x="5304" y="579"/>
                  </a:lnTo>
                  <a:lnTo>
                    <a:pt x="5304" y="1884"/>
                  </a:lnTo>
                  <a:cubicBezTo>
                    <a:pt x="5304" y="2046"/>
                    <a:pt x="5439" y="2180"/>
                    <a:pt x="5600" y="2180"/>
                  </a:cubicBezTo>
                  <a:lnTo>
                    <a:pt x="6892" y="2180"/>
                  </a:lnTo>
                  <a:cubicBezTo>
                    <a:pt x="7068" y="2180"/>
                    <a:pt x="7188" y="2046"/>
                    <a:pt x="7188" y="1884"/>
                  </a:cubicBezTo>
                  <a:lnTo>
                    <a:pt x="7188" y="579"/>
                  </a:lnTo>
                  <a:close/>
                  <a:moveTo>
                    <a:pt x="7781" y="3823"/>
                  </a:moveTo>
                  <a:lnTo>
                    <a:pt x="7781" y="4172"/>
                  </a:lnTo>
                  <a:cubicBezTo>
                    <a:pt x="7781" y="4307"/>
                    <a:pt x="7673" y="4415"/>
                    <a:pt x="7552" y="4415"/>
                  </a:cubicBezTo>
                  <a:lnTo>
                    <a:pt x="2007" y="4415"/>
                  </a:lnTo>
                  <a:cubicBezTo>
                    <a:pt x="1885" y="4415"/>
                    <a:pt x="1778" y="4307"/>
                    <a:pt x="1778" y="4172"/>
                  </a:cubicBezTo>
                  <a:lnTo>
                    <a:pt x="1778" y="3823"/>
                  </a:lnTo>
                  <a:close/>
                  <a:moveTo>
                    <a:pt x="6488" y="12248"/>
                  </a:moveTo>
                  <a:cubicBezTo>
                    <a:pt x="6542" y="12451"/>
                    <a:pt x="6610" y="12652"/>
                    <a:pt x="6691" y="12840"/>
                  </a:cubicBezTo>
                  <a:lnTo>
                    <a:pt x="1307" y="12840"/>
                  </a:lnTo>
                  <a:lnTo>
                    <a:pt x="1307" y="12478"/>
                  </a:lnTo>
                  <a:cubicBezTo>
                    <a:pt x="1307" y="12356"/>
                    <a:pt x="1415" y="12248"/>
                    <a:pt x="1535" y="12248"/>
                  </a:cubicBezTo>
                  <a:close/>
                  <a:moveTo>
                    <a:pt x="7027" y="13433"/>
                  </a:moveTo>
                  <a:cubicBezTo>
                    <a:pt x="7310" y="13850"/>
                    <a:pt x="7687" y="14213"/>
                    <a:pt x="8118" y="14483"/>
                  </a:cubicBezTo>
                  <a:lnTo>
                    <a:pt x="593" y="14483"/>
                  </a:lnTo>
                  <a:lnTo>
                    <a:pt x="593" y="13433"/>
                  </a:lnTo>
                  <a:close/>
                  <a:moveTo>
                    <a:pt x="1307" y="0"/>
                  </a:moveTo>
                  <a:cubicBezTo>
                    <a:pt x="984" y="0"/>
                    <a:pt x="715" y="256"/>
                    <a:pt x="715" y="579"/>
                  </a:cubicBezTo>
                  <a:lnTo>
                    <a:pt x="715" y="3230"/>
                  </a:lnTo>
                  <a:cubicBezTo>
                    <a:pt x="715" y="3513"/>
                    <a:pt x="916" y="3756"/>
                    <a:pt x="1185" y="3810"/>
                  </a:cubicBezTo>
                  <a:lnTo>
                    <a:pt x="1185" y="4172"/>
                  </a:lnTo>
                  <a:cubicBezTo>
                    <a:pt x="1185" y="4630"/>
                    <a:pt x="1549" y="5007"/>
                    <a:pt x="2007" y="5007"/>
                  </a:cubicBezTo>
                  <a:lnTo>
                    <a:pt x="2653" y="5007"/>
                  </a:lnTo>
                  <a:lnTo>
                    <a:pt x="1616" y="11656"/>
                  </a:lnTo>
                  <a:lnTo>
                    <a:pt x="1535" y="11656"/>
                  </a:lnTo>
                  <a:cubicBezTo>
                    <a:pt x="1078" y="11656"/>
                    <a:pt x="715" y="12033"/>
                    <a:pt x="715" y="12478"/>
                  </a:cubicBezTo>
                  <a:lnTo>
                    <a:pt x="715" y="12840"/>
                  </a:lnTo>
                  <a:lnTo>
                    <a:pt x="297" y="12840"/>
                  </a:lnTo>
                  <a:cubicBezTo>
                    <a:pt x="136" y="12840"/>
                    <a:pt x="1" y="12975"/>
                    <a:pt x="1" y="13137"/>
                  </a:cubicBezTo>
                  <a:lnTo>
                    <a:pt x="1" y="14779"/>
                  </a:lnTo>
                  <a:cubicBezTo>
                    <a:pt x="1" y="14940"/>
                    <a:pt x="136" y="15075"/>
                    <a:pt x="297" y="15075"/>
                  </a:cubicBezTo>
                  <a:lnTo>
                    <a:pt x="10137" y="15075"/>
                  </a:lnTo>
                  <a:cubicBezTo>
                    <a:pt x="12222" y="15075"/>
                    <a:pt x="13905" y="13379"/>
                    <a:pt x="13905" y="11306"/>
                  </a:cubicBezTo>
                  <a:cubicBezTo>
                    <a:pt x="13905" y="9799"/>
                    <a:pt x="13017" y="8440"/>
                    <a:pt x="11617" y="7833"/>
                  </a:cubicBezTo>
                  <a:cubicBezTo>
                    <a:pt x="11583" y="7821"/>
                    <a:pt x="11547" y="7815"/>
                    <a:pt x="11512" y="7815"/>
                  </a:cubicBezTo>
                  <a:cubicBezTo>
                    <a:pt x="11395" y="7815"/>
                    <a:pt x="11282" y="7881"/>
                    <a:pt x="11240" y="7995"/>
                  </a:cubicBezTo>
                  <a:cubicBezTo>
                    <a:pt x="11172" y="8144"/>
                    <a:pt x="11240" y="8318"/>
                    <a:pt x="11388" y="8386"/>
                  </a:cubicBezTo>
                  <a:cubicBezTo>
                    <a:pt x="12559" y="8883"/>
                    <a:pt x="13326" y="10028"/>
                    <a:pt x="13326" y="11306"/>
                  </a:cubicBezTo>
                  <a:cubicBezTo>
                    <a:pt x="13326" y="13056"/>
                    <a:pt x="11899" y="14483"/>
                    <a:pt x="10137" y="14483"/>
                  </a:cubicBezTo>
                  <a:cubicBezTo>
                    <a:pt x="9019" y="14483"/>
                    <a:pt x="8037" y="13904"/>
                    <a:pt x="7472" y="13043"/>
                  </a:cubicBezTo>
                  <a:cubicBezTo>
                    <a:pt x="7458" y="12989"/>
                    <a:pt x="7431" y="12948"/>
                    <a:pt x="7404" y="12921"/>
                  </a:cubicBezTo>
                  <a:cubicBezTo>
                    <a:pt x="7229" y="12639"/>
                    <a:pt x="7108" y="12343"/>
                    <a:pt x="7041" y="12006"/>
                  </a:cubicBezTo>
                  <a:lnTo>
                    <a:pt x="7041" y="11952"/>
                  </a:lnTo>
                  <a:cubicBezTo>
                    <a:pt x="7041" y="11898"/>
                    <a:pt x="7027" y="11844"/>
                    <a:pt x="7000" y="11791"/>
                  </a:cubicBezTo>
                  <a:cubicBezTo>
                    <a:pt x="6973" y="11629"/>
                    <a:pt x="6960" y="11468"/>
                    <a:pt x="6960" y="11306"/>
                  </a:cubicBezTo>
                  <a:cubicBezTo>
                    <a:pt x="6960" y="10068"/>
                    <a:pt x="7687" y="8924"/>
                    <a:pt x="8818" y="8413"/>
                  </a:cubicBezTo>
                  <a:cubicBezTo>
                    <a:pt x="8965" y="8345"/>
                    <a:pt x="9033" y="8171"/>
                    <a:pt x="8965" y="8022"/>
                  </a:cubicBezTo>
                  <a:cubicBezTo>
                    <a:pt x="8916" y="7913"/>
                    <a:pt x="8808" y="7848"/>
                    <a:pt x="8696" y="7848"/>
                  </a:cubicBezTo>
                  <a:cubicBezTo>
                    <a:pt x="8655" y="7848"/>
                    <a:pt x="8614" y="7856"/>
                    <a:pt x="8575" y="7874"/>
                  </a:cubicBezTo>
                  <a:cubicBezTo>
                    <a:pt x="7229" y="8480"/>
                    <a:pt x="6368" y="9826"/>
                    <a:pt x="6368" y="11306"/>
                  </a:cubicBezTo>
                  <a:cubicBezTo>
                    <a:pt x="6368" y="11428"/>
                    <a:pt x="6381" y="11548"/>
                    <a:pt x="6381" y="11656"/>
                  </a:cubicBezTo>
                  <a:lnTo>
                    <a:pt x="2222" y="11656"/>
                  </a:lnTo>
                  <a:lnTo>
                    <a:pt x="3245" y="5007"/>
                  </a:lnTo>
                  <a:lnTo>
                    <a:pt x="6300" y="5007"/>
                  </a:lnTo>
                  <a:lnTo>
                    <a:pt x="6515" y="6394"/>
                  </a:lnTo>
                  <a:cubicBezTo>
                    <a:pt x="6540" y="6539"/>
                    <a:pt x="6662" y="6640"/>
                    <a:pt x="6803" y="6640"/>
                  </a:cubicBezTo>
                  <a:cubicBezTo>
                    <a:pt x="6819" y="6640"/>
                    <a:pt x="6836" y="6639"/>
                    <a:pt x="6852" y="6636"/>
                  </a:cubicBezTo>
                  <a:cubicBezTo>
                    <a:pt x="7014" y="6609"/>
                    <a:pt x="7122" y="6461"/>
                    <a:pt x="7108" y="6299"/>
                  </a:cubicBezTo>
                  <a:lnTo>
                    <a:pt x="6906" y="5007"/>
                  </a:lnTo>
                  <a:lnTo>
                    <a:pt x="7552" y="5007"/>
                  </a:lnTo>
                  <a:cubicBezTo>
                    <a:pt x="7996" y="5007"/>
                    <a:pt x="8373" y="4630"/>
                    <a:pt x="8373" y="4172"/>
                  </a:cubicBezTo>
                  <a:lnTo>
                    <a:pt x="8373" y="3810"/>
                  </a:lnTo>
                  <a:cubicBezTo>
                    <a:pt x="8642" y="3756"/>
                    <a:pt x="8844" y="3513"/>
                    <a:pt x="8844" y="3230"/>
                  </a:cubicBezTo>
                  <a:lnTo>
                    <a:pt x="8844" y="579"/>
                  </a:lnTo>
                  <a:cubicBezTo>
                    <a:pt x="8844" y="256"/>
                    <a:pt x="8575" y="0"/>
                    <a:pt x="8252" y="0"/>
                  </a:cubicBezTo>
                  <a:lnTo>
                    <a:pt x="7188" y="0"/>
                  </a:lnTo>
                  <a:cubicBezTo>
                    <a:pt x="6865" y="0"/>
                    <a:pt x="6610" y="256"/>
                    <a:pt x="6610" y="579"/>
                  </a:cubicBezTo>
                  <a:lnTo>
                    <a:pt x="6610" y="1588"/>
                  </a:lnTo>
                  <a:lnTo>
                    <a:pt x="5896" y="1588"/>
                  </a:lnTo>
                  <a:lnTo>
                    <a:pt x="5896" y="579"/>
                  </a:lnTo>
                  <a:cubicBezTo>
                    <a:pt x="5896" y="256"/>
                    <a:pt x="5627" y="0"/>
                    <a:pt x="5304" y="0"/>
                  </a:cubicBezTo>
                  <a:lnTo>
                    <a:pt x="4254" y="0"/>
                  </a:lnTo>
                  <a:cubicBezTo>
                    <a:pt x="3918" y="0"/>
                    <a:pt x="3662" y="256"/>
                    <a:pt x="3662" y="579"/>
                  </a:cubicBezTo>
                  <a:lnTo>
                    <a:pt x="3662" y="1588"/>
                  </a:lnTo>
                  <a:lnTo>
                    <a:pt x="2949" y="1588"/>
                  </a:lnTo>
                  <a:lnTo>
                    <a:pt x="2949" y="579"/>
                  </a:lnTo>
                  <a:cubicBezTo>
                    <a:pt x="2949" y="256"/>
                    <a:pt x="2680" y="0"/>
                    <a:pt x="2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6450463" y="1866900"/>
              <a:ext cx="14825" cy="14850"/>
            </a:xfrm>
            <a:custGeom>
              <a:avLst/>
              <a:gdLst/>
              <a:ahLst/>
              <a:cxnLst/>
              <a:rect l="l" t="t" r="r" b="b"/>
              <a:pathLst>
                <a:path w="593" h="594" extrusionOk="0">
                  <a:moveTo>
                    <a:pt x="296" y="1"/>
                  </a:moveTo>
                  <a:cubicBezTo>
                    <a:pt x="228" y="1"/>
                    <a:pt x="148" y="28"/>
                    <a:pt x="94" y="95"/>
                  </a:cubicBezTo>
                  <a:cubicBezTo>
                    <a:pt x="40" y="148"/>
                    <a:pt x="0" y="216"/>
                    <a:pt x="0" y="297"/>
                  </a:cubicBezTo>
                  <a:cubicBezTo>
                    <a:pt x="0" y="378"/>
                    <a:pt x="40" y="445"/>
                    <a:pt x="94" y="512"/>
                  </a:cubicBezTo>
                  <a:cubicBezTo>
                    <a:pt x="148" y="566"/>
                    <a:pt x="228" y="593"/>
                    <a:pt x="296" y="593"/>
                  </a:cubicBezTo>
                  <a:cubicBezTo>
                    <a:pt x="377" y="593"/>
                    <a:pt x="458" y="566"/>
                    <a:pt x="511" y="512"/>
                  </a:cubicBezTo>
                  <a:cubicBezTo>
                    <a:pt x="565" y="445"/>
                    <a:pt x="592" y="378"/>
                    <a:pt x="592" y="297"/>
                  </a:cubicBezTo>
                  <a:cubicBezTo>
                    <a:pt x="592" y="216"/>
                    <a:pt x="565" y="148"/>
                    <a:pt x="511" y="95"/>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6559463" y="1866900"/>
              <a:ext cx="14850" cy="14850"/>
            </a:xfrm>
            <a:custGeom>
              <a:avLst/>
              <a:gdLst/>
              <a:ahLst/>
              <a:cxnLst/>
              <a:rect l="l" t="t" r="r" b="b"/>
              <a:pathLst>
                <a:path w="594" h="594" extrusionOk="0">
                  <a:moveTo>
                    <a:pt x="297" y="1"/>
                  </a:moveTo>
                  <a:cubicBezTo>
                    <a:pt x="216" y="1"/>
                    <a:pt x="148" y="28"/>
                    <a:pt x="95" y="95"/>
                  </a:cubicBezTo>
                  <a:cubicBezTo>
                    <a:pt x="41" y="148"/>
                    <a:pt x="1" y="216"/>
                    <a:pt x="1" y="297"/>
                  </a:cubicBezTo>
                  <a:cubicBezTo>
                    <a:pt x="1" y="378"/>
                    <a:pt x="41" y="445"/>
                    <a:pt x="95" y="512"/>
                  </a:cubicBezTo>
                  <a:cubicBezTo>
                    <a:pt x="148" y="566"/>
                    <a:pt x="216" y="593"/>
                    <a:pt x="297" y="593"/>
                  </a:cubicBezTo>
                  <a:cubicBezTo>
                    <a:pt x="378" y="593"/>
                    <a:pt x="445" y="566"/>
                    <a:pt x="512" y="512"/>
                  </a:cubicBezTo>
                  <a:cubicBezTo>
                    <a:pt x="566" y="445"/>
                    <a:pt x="593" y="378"/>
                    <a:pt x="593" y="297"/>
                  </a:cubicBezTo>
                  <a:cubicBezTo>
                    <a:pt x="593" y="216"/>
                    <a:pt x="566" y="148"/>
                    <a:pt x="512" y="95"/>
                  </a:cubicBezTo>
                  <a:cubicBezTo>
                    <a:pt x="445"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6458538" y="1631025"/>
              <a:ext cx="177675" cy="112750"/>
            </a:xfrm>
            <a:custGeom>
              <a:avLst/>
              <a:gdLst/>
              <a:ahLst/>
              <a:cxnLst/>
              <a:rect l="l" t="t" r="r" b="b"/>
              <a:pathLst>
                <a:path w="7107" h="4510" extrusionOk="0">
                  <a:moveTo>
                    <a:pt x="5774" y="0"/>
                  </a:moveTo>
                  <a:cubicBezTo>
                    <a:pt x="5612" y="0"/>
                    <a:pt x="5478" y="135"/>
                    <a:pt x="5478" y="296"/>
                  </a:cubicBezTo>
                  <a:cubicBezTo>
                    <a:pt x="5478" y="458"/>
                    <a:pt x="5612" y="592"/>
                    <a:pt x="5774" y="592"/>
                  </a:cubicBezTo>
                  <a:lnTo>
                    <a:pt x="6097" y="592"/>
                  </a:lnTo>
                  <a:lnTo>
                    <a:pt x="3553" y="3137"/>
                  </a:lnTo>
                  <a:lnTo>
                    <a:pt x="2477" y="2060"/>
                  </a:lnTo>
                  <a:cubicBezTo>
                    <a:pt x="2416" y="2006"/>
                    <a:pt x="2342" y="1979"/>
                    <a:pt x="2268" y="1979"/>
                  </a:cubicBezTo>
                  <a:cubicBezTo>
                    <a:pt x="2194" y="1979"/>
                    <a:pt x="2120" y="2006"/>
                    <a:pt x="2059" y="2060"/>
                  </a:cubicBezTo>
                  <a:lnTo>
                    <a:pt x="121" y="4011"/>
                  </a:lnTo>
                  <a:cubicBezTo>
                    <a:pt x="0" y="4119"/>
                    <a:pt x="0" y="4307"/>
                    <a:pt x="121" y="4429"/>
                  </a:cubicBezTo>
                  <a:cubicBezTo>
                    <a:pt x="174" y="4483"/>
                    <a:pt x="255" y="4510"/>
                    <a:pt x="323" y="4510"/>
                  </a:cubicBezTo>
                  <a:cubicBezTo>
                    <a:pt x="404" y="4510"/>
                    <a:pt x="471" y="4483"/>
                    <a:pt x="538" y="4429"/>
                  </a:cubicBezTo>
                  <a:lnTo>
                    <a:pt x="2261" y="2692"/>
                  </a:lnTo>
                  <a:lnTo>
                    <a:pt x="3338" y="3756"/>
                  </a:lnTo>
                  <a:cubicBezTo>
                    <a:pt x="3398" y="3816"/>
                    <a:pt x="3476" y="3846"/>
                    <a:pt x="3551" y="3846"/>
                  </a:cubicBezTo>
                  <a:cubicBezTo>
                    <a:pt x="3627" y="3846"/>
                    <a:pt x="3701" y="3816"/>
                    <a:pt x="3755" y="3756"/>
                  </a:cubicBezTo>
                  <a:lnTo>
                    <a:pt x="6515" y="1010"/>
                  </a:lnTo>
                  <a:lnTo>
                    <a:pt x="6515" y="1333"/>
                  </a:lnTo>
                  <a:cubicBezTo>
                    <a:pt x="6515" y="1495"/>
                    <a:pt x="6649" y="1629"/>
                    <a:pt x="6811" y="1629"/>
                  </a:cubicBezTo>
                  <a:cubicBezTo>
                    <a:pt x="6972" y="1629"/>
                    <a:pt x="7107" y="1495"/>
                    <a:pt x="7107" y="1333"/>
                  </a:cubicBezTo>
                  <a:lnTo>
                    <a:pt x="7107" y="296"/>
                  </a:lnTo>
                  <a:cubicBezTo>
                    <a:pt x="7107" y="135"/>
                    <a:pt x="6972" y="0"/>
                    <a:pt x="6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3"/>
          <p:cNvGrpSpPr/>
          <p:nvPr/>
        </p:nvGrpSpPr>
        <p:grpSpPr>
          <a:xfrm>
            <a:off x="6763606" y="1362817"/>
            <a:ext cx="338758" cy="303075"/>
            <a:chOff x="7010363" y="1611175"/>
            <a:chExt cx="376900" cy="337200"/>
          </a:xfrm>
        </p:grpSpPr>
        <p:sp>
          <p:nvSpPr>
            <p:cNvPr id="2608" name="Google Shape;2608;p63"/>
            <p:cNvSpPr/>
            <p:nvPr/>
          </p:nvSpPr>
          <p:spPr>
            <a:xfrm>
              <a:off x="7171538" y="1913000"/>
              <a:ext cx="54225" cy="14825"/>
            </a:xfrm>
            <a:custGeom>
              <a:avLst/>
              <a:gdLst/>
              <a:ahLst/>
              <a:cxnLst/>
              <a:rect l="l" t="t" r="r" b="b"/>
              <a:pathLst>
                <a:path w="2169" h="593" extrusionOk="0">
                  <a:moveTo>
                    <a:pt x="297" y="0"/>
                  </a:moveTo>
                  <a:cubicBezTo>
                    <a:pt x="135" y="0"/>
                    <a:pt x="1" y="135"/>
                    <a:pt x="1" y="297"/>
                  </a:cubicBezTo>
                  <a:cubicBezTo>
                    <a:pt x="1" y="458"/>
                    <a:pt x="135" y="593"/>
                    <a:pt x="297" y="593"/>
                  </a:cubicBezTo>
                  <a:lnTo>
                    <a:pt x="1872" y="593"/>
                  </a:lnTo>
                  <a:cubicBezTo>
                    <a:pt x="2033" y="593"/>
                    <a:pt x="2168" y="458"/>
                    <a:pt x="2168" y="297"/>
                  </a:cubicBezTo>
                  <a:cubicBezTo>
                    <a:pt x="2168" y="135"/>
                    <a:pt x="2033" y="0"/>
                    <a:pt x="1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7282263" y="1933525"/>
              <a:ext cx="14825" cy="14850"/>
            </a:xfrm>
            <a:custGeom>
              <a:avLst/>
              <a:gdLst/>
              <a:ahLst/>
              <a:cxnLst/>
              <a:rect l="l" t="t" r="r" b="b"/>
              <a:pathLst>
                <a:path w="593" h="594" extrusionOk="0">
                  <a:moveTo>
                    <a:pt x="296" y="1"/>
                  </a:moveTo>
                  <a:cubicBezTo>
                    <a:pt x="135" y="1"/>
                    <a:pt x="0" y="136"/>
                    <a:pt x="0" y="297"/>
                  </a:cubicBezTo>
                  <a:cubicBezTo>
                    <a:pt x="0" y="459"/>
                    <a:pt x="135" y="593"/>
                    <a:pt x="296" y="593"/>
                  </a:cubicBezTo>
                  <a:cubicBezTo>
                    <a:pt x="458" y="593"/>
                    <a:pt x="593" y="459"/>
                    <a:pt x="593" y="297"/>
                  </a:cubicBezTo>
                  <a:cubicBezTo>
                    <a:pt x="593"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7010363" y="1611175"/>
              <a:ext cx="376900" cy="337200"/>
            </a:xfrm>
            <a:custGeom>
              <a:avLst/>
              <a:gdLst/>
              <a:ahLst/>
              <a:cxnLst/>
              <a:rect l="l" t="t" r="r" b="b"/>
              <a:pathLst>
                <a:path w="15076" h="13488" extrusionOk="0">
                  <a:moveTo>
                    <a:pt x="3998" y="9651"/>
                  </a:moveTo>
                  <a:lnTo>
                    <a:pt x="3998" y="11253"/>
                  </a:lnTo>
                  <a:lnTo>
                    <a:pt x="2935" y="11253"/>
                  </a:lnTo>
                  <a:lnTo>
                    <a:pt x="2935" y="9651"/>
                  </a:lnTo>
                  <a:close/>
                  <a:moveTo>
                    <a:pt x="6704" y="7820"/>
                  </a:moveTo>
                  <a:lnTo>
                    <a:pt x="6704" y="11253"/>
                  </a:lnTo>
                  <a:lnTo>
                    <a:pt x="5654" y="11253"/>
                  </a:lnTo>
                  <a:lnTo>
                    <a:pt x="5654" y="7820"/>
                  </a:lnTo>
                  <a:close/>
                  <a:moveTo>
                    <a:pt x="9423" y="5411"/>
                  </a:moveTo>
                  <a:lnTo>
                    <a:pt x="9423" y="11253"/>
                  </a:lnTo>
                  <a:lnTo>
                    <a:pt x="8359" y="11253"/>
                  </a:lnTo>
                  <a:lnTo>
                    <a:pt x="8359" y="5411"/>
                  </a:lnTo>
                  <a:close/>
                  <a:moveTo>
                    <a:pt x="12128" y="579"/>
                  </a:moveTo>
                  <a:lnTo>
                    <a:pt x="12128" y="11253"/>
                  </a:lnTo>
                  <a:lnTo>
                    <a:pt x="11065" y="11253"/>
                  </a:lnTo>
                  <a:lnTo>
                    <a:pt x="11065" y="579"/>
                  </a:lnTo>
                  <a:close/>
                  <a:moveTo>
                    <a:pt x="13420" y="3298"/>
                  </a:moveTo>
                  <a:cubicBezTo>
                    <a:pt x="13649" y="3298"/>
                    <a:pt x="13837" y="3500"/>
                    <a:pt x="13837" y="3755"/>
                  </a:cubicBezTo>
                  <a:lnTo>
                    <a:pt x="13837" y="11253"/>
                  </a:lnTo>
                  <a:lnTo>
                    <a:pt x="12720" y="11253"/>
                  </a:lnTo>
                  <a:lnTo>
                    <a:pt x="12720" y="3298"/>
                  </a:lnTo>
                  <a:close/>
                  <a:moveTo>
                    <a:pt x="10769" y="1"/>
                  </a:moveTo>
                  <a:cubicBezTo>
                    <a:pt x="10607" y="1"/>
                    <a:pt x="10473" y="121"/>
                    <a:pt x="10473" y="297"/>
                  </a:cubicBezTo>
                  <a:lnTo>
                    <a:pt x="10473" y="2706"/>
                  </a:lnTo>
                  <a:lnTo>
                    <a:pt x="8884" y="2706"/>
                  </a:lnTo>
                  <a:cubicBezTo>
                    <a:pt x="8723" y="2706"/>
                    <a:pt x="8588" y="2840"/>
                    <a:pt x="8588" y="3002"/>
                  </a:cubicBezTo>
                  <a:cubicBezTo>
                    <a:pt x="8588" y="3163"/>
                    <a:pt x="8723" y="3298"/>
                    <a:pt x="8884" y="3298"/>
                  </a:cubicBezTo>
                  <a:lnTo>
                    <a:pt x="10473" y="3298"/>
                  </a:lnTo>
                  <a:lnTo>
                    <a:pt x="10473" y="11253"/>
                  </a:lnTo>
                  <a:lnTo>
                    <a:pt x="10001" y="11253"/>
                  </a:lnTo>
                  <a:lnTo>
                    <a:pt x="10001" y="5115"/>
                  </a:lnTo>
                  <a:cubicBezTo>
                    <a:pt x="10001" y="4954"/>
                    <a:pt x="9880" y="4819"/>
                    <a:pt x="9719" y="4819"/>
                  </a:cubicBezTo>
                  <a:lnTo>
                    <a:pt x="8063" y="4819"/>
                  </a:lnTo>
                  <a:cubicBezTo>
                    <a:pt x="7901" y="4819"/>
                    <a:pt x="7767" y="4954"/>
                    <a:pt x="7767" y="5115"/>
                  </a:cubicBezTo>
                  <a:lnTo>
                    <a:pt x="7767" y="11253"/>
                  </a:lnTo>
                  <a:lnTo>
                    <a:pt x="7296" y="11253"/>
                  </a:lnTo>
                  <a:lnTo>
                    <a:pt x="7296" y="7524"/>
                  </a:lnTo>
                  <a:cubicBezTo>
                    <a:pt x="7296" y="7363"/>
                    <a:pt x="7161" y="7242"/>
                    <a:pt x="7000" y="7242"/>
                  </a:cubicBezTo>
                  <a:lnTo>
                    <a:pt x="5358" y="7242"/>
                  </a:lnTo>
                  <a:cubicBezTo>
                    <a:pt x="5196" y="7242"/>
                    <a:pt x="5062" y="7363"/>
                    <a:pt x="5062" y="7524"/>
                  </a:cubicBezTo>
                  <a:lnTo>
                    <a:pt x="5062" y="11253"/>
                  </a:lnTo>
                  <a:lnTo>
                    <a:pt x="4590" y="11253"/>
                  </a:lnTo>
                  <a:lnTo>
                    <a:pt x="4590" y="9355"/>
                  </a:lnTo>
                  <a:cubicBezTo>
                    <a:pt x="4590" y="9193"/>
                    <a:pt x="4456" y="9058"/>
                    <a:pt x="4294" y="9058"/>
                  </a:cubicBezTo>
                  <a:lnTo>
                    <a:pt x="2639" y="9058"/>
                  </a:lnTo>
                  <a:cubicBezTo>
                    <a:pt x="2477" y="9058"/>
                    <a:pt x="2356" y="9193"/>
                    <a:pt x="2356" y="9355"/>
                  </a:cubicBezTo>
                  <a:lnTo>
                    <a:pt x="2356" y="11253"/>
                  </a:lnTo>
                  <a:lnTo>
                    <a:pt x="1239" y="11253"/>
                  </a:lnTo>
                  <a:lnTo>
                    <a:pt x="1239" y="8211"/>
                  </a:lnTo>
                  <a:cubicBezTo>
                    <a:pt x="1239" y="8050"/>
                    <a:pt x="1105" y="7915"/>
                    <a:pt x="943" y="7915"/>
                  </a:cubicBezTo>
                  <a:cubicBezTo>
                    <a:pt x="782" y="7915"/>
                    <a:pt x="647" y="8050"/>
                    <a:pt x="647" y="8211"/>
                  </a:cubicBezTo>
                  <a:lnTo>
                    <a:pt x="647" y="11253"/>
                  </a:lnTo>
                  <a:lnTo>
                    <a:pt x="297" y="11253"/>
                  </a:lnTo>
                  <a:cubicBezTo>
                    <a:pt x="122" y="11253"/>
                    <a:pt x="1" y="11373"/>
                    <a:pt x="1" y="11549"/>
                  </a:cubicBezTo>
                  <a:lnTo>
                    <a:pt x="1" y="12046"/>
                  </a:lnTo>
                  <a:cubicBezTo>
                    <a:pt x="1" y="12841"/>
                    <a:pt x="647" y="13487"/>
                    <a:pt x="1441" y="13487"/>
                  </a:cubicBezTo>
                  <a:lnTo>
                    <a:pt x="9893" y="13487"/>
                  </a:lnTo>
                  <a:cubicBezTo>
                    <a:pt x="10055" y="13487"/>
                    <a:pt x="10189" y="13353"/>
                    <a:pt x="10189" y="13191"/>
                  </a:cubicBezTo>
                  <a:cubicBezTo>
                    <a:pt x="10189" y="13030"/>
                    <a:pt x="10055" y="12895"/>
                    <a:pt x="9893" y="12895"/>
                  </a:cubicBezTo>
                  <a:lnTo>
                    <a:pt x="1441" y="12895"/>
                  </a:lnTo>
                  <a:cubicBezTo>
                    <a:pt x="970" y="12895"/>
                    <a:pt x="579" y="12518"/>
                    <a:pt x="579" y="12046"/>
                  </a:cubicBezTo>
                  <a:lnTo>
                    <a:pt x="579" y="11831"/>
                  </a:lnTo>
                  <a:lnTo>
                    <a:pt x="14484" y="11831"/>
                  </a:lnTo>
                  <a:lnTo>
                    <a:pt x="14484" y="12046"/>
                  </a:lnTo>
                  <a:cubicBezTo>
                    <a:pt x="14484" y="12518"/>
                    <a:pt x="14107" y="12895"/>
                    <a:pt x="13635" y="12895"/>
                  </a:cubicBezTo>
                  <a:lnTo>
                    <a:pt x="12438" y="12895"/>
                  </a:lnTo>
                  <a:cubicBezTo>
                    <a:pt x="12276" y="12895"/>
                    <a:pt x="12142" y="13030"/>
                    <a:pt x="12142" y="13191"/>
                  </a:cubicBezTo>
                  <a:cubicBezTo>
                    <a:pt x="12142" y="13353"/>
                    <a:pt x="12276" y="13487"/>
                    <a:pt x="12438" y="13487"/>
                  </a:cubicBezTo>
                  <a:lnTo>
                    <a:pt x="13635" y="13487"/>
                  </a:lnTo>
                  <a:cubicBezTo>
                    <a:pt x="14430" y="13487"/>
                    <a:pt x="15076" y="12841"/>
                    <a:pt x="15076" y="12046"/>
                  </a:cubicBezTo>
                  <a:lnTo>
                    <a:pt x="15076" y="11549"/>
                  </a:lnTo>
                  <a:cubicBezTo>
                    <a:pt x="15076" y="11373"/>
                    <a:pt x="14941" y="11253"/>
                    <a:pt x="14780" y="11253"/>
                  </a:cubicBezTo>
                  <a:lnTo>
                    <a:pt x="14430" y="11253"/>
                  </a:lnTo>
                  <a:lnTo>
                    <a:pt x="14430" y="3755"/>
                  </a:lnTo>
                  <a:cubicBezTo>
                    <a:pt x="14430" y="3177"/>
                    <a:pt x="13972" y="2706"/>
                    <a:pt x="13420" y="2706"/>
                  </a:cubicBezTo>
                  <a:lnTo>
                    <a:pt x="12720" y="2706"/>
                  </a:lnTo>
                  <a:lnTo>
                    <a:pt x="12720" y="297"/>
                  </a:lnTo>
                  <a:cubicBezTo>
                    <a:pt x="12720" y="121"/>
                    <a:pt x="12585" y="1"/>
                    <a:pt x="12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7026513" y="1611175"/>
              <a:ext cx="179725" cy="153125"/>
            </a:xfrm>
            <a:custGeom>
              <a:avLst/>
              <a:gdLst/>
              <a:ahLst/>
              <a:cxnLst/>
              <a:rect l="l" t="t" r="r" b="b"/>
              <a:pathLst>
                <a:path w="7189" h="6125" extrusionOk="0">
                  <a:moveTo>
                    <a:pt x="4416" y="579"/>
                  </a:moveTo>
                  <a:cubicBezTo>
                    <a:pt x="5613" y="579"/>
                    <a:pt x="6596" y="1562"/>
                    <a:pt x="6596" y="2759"/>
                  </a:cubicBezTo>
                  <a:cubicBezTo>
                    <a:pt x="6596" y="3971"/>
                    <a:pt x="5613" y="4940"/>
                    <a:pt x="4416" y="4940"/>
                  </a:cubicBezTo>
                  <a:cubicBezTo>
                    <a:pt x="3217" y="4940"/>
                    <a:pt x="2235" y="3971"/>
                    <a:pt x="2235" y="2759"/>
                  </a:cubicBezTo>
                  <a:cubicBezTo>
                    <a:pt x="2235" y="1562"/>
                    <a:pt x="3217" y="579"/>
                    <a:pt x="4416" y="579"/>
                  </a:cubicBezTo>
                  <a:close/>
                  <a:moveTo>
                    <a:pt x="4416" y="1"/>
                  </a:moveTo>
                  <a:cubicBezTo>
                    <a:pt x="2908" y="1"/>
                    <a:pt x="1670" y="1212"/>
                    <a:pt x="1643" y="2706"/>
                  </a:cubicBezTo>
                  <a:lnTo>
                    <a:pt x="1010" y="2706"/>
                  </a:lnTo>
                  <a:cubicBezTo>
                    <a:pt x="459" y="2706"/>
                    <a:pt x="1" y="3177"/>
                    <a:pt x="1" y="3755"/>
                  </a:cubicBezTo>
                  <a:lnTo>
                    <a:pt x="1" y="5828"/>
                  </a:lnTo>
                  <a:cubicBezTo>
                    <a:pt x="1" y="5990"/>
                    <a:pt x="136" y="6124"/>
                    <a:pt x="297" y="6124"/>
                  </a:cubicBezTo>
                  <a:cubicBezTo>
                    <a:pt x="459" y="6124"/>
                    <a:pt x="593" y="5990"/>
                    <a:pt x="593" y="5828"/>
                  </a:cubicBezTo>
                  <a:lnTo>
                    <a:pt x="593" y="3755"/>
                  </a:lnTo>
                  <a:cubicBezTo>
                    <a:pt x="593" y="3500"/>
                    <a:pt x="782" y="3298"/>
                    <a:pt x="1010" y="3298"/>
                  </a:cubicBezTo>
                  <a:lnTo>
                    <a:pt x="1697" y="3298"/>
                  </a:lnTo>
                  <a:cubicBezTo>
                    <a:pt x="1939" y="4563"/>
                    <a:pt x="3070" y="5532"/>
                    <a:pt x="4416" y="5532"/>
                  </a:cubicBezTo>
                  <a:cubicBezTo>
                    <a:pt x="5936" y="5532"/>
                    <a:pt x="7188" y="4294"/>
                    <a:pt x="7188" y="2759"/>
                  </a:cubicBezTo>
                  <a:cubicBezTo>
                    <a:pt x="7188" y="1239"/>
                    <a:pt x="5936" y="1"/>
                    <a:pt x="4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7026513" y="1778400"/>
              <a:ext cx="14850" cy="14825"/>
            </a:xfrm>
            <a:custGeom>
              <a:avLst/>
              <a:gdLst/>
              <a:ahLst/>
              <a:cxnLst/>
              <a:rect l="l" t="t" r="r" b="b"/>
              <a:pathLst>
                <a:path w="594" h="593" extrusionOk="0">
                  <a:moveTo>
                    <a:pt x="297" y="1"/>
                  </a:moveTo>
                  <a:cubicBezTo>
                    <a:pt x="216" y="1"/>
                    <a:pt x="136" y="41"/>
                    <a:pt x="82" y="95"/>
                  </a:cubicBezTo>
                  <a:cubicBezTo>
                    <a:pt x="28" y="149"/>
                    <a:pt x="1" y="216"/>
                    <a:pt x="1" y="297"/>
                  </a:cubicBezTo>
                  <a:cubicBezTo>
                    <a:pt x="1" y="377"/>
                    <a:pt x="28" y="445"/>
                    <a:pt x="82" y="512"/>
                  </a:cubicBezTo>
                  <a:cubicBezTo>
                    <a:pt x="136" y="566"/>
                    <a:pt x="216" y="593"/>
                    <a:pt x="297" y="593"/>
                  </a:cubicBezTo>
                  <a:cubicBezTo>
                    <a:pt x="364" y="593"/>
                    <a:pt x="445" y="566"/>
                    <a:pt x="498" y="512"/>
                  </a:cubicBezTo>
                  <a:cubicBezTo>
                    <a:pt x="552" y="445"/>
                    <a:pt x="593" y="377"/>
                    <a:pt x="593" y="297"/>
                  </a:cubicBezTo>
                  <a:cubicBezTo>
                    <a:pt x="593" y="216"/>
                    <a:pt x="552" y="149"/>
                    <a:pt x="498" y="95"/>
                  </a:cubicBezTo>
                  <a:cubicBezTo>
                    <a:pt x="445" y="41"/>
                    <a:pt x="364"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7114688" y="1640800"/>
              <a:ext cx="44100" cy="79425"/>
            </a:xfrm>
            <a:custGeom>
              <a:avLst/>
              <a:gdLst/>
              <a:ahLst/>
              <a:cxnLst/>
              <a:rect l="l" t="t" r="r" b="b"/>
              <a:pathLst>
                <a:path w="1764" h="3177" extrusionOk="0">
                  <a:moveTo>
                    <a:pt x="889" y="0"/>
                  </a:moveTo>
                  <a:cubicBezTo>
                    <a:pt x="727" y="0"/>
                    <a:pt x="593" y="121"/>
                    <a:pt x="593" y="282"/>
                  </a:cubicBezTo>
                  <a:cubicBezTo>
                    <a:pt x="256" y="404"/>
                    <a:pt x="0" y="713"/>
                    <a:pt x="0" y="1063"/>
                  </a:cubicBezTo>
                  <a:cubicBezTo>
                    <a:pt x="0" y="1521"/>
                    <a:pt x="404" y="1897"/>
                    <a:pt x="889" y="1897"/>
                  </a:cubicBezTo>
                  <a:cubicBezTo>
                    <a:pt x="1050" y="1897"/>
                    <a:pt x="1185" y="2005"/>
                    <a:pt x="1185" y="2127"/>
                  </a:cubicBezTo>
                  <a:cubicBezTo>
                    <a:pt x="1185" y="2261"/>
                    <a:pt x="1050" y="2369"/>
                    <a:pt x="889" y="2369"/>
                  </a:cubicBezTo>
                  <a:cubicBezTo>
                    <a:pt x="727" y="2369"/>
                    <a:pt x="593" y="2261"/>
                    <a:pt x="593" y="2127"/>
                  </a:cubicBezTo>
                  <a:cubicBezTo>
                    <a:pt x="593" y="1965"/>
                    <a:pt x="458" y="1844"/>
                    <a:pt x="297" y="1844"/>
                  </a:cubicBezTo>
                  <a:cubicBezTo>
                    <a:pt x="135" y="1844"/>
                    <a:pt x="0" y="1965"/>
                    <a:pt x="0" y="2127"/>
                  </a:cubicBezTo>
                  <a:cubicBezTo>
                    <a:pt x="0" y="2490"/>
                    <a:pt x="256" y="2800"/>
                    <a:pt x="593" y="2907"/>
                  </a:cubicBezTo>
                  <a:cubicBezTo>
                    <a:pt x="606" y="3069"/>
                    <a:pt x="727" y="3177"/>
                    <a:pt x="889" y="3177"/>
                  </a:cubicBezTo>
                  <a:cubicBezTo>
                    <a:pt x="1036" y="3177"/>
                    <a:pt x="1171" y="3069"/>
                    <a:pt x="1185" y="2907"/>
                  </a:cubicBezTo>
                  <a:cubicBezTo>
                    <a:pt x="1521" y="2800"/>
                    <a:pt x="1763" y="2490"/>
                    <a:pt x="1763" y="2127"/>
                  </a:cubicBezTo>
                  <a:cubicBezTo>
                    <a:pt x="1763" y="1682"/>
                    <a:pt x="1373" y="1305"/>
                    <a:pt x="889" y="1305"/>
                  </a:cubicBezTo>
                  <a:cubicBezTo>
                    <a:pt x="727" y="1305"/>
                    <a:pt x="593" y="1197"/>
                    <a:pt x="593" y="1063"/>
                  </a:cubicBezTo>
                  <a:cubicBezTo>
                    <a:pt x="593" y="928"/>
                    <a:pt x="727" y="835"/>
                    <a:pt x="889" y="835"/>
                  </a:cubicBezTo>
                  <a:cubicBezTo>
                    <a:pt x="1050" y="835"/>
                    <a:pt x="1185" y="928"/>
                    <a:pt x="1185" y="1063"/>
                  </a:cubicBezTo>
                  <a:cubicBezTo>
                    <a:pt x="1185" y="1224"/>
                    <a:pt x="1305" y="1359"/>
                    <a:pt x="1467" y="1359"/>
                  </a:cubicBezTo>
                  <a:cubicBezTo>
                    <a:pt x="1642" y="1359"/>
                    <a:pt x="1763" y="1224"/>
                    <a:pt x="1763" y="1063"/>
                  </a:cubicBezTo>
                  <a:cubicBezTo>
                    <a:pt x="1763" y="713"/>
                    <a:pt x="1521" y="404"/>
                    <a:pt x="1185" y="282"/>
                  </a:cubicBezTo>
                  <a:cubicBezTo>
                    <a:pt x="1171" y="121"/>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63"/>
          <p:cNvGrpSpPr/>
          <p:nvPr/>
        </p:nvGrpSpPr>
        <p:grpSpPr>
          <a:xfrm>
            <a:off x="7438650" y="1344706"/>
            <a:ext cx="339050" cy="339005"/>
            <a:chOff x="7761413" y="1591025"/>
            <a:chExt cx="377225" cy="377175"/>
          </a:xfrm>
        </p:grpSpPr>
        <p:sp>
          <p:nvSpPr>
            <p:cNvPr id="2615" name="Google Shape;2615;p63"/>
            <p:cNvSpPr/>
            <p:nvPr/>
          </p:nvSpPr>
          <p:spPr>
            <a:xfrm>
              <a:off x="7761413" y="1829900"/>
              <a:ext cx="112075" cy="138300"/>
            </a:xfrm>
            <a:custGeom>
              <a:avLst/>
              <a:gdLst/>
              <a:ahLst/>
              <a:cxnLst/>
              <a:rect l="l" t="t" r="r" b="b"/>
              <a:pathLst>
                <a:path w="4483" h="5532" extrusionOk="0">
                  <a:moveTo>
                    <a:pt x="3352" y="579"/>
                  </a:moveTo>
                  <a:cubicBezTo>
                    <a:pt x="3648" y="579"/>
                    <a:pt x="3890" y="821"/>
                    <a:pt x="3890" y="1117"/>
                  </a:cubicBezTo>
                  <a:cubicBezTo>
                    <a:pt x="3890" y="1413"/>
                    <a:pt x="3648" y="1642"/>
                    <a:pt x="3352" y="1642"/>
                  </a:cubicBezTo>
                  <a:lnTo>
                    <a:pt x="1118" y="1642"/>
                  </a:lnTo>
                  <a:cubicBezTo>
                    <a:pt x="821" y="1642"/>
                    <a:pt x="593" y="1413"/>
                    <a:pt x="593" y="1117"/>
                  </a:cubicBezTo>
                  <a:cubicBezTo>
                    <a:pt x="593" y="821"/>
                    <a:pt x="821" y="579"/>
                    <a:pt x="1118" y="579"/>
                  </a:cubicBezTo>
                  <a:close/>
                  <a:moveTo>
                    <a:pt x="3352" y="2235"/>
                  </a:moveTo>
                  <a:cubicBezTo>
                    <a:pt x="3648" y="2235"/>
                    <a:pt x="3890" y="2477"/>
                    <a:pt x="3890" y="2759"/>
                  </a:cubicBezTo>
                  <a:cubicBezTo>
                    <a:pt x="3890" y="3055"/>
                    <a:pt x="3648" y="3297"/>
                    <a:pt x="3352" y="3297"/>
                  </a:cubicBezTo>
                  <a:lnTo>
                    <a:pt x="1118" y="3297"/>
                  </a:lnTo>
                  <a:cubicBezTo>
                    <a:pt x="821" y="3297"/>
                    <a:pt x="593" y="3055"/>
                    <a:pt x="593" y="2759"/>
                  </a:cubicBezTo>
                  <a:cubicBezTo>
                    <a:pt x="593" y="2477"/>
                    <a:pt x="821" y="2235"/>
                    <a:pt x="1118" y="2235"/>
                  </a:cubicBezTo>
                  <a:close/>
                  <a:moveTo>
                    <a:pt x="3352" y="3890"/>
                  </a:moveTo>
                  <a:cubicBezTo>
                    <a:pt x="3648" y="3890"/>
                    <a:pt x="3890" y="4119"/>
                    <a:pt x="3890" y="4415"/>
                  </a:cubicBezTo>
                  <a:cubicBezTo>
                    <a:pt x="3890" y="4711"/>
                    <a:pt x="3648" y="4940"/>
                    <a:pt x="3352" y="4940"/>
                  </a:cubicBezTo>
                  <a:lnTo>
                    <a:pt x="1118" y="4940"/>
                  </a:lnTo>
                  <a:cubicBezTo>
                    <a:pt x="821" y="4940"/>
                    <a:pt x="593" y="4711"/>
                    <a:pt x="593" y="4415"/>
                  </a:cubicBezTo>
                  <a:cubicBezTo>
                    <a:pt x="593" y="4119"/>
                    <a:pt x="821" y="3890"/>
                    <a:pt x="1118" y="3890"/>
                  </a:cubicBezTo>
                  <a:close/>
                  <a:moveTo>
                    <a:pt x="1118" y="0"/>
                  </a:moveTo>
                  <a:cubicBezTo>
                    <a:pt x="498" y="0"/>
                    <a:pt x="1" y="498"/>
                    <a:pt x="1" y="1117"/>
                  </a:cubicBezTo>
                  <a:cubicBezTo>
                    <a:pt x="1" y="1440"/>
                    <a:pt x="136" y="1736"/>
                    <a:pt x="364" y="1939"/>
                  </a:cubicBezTo>
                  <a:cubicBezTo>
                    <a:pt x="136" y="2140"/>
                    <a:pt x="1" y="2436"/>
                    <a:pt x="1" y="2759"/>
                  </a:cubicBezTo>
                  <a:cubicBezTo>
                    <a:pt x="1" y="3096"/>
                    <a:pt x="136" y="3378"/>
                    <a:pt x="364" y="3594"/>
                  </a:cubicBezTo>
                  <a:cubicBezTo>
                    <a:pt x="136" y="3796"/>
                    <a:pt x="1" y="4092"/>
                    <a:pt x="1" y="4415"/>
                  </a:cubicBezTo>
                  <a:cubicBezTo>
                    <a:pt x="1" y="5034"/>
                    <a:pt x="498" y="5532"/>
                    <a:pt x="1118" y="5532"/>
                  </a:cubicBezTo>
                  <a:lnTo>
                    <a:pt x="3352" y="5532"/>
                  </a:lnTo>
                  <a:cubicBezTo>
                    <a:pt x="3971" y="5532"/>
                    <a:pt x="4482" y="5034"/>
                    <a:pt x="4482" y="4415"/>
                  </a:cubicBezTo>
                  <a:cubicBezTo>
                    <a:pt x="4482" y="4092"/>
                    <a:pt x="4335" y="3796"/>
                    <a:pt x="4120" y="3594"/>
                  </a:cubicBezTo>
                  <a:cubicBezTo>
                    <a:pt x="4335" y="3378"/>
                    <a:pt x="4482" y="3096"/>
                    <a:pt x="4482" y="2759"/>
                  </a:cubicBezTo>
                  <a:cubicBezTo>
                    <a:pt x="4482" y="2436"/>
                    <a:pt x="4335" y="2140"/>
                    <a:pt x="4120" y="1939"/>
                  </a:cubicBezTo>
                  <a:cubicBezTo>
                    <a:pt x="4335" y="1736"/>
                    <a:pt x="4482" y="1440"/>
                    <a:pt x="4482" y="1117"/>
                  </a:cubicBezTo>
                  <a:cubicBezTo>
                    <a:pt x="4482"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7838138" y="1591025"/>
              <a:ext cx="300500" cy="377175"/>
            </a:xfrm>
            <a:custGeom>
              <a:avLst/>
              <a:gdLst/>
              <a:ahLst/>
              <a:cxnLst/>
              <a:rect l="l" t="t" r="r" b="b"/>
              <a:pathLst>
                <a:path w="12020" h="15087" extrusionOk="0">
                  <a:moveTo>
                    <a:pt x="1198" y="591"/>
                  </a:moveTo>
                  <a:cubicBezTo>
                    <a:pt x="1697" y="591"/>
                    <a:pt x="2786" y="658"/>
                    <a:pt x="3446" y="1318"/>
                  </a:cubicBezTo>
                  <a:cubicBezTo>
                    <a:pt x="3958" y="1816"/>
                    <a:pt x="4119" y="2556"/>
                    <a:pt x="4159" y="3108"/>
                  </a:cubicBezTo>
                  <a:lnTo>
                    <a:pt x="3244" y="2192"/>
                  </a:lnTo>
                  <a:cubicBezTo>
                    <a:pt x="3190" y="2139"/>
                    <a:pt x="3116" y="2112"/>
                    <a:pt x="3040" y="2112"/>
                  </a:cubicBezTo>
                  <a:cubicBezTo>
                    <a:pt x="2965" y="2112"/>
                    <a:pt x="2888" y="2139"/>
                    <a:pt x="2827" y="2192"/>
                  </a:cubicBezTo>
                  <a:cubicBezTo>
                    <a:pt x="2720" y="2314"/>
                    <a:pt x="2720" y="2503"/>
                    <a:pt x="2827" y="2610"/>
                  </a:cubicBezTo>
                  <a:lnTo>
                    <a:pt x="3782" y="3565"/>
                  </a:lnTo>
                  <a:cubicBezTo>
                    <a:pt x="3217" y="3538"/>
                    <a:pt x="2423" y="3404"/>
                    <a:pt x="1898" y="2879"/>
                  </a:cubicBezTo>
                  <a:cubicBezTo>
                    <a:pt x="1225" y="2233"/>
                    <a:pt x="1185" y="1103"/>
                    <a:pt x="1198" y="591"/>
                  </a:cubicBezTo>
                  <a:close/>
                  <a:moveTo>
                    <a:pt x="7739" y="591"/>
                  </a:moveTo>
                  <a:cubicBezTo>
                    <a:pt x="7753" y="1103"/>
                    <a:pt x="7713" y="2233"/>
                    <a:pt x="7054" y="2879"/>
                  </a:cubicBezTo>
                  <a:cubicBezTo>
                    <a:pt x="6528" y="3391"/>
                    <a:pt x="5735" y="3538"/>
                    <a:pt x="5169" y="3565"/>
                  </a:cubicBezTo>
                  <a:lnTo>
                    <a:pt x="6138" y="2596"/>
                  </a:lnTo>
                  <a:cubicBezTo>
                    <a:pt x="6246" y="2489"/>
                    <a:pt x="6246" y="2300"/>
                    <a:pt x="6138" y="2180"/>
                  </a:cubicBezTo>
                  <a:cubicBezTo>
                    <a:pt x="6077" y="2126"/>
                    <a:pt x="6000" y="2099"/>
                    <a:pt x="5924" y="2099"/>
                  </a:cubicBezTo>
                  <a:cubicBezTo>
                    <a:pt x="5848" y="2099"/>
                    <a:pt x="5774" y="2126"/>
                    <a:pt x="5721" y="2180"/>
                  </a:cubicBezTo>
                  <a:lnTo>
                    <a:pt x="4778" y="3122"/>
                  </a:lnTo>
                  <a:cubicBezTo>
                    <a:pt x="4832" y="2569"/>
                    <a:pt x="4994" y="1816"/>
                    <a:pt x="5492" y="1318"/>
                  </a:cubicBezTo>
                  <a:cubicBezTo>
                    <a:pt x="6151" y="685"/>
                    <a:pt x="7201" y="591"/>
                    <a:pt x="7713" y="591"/>
                  </a:cubicBezTo>
                  <a:close/>
                  <a:moveTo>
                    <a:pt x="11427" y="9663"/>
                  </a:moveTo>
                  <a:lnTo>
                    <a:pt x="11427" y="11668"/>
                  </a:lnTo>
                  <a:lnTo>
                    <a:pt x="7592" y="11668"/>
                  </a:lnTo>
                  <a:cubicBezTo>
                    <a:pt x="7040" y="11668"/>
                    <a:pt x="6596" y="11224"/>
                    <a:pt x="6596" y="10672"/>
                  </a:cubicBezTo>
                  <a:cubicBezTo>
                    <a:pt x="6596" y="10121"/>
                    <a:pt x="7040" y="9663"/>
                    <a:pt x="7592" y="9663"/>
                  </a:cubicBezTo>
                  <a:close/>
                  <a:moveTo>
                    <a:pt x="1237" y="1"/>
                  </a:moveTo>
                  <a:cubicBezTo>
                    <a:pt x="1070" y="1"/>
                    <a:pt x="955" y="9"/>
                    <a:pt x="916" y="12"/>
                  </a:cubicBezTo>
                  <a:cubicBezTo>
                    <a:pt x="835" y="26"/>
                    <a:pt x="767" y="53"/>
                    <a:pt x="714" y="107"/>
                  </a:cubicBezTo>
                  <a:cubicBezTo>
                    <a:pt x="660" y="161"/>
                    <a:pt x="633" y="227"/>
                    <a:pt x="633" y="295"/>
                  </a:cubicBezTo>
                  <a:cubicBezTo>
                    <a:pt x="606" y="550"/>
                    <a:pt x="458" y="2300"/>
                    <a:pt x="1481" y="3310"/>
                  </a:cubicBezTo>
                  <a:cubicBezTo>
                    <a:pt x="2235" y="4050"/>
                    <a:pt x="3379" y="4158"/>
                    <a:pt x="4025" y="4158"/>
                  </a:cubicBezTo>
                  <a:lnTo>
                    <a:pt x="4173" y="4158"/>
                  </a:lnTo>
                  <a:lnTo>
                    <a:pt x="4173" y="6257"/>
                  </a:lnTo>
                  <a:lnTo>
                    <a:pt x="1467" y="6257"/>
                  </a:lnTo>
                  <a:cubicBezTo>
                    <a:pt x="660" y="6257"/>
                    <a:pt x="1" y="6917"/>
                    <a:pt x="1" y="7725"/>
                  </a:cubicBezTo>
                  <a:lnTo>
                    <a:pt x="1" y="8734"/>
                  </a:lnTo>
                  <a:cubicBezTo>
                    <a:pt x="1" y="8895"/>
                    <a:pt x="121" y="9030"/>
                    <a:pt x="283" y="9030"/>
                  </a:cubicBezTo>
                  <a:cubicBezTo>
                    <a:pt x="458" y="9030"/>
                    <a:pt x="579" y="8895"/>
                    <a:pt x="579" y="8734"/>
                  </a:cubicBezTo>
                  <a:lnTo>
                    <a:pt x="579" y="7725"/>
                  </a:lnTo>
                  <a:cubicBezTo>
                    <a:pt x="579" y="7240"/>
                    <a:pt x="983" y="6837"/>
                    <a:pt x="1467" y="6837"/>
                  </a:cubicBezTo>
                  <a:lnTo>
                    <a:pt x="10539" y="6837"/>
                  </a:lnTo>
                  <a:cubicBezTo>
                    <a:pt x="11024" y="6837"/>
                    <a:pt x="11427" y="7240"/>
                    <a:pt x="11427" y="7725"/>
                  </a:cubicBezTo>
                  <a:lnTo>
                    <a:pt x="11427" y="9084"/>
                  </a:lnTo>
                  <a:lnTo>
                    <a:pt x="7592" y="9084"/>
                  </a:lnTo>
                  <a:cubicBezTo>
                    <a:pt x="6717" y="9084"/>
                    <a:pt x="6004" y="9798"/>
                    <a:pt x="6004" y="10672"/>
                  </a:cubicBezTo>
                  <a:cubicBezTo>
                    <a:pt x="6004" y="11547"/>
                    <a:pt x="6717" y="12260"/>
                    <a:pt x="7592" y="12260"/>
                  </a:cubicBezTo>
                  <a:lnTo>
                    <a:pt x="11427" y="12260"/>
                  </a:lnTo>
                  <a:lnTo>
                    <a:pt x="11427" y="13620"/>
                  </a:lnTo>
                  <a:cubicBezTo>
                    <a:pt x="11427" y="14105"/>
                    <a:pt x="11024" y="14495"/>
                    <a:pt x="10539" y="14495"/>
                  </a:cubicBezTo>
                  <a:lnTo>
                    <a:pt x="3594" y="14495"/>
                  </a:lnTo>
                  <a:cubicBezTo>
                    <a:pt x="3432" y="14495"/>
                    <a:pt x="3298" y="14629"/>
                    <a:pt x="3298" y="14791"/>
                  </a:cubicBezTo>
                  <a:cubicBezTo>
                    <a:pt x="3298" y="14952"/>
                    <a:pt x="3432" y="15087"/>
                    <a:pt x="3594" y="15087"/>
                  </a:cubicBezTo>
                  <a:lnTo>
                    <a:pt x="10539" y="15087"/>
                  </a:lnTo>
                  <a:cubicBezTo>
                    <a:pt x="11347" y="15087"/>
                    <a:pt x="12020" y="14428"/>
                    <a:pt x="12020" y="13620"/>
                  </a:cubicBezTo>
                  <a:lnTo>
                    <a:pt x="12020" y="11964"/>
                  </a:lnTo>
                  <a:lnTo>
                    <a:pt x="12020" y="9380"/>
                  </a:lnTo>
                  <a:lnTo>
                    <a:pt x="12020" y="7725"/>
                  </a:lnTo>
                  <a:cubicBezTo>
                    <a:pt x="12020" y="6917"/>
                    <a:pt x="11347" y="6257"/>
                    <a:pt x="10539" y="6257"/>
                  </a:cubicBezTo>
                  <a:lnTo>
                    <a:pt x="4765" y="6257"/>
                  </a:lnTo>
                  <a:lnTo>
                    <a:pt x="4765" y="4158"/>
                  </a:lnTo>
                  <a:lnTo>
                    <a:pt x="4927" y="4158"/>
                  </a:lnTo>
                  <a:cubicBezTo>
                    <a:pt x="5559" y="4158"/>
                    <a:pt x="6704" y="4050"/>
                    <a:pt x="7457" y="3310"/>
                  </a:cubicBezTo>
                  <a:cubicBezTo>
                    <a:pt x="8480" y="2300"/>
                    <a:pt x="8346" y="564"/>
                    <a:pt x="8319" y="295"/>
                  </a:cubicBezTo>
                  <a:cubicBezTo>
                    <a:pt x="8305" y="227"/>
                    <a:pt x="8278" y="161"/>
                    <a:pt x="8224" y="107"/>
                  </a:cubicBezTo>
                  <a:cubicBezTo>
                    <a:pt x="8170" y="53"/>
                    <a:pt x="8103" y="26"/>
                    <a:pt x="8036" y="26"/>
                  </a:cubicBezTo>
                  <a:cubicBezTo>
                    <a:pt x="8001" y="23"/>
                    <a:pt x="7877" y="13"/>
                    <a:pt x="7694" y="13"/>
                  </a:cubicBezTo>
                  <a:cubicBezTo>
                    <a:pt x="7098" y="13"/>
                    <a:pt x="5881" y="118"/>
                    <a:pt x="5088" y="900"/>
                  </a:cubicBezTo>
                  <a:cubicBezTo>
                    <a:pt x="4805" y="1170"/>
                    <a:pt x="4604" y="1507"/>
                    <a:pt x="4469" y="1843"/>
                  </a:cubicBezTo>
                  <a:cubicBezTo>
                    <a:pt x="4335" y="1507"/>
                    <a:pt x="4146" y="1170"/>
                    <a:pt x="3863" y="900"/>
                  </a:cubicBezTo>
                  <a:cubicBezTo>
                    <a:pt x="3056" y="104"/>
                    <a:pt x="1824" y="1"/>
                    <a:pt x="1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7888938" y="1953375"/>
              <a:ext cx="14500" cy="14825"/>
            </a:xfrm>
            <a:custGeom>
              <a:avLst/>
              <a:gdLst/>
              <a:ahLst/>
              <a:cxnLst/>
              <a:rect l="l" t="t" r="r" b="b"/>
              <a:pathLst>
                <a:path w="580" h="593" extrusionOk="0">
                  <a:moveTo>
                    <a:pt x="284" y="1"/>
                  </a:moveTo>
                  <a:cubicBezTo>
                    <a:pt x="216" y="1"/>
                    <a:pt x="135" y="41"/>
                    <a:pt x="81" y="95"/>
                  </a:cubicBezTo>
                  <a:cubicBezTo>
                    <a:pt x="28" y="149"/>
                    <a:pt x="1" y="216"/>
                    <a:pt x="1" y="297"/>
                  </a:cubicBezTo>
                  <a:cubicBezTo>
                    <a:pt x="1" y="377"/>
                    <a:pt x="28" y="458"/>
                    <a:pt x="81" y="512"/>
                  </a:cubicBezTo>
                  <a:cubicBezTo>
                    <a:pt x="135" y="566"/>
                    <a:pt x="216" y="593"/>
                    <a:pt x="284" y="593"/>
                  </a:cubicBezTo>
                  <a:cubicBezTo>
                    <a:pt x="365" y="593"/>
                    <a:pt x="445" y="566"/>
                    <a:pt x="499" y="512"/>
                  </a:cubicBezTo>
                  <a:cubicBezTo>
                    <a:pt x="553" y="458"/>
                    <a:pt x="580" y="377"/>
                    <a:pt x="580" y="297"/>
                  </a:cubicBezTo>
                  <a:cubicBezTo>
                    <a:pt x="580" y="216"/>
                    <a:pt x="553" y="149"/>
                    <a:pt x="499" y="95"/>
                  </a:cubicBezTo>
                  <a:cubicBezTo>
                    <a:pt x="445" y="41"/>
                    <a:pt x="365"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8021863" y="1850400"/>
              <a:ext cx="14825" cy="14850"/>
            </a:xfrm>
            <a:custGeom>
              <a:avLst/>
              <a:gdLst/>
              <a:ahLst/>
              <a:cxnLst/>
              <a:rect l="l" t="t" r="r" b="b"/>
              <a:pathLst>
                <a:path w="593" h="594" extrusionOk="0">
                  <a:moveTo>
                    <a:pt x="297" y="1"/>
                  </a:moveTo>
                  <a:cubicBezTo>
                    <a:pt x="216" y="1"/>
                    <a:pt x="135" y="28"/>
                    <a:pt x="81" y="82"/>
                  </a:cubicBezTo>
                  <a:cubicBezTo>
                    <a:pt x="28" y="135"/>
                    <a:pt x="1" y="216"/>
                    <a:pt x="1" y="297"/>
                  </a:cubicBezTo>
                  <a:cubicBezTo>
                    <a:pt x="1" y="378"/>
                    <a:pt x="28" y="446"/>
                    <a:pt x="81" y="499"/>
                  </a:cubicBezTo>
                  <a:cubicBezTo>
                    <a:pt x="135" y="553"/>
                    <a:pt x="216" y="593"/>
                    <a:pt x="297" y="593"/>
                  </a:cubicBezTo>
                  <a:cubicBezTo>
                    <a:pt x="378" y="593"/>
                    <a:pt x="444" y="553"/>
                    <a:pt x="498" y="499"/>
                  </a:cubicBezTo>
                  <a:cubicBezTo>
                    <a:pt x="552" y="446"/>
                    <a:pt x="593" y="378"/>
                    <a:pt x="593" y="297"/>
                  </a:cubicBezTo>
                  <a:cubicBezTo>
                    <a:pt x="593" y="216"/>
                    <a:pt x="552" y="135"/>
                    <a:pt x="498" y="82"/>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7880863" y="1786150"/>
              <a:ext cx="86525" cy="14825"/>
            </a:xfrm>
            <a:custGeom>
              <a:avLst/>
              <a:gdLst/>
              <a:ahLst/>
              <a:cxnLst/>
              <a:rect l="l" t="t" r="r" b="b"/>
              <a:pathLst>
                <a:path w="3461" h="593" extrusionOk="0">
                  <a:moveTo>
                    <a:pt x="284" y="1"/>
                  </a:moveTo>
                  <a:cubicBezTo>
                    <a:pt x="122" y="1"/>
                    <a:pt x="1" y="135"/>
                    <a:pt x="1" y="297"/>
                  </a:cubicBezTo>
                  <a:cubicBezTo>
                    <a:pt x="1" y="458"/>
                    <a:pt x="122" y="593"/>
                    <a:pt x="284" y="593"/>
                  </a:cubicBezTo>
                  <a:lnTo>
                    <a:pt x="3164" y="593"/>
                  </a:lnTo>
                  <a:cubicBezTo>
                    <a:pt x="3326" y="593"/>
                    <a:pt x="3460" y="458"/>
                    <a:pt x="3460" y="297"/>
                  </a:cubicBezTo>
                  <a:cubicBezTo>
                    <a:pt x="3460" y="135"/>
                    <a:pt x="3326" y="1"/>
                    <a:pt x="3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7982488" y="1786150"/>
              <a:ext cx="14500" cy="14825"/>
            </a:xfrm>
            <a:custGeom>
              <a:avLst/>
              <a:gdLst/>
              <a:ahLst/>
              <a:cxnLst/>
              <a:rect l="l" t="t" r="r" b="b"/>
              <a:pathLst>
                <a:path w="580" h="593" extrusionOk="0">
                  <a:moveTo>
                    <a:pt x="284" y="1"/>
                  </a:moveTo>
                  <a:cubicBezTo>
                    <a:pt x="216" y="1"/>
                    <a:pt x="135" y="40"/>
                    <a:pt x="81" y="94"/>
                  </a:cubicBezTo>
                  <a:cubicBezTo>
                    <a:pt x="27" y="148"/>
                    <a:pt x="0" y="216"/>
                    <a:pt x="0" y="297"/>
                  </a:cubicBezTo>
                  <a:cubicBezTo>
                    <a:pt x="0" y="378"/>
                    <a:pt x="27" y="458"/>
                    <a:pt x="81" y="512"/>
                  </a:cubicBezTo>
                  <a:cubicBezTo>
                    <a:pt x="135" y="566"/>
                    <a:pt x="216" y="593"/>
                    <a:pt x="284" y="593"/>
                  </a:cubicBezTo>
                  <a:cubicBezTo>
                    <a:pt x="364" y="593"/>
                    <a:pt x="445" y="566"/>
                    <a:pt x="499" y="512"/>
                  </a:cubicBezTo>
                  <a:cubicBezTo>
                    <a:pt x="553" y="458"/>
                    <a:pt x="580" y="378"/>
                    <a:pt x="580" y="297"/>
                  </a:cubicBezTo>
                  <a:cubicBezTo>
                    <a:pt x="580" y="216"/>
                    <a:pt x="553" y="148"/>
                    <a:pt x="499" y="94"/>
                  </a:cubicBezTo>
                  <a:cubicBezTo>
                    <a:pt x="445" y="40"/>
                    <a:pt x="364"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3"/>
          <p:cNvGrpSpPr/>
          <p:nvPr/>
        </p:nvGrpSpPr>
        <p:grpSpPr>
          <a:xfrm>
            <a:off x="1362357" y="2022739"/>
            <a:ext cx="339050" cy="267371"/>
            <a:chOff x="1000963" y="2345400"/>
            <a:chExt cx="377225" cy="297475"/>
          </a:xfrm>
        </p:grpSpPr>
        <p:sp>
          <p:nvSpPr>
            <p:cNvPr id="2622" name="Google Shape;2622;p63"/>
            <p:cNvSpPr/>
            <p:nvPr/>
          </p:nvSpPr>
          <p:spPr>
            <a:xfrm>
              <a:off x="1000963" y="2345400"/>
              <a:ext cx="377225" cy="297475"/>
            </a:xfrm>
            <a:custGeom>
              <a:avLst/>
              <a:gdLst/>
              <a:ahLst/>
              <a:cxnLst/>
              <a:rect l="l" t="t" r="r" b="b"/>
              <a:pathLst>
                <a:path w="15089" h="11899" extrusionOk="0">
                  <a:moveTo>
                    <a:pt x="888" y="1"/>
                  </a:moveTo>
                  <a:cubicBezTo>
                    <a:pt x="404" y="1"/>
                    <a:pt x="0" y="390"/>
                    <a:pt x="0" y="875"/>
                  </a:cubicBezTo>
                  <a:lnTo>
                    <a:pt x="0" y="11010"/>
                  </a:lnTo>
                  <a:cubicBezTo>
                    <a:pt x="0" y="11495"/>
                    <a:pt x="404" y="11899"/>
                    <a:pt x="888" y="11899"/>
                  </a:cubicBezTo>
                  <a:lnTo>
                    <a:pt x="4671" y="11899"/>
                  </a:lnTo>
                  <a:cubicBezTo>
                    <a:pt x="4833" y="11899"/>
                    <a:pt x="4967" y="11764"/>
                    <a:pt x="4967" y="11603"/>
                  </a:cubicBezTo>
                  <a:cubicBezTo>
                    <a:pt x="4967" y="11441"/>
                    <a:pt x="4833" y="11307"/>
                    <a:pt x="4671" y="11307"/>
                  </a:cubicBezTo>
                  <a:lnTo>
                    <a:pt x="888" y="11307"/>
                  </a:lnTo>
                  <a:cubicBezTo>
                    <a:pt x="727" y="11307"/>
                    <a:pt x="592" y="11172"/>
                    <a:pt x="592" y="11010"/>
                  </a:cubicBezTo>
                  <a:lnTo>
                    <a:pt x="592" y="875"/>
                  </a:lnTo>
                  <a:cubicBezTo>
                    <a:pt x="592" y="713"/>
                    <a:pt x="727" y="579"/>
                    <a:pt x="888" y="579"/>
                  </a:cubicBezTo>
                  <a:lnTo>
                    <a:pt x="14200" y="579"/>
                  </a:lnTo>
                  <a:cubicBezTo>
                    <a:pt x="14362" y="579"/>
                    <a:pt x="14497" y="713"/>
                    <a:pt x="14497" y="875"/>
                  </a:cubicBezTo>
                  <a:lnTo>
                    <a:pt x="14497" y="11010"/>
                  </a:lnTo>
                  <a:cubicBezTo>
                    <a:pt x="14497" y="11172"/>
                    <a:pt x="14362" y="11307"/>
                    <a:pt x="14200" y="11307"/>
                  </a:cubicBezTo>
                  <a:lnTo>
                    <a:pt x="7148" y="11307"/>
                  </a:lnTo>
                  <a:cubicBezTo>
                    <a:pt x="6986" y="11307"/>
                    <a:pt x="6852" y="11441"/>
                    <a:pt x="6852" y="11603"/>
                  </a:cubicBezTo>
                  <a:cubicBezTo>
                    <a:pt x="6852" y="11764"/>
                    <a:pt x="6986" y="11899"/>
                    <a:pt x="7148" y="11899"/>
                  </a:cubicBezTo>
                  <a:lnTo>
                    <a:pt x="14200" y="11899"/>
                  </a:lnTo>
                  <a:cubicBezTo>
                    <a:pt x="14685" y="11899"/>
                    <a:pt x="15089" y="11495"/>
                    <a:pt x="15089" y="11010"/>
                  </a:cubicBezTo>
                  <a:lnTo>
                    <a:pt x="15089" y="875"/>
                  </a:lnTo>
                  <a:cubicBezTo>
                    <a:pt x="15089" y="390"/>
                    <a:pt x="14685" y="1"/>
                    <a:pt x="14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1141288" y="2628050"/>
              <a:ext cx="14475" cy="14825"/>
            </a:xfrm>
            <a:custGeom>
              <a:avLst/>
              <a:gdLst/>
              <a:ahLst/>
              <a:cxnLst/>
              <a:rect l="l" t="t" r="r" b="b"/>
              <a:pathLst>
                <a:path w="579" h="593" extrusionOk="0">
                  <a:moveTo>
                    <a:pt x="296" y="1"/>
                  </a:moveTo>
                  <a:cubicBezTo>
                    <a:pt x="216" y="1"/>
                    <a:pt x="135" y="28"/>
                    <a:pt x="81" y="81"/>
                  </a:cubicBezTo>
                  <a:cubicBezTo>
                    <a:pt x="27" y="135"/>
                    <a:pt x="0" y="216"/>
                    <a:pt x="0" y="297"/>
                  </a:cubicBezTo>
                  <a:cubicBezTo>
                    <a:pt x="0" y="377"/>
                    <a:pt x="27" y="444"/>
                    <a:pt x="81" y="498"/>
                  </a:cubicBezTo>
                  <a:cubicBezTo>
                    <a:pt x="135" y="552"/>
                    <a:pt x="216" y="593"/>
                    <a:pt x="296" y="593"/>
                  </a:cubicBezTo>
                  <a:cubicBezTo>
                    <a:pt x="363" y="593"/>
                    <a:pt x="444" y="552"/>
                    <a:pt x="498" y="498"/>
                  </a:cubicBezTo>
                  <a:cubicBezTo>
                    <a:pt x="552" y="444"/>
                    <a:pt x="578" y="377"/>
                    <a:pt x="578" y="297"/>
                  </a:cubicBezTo>
                  <a:cubicBezTo>
                    <a:pt x="578"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1033263" y="2374650"/>
              <a:ext cx="309600" cy="238625"/>
            </a:xfrm>
            <a:custGeom>
              <a:avLst/>
              <a:gdLst/>
              <a:ahLst/>
              <a:cxnLst/>
              <a:rect l="l" t="t" r="r" b="b"/>
              <a:pathLst>
                <a:path w="12384" h="9545" extrusionOk="0">
                  <a:moveTo>
                    <a:pt x="11360" y="593"/>
                  </a:moveTo>
                  <a:lnTo>
                    <a:pt x="5021" y="6946"/>
                  </a:lnTo>
                  <a:lnTo>
                    <a:pt x="2881" y="4807"/>
                  </a:lnTo>
                  <a:cubicBezTo>
                    <a:pt x="2820" y="4746"/>
                    <a:pt x="2743" y="4715"/>
                    <a:pt x="2667" y="4715"/>
                  </a:cubicBezTo>
                  <a:cubicBezTo>
                    <a:pt x="2592" y="4715"/>
                    <a:pt x="2518" y="4746"/>
                    <a:pt x="2464" y="4807"/>
                  </a:cubicBezTo>
                  <a:lnTo>
                    <a:pt x="592" y="6664"/>
                  </a:lnTo>
                  <a:lnTo>
                    <a:pt x="592" y="593"/>
                  </a:lnTo>
                  <a:close/>
                  <a:moveTo>
                    <a:pt x="2356" y="5735"/>
                  </a:moveTo>
                  <a:lnTo>
                    <a:pt x="2356" y="8952"/>
                  </a:lnTo>
                  <a:lnTo>
                    <a:pt x="592" y="8952"/>
                  </a:lnTo>
                  <a:lnTo>
                    <a:pt x="592" y="7499"/>
                  </a:lnTo>
                  <a:lnTo>
                    <a:pt x="2356" y="5735"/>
                  </a:lnTo>
                  <a:close/>
                  <a:moveTo>
                    <a:pt x="2948" y="5708"/>
                  </a:moveTo>
                  <a:lnTo>
                    <a:pt x="4725" y="7472"/>
                  </a:lnTo>
                  <a:lnTo>
                    <a:pt x="4725" y="8952"/>
                  </a:lnTo>
                  <a:lnTo>
                    <a:pt x="2948" y="8952"/>
                  </a:lnTo>
                  <a:lnTo>
                    <a:pt x="2948" y="5708"/>
                  </a:lnTo>
                  <a:close/>
                  <a:moveTo>
                    <a:pt x="7080" y="5722"/>
                  </a:moveTo>
                  <a:lnTo>
                    <a:pt x="7080" y="8952"/>
                  </a:lnTo>
                  <a:lnTo>
                    <a:pt x="5303" y="8952"/>
                  </a:lnTo>
                  <a:lnTo>
                    <a:pt x="5303" y="7485"/>
                  </a:lnTo>
                  <a:lnTo>
                    <a:pt x="7080" y="5722"/>
                  </a:lnTo>
                  <a:close/>
                  <a:moveTo>
                    <a:pt x="9436" y="3366"/>
                  </a:moveTo>
                  <a:lnTo>
                    <a:pt x="9436" y="8952"/>
                  </a:lnTo>
                  <a:lnTo>
                    <a:pt x="7659" y="8952"/>
                  </a:lnTo>
                  <a:lnTo>
                    <a:pt x="7659" y="5143"/>
                  </a:lnTo>
                  <a:lnTo>
                    <a:pt x="7659" y="5130"/>
                  </a:lnTo>
                  <a:lnTo>
                    <a:pt x="9436" y="3366"/>
                  </a:lnTo>
                  <a:close/>
                  <a:moveTo>
                    <a:pt x="11791" y="997"/>
                  </a:moveTo>
                  <a:lnTo>
                    <a:pt x="11791" y="8952"/>
                  </a:lnTo>
                  <a:lnTo>
                    <a:pt x="10028" y="8952"/>
                  </a:lnTo>
                  <a:lnTo>
                    <a:pt x="10028" y="2774"/>
                  </a:lnTo>
                  <a:lnTo>
                    <a:pt x="11791" y="997"/>
                  </a:lnTo>
                  <a:close/>
                  <a:moveTo>
                    <a:pt x="296" y="1"/>
                  </a:moveTo>
                  <a:cubicBezTo>
                    <a:pt x="135" y="1"/>
                    <a:pt x="0" y="136"/>
                    <a:pt x="0" y="297"/>
                  </a:cubicBezTo>
                  <a:lnTo>
                    <a:pt x="0" y="7377"/>
                  </a:lnTo>
                  <a:lnTo>
                    <a:pt x="0" y="9248"/>
                  </a:lnTo>
                  <a:cubicBezTo>
                    <a:pt x="0" y="9410"/>
                    <a:pt x="135" y="9544"/>
                    <a:pt x="296" y="9544"/>
                  </a:cubicBezTo>
                  <a:lnTo>
                    <a:pt x="12087" y="9544"/>
                  </a:lnTo>
                  <a:cubicBezTo>
                    <a:pt x="12248" y="9544"/>
                    <a:pt x="12383" y="9410"/>
                    <a:pt x="12383" y="9248"/>
                  </a:cubicBezTo>
                  <a:lnTo>
                    <a:pt x="12383" y="297"/>
                  </a:lnTo>
                  <a:cubicBezTo>
                    <a:pt x="12383" y="136"/>
                    <a:pt x="12248" y="1"/>
                    <a:pt x="120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1077663" y="2399900"/>
              <a:ext cx="44125" cy="79775"/>
            </a:xfrm>
            <a:custGeom>
              <a:avLst/>
              <a:gdLst/>
              <a:ahLst/>
              <a:cxnLst/>
              <a:rect l="l" t="t" r="r" b="b"/>
              <a:pathLst>
                <a:path w="1765" h="3191" extrusionOk="0">
                  <a:moveTo>
                    <a:pt x="876" y="1"/>
                  </a:moveTo>
                  <a:cubicBezTo>
                    <a:pt x="715" y="1"/>
                    <a:pt x="593" y="136"/>
                    <a:pt x="593" y="297"/>
                  </a:cubicBezTo>
                  <a:cubicBezTo>
                    <a:pt x="243" y="405"/>
                    <a:pt x="1" y="714"/>
                    <a:pt x="1" y="1078"/>
                  </a:cubicBezTo>
                  <a:cubicBezTo>
                    <a:pt x="1" y="1535"/>
                    <a:pt x="392" y="1898"/>
                    <a:pt x="876" y="1898"/>
                  </a:cubicBezTo>
                  <a:cubicBezTo>
                    <a:pt x="1038" y="1898"/>
                    <a:pt x="1172" y="2006"/>
                    <a:pt x="1172" y="2141"/>
                  </a:cubicBezTo>
                  <a:cubicBezTo>
                    <a:pt x="1172" y="2275"/>
                    <a:pt x="1038" y="2383"/>
                    <a:pt x="876" y="2383"/>
                  </a:cubicBezTo>
                  <a:cubicBezTo>
                    <a:pt x="715" y="2383"/>
                    <a:pt x="593" y="2275"/>
                    <a:pt x="593" y="2141"/>
                  </a:cubicBezTo>
                  <a:cubicBezTo>
                    <a:pt x="593" y="1979"/>
                    <a:pt x="458" y="1844"/>
                    <a:pt x="297" y="1844"/>
                  </a:cubicBezTo>
                  <a:cubicBezTo>
                    <a:pt x="135" y="1844"/>
                    <a:pt x="1" y="1979"/>
                    <a:pt x="1" y="2141"/>
                  </a:cubicBezTo>
                  <a:cubicBezTo>
                    <a:pt x="1" y="2504"/>
                    <a:pt x="243" y="2814"/>
                    <a:pt x="593" y="2921"/>
                  </a:cubicBezTo>
                  <a:cubicBezTo>
                    <a:pt x="607" y="3070"/>
                    <a:pt x="728" y="3190"/>
                    <a:pt x="876" y="3190"/>
                  </a:cubicBezTo>
                  <a:cubicBezTo>
                    <a:pt x="1038" y="3190"/>
                    <a:pt x="1158" y="3070"/>
                    <a:pt x="1172" y="2921"/>
                  </a:cubicBezTo>
                  <a:cubicBezTo>
                    <a:pt x="1522" y="2814"/>
                    <a:pt x="1765" y="2504"/>
                    <a:pt x="1765" y="2141"/>
                  </a:cubicBezTo>
                  <a:cubicBezTo>
                    <a:pt x="1765" y="1683"/>
                    <a:pt x="1374" y="1320"/>
                    <a:pt x="876" y="1320"/>
                  </a:cubicBezTo>
                  <a:cubicBezTo>
                    <a:pt x="715" y="1320"/>
                    <a:pt x="593" y="1212"/>
                    <a:pt x="593" y="1078"/>
                  </a:cubicBezTo>
                  <a:cubicBezTo>
                    <a:pt x="593" y="943"/>
                    <a:pt x="715" y="835"/>
                    <a:pt x="876" y="835"/>
                  </a:cubicBezTo>
                  <a:cubicBezTo>
                    <a:pt x="1038" y="835"/>
                    <a:pt x="1172" y="943"/>
                    <a:pt x="1172" y="1078"/>
                  </a:cubicBezTo>
                  <a:cubicBezTo>
                    <a:pt x="1172" y="1239"/>
                    <a:pt x="1307" y="1374"/>
                    <a:pt x="1468" y="1374"/>
                  </a:cubicBezTo>
                  <a:cubicBezTo>
                    <a:pt x="1630" y="1374"/>
                    <a:pt x="1765" y="1239"/>
                    <a:pt x="1765" y="1078"/>
                  </a:cubicBezTo>
                  <a:cubicBezTo>
                    <a:pt x="1765" y="714"/>
                    <a:pt x="1522" y="405"/>
                    <a:pt x="1172" y="297"/>
                  </a:cubicBezTo>
                  <a:cubicBezTo>
                    <a:pt x="1172" y="136"/>
                    <a:pt x="1038" y="1"/>
                    <a:pt x="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1151388" y="2411675"/>
              <a:ext cx="65300" cy="14500"/>
            </a:xfrm>
            <a:custGeom>
              <a:avLst/>
              <a:gdLst/>
              <a:ahLst/>
              <a:cxnLst/>
              <a:rect l="l" t="t" r="r" b="b"/>
              <a:pathLst>
                <a:path w="2612" h="580" extrusionOk="0">
                  <a:moveTo>
                    <a:pt x="282" y="1"/>
                  </a:moveTo>
                  <a:cubicBezTo>
                    <a:pt x="121" y="1"/>
                    <a:pt x="0" y="122"/>
                    <a:pt x="0" y="284"/>
                  </a:cubicBezTo>
                  <a:cubicBezTo>
                    <a:pt x="0" y="458"/>
                    <a:pt x="121" y="580"/>
                    <a:pt x="282" y="580"/>
                  </a:cubicBezTo>
                  <a:lnTo>
                    <a:pt x="2315" y="580"/>
                  </a:lnTo>
                  <a:cubicBezTo>
                    <a:pt x="2490" y="580"/>
                    <a:pt x="2611" y="458"/>
                    <a:pt x="2611" y="284"/>
                  </a:cubicBezTo>
                  <a:cubicBezTo>
                    <a:pt x="2611" y="122"/>
                    <a:pt x="2490" y="1"/>
                    <a:pt x="23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1231463" y="2411675"/>
              <a:ext cx="14475" cy="14500"/>
            </a:xfrm>
            <a:custGeom>
              <a:avLst/>
              <a:gdLst/>
              <a:ahLst/>
              <a:cxnLst/>
              <a:rect l="l" t="t" r="r" b="b"/>
              <a:pathLst>
                <a:path w="579" h="580" extrusionOk="0">
                  <a:moveTo>
                    <a:pt x="283" y="1"/>
                  </a:moveTo>
                  <a:cubicBezTo>
                    <a:pt x="216" y="1"/>
                    <a:pt x="135" y="27"/>
                    <a:pt x="81" y="81"/>
                  </a:cubicBezTo>
                  <a:cubicBezTo>
                    <a:pt x="27" y="135"/>
                    <a:pt x="0" y="216"/>
                    <a:pt x="0" y="284"/>
                  </a:cubicBezTo>
                  <a:cubicBezTo>
                    <a:pt x="0" y="364"/>
                    <a:pt x="27" y="445"/>
                    <a:pt x="81" y="499"/>
                  </a:cubicBezTo>
                  <a:cubicBezTo>
                    <a:pt x="135" y="553"/>
                    <a:pt x="216" y="580"/>
                    <a:pt x="283" y="580"/>
                  </a:cubicBezTo>
                  <a:cubicBezTo>
                    <a:pt x="363" y="580"/>
                    <a:pt x="444" y="553"/>
                    <a:pt x="498" y="499"/>
                  </a:cubicBezTo>
                  <a:cubicBezTo>
                    <a:pt x="552" y="445"/>
                    <a:pt x="579" y="364"/>
                    <a:pt x="579" y="284"/>
                  </a:cubicBezTo>
                  <a:cubicBezTo>
                    <a:pt x="579" y="216"/>
                    <a:pt x="552" y="135"/>
                    <a:pt x="498" y="81"/>
                  </a:cubicBezTo>
                  <a:cubicBezTo>
                    <a:pt x="444" y="27"/>
                    <a:pt x="363"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1151388" y="2447025"/>
              <a:ext cx="56875" cy="14475"/>
            </a:xfrm>
            <a:custGeom>
              <a:avLst/>
              <a:gdLst/>
              <a:ahLst/>
              <a:cxnLst/>
              <a:rect l="l" t="t" r="r" b="b"/>
              <a:pathLst>
                <a:path w="2275" h="579" extrusionOk="0">
                  <a:moveTo>
                    <a:pt x="282" y="0"/>
                  </a:moveTo>
                  <a:cubicBezTo>
                    <a:pt x="121" y="0"/>
                    <a:pt x="0" y="121"/>
                    <a:pt x="0" y="282"/>
                  </a:cubicBezTo>
                  <a:cubicBezTo>
                    <a:pt x="0" y="458"/>
                    <a:pt x="121" y="579"/>
                    <a:pt x="282" y="579"/>
                  </a:cubicBezTo>
                  <a:lnTo>
                    <a:pt x="1978" y="579"/>
                  </a:lnTo>
                  <a:cubicBezTo>
                    <a:pt x="2140" y="579"/>
                    <a:pt x="2274" y="458"/>
                    <a:pt x="2274" y="282"/>
                  </a:cubicBezTo>
                  <a:cubicBezTo>
                    <a:pt x="2274" y="121"/>
                    <a:pt x="2140" y="0"/>
                    <a:pt x="19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1345513" y="2486725"/>
              <a:ext cx="14825" cy="14825"/>
            </a:xfrm>
            <a:custGeom>
              <a:avLst/>
              <a:gdLst/>
              <a:ahLst/>
              <a:cxnLst/>
              <a:rect l="l" t="t" r="r" b="b"/>
              <a:pathLst>
                <a:path w="593" h="593" extrusionOk="0">
                  <a:moveTo>
                    <a:pt x="297" y="1"/>
                  </a:moveTo>
                  <a:cubicBezTo>
                    <a:pt x="216" y="1"/>
                    <a:pt x="149" y="27"/>
                    <a:pt x="95" y="81"/>
                  </a:cubicBezTo>
                  <a:cubicBezTo>
                    <a:pt x="42" y="135"/>
                    <a:pt x="1" y="216"/>
                    <a:pt x="1" y="297"/>
                  </a:cubicBezTo>
                  <a:cubicBezTo>
                    <a:pt x="1" y="363"/>
                    <a:pt x="42" y="444"/>
                    <a:pt x="95" y="498"/>
                  </a:cubicBezTo>
                  <a:cubicBezTo>
                    <a:pt x="149" y="552"/>
                    <a:pt x="216" y="593"/>
                    <a:pt x="297" y="593"/>
                  </a:cubicBezTo>
                  <a:cubicBezTo>
                    <a:pt x="378" y="593"/>
                    <a:pt x="458" y="552"/>
                    <a:pt x="512" y="498"/>
                  </a:cubicBezTo>
                  <a:cubicBezTo>
                    <a:pt x="566" y="444"/>
                    <a:pt x="593" y="363"/>
                    <a:pt x="593" y="297"/>
                  </a:cubicBezTo>
                  <a:cubicBezTo>
                    <a:pt x="593" y="216"/>
                    <a:pt x="566" y="135"/>
                    <a:pt x="512" y="81"/>
                  </a:cubicBezTo>
                  <a:cubicBezTo>
                    <a:pt x="458" y="27"/>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63"/>
          <p:cNvGrpSpPr/>
          <p:nvPr/>
        </p:nvGrpSpPr>
        <p:grpSpPr>
          <a:xfrm>
            <a:off x="2065219" y="1986742"/>
            <a:ext cx="283414" cy="339072"/>
            <a:chOff x="1782963" y="2305350"/>
            <a:chExt cx="315325" cy="377250"/>
          </a:xfrm>
        </p:grpSpPr>
        <p:sp>
          <p:nvSpPr>
            <p:cNvPr id="2631" name="Google Shape;2631;p63"/>
            <p:cNvSpPr/>
            <p:nvPr/>
          </p:nvSpPr>
          <p:spPr>
            <a:xfrm>
              <a:off x="1782963" y="2345400"/>
              <a:ext cx="315325" cy="337200"/>
            </a:xfrm>
            <a:custGeom>
              <a:avLst/>
              <a:gdLst/>
              <a:ahLst/>
              <a:cxnLst/>
              <a:rect l="l" t="t" r="r" b="b"/>
              <a:pathLst>
                <a:path w="12613" h="13488" extrusionOk="0">
                  <a:moveTo>
                    <a:pt x="8426" y="8897"/>
                  </a:moveTo>
                  <a:cubicBezTo>
                    <a:pt x="9530" y="8897"/>
                    <a:pt x="10432" y="9785"/>
                    <a:pt x="10432" y="10889"/>
                  </a:cubicBezTo>
                  <a:cubicBezTo>
                    <a:pt x="10432" y="11993"/>
                    <a:pt x="9530" y="12895"/>
                    <a:pt x="8426" y="12895"/>
                  </a:cubicBezTo>
                  <a:cubicBezTo>
                    <a:pt x="7322" y="12895"/>
                    <a:pt x="6421" y="11993"/>
                    <a:pt x="6421" y="10889"/>
                  </a:cubicBezTo>
                  <a:cubicBezTo>
                    <a:pt x="6421" y="9785"/>
                    <a:pt x="7322" y="8897"/>
                    <a:pt x="8426" y="8897"/>
                  </a:cubicBezTo>
                  <a:close/>
                  <a:moveTo>
                    <a:pt x="2531" y="1"/>
                  </a:moveTo>
                  <a:cubicBezTo>
                    <a:pt x="2369" y="1"/>
                    <a:pt x="2235" y="121"/>
                    <a:pt x="2235" y="283"/>
                  </a:cubicBezTo>
                  <a:lnTo>
                    <a:pt x="2235" y="2329"/>
                  </a:lnTo>
                  <a:lnTo>
                    <a:pt x="2154" y="2329"/>
                  </a:lnTo>
                  <a:cubicBezTo>
                    <a:pt x="1589" y="2329"/>
                    <a:pt x="1037" y="2544"/>
                    <a:pt x="633" y="2948"/>
                  </a:cubicBezTo>
                  <a:cubicBezTo>
                    <a:pt x="230" y="3365"/>
                    <a:pt x="0" y="3904"/>
                    <a:pt x="0" y="4469"/>
                  </a:cubicBezTo>
                  <a:lnTo>
                    <a:pt x="0" y="11535"/>
                  </a:lnTo>
                  <a:cubicBezTo>
                    <a:pt x="0" y="12612"/>
                    <a:pt x="876" y="13487"/>
                    <a:pt x="1952" y="13487"/>
                  </a:cubicBezTo>
                  <a:lnTo>
                    <a:pt x="10674" y="13487"/>
                  </a:lnTo>
                  <a:cubicBezTo>
                    <a:pt x="11737" y="13487"/>
                    <a:pt x="12613" y="12612"/>
                    <a:pt x="12613" y="11535"/>
                  </a:cubicBezTo>
                  <a:lnTo>
                    <a:pt x="12613" y="4469"/>
                  </a:lnTo>
                  <a:cubicBezTo>
                    <a:pt x="12613" y="3904"/>
                    <a:pt x="12383" y="3365"/>
                    <a:pt x="11979" y="2948"/>
                  </a:cubicBezTo>
                  <a:cubicBezTo>
                    <a:pt x="11643" y="2612"/>
                    <a:pt x="11213" y="2409"/>
                    <a:pt x="10755" y="2342"/>
                  </a:cubicBezTo>
                  <a:lnTo>
                    <a:pt x="10755" y="283"/>
                  </a:lnTo>
                  <a:cubicBezTo>
                    <a:pt x="10755" y="121"/>
                    <a:pt x="10621" y="1"/>
                    <a:pt x="10459" y="1"/>
                  </a:cubicBezTo>
                  <a:lnTo>
                    <a:pt x="7699" y="1"/>
                  </a:lnTo>
                  <a:cubicBezTo>
                    <a:pt x="7538" y="1"/>
                    <a:pt x="7403" y="121"/>
                    <a:pt x="7403" y="283"/>
                  </a:cubicBezTo>
                  <a:cubicBezTo>
                    <a:pt x="7403" y="458"/>
                    <a:pt x="7538" y="579"/>
                    <a:pt x="7699" y="579"/>
                  </a:cubicBezTo>
                  <a:lnTo>
                    <a:pt x="10163" y="579"/>
                  </a:lnTo>
                  <a:lnTo>
                    <a:pt x="10163" y="2612"/>
                  </a:lnTo>
                  <a:cubicBezTo>
                    <a:pt x="10163" y="2692"/>
                    <a:pt x="10190" y="2773"/>
                    <a:pt x="10257" y="2827"/>
                  </a:cubicBezTo>
                  <a:cubicBezTo>
                    <a:pt x="10310" y="2881"/>
                    <a:pt x="10378" y="2908"/>
                    <a:pt x="10459" y="2908"/>
                  </a:cubicBezTo>
                  <a:cubicBezTo>
                    <a:pt x="10876" y="2908"/>
                    <a:pt x="11267" y="3069"/>
                    <a:pt x="11563" y="3365"/>
                  </a:cubicBezTo>
                  <a:cubicBezTo>
                    <a:pt x="11859" y="3662"/>
                    <a:pt x="12020" y="4051"/>
                    <a:pt x="12020" y="4469"/>
                  </a:cubicBezTo>
                  <a:lnTo>
                    <a:pt x="12020" y="11535"/>
                  </a:lnTo>
                  <a:cubicBezTo>
                    <a:pt x="12020" y="12289"/>
                    <a:pt x="11414" y="12895"/>
                    <a:pt x="10674" y="12895"/>
                  </a:cubicBezTo>
                  <a:lnTo>
                    <a:pt x="10068" y="12895"/>
                  </a:lnTo>
                  <a:cubicBezTo>
                    <a:pt x="10647" y="12423"/>
                    <a:pt x="11024" y="11696"/>
                    <a:pt x="11024" y="10889"/>
                  </a:cubicBezTo>
                  <a:cubicBezTo>
                    <a:pt x="11024" y="9462"/>
                    <a:pt x="9853" y="8305"/>
                    <a:pt x="8426" y="8305"/>
                  </a:cubicBezTo>
                  <a:cubicBezTo>
                    <a:pt x="6999" y="8305"/>
                    <a:pt x="5842" y="9462"/>
                    <a:pt x="5842" y="10889"/>
                  </a:cubicBezTo>
                  <a:cubicBezTo>
                    <a:pt x="5842" y="11696"/>
                    <a:pt x="6206" y="12423"/>
                    <a:pt x="6784" y="12895"/>
                  </a:cubicBezTo>
                  <a:lnTo>
                    <a:pt x="1952" y="12895"/>
                  </a:lnTo>
                  <a:cubicBezTo>
                    <a:pt x="1199" y="12895"/>
                    <a:pt x="593" y="12289"/>
                    <a:pt x="593" y="11535"/>
                  </a:cubicBezTo>
                  <a:lnTo>
                    <a:pt x="593" y="4469"/>
                  </a:lnTo>
                  <a:cubicBezTo>
                    <a:pt x="593" y="4051"/>
                    <a:pt x="754" y="3662"/>
                    <a:pt x="1050" y="3365"/>
                  </a:cubicBezTo>
                  <a:cubicBezTo>
                    <a:pt x="1346" y="3069"/>
                    <a:pt x="1737" y="2908"/>
                    <a:pt x="2154" y="2908"/>
                  </a:cubicBezTo>
                  <a:lnTo>
                    <a:pt x="2531" y="2908"/>
                  </a:lnTo>
                  <a:cubicBezTo>
                    <a:pt x="2611" y="2908"/>
                    <a:pt x="2692" y="2881"/>
                    <a:pt x="2746" y="2827"/>
                  </a:cubicBezTo>
                  <a:cubicBezTo>
                    <a:pt x="2800" y="2773"/>
                    <a:pt x="2827" y="2692"/>
                    <a:pt x="2827" y="2612"/>
                  </a:cubicBezTo>
                  <a:lnTo>
                    <a:pt x="2827" y="579"/>
                  </a:lnTo>
                  <a:lnTo>
                    <a:pt x="3581" y="579"/>
                  </a:lnTo>
                  <a:cubicBezTo>
                    <a:pt x="3742" y="579"/>
                    <a:pt x="3877" y="458"/>
                    <a:pt x="3877" y="283"/>
                  </a:cubicBezTo>
                  <a:cubicBezTo>
                    <a:pt x="3877" y="121"/>
                    <a:pt x="3742" y="1"/>
                    <a:pt x="3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1968388" y="2571525"/>
              <a:ext cx="50500" cy="93900"/>
            </a:xfrm>
            <a:custGeom>
              <a:avLst/>
              <a:gdLst/>
              <a:ahLst/>
              <a:cxnLst/>
              <a:rect l="l" t="t" r="r" b="b"/>
              <a:pathLst>
                <a:path w="2020" h="3756" extrusionOk="0">
                  <a:moveTo>
                    <a:pt x="1009" y="0"/>
                  </a:moveTo>
                  <a:cubicBezTo>
                    <a:pt x="848" y="0"/>
                    <a:pt x="713" y="135"/>
                    <a:pt x="713" y="296"/>
                  </a:cubicBezTo>
                  <a:lnTo>
                    <a:pt x="713" y="336"/>
                  </a:lnTo>
                  <a:cubicBezTo>
                    <a:pt x="309" y="458"/>
                    <a:pt x="0" y="821"/>
                    <a:pt x="0" y="1239"/>
                  </a:cubicBezTo>
                  <a:cubicBezTo>
                    <a:pt x="0" y="1763"/>
                    <a:pt x="458" y="2181"/>
                    <a:pt x="1009" y="2181"/>
                  </a:cubicBezTo>
                  <a:cubicBezTo>
                    <a:pt x="1251" y="2181"/>
                    <a:pt x="1440" y="2342"/>
                    <a:pt x="1440" y="2544"/>
                  </a:cubicBezTo>
                  <a:cubicBezTo>
                    <a:pt x="1440" y="2732"/>
                    <a:pt x="1251" y="2894"/>
                    <a:pt x="1009" y="2894"/>
                  </a:cubicBezTo>
                  <a:cubicBezTo>
                    <a:pt x="781" y="2894"/>
                    <a:pt x="592" y="2732"/>
                    <a:pt x="592" y="2544"/>
                  </a:cubicBezTo>
                  <a:cubicBezTo>
                    <a:pt x="592" y="2382"/>
                    <a:pt x="458" y="2248"/>
                    <a:pt x="296" y="2248"/>
                  </a:cubicBezTo>
                  <a:cubicBezTo>
                    <a:pt x="135" y="2248"/>
                    <a:pt x="0" y="2382"/>
                    <a:pt x="0" y="2544"/>
                  </a:cubicBezTo>
                  <a:cubicBezTo>
                    <a:pt x="0" y="2961"/>
                    <a:pt x="309" y="3324"/>
                    <a:pt x="713" y="3446"/>
                  </a:cubicBezTo>
                  <a:lnTo>
                    <a:pt x="713" y="3459"/>
                  </a:lnTo>
                  <a:cubicBezTo>
                    <a:pt x="713" y="3620"/>
                    <a:pt x="848" y="3755"/>
                    <a:pt x="1009" y="3755"/>
                  </a:cubicBezTo>
                  <a:cubicBezTo>
                    <a:pt x="1171" y="3755"/>
                    <a:pt x="1305" y="3620"/>
                    <a:pt x="1305" y="3459"/>
                  </a:cubicBezTo>
                  <a:lnTo>
                    <a:pt x="1305" y="3446"/>
                  </a:lnTo>
                  <a:cubicBezTo>
                    <a:pt x="1723" y="3324"/>
                    <a:pt x="2019" y="2961"/>
                    <a:pt x="2019" y="2544"/>
                  </a:cubicBezTo>
                  <a:cubicBezTo>
                    <a:pt x="2019" y="2019"/>
                    <a:pt x="1574" y="1602"/>
                    <a:pt x="1009" y="1602"/>
                  </a:cubicBezTo>
                  <a:cubicBezTo>
                    <a:pt x="781" y="1602"/>
                    <a:pt x="592" y="1440"/>
                    <a:pt x="592" y="1239"/>
                  </a:cubicBezTo>
                  <a:cubicBezTo>
                    <a:pt x="592" y="1050"/>
                    <a:pt x="781" y="889"/>
                    <a:pt x="1009" y="889"/>
                  </a:cubicBezTo>
                  <a:cubicBezTo>
                    <a:pt x="1251" y="889"/>
                    <a:pt x="1440" y="1050"/>
                    <a:pt x="1440" y="1239"/>
                  </a:cubicBezTo>
                  <a:cubicBezTo>
                    <a:pt x="1440" y="1400"/>
                    <a:pt x="1561" y="1535"/>
                    <a:pt x="1723" y="1535"/>
                  </a:cubicBezTo>
                  <a:cubicBezTo>
                    <a:pt x="1897" y="1535"/>
                    <a:pt x="2019" y="1400"/>
                    <a:pt x="2019" y="1239"/>
                  </a:cubicBezTo>
                  <a:cubicBezTo>
                    <a:pt x="2019" y="821"/>
                    <a:pt x="1723" y="458"/>
                    <a:pt x="1305" y="336"/>
                  </a:cubicBezTo>
                  <a:lnTo>
                    <a:pt x="1305" y="296"/>
                  </a:lnTo>
                  <a:cubicBezTo>
                    <a:pt x="1305" y="135"/>
                    <a:pt x="1171"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1875838" y="2395525"/>
              <a:ext cx="129575" cy="129900"/>
            </a:xfrm>
            <a:custGeom>
              <a:avLst/>
              <a:gdLst/>
              <a:ahLst/>
              <a:cxnLst/>
              <a:rect l="l" t="t" r="r" b="b"/>
              <a:pathLst>
                <a:path w="5183" h="5196" extrusionOk="0">
                  <a:moveTo>
                    <a:pt x="2584" y="593"/>
                  </a:moveTo>
                  <a:cubicBezTo>
                    <a:pt x="3688" y="593"/>
                    <a:pt x="4590" y="1495"/>
                    <a:pt x="4590" y="2599"/>
                  </a:cubicBezTo>
                  <a:cubicBezTo>
                    <a:pt x="4590" y="3702"/>
                    <a:pt x="3688" y="4604"/>
                    <a:pt x="2584" y="4604"/>
                  </a:cubicBezTo>
                  <a:cubicBezTo>
                    <a:pt x="1481" y="4604"/>
                    <a:pt x="592" y="3702"/>
                    <a:pt x="592" y="2599"/>
                  </a:cubicBezTo>
                  <a:cubicBezTo>
                    <a:pt x="592" y="1495"/>
                    <a:pt x="1481" y="593"/>
                    <a:pt x="2584" y="593"/>
                  </a:cubicBezTo>
                  <a:close/>
                  <a:moveTo>
                    <a:pt x="2584" y="0"/>
                  </a:moveTo>
                  <a:cubicBezTo>
                    <a:pt x="1158" y="0"/>
                    <a:pt x="0" y="1172"/>
                    <a:pt x="0" y="2599"/>
                  </a:cubicBezTo>
                  <a:cubicBezTo>
                    <a:pt x="0" y="4025"/>
                    <a:pt x="1158" y="5196"/>
                    <a:pt x="2584" y="5196"/>
                  </a:cubicBezTo>
                  <a:cubicBezTo>
                    <a:pt x="4025" y="5196"/>
                    <a:pt x="5183" y="4025"/>
                    <a:pt x="5183" y="2599"/>
                  </a:cubicBezTo>
                  <a:cubicBezTo>
                    <a:pt x="5183" y="1172"/>
                    <a:pt x="4025" y="0"/>
                    <a:pt x="2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1915213" y="2414375"/>
              <a:ext cx="50825" cy="93900"/>
            </a:xfrm>
            <a:custGeom>
              <a:avLst/>
              <a:gdLst/>
              <a:ahLst/>
              <a:cxnLst/>
              <a:rect l="l" t="t" r="r" b="b"/>
              <a:pathLst>
                <a:path w="2033" h="3756" extrusionOk="0">
                  <a:moveTo>
                    <a:pt x="1009" y="0"/>
                  </a:moveTo>
                  <a:cubicBezTo>
                    <a:pt x="848" y="0"/>
                    <a:pt x="727" y="122"/>
                    <a:pt x="727" y="296"/>
                  </a:cubicBezTo>
                  <a:lnTo>
                    <a:pt x="727" y="337"/>
                  </a:lnTo>
                  <a:cubicBezTo>
                    <a:pt x="310" y="445"/>
                    <a:pt x="0" y="808"/>
                    <a:pt x="0" y="1238"/>
                  </a:cubicBezTo>
                  <a:cubicBezTo>
                    <a:pt x="0" y="1750"/>
                    <a:pt x="458" y="2181"/>
                    <a:pt x="1009" y="2181"/>
                  </a:cubicBezTo>
                  <a:cubicBezTo>
                    <a:pt x="1252" y="2181"/>
                    <a:pt x="1440" y="2342"/>
                    <a:pt x="1440" y="2531"/>
                  </a:cubicBezTo>
                  <a:cubicBezTo>
                    <a:pt x="1440" y="2733"/>
                    <a:pt x="1252" y="2895"/>
                    <a:pt x="1009" y="2895"/>
                  </a:cubicBezTo>
                  <a:cubicBezTo>
                    <a:pt x="781" y="2895"/>
                    <a:pt x="593" y="2733"/>
                    <a:pt x="593" y="2531"/>
                  </a:cubicBezTo>
                  <a:cubicBezTo>
                    <a:pt x="593" y="2369"/>
                    <a:pt x="458" y="2235"/>
                    <a:pt x="297" y="2235"/>
                  </a:cubicBezTo>
                  <a:cubicBezTo>
                    <a:pt x="135" y="2235"/>
                    <a:pt x="0" y="2369"/>
                    <a:pt x="0" y="2531"/>
                  </a:cubicBezTo>
                  <a:cubicBezTo>
                    <a:pt x="0" y="2961"/>
                    <a:pt x="310" y="3325"/>
                    <a:pt x="727" y="3433"/>
                  </a:cubicBezTo>
                  <a:lnTo>
                    <a:pt x="727" y="3460"/>
                  </a:lnTo>
                  <a:cubicBezTo>
                    <a:pt x="727" y="3621"/>
                    <a:pt x="848" y="3756"/>
                    <a:pt x="1009" y="3756"/>
                  </a:cubicBezTo>
                  <a:cubicBezTo>
                    <a:pt x="1185" y="3756"/>
                    <a:pt x="1306" y="3621"/>
                    <a:pt x="1306" y="3460"/>
                  </a:cubicBezTo>
                  <a:lnTo>
                    <a:pt x="1306" y="3433"/>
                  </a:lnTo>
                  <a:cubicBezTo>
                    <a:pt x="1723" y="3325"/>
                    <a:pt x="2032" y="2961"/>
                    <a:pt x="2032" y="2531"/>
                  </a:cubicBezTo>
                  <a:cubicBezTo>
                    <a:pt x="2032" y="2019"/>
                    <a:pt x="1575" y="1588"/>
                    <a:pt x="1009" y="1588"/>
                  </a:cubicBezTo>
                  <a:cubicBezTo>
                    <a:pt x="781" y="1588"/>
                    <a:pt x="593" y="1427"/>
                    <a:pt x="593" y="1238"/>
                  </a:cubicBezTo>
                  <a:cubicBezTo>
                    <a:pt x="593" y="1037"/>
                    <a:pt x="781" y="876"/>
                    <a:pt x="1009" y="876"/>
                  </a:cubicBezTo>
                  <a:cubicBezTo>
                    <a:pt x="1252" y="876"/>
                    <a:pt x="1440" y="1037"/>
                    <a:pt x="1440" y="1238"/>
                  </a:cubicBezTo>
                  <a:cubicBezTo>
                    <a:pt x="1440" y="1400"/>
                    <a:pt x="1575" y="1535"/>
                    <a:pt x="1736" y="1535"/>
                  </a:cubicBezTo>
                  <a:cubicBezTo>
                    <a:pt x="1898" y="1535"/>
                    <a:pt x="2032" y="1400"/>
                    <a:pt x="2032" y="1238"/>
                  </a:cubicBezTo>
                  <a:cubicBezTo>
                    <a:pt x="2032" y="808"/>
                    <a:pt x="1723" y="445"/>
                    <a:pt x="1306" y="337"/>
                  </a:cubicBezTo>
                  <a:lnTo>
                    <a:pt x="1306" y="296"/>
                  </a:lnTo>
                  <a:cubicBezTo>
                    <a:pt x="1306" y="122"/>
                    <a:pt x="1185"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1933388" y="2305350"/>
              <a:ext cx="14475" cy="62950"/>
            </a:xfrm>
            <a:custGeom>
              <a:avLst/>
              <a:gdLst/>
              <a:ahLst/>
              <a:cxnLst/>
              <a:rect l="l" t="t" r="r" b="b"/>
              <a:pathLst>
                <a:path w="579" h="2518" extrusionOk="0">
                  <a:moveTo>
                    <a:pt x="282" y="0"/>
                  </a:moveTo>
                  <a:cubicBezTo>
                    <a:pt x="121" y="0"/>
                    <a:pt x="0" y="135"/>
                    <a:pt x="0" y="296"/>
                  </a:cubicBezTo>
                  <a:lnTo>
                    <a:pt x="0" y="2222"/>
                  </a:lnTo>
                  <a:cubicBezTo>
                    <a:pt x="0" y="2383"/>
                    <a:pt x="121" y="2518"/>
                    <a:pt x="282" y="2518"/>
                  </a:cubicBezTo>
                  <a:cubicBezTo>
                    <a:pt x="458" y="2518"/>
                    <a:pt x="579" y="2383"/>
                    <a:pt x="579" y="2222"/>
                  </a:cubicBezTo>
                  <a:lnTo>
                    <a:pt x="579" y="296"/>
                  </a:lnTo>
                  <a:cubicBezTo>
                    <a:pt x="579" y="135"/>
                    <a:pt x="458"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2043763" y="2454750"/>
              <a:ext cx="14825" cy="62600"/>
            </a:xfrm>
            <a:custGeom>
              <a:avLst/>
              <a:gdLst/>
              <a:ahLst/>
              <a:cxnLst/>
              <a:rect l="l" t="t" r="r" b="b"/>
              <a:pathLst>
                <a:path w="593" h="2504" extrusionOk="0">
                  <a:moveTo>
                    <a:pt x="296" y="0"/>
                  </a:moveTo>
                  <a:cubicBezTo>
                    <a:pt x="135" y="0"/>
                    <a:pt x="0" y="135"/>
                    <a:pt x="0" y="296"/>
                  </a:cubicBezTo>
                  <a:lnTo>
                    <a:pt x="0" y="2208"/>
                  </a:lnTo>
                  <a:cubicBezTo>
                    <a:pt x="0" y="2383"/>
                    <a:pt x="135" y="2504"/>
                    <a:pt x="296" y="2504"/>
                  </a:cubicBezTo>
                  <a:cubicBezTo>
                    <a:pt x="458" y="2504"/>
                    <a:pt x="592" y="2383"/>
                    <a:pt x="592" y="2208"/>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1900738" y="2334950"/>
              <a:ext cx="14825" cy="49150"/>
            </a:xfrm>
            <a:custGeom>
              <a:avLst/>
              <a:gdLst/>
              <a:ahLst/>
              <a:cxnLst/>
              <a:rect l="l" t="t" r="r" b="b"/>
              <a:pathLst>
                <a:path w="593" h="1966" extrusionOk="0">
                  <a:moveTo>
                    <a:pt x="296" y="1"/>
                  </a:moveTo>
                  <a:cubicBezTo>
                    <a:pt x="135" y="1"/>
                    <a:pt x="0" y="135"/>
                    <a:pt x="0" y="297"/>
                  </a:cubicBezTo>
                  <a:lnTo>
                    <a:pt x="0" y="1670"/>
                  </a:lnTo>
                  <a:cubicBezTo>
                    <a:pt x="0" y="1831"/>
                    <a:pt x="135" y="1966"/>
                    <a:pt x="296" y="1966"/>
                  </a:cubicBezTo>
                  <a:cubicBezTo>
                    <a:pt x="458" y="1966"/>
                    <a:pt x="592" y="1831"/>
                    <a:pt x="592" y="1670"/>
                  </a:cubicBezTo>
                  <a:lnTo>
                    <a:pt x="592" y="297"/>
                  </a:lnTo>
                  <a:cubicBezTo>
                    <a:pt x="592"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2043763" y="2530475"/>
              <a:ext cx="14825" cy="14825"/>
            </a:xfrm>
            <a:custGeom>
              <a:avLst/>
              <a:gdLst/>
              <a:ahLst/>
              <a:cxnLst/>
              <a:rect l="l" t="t" r="r" b="b"/>
              <a:pathLst>
                <a:path w="593" h="593" extrusionOk="0">
                  <a:moveTo>
                    <a:pt x="296" y="0"/>
                  </a:moveTo>
                  <a:cubicBezTo>
                    <a:pt x="215" y="0"/>
                    <a:pt x="148" y="40"/>
                    <a:pt x="94" y="94"/>
                  </a:cubicBezTo>
                  <a:cubicBezTo>
                    <a:pt x="27" y="148"/>
                    <a:pt x="0" y="216"/>
                    <a:pt x="0" y="296"/>
                  </a:cubicBezTo>
                  <a:cubicBezTo>
                    <a:pt x="0" y="377"/>
                    <a:pt x="27" y="444"/>
                    <a:pt x="94" y="512"/>
                  </a:cubicBezTo>
                  <a:cubicBezTo>
                    <a:pt x="148" y="566"/>
                    <a:pt x="215" y="593"/>
                    <a:pt x="296" y="593"/>
                  </a:cubicBezTo>
                  <a:cubicBezTo>
                    <a:pt x="377" y="593"/>
                    <a:pt x="444" y="566"/>
                    <a:pt x="498" y="512"/>
                  </a:cubicBezTo>
                  <a:cubicBezTo>
                    <a:pt x="565" y="444"/>
                    <a:pt x="592" y="377"/>
                    <a:pt x="592" y="296"/>
                  </a:cubicBezTo>
                  <a:cubicBezTo>
                    <a:pt x="592" y="216"/>
                    <a:pt x="565" y="148"/>
                    <a:pt x="498" y="94"/>
                  </a:cubicBezTo>
                  <a:cubicBezTo>
                    <a:pt x="444"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1878513" y="2611550"/>
              <a:ext cx="34350" cy="14500"/>
            </a:xfrm>
            <a:custGeom>
              <a:avLst/>
              <a:gdLst/>
              <a:ahLst/>
              <a:cxnLst/>
              <a:rect l="l" t="t" r="r" b="b"/>
              <a:pathLst>
                <a:path w="1374" h="580" extrusionOk="0">
                  <a:moveTo>
                    <a:pt x="284" y="1"/>
                  </a:moveTo>
                  <a:cubicBezTo>
                    <a:pt x="123" y="1"/>
                    <a:pt x="1" y="122"/>
                    <a:pt x="1" y="284"/>
                  </a:cubicBezTo>
                  <a:cubicBezTo>
                    <a:pt x="1" y="458"/>
                    <a:pt x="123" y="580"/>
                    <a:pt x="284" y="580"/>
                  </a:cubicBezTo>
                  <a:lnTo>
                    <a:pt x="1078" y="580"/>
                  </a:lnTo>
                  <a:cubicBezTo>
                    <a:pt x="1239" y="580"/>
                    <a:pt x="1374" y="458"/>
                    <a:pt x="1374" y="284"/>
                  </a:cubicBezTo>
                  <a:cubicBezTo>
                    <a:pt x="1374" y="122"/>
                    <a:pt x="1239" y="1"/>
                    <a:pt x="10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1846888" y="2611550"/>
              <a:ext cx="14825" cy="14500"/>
            </a:xfrm>
            <a:custGeom>
              <a:avLst/>
              <a:gdLst/>
              <a:ahLst/>
              <a:cxnLst/>
              <a:rect l="l" t="t" r="r" b="b"/>
              <a:pathLst>
                <a:path w="593" h="580" extrusionOk="0">
                  <a:moveTo>
                    <a:pt x="297" y="1"/>
                  </a:moveTo>
                  <a:cubicBezTo>
                    <a:pt x="230" y="1"/>
                    <a:pt x="149" y="27"/>
                    <a:pt x="95" y="81"/>
                  </a:cubicBezTo>
                  <a:cubicBezTo>
                    <a:pt x="42" y="135"/>
                    <a:pt x="1" y="216"/>
                    <a:pt x="1" y="284"/>
                  </a:cubicBezTo>
                  <a:cubicBezTo>
                    <a:pt x="1" y="364"/>
                    <a:pt x="42" y="445"/>
                    <a:pt x="95" y="499"/>
                  </a:cubicBezTo>
                  <a:cubicBezTo>
                    <a:pt x="149" y="553"/>
                    <a:pt x="230" y="580"/>
                    <a:pt x="297" y="580"/>
                  </a:cubicBezTo>
                  <a:cubicBezTo>
                    <a:pt x="377" y="580"/>
                    <a:pt x="458" y="553"/>
                    <a:pt x="512" y="499"/>
                  </a:cubicBezTo>
                  <a:cubicBezTo>
                    <a:pt x="566" y="445"/>
                    <a:pt x="593" y="364"/>
                    <a:pt x="593" y="284"/>
                  </a:cubicBezTo>
                  <a:cubicBezTo>
                    <a:pt x="593" y="216"/>
                    <a:pt x="566" y="135"/>
                    <a:pt x="512" y="81"/>
                  </a:cubicBezTo>
                  <a:cubicBezTo>
                    <a:pt x="458" y="27"/>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1893988" y="2573275"/>
              <a:ext cx="28300" cy="26850"/>
            </a:xfrm>
            <a:custGeom>
              <a:avLst/>
              <a:gdLst/>
              <a:ahLst/>
              <a:cxnLst/>
              <a:rect l="l" t="t" r="r" b="b"/>
              <a:pathLst>
                <a:path w="1132" h="1074" extrusionOk="0">
                  <a:moveTo>
                    <a:pt x="326" y="1"/>
                  </a:moveTo>
                  <a:cubicBezTo>
                    <a:pt x="251" y="1"/>
                    <a:pt x="176" y="31"/>
                    <a:pt x="123" y="92"/>
                  </a:cubicBezTo>
                  <a:cubicBezTo>
                    <a:pt x="1" y="200"/>
                    <a:pt x="1" y="388"/>
                    <a:pt x="123" y="509"/>
                  </a:cubicBezTo>
                  <a:lnTo>
                    <a:pt x="607" y="993"/>
                  </a:lnTo>
                  <a:cubicBezTo>
                    <a:pt x="661" y="1047"/>
                    <a:pt x="728" y="1074"/>
                    <a:pt x="809" y="1074"/>
                  </a:cubicBezTo>
                  <a:cubicBezTo>
                    <a:pt x="889" y="1074"/>
                    <a:pt x="957" y="1047"/>
                    <a:pt x="1024" y="993"/>
                  </a:cubicBezTo>
                  <a:cubicBezTo>
                    <a:pt x="1132" y="873"/>
                    <a:pt x="1132" y="684"/>
                    <a:pt x="1024" y="576"/>
                  </a:cubicBezTo>
                  <a:lnTo>
                    <a:pt x="539" y="92"/>
                  </a:lnTo>
                  <a:cubicBezTo>
                    <a:pt x="479" y="31"/>
                    <a:pt x="402"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63"/>
          <p:cNvGrpSpPr/>
          <p:nvPr/>
        </p:nvGrpSpPr>
        <p:grpSpPr>
          <a:xfrm>
            <a:off x="2712737" y="1986742"/>
            <a:ext cx="338758" cy="339072"/>
            <a:chOff x="2503388" y="2305350"/>
            <a:chExt cx="376900" cy="377250"/>
          </a:xfrm>
        </p:grpSpPr>
        <p:sp>
          <p:nvSpPr>
            <p:cNvPr id="2643" name="Google Shape;2643;p63"/>
            <p:cNvSpPr/>
            <p:nvPr/>
          </p:nvSpPr>
          <p:spPr>
            <a:xfrm>
              <a:off x="2629238" y="2511950"/>
              <a:ext cx="25" cy="25"/>
            </a:xfrm>
            <a:custGeom>
              <a:avLst/>
              <a:gdLst/>
              <a:ahLst/>
              <a:cxnLst/>
              <a:rect l="l" t="t" r="r" b="b"/>
              <a:pathLst>
                <a:path w="1" h="1" extrusionOk="0">
                  <a:moveTo>
                    <a:pt x="1" y="0"/>
                  </a:move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2669938" y="2335300"/>
              <a:ext cx="44125" cy="79450"/>
            </a:xfrm>
            <a:custGeom>
              <a:avLst/>
              <a:gdLst/>
              <a:ahLst/>
              <a:cxnLst/>
              <a:rect l="l" t="t" r="r" b="b"/>
              <a:pathLst>
                <a:path w="1765" h="3178" extrusionOk="0">
                  <a:moveTo>
                    <a:pt x="876" y="1"/>
                  </a:moveTo>
                  <a:cubicBezTo>
                    <a:pt x="715" y="1"/>
                    <a:pt x="580" y="121"/>
                    <a:pt x="580" y="283"/>
                  </a:cubicBezTo>
                  <a:cubicBezTo>
                    <a:pt x="243" y="405"/>
                    <a:pt x="1" y="701"/>
                    <a:pt x="1" y="1064"/>
                  </a:cubicBezTo>
                  <a:cubicBezTo>
                    <a:pt x="1" y="1521"/>
                    <a:pt x="392" y="1898"/>
                    <a:pt x="876" y="1898"/>
                  </a:cubicBezTo>
                  <a:cubicBezTo>
                    <a:pt x="1038" y="1898"/>
                    <a:pt x="1173" y="1993"/>
                    <a:pt x="1173" y="2127"/>
                  </a:cubicBezTo>
                  <a:cubicBezTo>
                    <a:pt x="1173" y="2262"/>
                    <a:pt x="1038" y="2370"/>
                    <a:pt x="876" y="2370"/>
                  </a:cubicBezTo>
                  <a:cubicBezTo>
                    <a:pt x="715" y="2370"/>
                    <a:pt x="580" y="2262"/>
                    <a:pt x="580" y="2127"/>
                  </a:cubicBezTo>
                  <a:cubicBezTo>
                    <a:pt x="580" y="1966"/>
                    <a:pt x="459" y="1831"/>
                    <a:pt x="284" y="1831"/>
                  </a:cubicBezTo>
                  <a:cubicBezTo>
                    <a:pt x="123" y="1831"/>
                    <a:pt x="1" y="1966"/>
                    <a:pt x="1" y="2127"/>
                  </a:cubicBezTo>
                  <a:cubicBezTo>
                    <a:pt x="1" y="2490"/>
                    <a:pt x="243" y="2800"/>
                    <a:pt x="580" y="2908"/>
                  </a:cubicBezTo>
                  <a:cubicBezTo>
                    <a:pt x="593" y="3056"/>
                    <a:pt x="728" y="3177"/>
                    <a:pt x="876" y="3177"/>
                  </a:cubicBezTo>
                  <a:cubicBezTo>
                    <a:pt x="1038" y="3177"/>
                    <a:pt x="1159" y="3056"/>
                    <a:pt x="1173" y="2908"/>
                  </a:cubicBezTo>
                  <a:cubicBezTo>
                    <a:pt x="1508" y="2800"/>
                    <a:pt x="1765" y="2490"/>
                    <a:pt x="1765" y="2127"/>
                  </a:cubicBezTo>
                  <a:cubicBezTo>
                    <a:pt x="1765" y="1670"/>
                    <a:pt x="1361" y="1306"/>
                    <a:pt x="876" y="1306"/>
                  </a:cubicBezTo>
                  <a:cubicBezTo>
                    <a:pt x="715" y="1306"/>
                    <a:pt x="580" y="1198"/>
                    <a:pt x="580" y="1064"/>
                  </a:cubicBezTo>
                  <a:cubicBezTo>
                    <a:pt x="580" y="929"/>
                    <a:pt x="715" y="821"/>
                    <a:pt x="876" y="821"/>
                  </a:cubicBezTo>
                  <a:cubicBezTo>
                    <a:pt x="1038" y="821"/>
                    <a:pt x="1173" y="929"/>
                    <a:pt x="1173" y="1064"/>
                  </a:cubicBezTo>
                  <a:cubicBezTo>
                    <a:pt x="1173" y="1225"/>
                    <a:pt x="1307" y="1360"/>
                    <a:pt x="1469" y="1360"/>
                  </a:cubicBezTo>
                  <a:cubicBezTo>
                    <a:pt x="1630" y="1360"/>
                    <a:pt x="1765" y="1225"/>
                    <a:pt x="1765" y="1064"/>
                  </a:cubicBezTo>
                  <a:cubicBezTo>
                    <a:pt x="1765" y="701"/>
                    <a:pt x="1508" y="405"/>
                    <a:pt x="1173" y="283"/>
                  </a:cubicBezTo>
                  <a:cubicBezTo>
                    <a:pt x="1173" y="121"/>
                    <a:pt x="1038" y="1"/>
                    <a:pt x="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2605013" y="2305350"/>
              <a:ext cx="173675" cy="377250"/>
            </a:xfrm>
            <a:custGeom>
              <a:avLst/>
              <a:gdLst/>
              <a:ahLst/>
              <a:cxnLst/>
              <a:rect l="l" t="t" r="r" b="b"/>
              <a:pathLst>
                <a:path w="6947" h="15090" extrusionOk="0">
                  <a:moveTo>
                    <a:pt x="3473" y="593"/>
                  </a:moveTo>
                  <a:cubicBezTo>
                    <a:pt x="4671" y="593"/>
                    <a:pt x="5654" y="1576"/>
                    <a:pt x="5654" y="2773"/>
                  </a:cubicBezTo>
                  <a:cubicBezTo>
                    <a:pt x="5654" y="3971"/>
                    <a:pt x="4671" y="4953"/>
                    <a:pt x="3473" y="4953"/>
                  </a:cubicBezTo>
                  <a:cubicBezTo>
                    <a:pt x="2275" y="4953"/>
                    <a:pt x="1293" y="3971"/>
                    <a:pt x="1293" y="2773"/>
                  </a:cubicBezTo>
                  <a:cubicBezTo>
                    <a:pt x="1293" y="1576"/>
                    <a:pt x="2275" y="593"/>
                    <a:pt x="3473" y="593"/>
                  </a:cubicBezTo>
                  <a:close/>
                  <a:moveTo>
                    <a:pt x="821" y="6044"/>
                  </a:moveTo>
                  <a:lnTo>
                    <a:pt x="821" y="6044"/>
                  </a:lnTo>
                  <a:cubicBezTo>
                    <a:pt x="1239" y="6057"/>
                    <a:pt x="2074" y="6125"/>
                    <a:pt x="2585" y="6622"/>
                  </a:cubicBezTo>
                  <a:cubicBezTo>
                    <a:pt x="2948" y="6986"/>
                    <a:pt x="3097" y="7498"/>
                    <a:pt x="3150" y="7929"/>
                  </a:cubicBezTo>
                  <a:lnTo>
                    <a:pt x="2571" y="7349"/>
                  </a:lnTo>
                  <a:cubicBezTo>
                    <a:pt x="2511" y="7289"/>
                    <a:pt x="2434" y="7259"/>
                    <a:pt x="2358" y="7259"/>
                  </a:cubicBezTo>
                  <a:cubicBezTo>
                    <a:pt x="2282" y="7259"/>
                    <a:pt x="2208" y="7289"/>
                    <a:pt x="2154" y="7349"/>
                  </a:cubicBezTo>
                  <a:cubicBezTo>
                    <a:pt x="2033" y="7457"/>
                    <a:pt x="2033" y="7645"/>
                    <a:pt x="2154" y="7767"/>
                  </a:cubicBezTo>
                  <a:lnTo>
                    <a:pt x="2774" y="8386"/>
                  </a:lnTo>
                  <a:cubicBezTo>
                    <a:pt x="2343" y="8359"/>
                    <a:pt x="1763" y="8225"/>
                    <a:pt x="1387" y="7848"/>
                  </a:cubicBezTo>
                  <a:cubicBezTo>
                    <a:pt x="862" y="7349"/>
                    <a:pt x="808" y="6475"/>
                    <a:pt x="821" y="6044"/>
                  </a:cubicBezTo>
                  <a:close/>
                  <a:moveTo>
                    <a:pt x="6124" y="6044"/>
                  </a:moveTo>
                  <a:cubicBezTo>
                    <a:pt x="6138" y="6475"/>
                    <a:pt x="6085" y="7349"/>
                    <a:pt x="5559" y="7848"/>
                  </a:cubicBezTo>
                  <a:cubicBezTo>
                    <a:pt x="5196" y="8225"/>
                    <a:pt x="4631" y="8345"/>
                    <a:pt x="4200" y="8386"/>
                  </a:cubicBezTo>
                  <a:lnTo>
                    <a:pt x="4832" y="7753"/>
                  </a:lnTo>
                  <a:cubicBezTo>
                    <a:pt x="4940" y="7645"/>
                    <a:pt x="4940" y="7457"/>
                    <a:pt x="4832" y="7336"/>
                  </a:cubicBezTo>
                  <a:cubicBezTo>
                    <a:pt x="4772" y="7282"/>
                    <a:pt x="4695" y="7256"/>
                    <a:pt x="4619" y="7256"/>
                  </a:cubicBezTo>
                  <a:cubicBezTo>
                    <a:pt x="4543" y="7256"/>
                    <a:pt x="4469" y="7282"/>
                    <a:pt x="4416" y="7336"/>
                  </a:cubicBezTo>
                  <a:lnTo>
                    <a:pt x="3796" y="7955"/>
                  </a:lnTo>
                  <a:cubicBezTo>
                    <a:pt x="3850" y="7525"/>
                    <a:pt x="3985" y="6986"/>
                    <a:pt x="4362" y="6622"/>
                  </a:cubicBezTo>
                  <a:cubicBezTo>
                    <a:pt x="4873" y="6125"/>
                    <a:pt x="5708" y="6057"/>
                    <a:pt x="6124" y="6044"/>
                  </a:cubicBezTo>
                  <a:close/>
                  <a:moveTo>
                    <a:pt x="6354" y="9907"/>
                  </a:moveTo>
                  <a:lnTo>
                    <a:pt x="6354" y="10728"/>
                  </a:lnTo>
                  <a:lnTo>
                    <a:pt x="593" y="10728"/>
                  </a:lnTo>
                  <a:lnTo>
                    <a:pt x="593" y="9907"/>
                  </a:lnTo>
                  <a:close/>
                  <a:moveTo>
                    <a:pt x="5977" y="11320"/>
                  </a:moveTo>
                  <a:lnTo>
                    <a:pt x="5209" y="14497"/>
                  </a:lnTo>
                  <a:lnTo>
                    <a:pt x="1737" y="14497"/>
                  </a:lnTo>
                  <a:lnTo>
                    <a:pt x="1279" y="12612"/>
                  </a:lnTo>
                  <a:lnTo>
                    <a:pt x="3473" y="12612"/>
                  </a:lnTo>
                  <a:cubicBezTo>
                    <a:pt x="3635" y="12612"/>
                    <a:pt x="3770" y="12478"/>
                    <a:pt x="3770" y="12316"/>
                  </a:cubicBezTo>
                  <a:cubicBezTo>
                    <a:pt x="3770" y="12155"/>
                    <a:pt x="3635" y="12020"/>
                    <a:pt x="3473" y="12020"/>
                  </a:cubicBezTo>
                  <a:lnTo>
                    <a:pt x="1144" y="12020"/>
                  </a:lnTo>
                  <a:lnTo>
                    <a:pt x="970" y="11320"/>
                  </a:lnTo>
                  <a:close/>
                  <a:moveTo>
                    <a:pt x="3473" y="0"/>
                  </a:moveTo>
                  <a:cubicBezTo>
                    <a:pt x="1952" y="0"/>
                    <a:pt x="701" y="1253"/>
                    <a:pt x="701" y="2773"/>
                  </a:cubicBezTo>
                  <a:cubicBezTo>
                    <a:pt x="701" y="4200"/>
                    <a:pt x="1790" y="5384"/>
                    <a:pt x="3177" y="5533"/>
                  </a:cubicBezTo>
                  <a:lnTo>
                    <a:pt x="3177" y="6407"/>
                  </a:lnTo>
                  <a:cubicBezTo>
                    <a:pt x="3123" y="6340"/>
                    <a:pt x="3070" y="6272"/>
                    <a:pt x="3002" y="6206"/>
                  </a:cubicBezTo>
                  <a:cubicBezTo>
                    <a:pt x="2328" y="5542"/>
                    <a:pt x="1283" y="5455"/>
                    <a:pt x="790" y="5455"/>
                  </a:cubicBezTo>
                  <a:cubicBezTo>
                    <a:pt x="652" y="5455"/>
                    <a:pt x="558" y="5462"/>
                    <a:pt x="525" y="5465"/>
                  </a:cubicBezTo>
                  <a:cubicBezTo>
                    <a:pt x="458" y="5479"/>
                    <a:pt x="391" y="5506"/>
                    <a:pt x="337" y="5546"/>
                  </a:cubicBezTo>
                  <a:cubicBezTo>
                    <a:pt x="283" y="5599"/>
                    <a:pt x="256" y="5667"/>
                    <a:pt x="256" y="5748"/>
                  </a:cubicBezTo>
                  <a:cubicBezTo>
                    <a:pt x="229" y="5949"/>
                    <a:pt x="108" y="7430"/>
                    <a:pt x="970" y="8264"/>
                  </a:cubicBezTo>
                  <a:cubicBezTo>
                    <a:pt x="1602" y="8898"/>
                    <a:pt x="2571" y="8991"/>
                    <a:pt x="3097" y="8991"/>
                  </a:cubicBezTo>
                  <a:lnTo>
                    <a:pt x="3177" y="8991"/>
                  </a:lnTo>
                  <a:lnTo>
                    <a:pt x="3177" y="9314"/>
                  </a:lnTo>
                  <a:lnTo>
                    <a:pt x="297" y="9314"/>
                  </a:lnTo>
                  <a:cubicBezTo>
                    <a:pt x="135" y="9314"/>
                    <a:pt x="1" y="9449"/>
                    <a:pt x="1" y="9610"/>
                  </a:cubicBezTo>
                  <a:lnTo>
                    <a:pt x="1" y="11024"/>
                  </a:lnTo>
                  <a:cubicBezTo>
                    <a:pt x="1" y="11186"/>
                    <a:pt x="135" y="11320"/>
                    <a:pt x="297" y="11320"/>
                  </a:cubicBezTo>
                  <a:lnTo>
                    <a:pt x="364" y="11320"/>
                  </a:lnTo>
                  <a:lnTo>
                    <a:pt x="1225" y="14860"/>
                  </a:lnTo>
                  <a:cubicBezTo>
                    <a:pt x="1252" y="14994"/>
                    <a:pt x="1374" y="15089"/>
                    <a:pt x="1508" y="15089"/>
                  </a:cubicBezTo>
                  <a:lnTo>
                    <a:pt x="5439" y="15089"/>
                  </a:lnTo>
                  <a:cubicBezTo>
                    <a:pt x="5573" y="15089"/>
                    <a:pt x="5694" y="14994"/>
                    <a:pt x="5721" y="14860"/>
                  </a:cubicBezTo>
                  <a:lnTo>
                    <a:pt x="6582" y="11320"/>
                  </a:lnTo>
                  <a:lnTo>
                    <a:pt x="6650" y="11320"/>
                  </a:lnTo>
                  <a:cubicBezTo>
                    <a:pt x="6811" y="11320"/>
                    <a:pt x="6946" y="11186"/>
                    <a:pt x="6946" y="11024"/>
                  </a:cubicBezTo>
                  <a:lnTo>
                    <a:pt x="6946" y="9610"/>
                  </a:lnTo>
                  <a:cubicBezTo>
                    <a:pt x="6946" y="9449"/>
                    <a:pt x="6811" y="9314"/>
                    <a:pt x="6650" y="9314"/>
                  </a:cubicBezTo>
                  <a:lnTo>
                    <a:pt x="3770" y="9314"/>
                  </a:lnTo>
                  <a:lnTo>
                    <a:pt x="3770" y="8991"/>
                  </a:lnTo>
                  <a:lnTo>
                    <a:pt x="3850" y="8991"/>
                  </a:lnTo>
                  <a:cubicBezTo>
                    <a:pt x="4389" y="8991"/>
                    <a:pt x="5344" y="8898"/>
                    <a:pt x="5977" y="8264"/>
                  </a:cubicBezTo>
                  <a:cubicBezTo>
                    <a:pt x="6838" y="7430"/>
                    <a:pt x="6717" y="5976"/>
                    <a:pt x="6690" y="5748"/>
                  </a:cubicBezTo>
                  <a:cubicBezTo>
                    <a:pt x="6690" y="5680"/>
                    <a:pt x="6663" y="5599"/>
                    <a:pt x="6609" y="5546"/>
                  </a:cubicBezTo>
                  <a:cubicBezTo>
                    <a:pt x="6555" y="5506"/>
                    <a:pt x="6488" y="5479"/>
                    <a:pt x="6421" y="5465"/>
                  </a:cubicBezTo>
                  <a:cubicBezTo>
                    <a:pt x="6393" y="5465"/>
                    <a:pt x="6311" y="5460"/>
                    <a:pt x="6191" y="5460"/>
                  </a:cubicBezTo>
                  <a:cubicBezTo>
                    <a:pt x="5716" y="5460"/>
                    <a:pt x="4642" y="5529"/>
                    <a:pt x="3944" y="6206"/>
                  </a:cubicBezTo>
                  <a:cubicBezTo>
                    <a:pt x="3877" y="6272"/>
                    <a:pt x="3823" y="6340"/>
                    <a:pt x="3770" y="6407"/>
                  </a:cubicBezTo>
                  <a:lnTo>
                    <a:pt x="3770" y="5533"/>
                  </a:lnTo>
                  <a:cubicBezTo>
                    <a:pt x="5155" y="5384"/>
                    <a:pt x="6246" y="4200"/>
                    <a:pt x="6246" y="2773"/>
                  </a:cubicBezTo>
                  <a:cubicBezTo>
                    <a:pt x="6246" y="1253"/>
                    <a:pt x="5008" y="0"/>
                    <a:pt x="3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2525263" y="2464850"/>
              <a:ext cx="14500" cy="22575"/>
            </a:xfrm>
            <a:custGeom>
              <a:avLst/>
              <a:gdLst/>
              <a:ahLst/>
              <a:cxnLst/>
              <a:rect l="l" t="t" r="r" b="b"/>
              <a:pathLst>
                <a:path w="580" h="903" extrusionOk="0">
                  <a:moveTo>
                    <a:pt x="284" y="0"/>
                  </a:moveTo>
                  <a:cubicBezTo>
                    <a:pt x="122" y="0"/>
                    <a:pt x="0" y="135"/>
                    <a:pt x="0" y="296"/>
                  </a:cubicBezTo>
                  <a:lnTo>
                    <a:pt x="0" y="606"/>
                  </a:lnTo>
                  <a:cubicBezTo>
                    <a:pt x="0" y="768"/>
                    <a:pt x="122" y="902"/>
                    <a:pt x="284" y="902"/>
                  </a:cubicBezTo>
                  <a:cubicBezTo>
                    <a:pt x="445" y="902"/>
                    <a:pt x="580" y="768"/>
                    <a:pt x="580" y="606"/>
                  </a:cubicBezTo>
                  <a:lnTo>
                    <a:pt x="580" y="296"/>
                  </a:lnTo>
                  <a:cubicBezTo>
                    <a:pt x="580" y="135"/>
                    <a:pt x="44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2525263" y="2500500"/>
              <a:ext cx="14500" cy="22600"/>
            </a:xfrm>
            <a:custGeom>
              <a:avLst/>
              <a:gdLst/>
              <a:ahLst/>
              <a:cxnLst/>
              <a:rect l="l" t="t" r="r" b="b"/>
              <a:pathLst>
                <a:path w="580" h="904" extrusionOk="0">
                  <a:moveTo>
                    <a:pt x="284" y="1"/>
                  </a:moveTo>
                  <a:cubicBezTo>
                    <a:pt x="122" y="1"/>
                    <a:pt x="0" y="135"/>
                    <a:pt x="0" y="297"/>
                  </a:cubicBezTo>
                  <a:lnTo>
                    <a:pt x="0" y="607"/>
                  </a:lnTo>
                  <a:cubicBezTo>
                    <a:pt x="0" y="782"/>
                    <a:pt x="122" y="903"/>
                    <a:pt x="284" y="903"/>
                  </a:cubicBezTo>
                  <a:cubicBezTo>
                    <a:pt x="445" y="903"/>
                    <a:pt x="580" y="782"/>
                    <a:pt x="580" y="607"/>
                  </a:cubicBezTo>
                  <a:lnTo>
                    <a:pt x="580" y="297"/>
                  </a:lnTo>
                  <a:cubicBezTo>
                    <a:pt x="580" y="135"/>
                    <a:pt x="445" y="1"/>
                    <a:pt x="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2539063" y="2486725"/>
              <a:ext cx="22550" cy="14825"/>
            </a:xfrm>
            <a:custGeom>
              <a:avLst/>
              <a:gdLst/>
              <a:ahLst/>
              <a:cxnLst/>
              <a:rect l="l" t="t" r="r" b="b"/>
              <a:pathLst>
                <a:path w="902" h="593" extrusionOk="0">
                  <a:moveTo>
                    <a:pt x="297" y="1"/>
                  </a:moveTo>
                  <a:cubicBezTo>
                    <a:pt x="135" y="1"/>
                    <a:pt x="1" y="135"/>
                    <a:pt x="1" y="297"/>
                  </a:cubicBezTo>
                  <a:cubicBezTo>
                    <a:pt x="1" y="458"/>
                    <a:pt x="135" y="593"/>
                    <a:pt x="297" y="593"/>
                  </a:cubicBezTo>
                  <a:lnTo>
                    <a:pt x="606" y="593"/>
                  </a:lnTo>
                  <a:cubicBezTo>
                    <a:pt x="767" y="593"/>
                    <a:pt x="902" y="458"/>
                    <a:pt x="902" y="297"/>
                  </a:cubicBezTo>
                  <a:cubicBezTo>
                    <a:pt x="902" y="135"/>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2503388" y="2486725"/>
              <a:ext cx="22575" cy="14825"/>
            </a:xfrm>
            <a:custGeom>
              <a:avLst/>
              <a:gdLst/>
              <a:ahLst/>
              <a:cxnLst/>
              <a:rect l="l" t="t" r="r" b="b"/>
              <a:pathLst>
                <a:path w="903" h="593" extrusionOk="0">
                  <a:moveTo>
                    <a:pt x="297" y="1"/>
                  </a:moveTo>
                  <a:cubicBezTo>
                    <a:pt x="136" y="1"/>
                    <a:pt x="1" y="135"/>
                    <a:pt x="1" y="297"/>
                  </a:cubicBezTo>
                  <a:cubicBezTo>
                    <a:pt x="1" y="458"/>
                    <a:pt x="136" y="593"/>
                    <a:pt x="297" y="593"/>
                  </a:cubicBezTo>
                  <a:lnTo>
                    <a:pt x="606" y="593"/>
                  </a:lnTo>
                  <a:cubicBezTo>
                    <a:pt x="768" y="593"/>
                    <a:pt x="902" y="458"/>
                    <a:pt x="902" y="297"/>
                  </a:cubicBezTo>
                  <a:cubicBezTo>
                    <a:pt x="902" y="135"/>
                    <a:pt x="768"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2843938" y="2305350"/>
              <a:ext cx="14825" cy="22900"/>
            </a:xfrm>
            <a:custGeom>
              <a:avLst/>
              <a:gdLst/>
              <a:ahLst/>
              <a:cxnLst/>
              <a:rect l="l" t="t" r="r" b="b"/>
              <a:pathLst>
                <a:path w="593" h="916" extrusionOk="0">
                  <a:moveTo>
                    <a:pt x="296" y="0"/>
                  </a:moveTo>
                  <a:cubicBezTo>
                    <a:pt x="135" y="0"/>
                    <a:pt x="0" y="135"/>
                    <a:pt x="0" y="296"/>
                  </a:cubicBezTo>
                  <a:lnTo>
                    <a:pt x="0" y="619"/>
                  </a:lnTo>
                  <a:cubicBezTo>
                    <a:pt x="0" y="781"/>
                    <a:pt x="135" y="916"/>
                    <a:pt x="296" y="916"/>
                  </a:cubicBezTo>
                  <a:cubicBezTo>
                    <a:pt x="458" y="916"/>
                    <a:pt x="592" y="781"/>
                    <a:pt x="592" y="619"/>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2843938" y="2341375"/>
              <a:ext cx="14825" cy="22550"/>
            </a:xfrm>
            <a:custGeom>
              <a:avLst/>
              <a:gdLst/>
              <a:ahLst/>
              <a:cxnLst/>
              <a:rect l="l" t="t" r="r" b="b"/>
              <a:pathLst>
                <a:path w="593" h="902" extrusionOk="0">
                  <a:moveTo>
                    <a:pt x="296" y="0"/>
                  </a:moveTo>
                  <a:cubicBezTo>
                    <a:pt x="135" y="0"/>
                    <a:pt x="0" y="121"/>
                    <a:pt x="0" y="282"/>
                  </a:cubicBezTo>
                  <a:lnTo>
                    <a:pt x="0" y="605"/>
                  </a:lnTo>
                  <a:cubicBezTo>
                    <a:pt x="0" y="767"/>
                    <a:pt x="135" y="901"/>
                    <a:pt x="296" y="901"/>
                  </a:cubicBezTo>
                  <a:cubicBezTo>
                    <a:pt x="458" y="901"/>
                    <a:pt x="592" y="767"/>
                    <a:pt x="592" y="605"/>
                  </a:cubicBezTo>
                  <a:lnTo>
                    <a:pt x="592" y="282"/>
                  </a:lnTo>
                  <a:cubicBezTo>
                    <a:pt x="592" y="121"/>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2857713" y="2327225"/>
              <a:ext cx="22575" cy="14825"/>
            </a:xfrm>
            <a:custGeom>
              <a:avLst/>
              <a:gdLst/>
              <a:ahLst/>
              <a:cxnLst/>
              <a:rect l="l" t="t" r="r" b="b"/>
              <a:pathLst>
                <a:path w="903" h="593" extrusionOk="0">
                  <a:moveTo>
                    <a:pt x="297" y="1"/>
                  </a:moveTo>
                  <a:cubicBezTo>
                    <a:pt x="135" y="1"/>
                    <a:pt x="0" y="135"/>
                    <a:pt x="0" y="297"/>
                  </a:cubicBezTo>
                  <a:cubicBezTo>
                    <a:pt x="0" y="458"/>
                    <a:pt x="135" y="593"/>
                    <a:pt x="297" y="593"/>
                  </a:cubicBezTo>
                  <a:lnTo>
                    <a:pt x="607" y="593"/>
                  </a:lnTo>
                  <a:cubicBezTo>
                    <a:pt x="768" y="593"/>
                    <a:pt x="903" y="458"/>
                    <a:pt x="903" y="297"/>
                  </a:cubicBezTo>
                  <a:cubicBezTo>
                    <a:pt x="903" y="135"/>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2822038" y="2327225"/>
              <a:ext cx="22600" cy="14825"/>
            </a:xfrm>
            <a:custGeom>
              <a:avLst/>
              <a:gdLst/>
              <a:ahLst/>
              <a:cxnLst/>
              <a:rect l="l" t="t" r="r" b="b"/>
              <a:pathLst>
                <a:path w="904" h="593" extrusionOk="0">
                  <a:moveTo>
                    <a:pt x="297" y="1"/>
                  </a:moveTo>
                  <a:cubicBezTo>
                    <a:pt x="135" y="1"/>
                    <a:pt x="1" y="135"/>
                    <a:pt x="1" y="297"/>
                  </a:cubicBezTo>
                  <a:cubicBezTo>
                    <a:pt x="1" y="458"/>
                    <a:pt x="135" y="593"/>
                    <a:pt x="297" y="593"/>
                  </a:cubicBezTo>
                  <a:lnTo>
                    <a:pt x="607" y="593"/>
                  </a:lnTo>
                  <a:cubicBezTo>
                    <a:pt x="769" y="593"/>
                    <a:pt x="903" y="458"/>
                    <a:pt x="903" y="297"/>
                  </a:cubicBezTo>
                  <a:cubicBezTo>
                    <a:pt x="903" y="135"/>
                    <a:pt x="769"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2711013" y="2605850"/>
              <a:ext cx="14825" cy="14825"/>
            </a:xfrm>
            <a:custGeom>
              <a:avLst/>
              <a:gdLst/>
              <a:ahLst/>
              <a:cxnLst/>
              <a:rect l="l" t="t" r="r" b="b"/>
              <a:pathLst>
                <a:path w="593" h="593" extrusionOk="0">
                  <a:moveTo>
                    <a:pt x="296" y="0"/>
                  </a:moveTo>
                  <a:cubicBezTo>
                    <a:pt x="215" y="0"/>
                    <a:pt x="149" y="40"/>
                    <a:pt x="95" y="94"/>
                  </a:cubicBezTo>
                  <a:cubicBezTo>
                    <a:pt x="41" y="148"/>
                    <a:pt x="0" y="216"/>
                    <a:pt x="0" y="296"/>
                  </a:cubicBezTo>
                  <a:cubicBezTo>
                    <a:pt x="0" y="377"/>
                    <a:pt x="41" y="458"/>
                    <a:pt x="95" y="512"/>
                  </a:cubicBezTo>
                  <a:cubicBezTo>
                    <a:pt x="149" y="566"/>
                    <a:pt x="215" y="592"/>
                    <a:pt x="296" y="592"/>
                  </a:cubicBezTo>
                  <a:cubicBezTo>
                    <a:pt x="377" y="592"/>
                    <a:pt x="445" y="566"/>
                    <a:pt x="512" y="512"/>
                  </a:cubicBezTo>
                  <a:cubicBezTo>
                    <a:pt x="565" y="458"/>
                    <a:pt x="592" y="377"/>
                    <a:pt x="592" y="296"/>
                  </a:cubicBezTo>
                  <a:cubicBezTo>
                    <a:pt x="592" y="216"/>
                    <a:pt x="565" y="148"/>
                    <a:pt x="512" y="94"/>
                  </a:cubicBezTo>
                  <a:cubicBezTo>
                    <a:pt x="445"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 name="Google Shape;2655;p63"/>
          <p:cNvGrpSpPr/>
          <p:nvPr/>
        </p:nvGrpSpPr>
        <p:grpSpPr>
          <a:xfrm>
            <a:off x="3387196" y="1986742"/>
            <a:ext cx="339342" cy="339072"/>
            <a:chOff x="3253788" y="2305350"/>
            <a:chExt cx="377550" cy="377250"/>
          </a:xfrm>
        </p:grpSpPr>
        <p:sp>
          <p:nvSpPr>
            <p:cNvPr id="2656" name="Google Shape;2656;p63"/>
            <p:cNvSpPr/>
            <p:nvPr/>
          </p:nvSpPr>
          <p:spPr>
            <a:xfrm>
              <a:off x="3488288" y="2357900"/>
              <a:ext cx="17200" cy="14775"/>
            </a:xfrm>
            <a:custGeom>
              <a:avLst/>
              <a:gdLst/>
              <a:ahLst/>
              <a:cxnLst/>
              <a:rect l="l" t="t" r="r" b="b"/>
              <a:pathLst>
                <a:path w="688" h="591" extrusionOk="0">
                  <a:moveTo>
                    <a:pt x="336" y="0"/>
                  </a:moveTo>
                  <a:cubicBezTo>
                    <a:pt x="258" y="0"/>
                    <a:pt x="184" y="31"/>
                    <a:pt x="136" y="79"/>
                  </a:cubicBezTo>
                  <a:cubicBezTo>
                    <a:pt x="28" y="174"/>
                    <a:pt x="1" y="362"/>
                    <a:pt x="136" y="497"/>
                  </a:cubicBezTo>
                  <a:cubicBezTo>
                    <a:pt x="203" y="563"/>
                    <a:pt x="270" y="590"/>
                    <a:pt x="338" y="590"/>
                  </a:cubicBezTo>
                  <a:cubicBezTo>
                    <a:pt x="419" y="590"/>
                    <a:pt x="499" y="563"/>
                    <a:pt x="553" y="509"/>
                  </a:cubicBezTo>
                  <a:cubicBezTo>
                    <a:pt x="661" y="402"/>
                    <a:pt x="688" y="227"/>
                    <a:pt x="553" y="93"/>
                  </a:cubicBezTo>
                  <a:cubicBezTo>
                    <a:pt x="488" y="27"/>
                    <a:pt x="410" y="0"/>
                    <a:pt x="3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352363" y="2334850"/>
              <a:ext cx="174000" cy="165000"/>
            </a:xfrm>
            <a:custGeom>
              <a:avLst/>
              <a:gdLst/>
              <a:ahLst/>
              <a:cxnLst/>
              <a:rect l="l" t="t" r="r" b="b"/>
              <a:pathLst>
                <a:path w="6960" h="6600" extrusionOk="0">
                  <a:moveTo>
                    <a:pt x="3617" y="0"/>
                  </a:moveTo>
                  <a:cubicBezTo>
                    <a:pt x="2751" y="0"/>
                    <a:pt x="1911" y="343"/>
                    <a:pt x="1279" y="974"/>
                  </a:cubicBezTo>
                  <a:cubicBezTo>
                    <a:pt x="0" y="2253"/>
                    <a:pt x="0" y="4353"/>
                    <a:pt x="1279" y="5631"/>
                  </a:cubicBezTo>
                  <a:cubicBezTo>
                    <a:pt x="1925" y="6277"/>
                    <a:pt x="2773" y="6600"/>
                    <a:pt x="3621" y="6600"/>
                  </a:cubicBezTo>
                  <a:cubicBezTo>
                    <a:pt x="4469" y="6600"/>
                    <a:pt x="5303" y="6277"/>
                    <a:pt x="5949" y="5631"/>
                  </a:cubicBezTo>
                  <a:cubicBezTo>
                    <a:pt x="6367" y="5227"/>
                    <a:pt x="6663" y="4716"/>
                    <a:pt x="6811" y="4150"/>
                  </a:cubicBezTo>
                  <a:cubicBezTo>
                    <a:pt x="6945" y="3612"/>
                    <a:pt x="6959" y="3047"/>
                    <a:pt x="6811" y="2495"/>
                  </a:cubicBezTo>
                  <a:cubicBezTo>
                    <a:pt x="6788" y="2359"/>
                    <a:pt x="6670" y="2270"/>
                    <a:pt x="6536" y="2270"/>
                  </a:cubicBezTo>
                  <a:cubicBezTo>
                    <a:pt x="6512" y="2270"/>
                    <a:pt x="6486" y="2274"/>
                    <a:pt x="6461" y="2280"/>
                  </a:cubicBezTo>
                  <a:cubicBezTo>
                    <a:pt x="6299" y="2320"/>
                    <a:pt x="6206" y="2481"/>
                    <a:pt x="6246" y="2643"/>
                  </a:cubicBezTo>
                  <a:cubicBezTo>
                    <a:pt x="6475" y="3558"/>
                    <a:pt x="6206" y="4554"/>
                    <a:pt x="5533" y="5214"/>
                  </a:cubicBezTo>
                  <a:cubicBezTo>
                    <a:pt x="5007" y="5753"/>
                    <a:pt x="4307" y="6008"/>
                    <a:pt x="3621" y="6008"/>
                  </a:cubicBezTo>
                  <a:cubicBezTo>
                    <a:pt x="2922" y="6008"/>
                    <a:pt x="2235" y="5753"/>
                    <a:pt x="1696" y="5214"/>
                  </a:cubicBezTo>
                  <a:cubicBezTo>
                    <a:pt x="646" y="4164"/>
                    <a:pt x="646" y="2441"/>
                    <a:pt x="1696" y="1392"/>
                  </a:cubicBezTo>
                  <a:cubicBezTo>
                    <a:pt x="2219" y="869"/>
                    <a:pt x="2907" y="592"/>
                    <a:pt x="3613" y="592"/>
                  </a:cubicBezTo>
                  <a:cubicBezTo>
                    <a:pt x="3872" y="592"/>
                    <a:pt x="4132" y="629"/>
                    <a:pt x="4388" y="705"/>
                  </a:cubicBezTo>
                  <a:cubicBezTo>
                    <a:pt x="4416" y="712"/>
                    <a:pt x="4444" y="715"/>
                    <a:pt x="4471" y="715"/>
                  </a:cubicBezTo>
                  <a:cubicBezTo>
                    <a:pt x="4602" y="715"/>
                    <a:pt x="4718" y="637"/>
                    <a:pt x="4752" y="503"/>
                  </a:cubicBezTo>
                  <a:cubicBezTo>
                    <a:pt x="4806" y="355"/>
                    <a:pt x="4711" y="193"/>
                    <a:pt x="4564" y="139"/>
                  </a:cubicBezTo>
                  <a:cubicBezTo>
                    <a:pt x="4251" y="46"/>
                    <a:pt x="3932" y="0"/>
                    <a:pt x="36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330813" y="2305350"/>
              <a:ext cx="223825" cy="377250"/>
            </a:xfrm>
            <a:custGeom>
              <a:avLst/>
              <a:gdLst/>
              <a:ahLst/>
              <a:cxnLst/>
              <a:rect l="l" t="t" r="r" b="b"/>
              <a:pathLst>
                <a:path w="8953" h="15090" extrusionOk="0">
                  <a:moveTo>
                    <a:pt x="4483" y="593"/>
                  </a:moveTo>
                  <a:cubicBezTo>
                    <a:pt x="6623" y="593"/>
                    <a:pt x="8373" y="2342"/>
                    <a:pt x="8373" y="4483"/>
                  </a:cubicBezTo>
                  <a:cubicBezTo>
                    <a:pt x="8373" y="6622"/>
                    <a:pt x="6623" y="8372"/>
                    <a:pt x="4483" y="8372"/>
                  </a:cubicBezTo>
                  <a:cubicBezTo>
                    <a:pt x="2330" y="8372"/>
                    <a:pt x="593" y="6622"/>
                    <a:pt x="593" y="4483"/>
                  </a:cubicBezTo>
                  <a:cubicBezTo>
                    <a:pt x="593" y="2342"/>
                    <a:pt x="2330" y="593"/>
                    <a:pt x="4483" y="593"/>
                  </a:cubicBezTo>
                  <a:close/>
                  <a:moveTo>
                    <a:pt x="5008" y="10405"/>
                  </a:moveTo>
                  <a:lnTo>
                    <a:pt x="5008" y="13971"/>
                  </a:lnTo>
                  <a:cubicBezTo>
                    <a:pt x="5008" y="14255"/>
                    <a:pt x="4766" y="14497"/>
                    <a:pt x="4483" y="14497"/>
                  </a:cubicBezTo>
                  <a:cubicBezTo>
                    <a:pt x="4187" y="14497"/>
                    <a:pt x="3945" y="14255"/>
                    <a:pt x="3945" y="13971"/>
                  </a:cubicBezTo>
                  <a:lnTo>
                    <a:pt x="3945" y="10405"/>
                  </a:lnTo>
                  <a:close/>
                  <a:moveTo>
                    <a:pt x="4483" y="0"/>
                  </a:moveTo>
                  <a:cubicBezTo>
                    <a:pt x="2007" y="0"/>
                    <a:pt x="1" y="2019"/>
                    <a:pt x="1" y="4483"/>
                  </a:cubicBezTo>
                  <a:cubicBezTo>
                    <a:pt x="1" y="6852"/>
                    <a:pt x="1858" y="8803"/>
                    <a:pt x="4187" y="8951"/>
                  </a:cubicBezTo>
                  <a:lnTo>
                    <a:pt x="4187" y="9813"/>
                  </a:lnTo>
                  <a:lnTo>
                    <a:pt x="3649" y="9813"/>
                  </a:lnTo>
                  <a:cubicBezTo>
                    <a:pt x="3487" y="9813"/>
                    <a:pt x="3366" y="9947"/>
                    <a:pt x="3366" y="10109"/>
                  </a:cubicBezTo>
                  <a:lnTo>
                    <a:pt x="3366" y="13971"/>
                  </a:lnTo>
                  <a:cubicBezTo>
                    <a:pt x="3366" y="14591"/>
                    <a:pt x="3864" y="15089"/>
                    <a:pt x="4483" y="15089"/>
                  </a:cubicBezTo>
                  <a:cubicBezTo>
                    <a:pt x="5103" y="15089"/>
                    <a:pt x="5600" y="14591"/>
                    <a:pt x="5600" y="13971"/>
                  </a:cubicBezTo>
                  <a:lnTo>
                    <a:pt x="5600" y="10109"/>
                  </a:lnTo>
                  <a:cubicBezTo>
                    <a:pt x="5600" y="9947"/>
                    <a:pt x="5465" y="9813"/>
                    <a:pt x="5304" y="9813"/>
                  </a:cubicBezTo>
                  <a:lnTo>
                    <a:pt x="4780" y="9813"/>
                  </a:lnTo>
                  <a:lnTo>
                    <a:pt x="4780" y="8951"/>
                  </a:lnTo>
                  <a:cubicBezTo>
                    <a:pt x="7108" y="8803"/>
                    <a:pt x="8952" y="6852"/>
                    <a:pt x="8952" y="4483"/>
                  </a:cubicBezTo>
                  <a:cubicBezTo>
                    <a:pt x="8952" y="2019"/>
                    <a:pt x="6946"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3417638" y="2370625"/>
              <a:ext cx="50500" cy="93925"/>
            </a:xfrm>
            <a:custGeom>
              <a:avLst/>
              <a:gdLst/>
              <a:ahLst/>
              <a:cxnLst/>
              <a:rect l="l" t="t" r="r" b="b"/>
              <a:pathLst>
                <a:path w="2020" h="3757" extrusionOk="0">
                  <a:moveTo>
                    <a:pt x="1010" y="0"/>
                  </a:moveTo>
                  <a:cubicBezTo>
                    <a:pt x="849" y="0"/>
                    <a:pt x="714" y="122"/>
                    <a:pt x="714" y="284"/>
                  </a:cubicBezTo>
                  <a:lnTo>
                    <a:pt x="714" y="337"/>
                  </a:lnTo>
                  <a:cubicBezTo>
                    <a:pt x="297" y="445"/>
                    <a:pt x="0" y="808"/>
                    <a:pt x="0" y="1239"/>
                  </a:cubicBezTo>
                  <a:cubicBezTo>
                    <a:pt x="0" y="1750"/>
                    <a:pt x="445" y="2181"/>
                    <a:pt x="1010" y="2181"/>
                  </a:cubicBezTo>
                  <a:cubicBezTo>
                    <a:pt x="1239" y="2181"/>
                    <a:pt x="1427" y="2342"/>
                    <a:pt x="1427" y="2531"/>
                  </a:cubicBezTo>
                  <a:cubicBezTo>
                    <a:pt x="1427" y="2733"/>
                    <a:pt x="1239" y="2895"/>
                    <a:pt x="1010" y="2895"/>
                  </a:cubicBezTo>
                  <a:cubicBezTo>
                    <a:pt x="768" y="2895"/>
                    <a:pt x="580" y="2733"/>
                    <a:pt x="580" y="2531"/>
                  </a:cubicBezTo>
                  <a:cubicBezTo>
                    <a:pt x="580" y="2369"/>
                    <a:pt x="458" y="2235"/>
                    <a:pt x="297" y="2235"/>
                  </a:cubicBezTo>
                  <a:cubicBezTo>
                    <a:pt x="122" y="2235"/>
                    <a:pt x="0" y="2369"/>
                    <a:pt x="0" y="2531"/>
                  </a:cubicBezTo>
                  <a:cubicBezTo>
                    <a:pt x="0" y="2962"/>
                    <a:pt x="297" y="3326"/>
                    <a:pt x="714" y="3433"/>
                  </a:cubicBezTo>
                  <a:lnTo>
                    <a:pt x="714" y="3460"/>
                  </a:lnTo>
                  <a:cubicBezTo>
                    <a:pt x="714" y="3622"/>
                    <a:pt x="849" y="3756"/>
                    <a:pt x="1010" y="3756"/>
                  </a:cubicBezTo>
                  <a:cubicBezTo>
                    <a:pt x="1172" y="3756"/>
                    <a:pt x="1307" y="3622"/>
                    <a:pt x="1307" y="3460"/>
                  </a:cubicBezTo>
                  <a:lnTo>
                    <a:pt x="1307" y="3433"/>
                  </a:lnTo>
                  <a:cubicBezTo>
                    <a:pt x="1710" y="3326"/>
                    <a:pt x="2019" y="2962"/>
                    <a:pt x="2019" y="2531"/>
                  </a:cubicBezTo>
                  <a:cubicBezTo>
                    <a:pt x="2019" y="2019"/>
                    <a:pt x="1562" y="1589"/>
                    <a:pt x="1010" y="1589"/>
                  </a:cubicBezTo>
                  <a:cubicBezTo>
                    <a:pt x="768" y="1589"/>
                    <a:pt x="580" y="1427"/>
                    <a:pt x="580" y="1239"/>
                  </a:cubicBezTo>
                  <a:cubicBezTo>
                    <a:pt x="580" y="1037"/>
                    <a:pt x="768" y="876"/>
                    <a:pt x="1010" y="876"/>
                  </a:cubicBezTo>
                  <a:cubicBezTo>
                    <a:pt x="1239" y="876"/>
                    <a:pt x="1427" y="1037"/>
                    <a:pt x="1427" y="1239"/>
                  </a:cubicBezTo>
                  <a:cubicBezTo>
                    <a:pt x="1427" y="1400"/>
                    <a:pt x="1562" y="1535"/>
                    <a:pt x="1723" y="1535"/>
                  </a:cubicBezTo>
                  <a:cubicBezTo>
                    <a:pt x="1885" y="1535"/>
                    <a:pt x="2019" y="1400"/>
                    <a:pt x="2019" y="1239"/>
                  </a:cubicBezTo>
                  <a:cubicBezTo>
                    <a:pt x="2019" y="808"/>
                    <a:pt x="1710" y="445"/>
                    <a:pt x="1307" y="337"/>
                  </a:cubicBezTo>
                  <a:lnTo>
                    <a:pt x="1307" y="284"/>
                  </a:lnTo>
                  <a:cubicBezTo>
                    <a:pt x="1307" y="122"/>
                    <a:pt x="1172" y="0"/>
                    <a:pt x="10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3318388" y="2480675"/>
              <a:ext cx="14825" cy="14825"/>
            </a:xfrm>
            <a:custGeom>
              <a:avLst/>
              <a:gdLst/>
              <a:ahLst/>
              <a:cxnLst/>
              <a:rect l="l" t="t" r="r" b="b"/>
              <a:pathLst>
                <a:path w="593" h="593" extrusionOk="0">
                  <a:moveTo>
                    <a:pt x="296" y="0"/>
                  </a:moveTo>
                  <a:cubicBezTo>
                    <a:pt x="216" y="0"/>
                    <a:pt x="135" y="40"/>
                    <a:pt x="81" y="94"/>
                  </a:cubicBezTo>
                  <a:cubicBezTo>
                    <a:pt x="27" y="148"/>
                    <a:pt x="0" y="216"/>
                    <a:pt x="0" y="296"/>
                  </a:cubicBezTo>
                  <a:cubicBezTo>
                    <a:pt x="0" y="377"/>
                    <a:pt x="27" y="458"/>
                    <a:pt x="81" y="512"/>
                  </a:cubicBezTo>
                  <a:cubicBezTo>
                    <a:pt x="135" y="566"/>
                    <a:pt x="216" y="593"/>
                    <a:pt x="296" y="593"/>
                  </a:cubicBezTo>
                  <a:cubicBezTo>
                    <a:pt x="377" y="593"/>
                    <a:pt x="444" y="566"/>
                    <a:pt x="498" y="512"/>
                  </a:cubicBezTo>
                  <a:cubicBezTo>
                    <a:pt x="552" y="458"/>
                    <a:pt x="593" y="377"/>
                    <a:pt x="593" y="296"/>
                  </a:cubicBezTo>
                  <a:cubicBezTo>
                    <a:pt x="593" y="216"/>
                    <a:pt x="552" y="148"/>
                    <a:pt x="498" y="94"/>
                  </a:cubicBezTo>
                  <a:cubicBezTo>
                    <a:pt x="444"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3253788" y="2500850"/>
              <a:ext cx="59900" cy="58225"/>
            </a:xfrm>
            <a:custGeom>
              <a:avLst/>
              <a:gdLst/>
              <a:ahLst/>
              <a:cxnLst/>
              <a:rect l="l" t="t" r="r" b="b"/>
              <a:pathLst>
                <a:path w="2396" h="2329" extrusionOk="0">
                  <a:moveTo>
                    <a:pt x="2074" y="1"/>
                  </a:moveTo>
                  <a:cubicBezTo>
                    <a:pt x="1998" y="1"/>
                    <a:pt x="1924" y="28"/>
                    <a:pt x="1870" y="82"/>
                  </a:cubicBezTo>
                  <a:lnTo>
                    <a:pt x="121" y="1831"/>
                  </a:lnTo>
                  <a:cubicBezTo>
                    <a:pt x="0" y="1952"/>
                    <a:pt x="0" y="2127"/>
                    <a:pt x="121" y="2248"/>
                  </a:cubicBezTo>
                  <a:cubicBezTo>
                    <a:pt x="175" y="2302"/>
                    <a:pt x="255" y="2329"/>
                    <a:pt x="323" y="2329"/>
                  </a:cubicBezTo>
                  <a:cubicBezTo>
                    <a:pt x="404" y="2329"/>
                    <a:pt x="485" y="2302"/>
                    <a:pt x="538" y="2248"/>
                  </a:cubicBezTo>
                  <a:lnTo>
                    <a:pt x="2288" y="498"/>
                  </a:lnTo>
                  <a:cubicBezTo>
                    <a:pt x="2396" y="391"/>
                    <a:pt x="2396" y="202"/>
                    <a:pt x="2288" y="82"/>
                  </a:cubicBezTo>
                  <a:cubicBezTo>
                    <a:pt x="2227" y="28"/>
                    <a:pt x="2150" y="1"/>
                    <a:pt x="2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3482588" y="2440625"/>
              <a:ext cx="148750" cy="128550"/>
            </a:xfrm>
            <a:custGeom>
              <a:avLst/>
              <a:gdLst/>
              <a:ahLst/>
              <a:cxnLst/>
              <a:rect l="l" t="t" r="r" b="b"/>
              <a:pathLst>
                <a:path w="5950" h="5142" extrusionOk="0">
                  <a:moveTo>
                    <a:pt x="4550" y="0"/>
                  </a:moveTo>
                  <a:cubicBezTo>
                    <a:pt x="4389" y="0"/>
                    <a:pt x="4254" y="135"/>
                    <a:pt x="4254" y="296"/>
                  </a:cubicBezTo>
                  <a:cubicBezTo>
                    <a:pt x="4254" y="458"/>
                    <a:pt x="4389" y="592"/>
                    <a:pt x="4550" y="592"/>
                  </a:cubicBezTo>
                  <a:lnTo>
                    <a:pt x="4954" y="592"/>
                  </a:lnTo>
                  <a:lnTo>
                    <a:pt x="1117" y="4429"/>
                  </a:lnTo>
                  <a:lnTo>
                    <a:pt x="525" y="3837"/>
                  </a:lnTo>
                  <a:cubicBezTo>
                    <a:pt x="471" y="3783"/>
                    <a:pt x="397" y="3756"/>
                    <a:pt x="323" y="3756"/>
                  </a:cubicBezTo>
                  <a:cubicBezTo>
                    <a:pt x="249" y="3756"/>
                    <a:pt x="175" y="3783"/>
                    <a:pt x="121" y="3837"/>
                  </a:cubicBezTo>
                  <a:cubicBezTo>
                    <a:pt x="1" y="3957"/>
                    <a:pt x="1" y="4146"/>
                    <a:pt x="121" y="4253"/>
                  </a:cubicBezTo>
                  <a:lnTo>
                    <a:pt x="902" y="5048"/>
                  </a:lnTo>
                  <a:cubicBezTo>
                    <a:pt x="970" y="5102"/>
                    <a:pt x="1037" y="5142"/>
                    <a:pt x="1117" y="5142"/>
                  </a:cubicBezTo>
                  <a:cubicBezTo>
                    <a:pt x="1185" y="5142"/>
                    <a:pt x="1266" y="5102"/>
                    <a:pt x="1320" y="5048"/>
                  </a:cubicBezTo>
                  <a:lnTo>
                    <a:pt x="5358" y="1010"/>
                  </a:lnTo>
                  <a:lnTo>
                    <a:pt x="5358" y="1400"/>
                  </a:lnTo>
                  <a:cubicBezTo>
                    <a:pt x="5358" y="1561"/>
                    <a:pt x="5492" y="1696"/>
                    <a:pt x="5654" y="1696"/>
                  </a:cubicBezTo>
                  <a:cubicBezTo>
                    <a:pt x="5815" y="1696"/>
                    <a:pt x="5950" y="1561"/>
                    <a:pt x="5950" y="1400"/>
                  </a:cubicBezTo>
                  <a:lnTo>
                    <a:pt x="5950" y="296"/>
                  </a:lnTo>
                  <a:cubicBezTo>
                    <a:pt x="5950" y="135"/>
                    <a:pt x="5815" y="0"/>
                    <a:pt x="56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3568738" y="2580950"/>
              <a:ext cx="14825" cy="22550"/>
            </a:xfrm>
            <a:custGeom>
              <a:avLst/>
              <a:gdLst/>
              <a:ahLst/>
              <a:cxnLst/>
              <a:rect l="l" t="t" r="r" b="b"/>
              <a:pathLst>
                <a:path w="593" h="902" extrusionOk="0">
                  <a:moveTo>
                    <a:pt x="296" y="0"/>
                  </a:moveTo>
                  <a:cubicBezTo>
                    <a:pt x="135" y="0"/>
                    <a:pt x="0" y="135"/>
                    <a:pt x="0" y="296"/>
                  </a:cubicBezTo>
                  <a:lnTo>
                    <a:pt x="0" y="605"/>
                  </a:lnTo>
                  <a:cubicBezTo>
                    <a:pt x="0" y="767"/>
                    <a:pt x="135" y="902"/>
                    <a:pt x="296" y="902"/>
                  </a:cubicBezTo>
                  <a:cubicBezTo>
                    <a:pt x="458" y="902"/>
                    <a:pt x="593" y="767"/>
                    <a:pt x="593" y="605"/>
                  </a:cubicBezTo>
                  <a:lnTo>
                    <a:pt x="593" y="296"/>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3568738" y="2616600"/>
              <a:ext cx="14825" cy="22575"/>
            </a:xfrm>
            <a:custGeom>
              <a:avLst/>
              <a:gdLst/>
              <a:ahLst/>
              <a:cxnLst/>
              <a:rect l="l" t="t" r="r" b="b"/>
              <a:pathLst>
                <a:path w="593" h="903" extrusionOk="0">
                  <a:moveTo>
                    <a:pt x="296" y="1"/>
                  </a:moveTo>
                  <a:cubicBezTo>
                    <a:pt x="135" y="1"/>
                    <a:pt x="0" y="136"/>
                    <a:pt x="0" y="297"/>
                  </a:cubicBezTo>
                  <a:lnTo>
                    <a:pt x="0" y="606"/>
                  </a:lnTo>
                  <a:cubicBezTo>
                    <a:pt x="0" y="768"/>
                    <a:pt x="135" y="902"/>
                    <a:pt x="296" y="902"/>
                  </a:cubicBezTo>
                  <a:cubicBezTo>
                    <a:pt x="458" y="902"/>
                    <a:pt x="593" y="768"/>
                    <a:pt x="593" y="606"/>
                  </a:cubicBezTo>
                  <a:lnTo>
                    <a:pt x="593" y="297"/>
                  </a:lnTo>
                  <a:cubicBezTo>
                    <a:pt x="593"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3582863" y="2602800"/>
              <a:ext cx="22550" cy="14500"/>
            </a:xfrm>
            <a:custGeom>
              <a:avLst/>
              <a:gdLst/>
              <a:ahLst/>
              <a:cxnLst/>
              <a:rect l="l" t="t" r="r" b="b"/>
              <a:pathLst>
                <a:path w="902" h="580" extrusionOk="0">
                  <a:moveTo>
                    <a:pt x="283" y="1"/>
                  </a:moveTo>
                  <a:cubicBezTo>
                    <a:pt x="121" y="1"/>
                    <a:pt x="1" y="122"/>
                    <a:pt x="1" y="297"/>
                  </a:cubicBezTo>
                  <a:cubicBezTo>
                    <a:pt x="1" y="458"/>
                    <a:pt x="121" y="580"/>
                    <a:pt x="283" y="580"/>
                  </a:cubicBezTo>
                  <a:lnTo>
                    <a:pt x="606" y="580"/>
                  </a:lnTo>
                  <a:cubicBezTo>
                    <a:pt x="767" y="580"/>
                    <a:pt x="902" y="458"/>
                    <a:pt x="902" y="297"/>
                  </a:cubicBezTo>
                  <a:cubicBezTo>
                    <a:pt x="902" y="122"/>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3546838" y="2602800"/>
              <a:ext cx="22925" cy="14500"/>
            </a:xfrm>
            <a:custGeom>
              <a:avLst/>
              <a:gdLst/>
              <a:ahLst/>
              <a:cxnLst/>
              <a:rect l="l" t="t" r="r" b="b"/>
              <a:pathLst>
                <a:path w="917" h="580" extrusionOk="0">
                  <a:moveTo>
                    <a:pt x="297" y="1"/>
                  </a:moveTo>
                  <a:cubicBezTo>
                    <a:pt x="136" y="1"/>
                    <a:pt x="1" y="122"/>
                    <a:pt x="1" y="297"/>
                  </a:cubicBezTo>
                  <a:cubicBezTo>
                    <a:pt x="1" y="458"/>
                    <a:pt x="136" y="580"/>
                    <a:pt x="297" y="580"/>
                  </a:cubicBezTo>
                  <a:lnTo>
                    <a:pt x="620" y="580"/>
                  </a:lnTo>
                  <a:cubicBezTo>
                    <a:pt x="782" y="580"/>
                    <a:pt x="916" y="458"/>
                    <a:pt x="916" y="297"/>
                  </a:cubicBezTo>
                  <a:cubicBezTo>
                    <a:pt x="916" y="122"/>
                    <a:pt x="782"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3280338" y="2345400"/>
              <a:ext cx="14850" cy="22550"/>
            </a:xfrm>
            <a:custGeom>
              <a:avLst/>
              <a:gdLst/>
              <a:ahLst/>
              <a:cxnLst/>
              <a:rect l="l" t="t" r="r" b="b"/>
              <a:pathLst>
                <a:path w="594" h="902" extrusionOk="0">
                  <a:moveTo>
                    <a:pt x="297" y="1"/>
                  </a:moveTo>
                  <a:cubicBezTo>
                    <a:pt x="135" y="1"/>
                    <a:pt x="1" y="121"/>
                    <a:pt x="1" y="283"/>
                  </a:cubicBezTo>
                  <a:lnTo>
                    <a:pt x="1" y="606"/>
                  </a:lnTo>
                  <a:cubicBezTo>
                    <a:pt x="1" y="767"/>
                    <a:pt x="135" y="902"/>
                    <a:pt x="297" y="902"/>
                  </a:cubicBezTo>
                  <a:cubicBezTo>
                    <a:pt x="458" y="902"/>
                    <a:pt x="593" y="767"/>
                    <a:pt x="593" y="606"/>
                  </a:cubicBezTo>
                  <a:lnTo>
                    <a:pt x="593" y="283"/>
                  </a:lnTo>
                  <a:cubicBezTo>
                    <a:pt x="593" y="121"/>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3280338" y="2381075"/>
              <a:ext cx="14850" cy="22550"/>
            </a:xfrm>
            <a:custGeom>
              <a:avLst/>
              <a:gdLst/>
              <a:ahLst/>
              <a:cxnLst/>
              <a:rect l="l" t="t" r="r" b="b"/>
              <a:pathLst>
                <a:path w="594" h="902" extrusionOk="0">
                  <a:moveTo>
                    <a:pt x="297" y="0"/>
                  </a:moveTo>
                  <a:cubicBezTo>
                    <a:pt x="135" y="0"/>
                    <a:pt x="1" y="135"/>
                    <a:pt x="1" y="296"/>
                  </a:cubicBezTo>
                  <a:lnTo>
                    <a:pt x="1" y="605"/>
                  </a:lnTo>
                  <a:cubicBezTo>
                    <a:pt x="1" y="767"/>
                    <a:pt x="135" y="902"/>
                    <a:pt x="297" y="902"/>
                  </a:cubicBezTo>
                  <a:cubicBezTo>
                    <a:pt x="458" y="902"/>
                    <a:pt x="593" y="767"/>
                    <a:pt x="593" y="605"/>
                  </a:cubicBezTo>
                  <a:lnTo>
                    <a:pt x="593" y="296"/>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3294488" y="2366925"/>
              <a:ext cx="22575" cy="14850"/>
            </a:xfrm>
            <a:custGeom>
              <a:avLst/>
              <a:gdLst/>
              <a:ahLst/>
              <a:cxnLst/>
              <a:rect l="l" t="t" r="r" b="b"/>
              <a:pathLst>
                <a:path w="903" h="594" extrusionOk="0">
                  <a:moveTo>
                    <a:pt x="296" y="1"/>
                  </a:moveTo>
                  <a:cubicBezTo>
                    <a:pt x="135" y="1"/>
                    <a:pt x="0" y="136"/>
                    <a:pt x="0" y="297"/>
                  </a:cubicBezTo>
                  <a:cubicBezTo>
                    <a:pt x="0" y="459"/>
                    <a:pt x="135" y="593"/>
                    <a:pt x="296" y="593"/>
                  </a:cubicBezTo>
                  <a:lnTo>
                    <a:pt x="606" y="593"/>
                  </a:lnTo>
                  <a:cubicBezTo>
                    <a:pt x="768" y="593"/>
                    <a:pt x="902" y="459"/>
                    <a:pt x="902" y="297"/>
                  </a:cubicBezTo>
                  <a:cubicBezTo>
                    <a:pt x="902" y="136"/>
                    <a:pt x="768"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3258813" y="2366925"/>
              <a:ext cx="22575" cy="14850"/>
            </a:xfrm>
            <a:custGeom>
              <a:avLst/>
              <a:gdLst/>
              <a:ahLst/>
              <a:cxnLst/>
              <a:rect l="l" t="t" r="r" b="b"/>
              <a:pathLst>
                <a:path w="903" h="594" extrusionOk="0">
                  <a:moveTo>
                    <a:pt x="297" y="1"/>
                  </a:moveTo>
                  <a:cubicBezTo>
                    <a:pt x="122" y="1"/>
                    <a:pt x="0" y="136"/>
                    <a:pt x="0" y="297"/>
                  </a:cubicBezTo>
                  <a:cubicBezTo>
                    <a:pt x="0" y="459"/>
                    <a:pt x="122" y="593"/>
                    <a:pt x="297" y="593"/>
                  </a:cubicBezTo>
                  <a:lnTo>
                    <a:pt x="607" y="593"/>
                  </a:lnTo>
                  <a:cubicBezTo>
                    <a:pt x="768" y="593"/>
                    <a:pt x="903" y="459"/>
                    <a:pt x="903" y="297"/>
                  </a:cubicBezTo>
                  <a:cubicBezTo>
                    <a:pt x="903" y="136"/>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63"/>
          <p:cNvGrpSpPr/>
          <p:nvPr/>
        </p:nvGrpSpPr>
        <p:grpSpPr>
          <a:xfrm>
            <a:off x="4061926" y="1986742"/>
            <a:ext cx="340870" cy="339072"/>
            <a:chOff x="4004488" y="2305350"/>
            <a:chExt cx="379250" cy="377250"/>
          </a:xfrm>
        </p:grpSpPr>
        <p:sp>
          <p:nvSpPr>
            <p:cNvPr id="2672" name="Google Shape;2672;p63"/>
            <p:cNvSpPr/>
            <p:nvPr/>
          </p:nvSpPr>
          <p:spPr>
            <a:xfrm>
              <a:off x="4004488" y="2527750"/>
              <a:ext cx="127200" cy="154850"/>
            </a:xfrm>
            <a:custGeom>
              <a:avLst/>
              <a:gdLst/>
              <a:ahLst/>
              <a:cxnLst/>
              <a:rect l="l" t="t" r="r" b="b"/>
              <a:pathLst>
                <a:path w="5088" h="6194" extrusionOk="0">
                  <a:moveTo>
                    <a:pt x="2023" y="588"/>
                  </a:moveTo>
                  <a:cubicBezTo>
                    <a:pt x="2147" y="588"/>
                    <a:pt x="2265" y="651"/>
                    <a:pt x="2329" y="768"/>
                  </a:cubicBezTo>
                  <a:lnTo>
                    <a:pt x="4415" y="4375"/>
                  </a:lnTo>
                  <a:cubicBezTo>
                    <a:pt x="4456" y="4456"/>
                    <a:pt x="4469" y="4551"/>
                    <a:pt x="4442" y="4645"/>
                  </a:cubicBezTo>
                  <a:cubicBezTo>
                    <a:pt x="4429" y="4739"/>
                    <a:pt x="4361" y="4806"/>
                    <a:pt x="4280" y="4860"/>
                  </a:cubicBezTo>
                  <a:lnTo>
                    <a:pt x="3177" y="5493"/>
                  </a:lnTo>
                  <a:lnTo>
                    <a:pt x="741" y="1280"/>
                  </a:lnTo>
                  <a:lnTo>
                    <a:pt x="1845" y="634"/>
                  </a:lnTo>
                  <a:cubicBezTo>
                    <a:pt x="1902" y="603"/>
                    <a:pt x="1963" y="588"/>
                    <a:pt x="2023" y="588"/>
                  </a:cubicBezTo>
                  <a:close/>
                  <a:moveTo>
                    <a:pt x="2015" y="1"/>
                  </a:moveTo>
                  <a:cubicBezTo>
                    <a:pt x="1857" y="1"/>
                    <a:pt x="1696" y="40"/>
                    <a:pt x="1548" y="122"/>
                  </a:cubicBezTo>
                  <a:lnTo>
                    <a:pt x="189" y="917"/>
                  </a:lnTo>
                  <a:cubicBezTo>
                    <a:pt x="54" y="998"/>
                    <a:pt x="0" y="1172"/>
                    <a:pt x="81" y="1321"/>
                  </a:cubicBezTo>
                  <a:lnTo>
                    <a:pt x="2814" y="6044"/>
                  </a:lnTo>
                  <a:cubicBezTo>
                    <a:pt x="2854" y="6112"/>
                    <a:pt x="2921" y="6166"/>
                    <a:pt x="2988" y="6179"/>
                  </a:cubicBezTo>
                  <a:cubicBezTo>
                    <a:pt x="3015" y="6193"/>
                    <a:pt x="3042" y="6193"/>
                    <a:pt x="3069" y="6193"/>
                  </a:cubicBezTo>
                  <a:cubicBezTo>
                    <a:pt x="3123" y="6193"/>
                    <a:pt x="3177" y="6179"/>
                    <a:pt x="3217" y="6152"/>
                  </a:cubicBezTo>
                  <a:lnTo>
                    <a:pt x="4576" y="5371"/>
                  </a:lnTo>
                  <a:cubicBezTo>
                    <a:pt x="4792" y="5237"/>
                    <a:pt x="4953" y="5036"/>
                    <a:pt x="5021" y="4793"/>
                  </a:cubicBezTo>
                  <a:cubicBezTo>
                    <a:pt x="5088" y="4551"/>
                    <a:pt x="5048" y="4295"/>
                    <a:pt x="4926" y="4079"/>
                  </a:cubicBezTo>
                  <a:lnTo>
                    <a:pt x="2841" y="472"/>
                  </a:lnTo>
                  <a:cubicBezTo>
                    <a:pt x="2667" y="172"/>
                    <a:pt x="2346" y="1"/>
                    <a:pt x="20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4082538" y="2628050"/>
              <a:ext cx="14525" cy="14825"/>
            </a:xfrm>
            <a:custGeom>
              <a:avLst/>
              <a:gdLst/>
              <a:ahLst/>
              <a:cxnLst/>
              <a:rect l="l" t="t" r="r" b="b"/>
              <a:pathLst>
                <a:path w="581" h="593" extrusionOk="0">
                  <a:moveTo>
                    <a:pt x="297" y="1"/>
                  </a:moveTo>
                  <a:cubicBezTo>
                    <a:pt x="216" y="1"/>
                    <a:pt x="135" y="28"/>
                    <a:pt x="81" y="81"/>
                  </a:cubicBezTo>
                  <a:cubicBezTo>
                    <a:pt x="28" y="135"/>
                    <a:pt x="1" y="216"/>
                    <a:pt x="1" y="297"/>
                  </a:cubicBezTo>
                  <a:cubicBezTo>
                    <a:pt x="1" y="377"/>
                    <a:pt x="28" y="444"/>
                    <a:pt x="81" y="498"/>
                  </a:cubicBezTo>
                  <a:cubicBezTo>
                    <a:pt x="135" y="552"/>
                    <a:pt x="216" y="593"/>
                    <a:pt x="297" y="593"/>
                  </a:cubicBezTo>
                  <a:cubicBezTo>
                    <a:pt x="365" y="593"/>
                    <a:pt x="445" y="552"/>
                    <a:pt x="499" y="498"/>
                  </a:cubicBezTo>
                  <a:cubicBezTo>
                    <a:pt x="553" y="444"/>
                    <a:pt x="580" y="377"/>
                    <a:pt x="580" y="297"/>
                  </a:cubicBezTo>
                  <a:cubicBezTo>
                    <a:pt x="580" y="216"/>
                    <a:pt x="553" y="135"/>
                    <a:pt x="499" y="81"/>
                  </a:cubicBezTo>
                  <a:cubicBezTo>
                    <a:pt x="445"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4147813" y="2631075"/>
              <a:ext cx="14850" cy="14500"/>
            </a:xfrm>
            <a:custGeom>
              <a:avLst/>
              <a:gdLst/>
              <a:ahLst/>
              <a:cxnLst/>
              <a:rect l="l" t="t" r="r" b="b"/>
              <a:pathLst>
                <a:path w="594" h="580" extrusionOk="0">
                  <a:moveTo>
                    <a:pt x="297" y="0"/>
                  </a:moveTo>
                  <a:cubicBezTo>
                    <a:pt x="216" y="0"/>
                    <a:pt x="135" y="27"/>
                    <a:pt x="82" y="81"/>
                  </a:cubicBezTo>
                  <a:cubicBezTo>
                    <a:pt x="28" y="135"/>
                    <a:pt x="1" y="216"/>
                    <a:pt x="1" y="283"/>
                  </a:cubicBezTo>
                  <a:cubicBezTo>
                    <a:pt x="1" y="364"/>
                    <a:pt x="28" y="445"/>
                    <a:pt x="82" y="499"/>
                  </a:cubicBezTo>
                  <a:cubicBezTo>
                    <a:pt x="135" y="553"/>
                    <a:pt x="216" y="579"/>
                    <a:pt x="297" y="579"/>
                  </a:cubicBezTo>
                  <a:cubicBezTo>
                    <a:pt x="365" y="579"/>
                    <a:pt x="446" y="553"/>
                    <a:pt x="499" y="499"/>
                  </a:cubicBezTo>
                  <a:cubicBezTo>
                    <a:pt x="553" y="445"/>
                    <a:pt x="593" y="364"/>
                    <a:pt x="593" y="283"/>
                  </a:cubicBezTo>
                  <a:cubicBezTo>
                    <a:pt x="593" y="216"/>
                    <a:pt x="553" y="135"/>
                    <a:pt x="499" y="81"/>
                  </a:cubicBezTo>
                  <a:cubicBezTo>
                    <a:pt x="446" y="27"/>
                    <a:pt x="365"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4178788" y="2511700"/>
              <a:ext cx="204950" cy="133875"/>
            </a:xfrm>
            <a:custGeom>
              <a:avLst/>
              <a:gdLst/>
              <a:ahLst/>
              <a:cxnLst/>
              <a:rect l="l" t="t" r="r" b="b"/>
              <a:pathLst>
                <a:path w="8198" h="5355" extrusionOk="0">
                  <a:moveTo>
                    <a:pt x="7115" y="1"/>
                  </a:moveTo>
                  <a:cubicBezTo>
                    <a:pt x="6846" y="1"/>
                    <a:pt x="6582" y="106"/>
                    <a:pt x="6380" y="307"/>
                  </a:cubicBezTo>
                  <a:lnTo>
                    <a:pt x="4187" y="2501"/>
                  </a:lnTo>
                  <a:cubicBezTo>
                    <a:pt x="3971" y="2716"/>
                    <a:pt x="3688" y="2824"/>
                    <a:pt x="3392" y="2824"/>
                  </a:cubicBezTo>
                  <a:lnTo>
                    <a:pt x="2961" y="2824"/>
                  </a:lnTo>
                  <a:cubicBezTo>
                    <a:pt x="2800" y="2824"/>
                    <a:pt x="2665" y="2959"/>
                    <a:pt x="2665" y="3120"/>
                  </a:cubicBezTo>
                  <a:cubicBezTo>
                    <a:pt x="2665" y="3282"/>
                    <a:pt x="2800" y="3416"/>
                    <a:pt x="2961" y="3416"/>
                  </a:cubicBezTo>
                  <a:lnTo>
                    <a:pt x="3392" y="3416"/>
                  </a:lnTo>
                  <a:cubicBezTo>
                    <a:pt x="3850" y="3416"/>
                    <a:pt x="4280" y="3241"/>
                    <a:pt x="4603" y="2918"/>
                  </a:cubicBezTo>
                  <a:lnTo>
                    <a:pt x="6798" y="724"/>
                  </a:lnTo>
                  <a:cubicBezTo>
                    <a:pt x="6878" y="636"/>
                    <a:pt x="6990" y="591"/>
                    <a:pt x="7108" y="591"/>
                  </a:cubicBezTo>
                  <a:cubicBezTo>
                    <a:pt x="7189" y="591"/>
                    <a:pt x="7272" y="613"/>
                    <a:pt x="7349" y="657"/>
                  </a:cubicBezTo>
                  <a:cubicBezTo>
                    <a:pt x="7457" y="724"/>
                    <a:pt x="7538" y="845"/>
                    <a:pt x="7565" y="967"/>
                  </a:cubicBezTo>
                  <a:cubicBezTo>
                    <a:pt x="7579" y="1101"/>
                    <a:pt x="7552" y="1236"/>
                    <a:pt x="7457" y="1344"/>
                  </a:cubicBezTo>
                  <a:lnTo>
                    <a:pt x="5680" y="3456"/>
                  </a:lnTo>
                  <a:cubicBezTo>
                    <a:pt x="4980" y="4291"/>
                    <a:pt x="3957" y="4775"/>
                    <a:pt x="2868" y="4775"/>
                  </a:cubicBezTo>
                  <a:lnTo>
                    <a:pt x="296" y="4775"/>
                  </a:lnTo>
                  <a:cubicBezTo>
                    <a:pt x="122" y="4775"/>
                    <a:pt x="0" y="4897"/>
                    <a:pt x="0" y="5058"/>
                  </a:cubicBezTo>
                  <a:cubicBezTo>
                    <a:pt x="0" y="5233"/>
                    <a:pt x="122" y="5354"/>
                    <a:pt x="296" y="5354"/>
                  </a:cubicBezTo>
                  <a:lnTo>
                    <a:pt x="2868" y="5354"/>
                  </a:lnTo>
                  <a:cubicBezTo>
                    <a:pt x="4133" y="5354"/>
                    <a:pt x="5317" y="4802"/>
                    <a:pt x="6125" y="3847"/>
                  </a:cubicBezTo>
                  <a:lnTo>
                    <a:pt x="7914" y="1720"/>
                  </a:lnTo>
                  <a:cubicBezTo>
                    <a:pt x="8103" y="1478"/>
                    <a:pt x="8198" y="1182"/>
                    <a:pt x="8144" y="872"/>
                  </a:cubicBezTo>
                  <a:cubicBezTo>
                    <a:pt x="8090" y="576"/>
                    <a:pt x="7914" y="307"/>
                    <a:pt x="7645" y="145"/>
                  </a:cubicBezTo>
                  <a:cubicBezTo>
                    <a:pt x="7478" y="48"/>
                    <a:pt x="7295" y="1"/>
                    <a:pt x="7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4060013" y="2507775"/>
              <a:ext cx="198550" cy="96750"/>
            </a:xfrm>
            <a:custGeom>
              <a:avLst/>
              <a:gdLst/>
              <a:ahLst/>
              <a:cxnLst/>
              <a:rect l="l" t="t" r="r" b="b"/>
              <a:pathLst>
                <a:path w="7942" h="3870" extrusionOk="0">
                  <a:moveTo>
                    <a:pt x="3583" y="1"/>
                  </a:moveTo>
                  <a:cubicBezTo>
                    <a:pt x="3279" y="1"/>
                    <a:pt x="2973" y="52"/>
                    <a:pt x="2678" y="155"/>
                  </a:cubicBezTo>
                  <a:lnTo>
                    <a:pt x="229" y="989"/>
                  </a:lnTo>
                  <a:cubicBezTo>
                    <a:pt x="81" y="1043"/>
                    <a:pt x="0" y="1217"/>
                    <a:pt x="54" y="1366"/>
                  </a:cubicBezTo>
                  <a:cubicBezTo>
                    <a:pt x="97" y="1494"/>
                    <a:pt x="207" y="1571"/>
                    <a:pt x="324" y="1571"/>
                  </a:cubicBezTo>
                  <a:cubicBezTo>
                    <a:pt x="355" y="1571"/>
                    <a:pt x="386" y="1566"/>
                    <a:pt x="417" y="1554"/>
                  </a:cubicBezTo>
                  <a:lnTo>
                    <a:pt x="2867" y="706"/>
                  </a:lnTo>
                  <a:cubicBezTo>
                    <a:pt x="3099" y="627"/>
                    <a:pt x="3337" y="588"/>
                    <a:pt x="3573" y="588"/>
                  </a:cubicBezTo>
                  <a:cubicBezTo>
                    <a:pt x="4023" y="588"/>
                    <a:pt x="4466" y="729"/>
                    <a:pt x="4846" y="1002"/>
                  </a:cubicBezTo>
                  <a:lnTo>
                    <a:pt x="7147" y="2685"/>
                  </a:lnTo>
                  <a:cubicBezTo>
                    <a:pt x="7323" y="2820"/>
                    <a:pt x="7282" y="2994"/>
                    <a:pt x="7255" y="3048"/>
                  </a:cubicBezTo>
                  <a:cubicBezTo>
                    <a:pt x="7242" y="3102"/>
                    <a:pt x="7174" y="3277"/>
                    <a:pt x="6946" y="3277"/>
                  </a:cubicBezTo>
                  <a:cubicBezTo>
                    <a:pt x="6892" y="3277"/>
                    <a:pt x="6851" y="3263"/>
                    <a:pt x="6797" y="3250"/>
                  </a:cubicBezTo>
                  <a:lnTo>
                    <a:pt x="4765" y="2227"/>
                  </a:lnTo>
                  <a:cubicBezTo>
                    <a:pt x="4644" y="2174"/>
                    <a:pt x="4509" y="2147"/>
                    <a:pt x="4374" y="2147"/>
                  </a:cubicBezTo>
                  <a:lnTo>
                    <a:pt x="3836" y="2147"/>
                  </a:lnTo>
                  <a:cubicBezTo>
                    <a:pt x="3674" y="2147"/>
                    <a:pt x="3540" y="2267"/>
                    <a:pt x="3540" y="2443"/>
                  </a:cubicBezTo>
                  <a:cubicBezTo>
                    <a:pt x="3540" y="2604"/>
                    <a:pt x="3674" y="2725"/>
                    <a:pt x="3836" y="2725"/>
                  </a:cubicBezTo>
                  <a:lnTo>
                    <a:pt x="4374" y="2725"/>
                  </a:lnTo>
                  <a:cubicBezTo>
                    <a:pt x="4415" y="2725"/>
                    <a:pt x="4455" y="2739"/>
                    <a:pt x="4496" y="2752"/>
                  </a:cubicBezTo>
                  <a:lnTo>
                    <a:pt x="6542" y="3775"/>
                  </a:lnTo>
                  <a:cubicBezTo>
                    <a:pt x="6662" y="3843"/>
                    <a:pt x="6811" y="3869"/>
                    <a:pt x="6946" y="3869"/>
                  </a:cubicBezTo>
                  <a:cubicBezTo>
                    <a:pt x="7349" y="3869"/>
                    <a:pt x="7699" y="3627"/>
                    <a:pt x="7820" y="3236"/>
                  </a:cubicBezTo>
                  <a:cubicBezTo>
                    <a:pt x="7942" y="2846"/>
                    <a:pt x="7820" y="2443"/>
                    <a:pt x="7484" y="2213"/>
                  </a:cubicBezTo>
                  <a:lnTo>
                    <a:pt x="5182" y="531"/>
                  </a:lnTo>
                  <a:cubicBezTo>
                    <a:pt x="4717" y="180"/>
                    <a:pt x="4154" y="1"/>
                    <a:pt x="35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4124263" y="2381075"/>
              <a:ext cx="14825" cy="14825"/>
            </a:xfrm>
            <a:custGeom>
              <a:avLst/>
              <a:gdLst/>
              <a:ahLst/>
              <a:cxnLst/>
              <a:rect l="l" t="t" r="r" b="b"/>
              <a:pathLst>
                <a:path w="593" h="593" extrusionOk="0">
                  <a:moveTo>
                    <a:pt x="297" y="0"/>
                  </a:moveTo>
                  <a:cubicBezTo>
                    <a:pt x="216" y="0"/>
                    <a:pt x="149" y="40"/>
                    <a:pt x="95" y="94"/>
                  </a:cubicBezTo>
                  <a:cubicBezTo>
                    <a:pt x="28" y="148"/>
                    <a:pt x="1" y="216"/>
                    <a:pt x="1" y="296"/>
                  </a:cubicBezTo>
                  <a:cubicBezTo>
                    <a:pt x="1" y="377"/>
                    <a:pt x="28" y="458"/>
                    <a:pt x="95" y="512"/>
                  </a:cubicBezTo>
                  <a:cubicBezTo>
                    <a:pt x="149" y="566"/>
                    <a:pt x="216" y="592"/>
                    <a:pt x="297" y="592"/>
                  </a:cubicBezTo>
                  <a:cubicBezTo>
                    <a:pt x="378" y="592"/>
                    <a:pt x="445" y="566"/>
                    <a:pt x="512" y="512"/>
                  </a:cubicBezTo>
                  <a:cubicBezTo>
                    <a:pt x="566" y="458"/>
                    <a:pt x="593" y="377"/>
                    <a:pt x="593" y="296"/>
                  </a:cubicBezTo>
                  <a:cubicBezTo>
                    <a:pt x="593" y="216"/>
                    <a:pt x="566" y="148"/>
                    <a:pt x="512" y="94"/>
                  </a:cubicBezTo>
                  <a:cubicBezTo>
                    <a:pt x="445"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4249113" y="2381075"/>
              <a:ext cx="14850" cy="14825"/>
            </a:xfrm>
            <a:custGeom>
              <a:avLst/>
              <a:gdLst/>
              <a:ahLst/>
              <a:cxnLst/>
              <a:rect l="l" t="t" r="r" b="b"/>
              <a:pathLst>
                <a:path w="594" h="593" extrusionOk="0">
                  <a:moveTo>
                    <a:pt x="297" y="0"/>
                  </a:moveTo>
                  <a:cubicBezTo>
                    <a:pt x="229" y="0"/>
                    <a:pt x="148" y="40"/>
                    <a:pt x="94" y="94"/>
                  </a:cubicBezTo>
                  <a:cubicBezTo>
                    <a:pt x="41" y="148"/>
                    <a:pt x="1" y="216"/>
                    <a:pt x="1" y="296"/>
                  </a:cubicBezTo>
                  <a:cubicBezTo>
                    <a:pt x="1" y="377"/>
                    <a:pt x="41" y="458"/>
                    <a:pt x="94" y="512"/>
                  </a:cubicBezTo>
                  <a:cubicBezTo>
                    <a:pt x="148" y="566"/>
                    <a:pt x="229" y="592"/>
                    <a:pt x="297" y="592"/>
                  </a:cubicBezTo>
                  <a:cubicBezTo>
                    <a:pt x="378" y="592"/>
                    <a:pt x="458" y="566"/>
                    <a:pt x="512" y="512"/>
                  </a:cubicBezTo>
                  <a:cubicBezTo>
                    <a:pt x="566" y="458"/>
                    <a:pt x="593" y="377"/>
                    <a:pt x="593" y="296"/>
                  </a:cubicBezTo>
                  <a:cubicBezTo>
                    <a:pt x="593" y="216"/>
                    <a:pt x="566" y="148"/>
                    <a:pt x="512" y="94"/>
                  </a:cubicBezTo>
                  <a:cubicBezTo>
                    <a:pt x="458"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4148163" y="2343025"/>
              <a:ext cx="91550" cy="91225"/>
            </a:xfrm>
            <a:custGeom>
              <a:avLst/>
              <a:gdLst/>
              <a:ahLst/>
              <a:cxnLst/>
              <a:rect l="l" t="t" r="r" b="b"/>
              <a:pathLst>
                <a:path w="3662" h="3649" extrusionOk="0">
                  <a:moveTo>
                    <a:pt x="1831" y="580"/>
                  </a:moveTo>
                  <a:cubicBezTo>
                    <a:pt x="2517" y="580"/>
                    <a:pt x="3070" y="1145"/>
                    <a:pt x="3070" y="1818"/>
                  </a:cubicBezTo>
                  <a:cubicBezTo>
                    <a:pt x="3070" y="2504"/>
                    <a:pt x="2517" y="3057"/>
                    <a:pt x="1831" y="3057"/>
                  </a:cubicBezTo>
                  <a:cubicBezTo>
                    <a:pt x="1144" y="3057"/>
                    <a:pt x="593" y="2504"/>
                    <a:pt x="593" y="1818"/>
                  </a:cubicBezTo>
                  <a:cubicBezTo>
                    <a:pt x="593" y="1145"/>
                    <a:pt x="1144" y="580"/>
                    <a:pt x="1831" y="580"/>
                  </a:cubicBezTo>
                  <a:close/>
                  <a:moveTo>
                    <a:pt x="1831" y="1"/>
                  </a:moveTo>
                  <a:cubicBezTo>
                    <a:pt x="821" y="1"/>
                    <a:pt x="1" y="808"/>
                    <a:pt x="1" y="1818"/>
                  </a:cubicBezTo>
                  <a:cubicBezTo>
                    <a:pt x="1" y="2827"/>
                    <a:pt x="821" y="3649"/>
                    <a:pt x="1831" y="3649"/>
                  </a:cubicBezTo>
                  <a:cubicBezTo>
                    <a:pt x="2840" y="3649"/>
                    <a:pt x="3662" y="2827"/>
                    <a:pt x="3662" y="1818"/>
                  </a:cubicBezTo>
                  <a:cubicBezTo>
                    <a:pt x="3662" y="808"/>
                    <a:pt x="2840" y="1"/>
                    <a:pt x="18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4045538" y="2305350"/>
              <a:ext cx="297475" cy="202575"/>
            </a:xfrm>
            <a:custGeom>
              <a:avLst/>
              <a:gdLst/>
              <a:ahLst/>
              <a:cxnLst/>
              <a:rect l="l" t="t" r="r" b="b"/>
              <a:pathLst>
                <a:path w="11899" h="8103" extrusionOk="0">
                  <a:moveTo>
                    <a:pt x="1831" y="593"/>
                  </a:moveTo>
                  <a:cubicBezTo>
                    <a:pt x="1710" y="1226"/>
                    <a:pt x="1212" y="1723"/>
                    <a:pt x="579" y="1845"/>
                  </a:cubicBezTo>
                  <a:lnTo>
                    <a:pt x="579" y="593"/>
                  </a:lnTo>
                  <a:close/>
                  <a:moveTo>
                    <a:pt x="11306" y="593"/>
                  </a:moveTo>
                  <a:lnTo>
                    <a:pt x="11306" y="1845"/>
                  </a:lnTo>
                  <a:cubicBezTo>
                    <a:pt x="10674" y="1723"/>
                    <a:pt x="10176" y="1226"/>
                    <a:pt x="10055" y="593"/>
                  </a:cubicBezTo>
                  <a:close/>
                  <a:moveTo>
                    <a:pt x="579" y="5088"/>
                  </a:moveTo>
                  <a:cubicBezTo>
                    <a:pt x="1212" y="5210"/>
                    <a:pt x="1710" y="5707"/>
                    <a:pt x="1831" y="6340"/>
                  </a:cubicBezTo>
                  <a:lnTo>
                    <a:pt x="579" y="6340"/>
                  </a:lnTo>
                  <a:lnTo>
                    <a:pt x="579" y="5088"/>
                  </a:lnTo>
                  <a:close/>
                  <a:moveTo>
                    <a:pt x="9463" y="593"/>
                  </a:moveTo>
                  <a:cubicBezTo>
                    <a:pt x="9597" y="1549"/>
                    <a:pt x="10351" y="2302"/>
                    <a:pt x="11306" y="2437"/>
                  </a:cubicBezTo>
                  <a:lnTo>
                    <a:pt x="11306" y="4496"/>
                  </a:lnTo>
                  <a:cubicBezTo>
                    <a:pt x="10351" y="4630"/>
                    <a:pt x="9597" y="5384"/>
                    <a:pt x="9463" y="6340"/>
                  </a:cubicBezTo>
                  <a:lnTo>
                    <a:pt x="2423" y="6340"/>
                  </a:lnTo>
                  <a:cubicBezTo>
                    <a:pt x="2288" y="5384"/>
                    <a:pt x="1535" y="4630"/>
                    <a:pt x="579" y="4496"/>
                  </a:cubicBezTo>
                  <a:lnTo>
                    <a:pt x="579" y="2437"/>
                  </a:lnTo>
                  <a:cubicBezTo>
                    <a:pt x="1535" y="2302"/>
                    <a:pt x="2302" y="1549"/>
                    <a:pt x="2423" y="593"/>
                  </a:cubicBezTo>
                  <a:close/>
                  <a:moveTo>
                    <a:pt x="11306" y="5088"/>
                  </a:moveTo>
                  <a:lnTo>
                    <a:pt x="11306" y="6340"/>
                  </a:lnTo>
                  <a:lnTo>
                    <a:pt x="10055" y="6340"/>
                  </a:lnTo>
                  <a:cubicBezTo>
                    <a:pt x="10176" y="5707"/>
                    <a:pt x="10674" y="5210"/>
                    <a:pt x="11306" y="5088"/>
                  </a:cubicBezTo>
                  <a:close/>
                  <a:moveTo>
                    <a:pt x="553" y="0"/>
                  </a:moveTo>
                  <a:cubicBezTo>
                    <a:pt x="242" y="0"/>
                    <a:pt x="0" y="257"/>
                    <a:pt x="0" y="553"/>
                  </a:cubicBezTo>
                  <a:lnTo>
                    <a:pt x="0" y="6636"/>
                  </a:lnTo>
                  <a:lnTo>
                    <a:pt x="0" y="7579"/>
                  </a:lnTo>
                  <a:cubicBezTo>
                    <a:pt x="0" y="7875"/>
                    <a:pt x="230" y="8103"/>
                    <a:pt x="526" y="8103"/>
                  </a:cubicBezTo>
                  <a:lnTo>
                    <a:pt x="6865" y="8103"/>
                  </a:lnTo>
                  <a:cubicBezTo>
                    <a:pt x="7026" y="8103"/>
                    <a:pt x="7148" y="7968"/>
                    <a:pt x="7148" y="7807"/>
                  </a:cubicBezTo>
                  <a:cubicBezTo>
                    <a:pt x="7148" y="7645"/>
                    <a:pt x="7026" y="7511"/>
                    <a:pt x="6865" y="7511"/>
                  </a:cubicBezTo>
                  <a:lnTo>
                    <a:pt x="579" y="7511"/>
                  </a:lnTo>
                  <a:lnTo>
                    <a:pt x="579" y="6933"/>
                  </a:lnTo>
                  <a:lnTo>
                    <a:pt x="11306" y="6933"/>
                  </a:lnTo>
                  <a:lnTo>
                    <a:pt x="11306" y="7511"/>
                  </a:lnTo>
                  <a:lnTo>
                    <a:pt x="9409" y="7511"/>
                  </a:lnTo>
                  <a:cubicBezTo>
                    <a:pt x="9247" y="7511"/>
                    <a:pt x="9113" y="7645"/>
                    <a:pt x="9113" y="7807"/>
                  </a:cubicBezTo>
                  <a:cubicBezTo>
                    <a:pt x="9113" y="7968"/>
                    <a:pt x="9247" y="8103"/>
                    <a:pt x="9409" y="8103"/>
                  </a:cubicBezTo>
                  <a:lnTo>
                    <a:pt x="11360" y="8103"/>
                  </a:lnTo>
                  <a:cubicBezTo>
                    <a:pt x="11656" y="8103"/>
                    <a:pt x="11899" y="7875"/>
                    <a:pt x="11899" y="7579"/>
                  </a:cubicBezTo>
                  <a:lnTo>
                    <a:pt x="11899" y="6636"/>
                  </a:lnTo>
                  <a:lnTo>
                    <a:pt x="11899" y="2168"/>
                  </a:lnTo>
                  <a:lnTo>
                    <a:pt x="11899" y="2154"/>
                  </a:lnTo>
                  <a:lnTo>
                    <a:pt x="11899" y="553"/>
                  </a:lnTo>
                  <a:cubicBezTo>
                    <a:pt x="11899" y="257"/>
                    <a:pt x="11643" y="0"/>
                    <a:pt x="11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4242038" y="2493100"/>
              <a:ext cx="14825" cy="14825"/>
            </a:xfrm>
            <a:custGeom>
              <a:avLst/>
              <a:gdLst/>
              <a:ahLst/>
              <a:cxnLst/>
              <a:rect l="l" t="t" r="r" b="b"/>
              <a:pathLst>
                <a:path w="593" h="593" extrusionOk="0">
                  <a:moveTo>
                    <a:pt x="297" y="1"/>
                  </a:moveTo>
                  <a:cubicBezTo>
                    <a:pt x="216" y="1"/>
                    <a:pt x="135" y="42"/>
                    <a:pt x="81" y="96"/>
                  </a:cubicBezTo>
                  <a:cubicBezTo>
                    <a:pt x="28" y="149"/>
                    <a:pt x="1" y="230"/>
                    <a:pt x="1" y="297"/>
                  </a:cubicBezTo>
                  <a:cubicBezTo>
                    <a:pt x="1" y="378"/>
                    <a:pt x="28" y="458"/>
                    <a:pt x="81" y="512"/>
                  </a:cubicBezTo>
                  <a:cubicBezTo>
                    <a:pt x="135" y="566"/>
                    <a:pt x="216" y="593"/>
                    <a:pt x="297" y="593"/>
                  </a:cubicBezTo>
                  <a:cubicBezTo>
                    <a:pt x="365" y="593"/>
                    <a:pt x="445" y="566"/>
                    <a:pt x="499" y="512"/>
                  </a:cubicBezTo>
                  <a:cubicBezTo>
                    <a:pt x="553" y="458"/>
                    <a:pt x="593" y="378"/>
                    <a:pt x="593" y="297"/>
                  </a:cubicBezTo>
                  <a:cubicBezTo>
                    <a:pt x="593" y="230"/>
                    <a:pt x="553" y="149"/>
                    <a:pt x="499" y="96"/>
                  </a:cubicBezTo>
                  <a:cubicBezTo>
                    <a:pt x="445"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2682;p63"/>
          <p:cNvGrpSpPr/>
          <p:nvPr/>
        </p:nvGrpSpPr>
        <p:grpSpPr>
          <a:xfrm>
            <a:off x="4745418" y="1986742"/>
            <a:ext cx="324242" cy="339072"/>
            <a:chOff x="4764938" y="2305350"/>
            <a:chExt cx="360750" cy="377250"/>
          </a:xfrm>
        </p:grpSpPr>
        <p:sp>
          <p:nvSpPr>
            <p:cNvPr id="2683" name="Google Shape;2683;p63"/>
            <p:cNvSpPr/>
            <p:nvPr/>
          </p:nvSpPr>
          <p:spPr>
            <a:xfrm>
              <a:off x="4764938" y="2345400"/>
              <a:ext cx="329475" cy="337200"/>
            </a:xfrm>
            <a:custGeom>
              <a:avLst/>
              <a:gdLst/>
              <a:ahLst/>
              <a:cxnLst/>
              <a:rect l="l" t="t" r="r" b="b"/>
              <a:pathLst>
                <a:path w="13179" h="13488" extrusionOk="0">
                  <a:moveTo>
                    <a:pt x="7229" y="916"/>
                  </a:moveTo>
                  <a:cubicBezTo>
                    <a:pt x="7619" y="916"/>
                    <a:pt x="7929" y="1225"/>
                    <a:pt x="7929" y="1616"/>
                  </a:cubicBezTo>
                  <a:cubicBezTo>
                    <a:pt x="7929" y="2005"/>
                    <a:pt x="7619" y="2329"/>
                    <a:pt x="7229" y="2329"/>
                  </a:cubicBezTo>
                  <a:cubicBezTo>
                    <a:pt x="6838" y="2329"/>
                    <a:pt x="6515" y="2005"/>
                    <a:pt x="6515" y="1616"/>
                  </a:cubicBezTo>
                  <a:cubicBezTo>
                    <a:pt x="6515" y="1225"/>
                    <a:pt x="6838" y="916"/>
                    <a:pt x="7229" y="916"/>
                  </a:cubicBezTo>
                  <a:close/>
                  <a:moveTo>
                    <a:pt x="4968" y="3688"/>
                  </a:moveTo>
                  <a:lnTo>
                    <a:pt x="4968" y="3688"/>
                  </a:lnTo>
                  <a:cubicBezTo>
                    <a:pt x="5331" y="3701"/>
                    <a:pt x="6004" y="3769"/>
                    <a:pt x="6435" y="4186"/>
                  </a:cubicBezTo>
                  <a:cubicBezTo>
                    <a:pt x="6852" y="4604"/>
                    <a:pt x="6919" y="5290"/>
                    <a:pt x="6933" y="5654"/>
                  </a:cubicBezTo>
                  <a:cubicBezTo>
                    <a:pt x="6556" y="5654"/>
                    <a:pt x="5856" y="5600"/>
                    <a:pt x="5439" y="5182"/>
                  </a:cubicBezTo>
                  <a:cubicBezTo>
                    <a:pt x="5022" y="4778"/>
                    <a:pt x="4968" y="4065"/>
                    <a:pt x="4968" y="3688"/>
                  </a:cubicBezTo>
                  <a:close/>
                  <a:moveTo>
                    <a:pt x="9477" y="3688"/>
                  </a:moveTo>
                  <a:cubicBezTo>
                    <a:pt x="9477" y="4065"/>
                    <a:pt x="9423" y="4778"/>
                    <a:pt x="9006" y="5182"/>
                  </a:cubicBezTo>
                  <a:cubicBezTo>
                    <a:pt x="8588" y="5600"/>
                    <a:pt x="7888" y="5654"/>
                    <a:pt x="7511" y="5654"/>
                  </a:cubicBezTo>
                  <a:cubicBezTo>
                    <a:pt x="7525" y="5290"/>
                    <a:pt x="7592" y="4604"/>
                    <a:pt x="8010" y="4186"/>
                  </a:cubicBezTo>
                  <a:cubicBezTo>
                    <a:pt x="8441" y="3769"/>
                    <a:pt x="9114" y="3701"/>
                    <a:pt x="9477" y="3688"/>
                  </a:cubicBezTo>
                  <a:close/>
                  <a:moveTo>
                    <a:pt x="3111" y="7147"/>
                  </a:moveTo>
                  <a:cubicBezTo>
                    <a:pt x="2989" y="7780"/>
                    <a:pt x="2492" y="8278"/>
                    <a:pt x="1858" y="8399"/>
                  </a:cubicBezTo>
                  <a:lnTo>
                    <a:pt x="1858" y="7147"/>
                  </a:lnTo>
                  <a:close/>
                  <a:moveTo>
                    <a:pt x="12586" y="7147"/>
                  </a:moveTo>
                  <a:lnTo>
                    <a:pt x="12586" y="8399"/>
                  </a:lnTo>
                  <a:cubicBezTo>
                    <a:pt x="11953" y="8278"/>
                    <a:pt x="11456" y="7780"/>
                    <a:pt x="11334" y="7147"/>
                  </a:cubicBezTo>
                  <a:close/>
                  <a:moveTo>
                    <a:pt x="1858" y="11657"/>
                  </a:moveTo>
                  <a:cubicBezTo>
                    <a:pt x="2492" y="11777"/>
                    <a:pt x="2989" y="12262"/>
                    <a:pt x="3111" y="12895"/>
                  </a:cubicBezTo>
                  <a:lnTo>
                    <a:pt x="1858" y="12895"/>
                  </a:lnTo>
                  <a:lnTo>
                    <a:pt x="1858" y="11657"/>
                  </a:lnTo>
                  <a:close/>
                  <a:moveTo>
                    <a:pt x="12586" y="11657"/>
                  </a:moveTo>
                  <a:lnTo>
                    <a:pt x="12586" y="12895"/>
                  </a:lnTo>
                  <a:lnTo>
                    <a:pt x="11334" y="12895"/>
                  </a:lnTo>
                  <a:cubicBezTo>
                    <a:pt x="11456" y="12262"/>
                    <a:pt x="11953" y="11777"/>
                    <a:pt x="12586" y="11657"/>
                  </a:cubicBezTo>
                  <a:close/>
                  <a:moveTo>
                    <a:pt x="1562" y="1"/>
                  </a:moveTo>
                  <a:cubicBezTo>
                    <a:pt x="1469" y="1"/>
                    <a:pt x="1374" y="40"/>
                    <a:pt x="1320" y="121"/>
                  </a:cubicBezTo>
                  <a:lnTo>
                    <a:pt x="69" y="2005"/>
                  </a:lnTo>
                  <a:cubicBezTo>
                    <a:pt x="15" y="2100"/>
                    <a:pt x="1" y="2221"/>
                    <a:pt x="55" y="2316"/>
                  </a:cubicBezTo>
                  <a:cubicBezTo>
                    <a:pt x="109" y="2409"/>
                    <a:pt x="203" y="2463"/>
                    <a:pt x="311" y="2463"/>
                  </a:cubicBezTo>
                  <a:lnTo>
                    <a:pt x="566" y="2463"/>
                  </a:lnTo>
                  <a:lnTo>
                    <a:pt x="566" y="5250"/>
                  </a:lnTo>
                  <a:cubicBezTo>
                    <a:pt x="566" y="5411"/>
                    <a:pt x="701" y="5546"/>
                    <a:pt x="862" y="5546"/>
                  </a:cubicBezTo>
                  <a:cubicBezTo>
                    <a:pt x="1024" y="5546"/>
                    <a:pt x="1158" y="5411"/>
                    <a:pt x="1158" y="5250"/>
                  </a:cubicBezTo>
                  <a:lnTo>
                    <a:pt x="1158" y="2167"/>
                  </a:lnTo>
                  <a:cubicBezTo>
                    <a:pt x="1158" y="2005"/>
                    <a:pt x="1024" y="1885"/>
                    <a:pt x="862" y="1871"/>
                  </a:cubicBezTo>
                  <a:lnTo>
                    <a:pt x="1562" y="821"/>
                  </a:lnTo>
                  <a:lnTo>
                    <a:pt x="2262" y="1871"/>
                  </a:lnTo>
                  <a:cubicBezTo>
                    <a:pt x="2115" y="1885"/>
                    <a:pt x="1980" y="2005"/>
                    <a:pt x="1980" y="2167"/>
                  </a:cubicBezTo>
                  <a:lnTo>
                    <a:pt x="1980" y="6569"/>
                  </a:lnTo>
                  <a:lnTo>
                    <a:pt x="1831" y="6569"/>
                  </a:lnTo>
                  <a:cubicBezTo>
                    <a:pt x="1522" y="6569"/>
                    <a:pt x="1266" y="6811"/>
                    <a:pt x="1266" y="7120"/>
                  </a:cubicBezTo>
                  <a:lnTo>
                    <a:pt x="1266" y="12935"/>
                  </a:lnTo>
                  <a:cubicBezTo>
                    <a:pt x="1266" y="13231"/>
                    <a:pt x="1522" y="13487"/>
                    <a:pt x="1831" y="13487"/>
                  </a:cubicBezTo>
                  <a:lnTo>
                    <a:pt x="6045" y="13487"/>
                  </a:lnTo>
                  <a:cubicBezTo>
                    <a:pt x="6206" y="13487"/>
                    <a:pt x="6327" y="13352"/>
                    <a:pt x="6327" y="13191"/>
                  </a:cubicBezTo>
                  <a:cubicBezTo>
                    <a:pt x="6327" y="13029"/>
                    <a:pt x="6206" y="12895"/>
                    <a:pt x="6045" y="12895"/>
                  </a:cubicBezTo>
                  <a:lnTo>
                    <a:pt x="3703" y="12895"/>
                  </a:lnTo>
                  <a:cubicBezTo>
                    <a:pt x="3568" y="11939"/>
                    <a:pt x="2815" y="11185"/>
                    <a:pt x="1858" y="11050"/>
                  </a:cubicBezTo>
                  <a:lnTo>
                    <a:pt x="1858" y="8992"/>
                  </a:lnTo>
                  <a:cubicBezTo>
                    <a:pt x="2815" y="8870"/>
                    <a:pt x="3568" y="8103"/>
                    <a:pt x="3703" y="7147"/>
                  </a:cubicBezTo>
                  <a:lnTo>
                    <a:pt x="10742" y="7147"/>
                  </a:lnTo>
                  <a:cubicBezTo>
                    <a:pt x="10876" y="8103"/>
                    <a:pt x="11630" y="8870"/>
                    <a:pt x="12586" y="8992"/>
                  </a:cubicBezTo>
                  <a:lnTo>
                    <a:pt x="12586" y="11050"/>
                  </a:lnTo>
                  <a:cubicBezTo>
                    <a:pt x="11630" y="11185"/>
                    <a:pt x="10876" y="11939"/>
                    <a:pt x="10742" y="12895"/>
                  </a:cubicBezTo>
                  <a:lnTo>
                    <a:pt x="8400" y="12895"/>
                  </a:lnTo>
                  <a:cubicBezTo>
                    <a:pt x="8238" y="12895"/>
                    <a:pt x="8118" y="13029"/>
                    <a:pt x="8118" y="13191"/>
                  </a:cubicBezTo>
                  <a:cubicBezTo>
                    <a:pt x="8118" y="13352"/>
                    <a:pt x="8238" y="13487"/>
                    <a:pt x="8400" y="13487"/>
                  </a:cubicBezTo>
                  <a:lnTo>
                    <a:pt x="12626" y="13487"/>
                  </a:lnTo>
                  <a:cubicBezTo>
                    <a:pt x="12922" y="13487"/>
                    <a:pt x="13179" y="13231"/>
                    <a:pt x="13179" y="12935"/>
                  </a:cubicBezTo>
                  <a:lnTo>
                    <a:pt x="13179" y="8722"/>
                  </a:lnTo>
                  <a:lnTo>
                    <a:pt x="13179" y="7120"/>
                  </a:lnTo>
                  <a:cubicBezTo>
                    <a:pt x="13179" y="6811"/>
                    <a:pt x="12922" y="6569"/>
                    <a:pt x="12626" y="6569"/>
                  </a:cubicBezTo>
                  <a:lnTo>
                    <a:pt x="7511" y="6569"/>
                  </a:lnTo>
                  <a:lnTo>
                    <a:pt x="7511" y="6246"/>
                  </a:lnTo>
                  <a:lnTo>
                    <a:pt x="7538" y="6246"/>
                  </a:lnTo>
                  <a:cubicBezTo>
                    <a:pt x="8010" y="6246"/>
                    <a:pt x="8857" y="6165"/>
                    <a:pt x="9423" y="5613"/>
                  </a:cubicBezTo>
                  <a:cubicBezTo>
                    <a:pt x="10176" y="4873"/>
                    <a:pt x="10069" y="3594"/>
                    <a:pt x="10056" y="3392"/>
                  </a:cubicBezTo>
                  <a:cubicBezTo>
                    <a:pt x="10042" y="3312"/>
                    <a:pt x="10015" y="3244"/>
                    <a:pt x="9948" y="3190"/>
                  </a:cubicBezTo>
                  <a:cubicBezTo>
                    <a:pt x="9907" y="3136"/>
                    <a:pt x="9841" y="3123"/>
                    <a:pt x="9787" y="3109"/>
                  </a:cubicBezTo>
                  <a:cubicBezTo>
                    <a:pt x="9763" y="3109"/>
                    <a:pt x="9682" y="3104"/>
                    <a:pt x="9562" y="3104"/>
                  </a:cubicBezTo>
                  <a:cubicBezTo>
                    <a:pt x="9133" y="3104"/>
                    <a:pt x="8205" y="3170"/>
                    <a:pt x="7606" y="3769"/>
                  </a:cubicBezTo>
                  <a:cubicBezTo>
                    <a:pt x="7565" y="3796"/>
                    <a:pt x="7538" y="3823"/>
                    <a:pt x="7511" y="3850"/>
                  </a:cubicBezTo>
                  <a:lnTo>
                    <a:pt x="7511" y="2881"/>
                  </a:lnTo>
                  <a:cubicBezTo>
                    <a:pt x="8091" y="2746"/>
                    <a:pt x="8521" y="2235"/>
                    <a:pt x="8521" y="1616"/>
                  </a:cubicBezTo>
                  <a:cubicBezTo>
                    <a:pt x="8521" y="902"/>
                    <a:pt x="7942" y="324"/>
                    <a:pt x="7229" y="324"/>
                  </a:cubicBezTo>
                  <a:cubicBezTo>
                    <a:pt x="6515" y="324"/>
                    <a:pt x="5923" y="902"/>
                    <a:pt x="5923" y="1616"/>
                  </a:cubicBezTo>
                  <a:cubicBezTo>
                    <a:pt x="5923" y="2235"/>
                    <a:pt x="6354" y="2746"/>
                    <a:pt x="6933" y="2881"/>
                  </a:cubicBezTo>
                  <a:lnTo>
                    <a:pt x="6933" y="3850"/>
                  </a:lnTo>
                  <a:cubicBezTo>
                    <a:pt x="6906" y="3823"/>
                    <a:pt x="6879" y="3796"/>
                    <a:pt x="6838" y="3769"/>
                  </a:cubicBezTo>
                  <a:cubicBezTo>
                    <a:pt x="6248" y="3179"/>
                    <a:pt x="5335" y="3100"/>
                    <a:pt x="4903" y="3100"/>
                  </a:cubicBezTo>
                  <a:cubicBezTo>
                    <a:pt x="4784" y="3100"/>
                    <a:pt x="4701" y="3106"/>
                    <a:pt x="4672" y="3109"/>
                  </a:cubicBezTo>
                  <a:cubicBezTo>
                    <a:pt x="4604" y="3123"/>
                    <a:pt x="4537" y="3136"/>
                    <a:pt x="4496" y="3190"/>
                  </a:cubicBezTo>
                  <a:cubicBezTo>
                    <a:pt x="4430" y="3244"/>
                    <a:pt x="4403" y="3312"/>
                    <a:pt x="4389" y="3392"/>
                  </a:cubicBezTo>
                  <a:cubicBezTo>
                    <a:pt x="4376" y="3581"/>
                    <a:pt x="4268" y="4873"/>
                    <a:pt x="5022" y="5613"/>
                  </a:cubicBezTo>
                  <a:cubicBezTo>
                    <a:pt x="5587" y="6165"/>
                    <a:pt x="6435" y="6246"/>
                    <a:pt x="6906" y="6246"/>
                  </a:cubicBezTo>
                  <a:lnTo>
                    <a:pt x="6933" y="6246"/>
                  </a:lnTo>
                  <a:lnTo>
                    <a:pt x="6933" y="6569"/>
                  </a:lnTo>
                  <a:lnTo>
                    <a:pt x="2572" y="6569"/>
                  </a:lnTo>
                  <a:lnTo>
                    <a:pt x="2572" y="2463"/>
                  </a:lnTo>
                  <a:lnTo>
                    <a:pt x="2815" y="2463"/>
                  </a:lnTo>
                  <a:cubicBezTo>
                    <a:pt x="2922" y="2463"/>
                    <a:pt x="3030" y="2409"/>
                    <a:pt x="3084" y="2316"/>
                  </a:cubicBezTo>
                  <a:cubicBezTo>
                    <a:pt x="3124" y="2221"/>
                    <a:pt x="3124" y="2100"/>
                    <a:pt x="3070" y="2005"/>
                  </a:cubicBezTo>
                  <a:lnTo>
                    <a:pt x="1819" y="121"/>
                  </a:lnTo>
                  <a:cubicBezTo>
                    <a:pt x="1751" y="40"/>
                    <a:pt x="1670" y="1"/>
                    <a:pt x="15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4875663" y="2585300"/>
              <a:ext cx="14825" cy="14500"/>
            </a:xfrm>
            <a:custGeom>
              <a:avLst/>
              <a:gdLst/>
              <a:ahLst/>
              <a:cxnLst/>
              <a:rect l="l" t="t" r="r" b="b"/>
              <a:pathLst>
                <a:path w="593" h="580" extrusionOk="0">
                  <a:moveTo>
                    <a:pt x="297" y="1"/>
                  </a:moveTo>
                  <a:cubicBezTo>
                    <a:pt x="216" y="1"/>
                    <a:pt x="135" y="28"/>
                    <a:pt x="81" y="81"/>
                  </a:cubicBezTo>
                  <a:cubicBezTo>
                    <a:pt x="28" y="135"/>
                    <a:pt x="1" y="216"/>
                    <a:pt x="1" y="284"/>
                  </a:cubicBezTo>
                  <a:cubicBezTo>
                    <a:pt x="1" y="365"/>
                    <a:pt x="28" y="445"/>
                    <a:pt x="81" y="499"/>
                  </a:cubicBezTo>
                  <a:cubicBezTo>
                    <a:pt x="135" y="553"/>
                    <a:pt x="216" y="580"/>
                    <a:pt x="297" y="580"/>
                  </a:cubicBezTo>
                  <a:cubicBezTo>
                    <a:pt x="378" y="580"/>
                    <a:pt x="444" y="553"/>
                    <a:pt x="498" y="499"/>
                  </a:cubicBezTo>
                  <a:cubicBezTo>
                    <a:pt x="552" y="445"/>
                    <a:pt x="593" y="365"/>
                    <a:pt x="593" y="284"/>
                  </a:cubicBezTo>
                  <a:cubicBezTo>
                    <a:pt x="593" y="216"/>
                    <a:pt x="552" y="135"/>
                    <a:pt x="498" y="81"/>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5000488" y="2585300"/>
              <a:ext cx="14825" cy="14500"/>
            </a:xfrm>
            <a:custGeom>
              <a:avLst/>
              <a:gdLst/>
              <a:ahLst/>
              <a:cxnLst/>
              <a:rect l="l" t="t" r="r" b="b"/>
              <a:pathLst>
                <a:path w="593" h="580" extrusionOk="0">
                  <a:moveTo>
                    <a:pt x="297" y="1"/>
                  </a:moveTo>
                  <a:cubicBezTo>
                    <a:pt x="216" y="1"/>
                    <a:pt x="149" y="28"/>
                    <a:pt x="95" y="81"/>
                  </a:cubicBezTo>
                  <a:cubicBezTo>
                    <a:pt x="42" y="135"/>
                    <a:pt x="1" y="216"/>
                    <a:pt x="1" y="284"/>
                  </a:cubicBezTo>
                  <a:cubicBezTo>
                    <a:pt x="1" y="365"/>
                    <a:pt x="42" y="445"/>
                    <a:pt x="95" y="499"/>
                  </a:cubicBezTo>
                  <a:cubicBezTo>
                    <a:pt x="149" y="553"/>
                    <a:pt x="216" y="580"/>
                    <a:pt x="297" y="580"/>
                  </a:cubicBezTo>
                  <a:cubicBezTo>
                    <a:pt x="378" y="580"/>
                    <a:pt x="458" y="553"/>
                    <a:pt x="512" y="499"/>
                  </a:cubicBezTo>
                  <a:cubicBezTo>
                    <a:pt x="566" y="445"/>
                    <a:pt x="593" y="365"/>
                    <a:pt x="593" y="284"/>
                  </a:cubicBezTo>
                  <a:cubicBezTo>
                    <a:pt x="593" y="216"/>
                    <a:pt x="566" y="135"/>
                    <a:pt x="512" y="81"/>
                  </a:cubicBezTo>
                  <a:cubicBezTo>
                    <a:pt x="458"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4899538" y="2546950"/>
              <a:ext cx="91550" cy="91225"/>
            </a:xfrm>
            <a:custGeom>
              <a:avLst/>
              <a:gdLst/>
              <a:ahLst/>
              <a:cxnLst/>
              <a:rect l="l" t="t" r="r" b="b"/>
              <a:pathLst>
                <a:path w="3662" h="3649" extrusionOk="0">
                  <a:moveTo>
                    <a:pt x="1831" y="593"/>
                  </a:moveTo>
                  <a:cubicBezTo>
                    <a:pt x="2518" y="593"/>
                    <a:pt x="3070" y="1145"/>
                    <a:pt x="3070" y="1818"/>
                  </a:cubicBezTo>
                  <a:cubicBezTo>
                    <a:pt x="3070" y="2504"/>
                    <a:pt x="2518" y="3056"/>
                    <a:pt x="1831" y="3056"/>
                  </a:cubicBezTo>
                  <a:cubicBezTo>
                    <a:pt x="1145" y="3056"/>
                    <a:pt x="593" y="2504"/>
                    <a:pt x="593" y="1818"/>
                  </a:cubicBezTo>
                  <a:cubicBezTo>
                    <a:pt x="593" y="1145"/>
                    <a:pt x="1145" y="593"/>
                    <a:pt x="1831" y="593"/>
                  </a:cubicBezTo>
                  <a:close/>
                  <a:moveTo>
                    <a:pt x="1831" y="0"/>
                  </a:moveTo>
                  <a:cubicBezTo>
                    <a:pt x="822" y="0"/>
                    <a:pt x="1" y="822"/>
                    <a:pt x="1" y="1818"/>
                  </a:cubicBezTo>
                  <a:cubicBezTo>
                    <a:pt x="1" y="2827"/>
                    <a:pt x="822" y="3648"/>
                    <a:pt x="1831" y="3648"/>
                  </a:cubicBezTo>
                  <a:cubicBezTo>
                    <a:pt x="2841" y="3648"/>
                    <a:pt x="3662" y="2827"/>
                    <a:pt x="3662" y="1818"/>
                  </a:cubicBezTo>
                  <a:cubicBezTo>
                    <a:pt x="3662" y="822"/>
                    <a:pt x="2841" y="0"/>
                    <a:pt x="18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4937913" y="2667750"/>
              <a:ext cx="14825" cy="14850"/>
            </a:xfrm>
            <a:custGeom>
              <a:avLst/>
              <a:gdLst/>
              <a:ahLst/>
              <a:cxnLst/>
              <a:rect l="l" t="t" r="r" b="b"/>
              <a:pathLst>
                <a:path w="593" h="594" extrusionOk="0">
                  <a:moveTo>
                    <a:pt x="296" y="1"/>
                  </a:moveTo>
                  <a:cubicBezTo>
                    <a:pt x="216" y="1"/>
                    <a:pt x="149" y="28"/>
                    <a:pt x="95" y="95"/>
                  </a:cubicBezTo>
                  <a:cubicBezTo>
                    <a:pt x="27" y="148"/>
                    <a:pt x="0" y="216"/>
                    <a:pt x="0" y="297"/>
                  </a:cubicBezTo>
                  <a:cubicBezTo>
                    <a:pt x="0" y="378"/>
                    <a:pt x="27" y="444"/>
                    <a:pt x="95" y="498"/>
                  </a:cubicBezTo>
                  <a:cubicBezTo>
                    <a:pt x="149" y="566"/>
                    <a:pt x="216" y="593"/>
                    <a:pt x="296" y="593"/>
                  </a:cubicBezTo>
                  <a:cubicBezTo>
                    <a:pt x="377" y="593"/>
                    <a:pt x="445" y="566"/>
                    <a:pt x="499" y="498"/>
                  </a:cubicBezTo>
                  <a:cubicBezTo>
                    <a:pt x="566" y="444"/>
                    <a:pt x="592" y="378"/>
                    <a:pt x="592" y="297"/>
                  </a:cubicBezTo>
                  <a:cubicBezTo>
                    <a:pt x="592" y="216"/>
                    <a:pt x="566" y="148"/>
                    <a:pt x="499" y="95"/>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5047613" y="2305350"/>
              <a:ext cx="78075" cy="174325"/>
            </a:xfrm>
            <a:custGeom>
              <a:avLst/>
              <a:gdLst/>
              <a:ahLst/>
              <a:cxnLst/>
              <a:rect l="l" t="t" r="r" b="b"/>
              <a:pathLst>
                <a:path w="3123" h="6973" extrusionOk="0">
                  <a:moveTo>
                    <a:pt x="1561" y="0"/>
                  </a:moveTo>
                  <a:cubicBezTo>
                    <a:pt x="1454" y="0"/>
                    <a:pt x="1360" y="54"/>
                    <a:pt x="1306" y="135"/>
                  </a:cubicBezTo>
                  <a:lnTo>
                    <a:pt x="54" y="2019"/>
                  </a:lnTo>
                  <a:cubicBezTo>
                    <a:pt x="0" y="2114"/>
                    <a:pt x="0" y="2222"/>
                    <a:pt x="41" y="2329"/>
                  </a:cubicBezTo>
                  <a:cubicBezTo>
                    <a:pt x="95" y="2423"/>
                    <a:pt x="203" y="2477"/>
                    <a:pt x="310" y="2477"/>
                  </a:cubicBezTo>
                  <a:lnTo>
                    <a:pt x="552" y="2477"/>
                  </a:lnTo>
                  <a:lnTo>
                    <a:pt x="552" y="6071"/>
                  </a:lnTo>
                  <a:cubicBezTo>
                    <a:pt x="552" y="6233"/>
                    <a:pt x="687" y="6367"/>
                    <a:pt x="849" y="6367"/>
                  </a:cubicBezTo>
                  <a:cubicBezTo>
                    <a:pt x="1010" y="6367"/>
                    <a:pt x="1145" y="6233"/>
                    <a:pt x="1145" y="6071"/>
                  </a:cubicBezTo>
                  <a:lnTo>
                    <a:pt x="1145" y="2181"/>
                  </a:lnTo>
                  <a:cubicBezTo>
                    <a:pt x="1145" y="2019"/>
                    <a:pt x="1010" y="1885"/>
                    <a:pt x="849" y="1885"/>
                  </a:cubicBezTo>
                  <a:lnTo>
                    <a:pt x="1561" y="835"/>
                  </a:lnTo>
                  <a:lnTo>
                    <a:pt x="2261" y="1885"/>
                  </a:lnTo>
                  <a:cubicBezTo>
                    <a:pt x="2100" y="1885"/>
                    <a:pt x="1965" y="2019"/>
                    <a:pt x="1965" y="2181"/>
                  </a:cubicBezTo>
                  <a:lnTo>
                    <a:pt x="1965" y="6676"/>
                  </a:lnTo>
                  <a:cubicBezTo>
                    <a:pt x="1965" y="6838"/>
                    <a:pt x="2100" y="6972"/>
                    <a:pt x="2261" y="6972"/>
                  </a:cubicBezTo>
                  <a:cubicBezTo>
                    <a:pt x="2423" y="6972"/>
                    <a:pt x="2557" y="6838"/>
                    <a:pt x="2557" y="6676"/>
                  </a:cubicBezTo>
                  <a:lnTo>
                    <a:pt x="2557" y="2477"/>
                  </a:lnTo>
                  <a:lnTo>
                    <a:pt x="2814" y="2477"/>
                  </a:lnTo>
                  <a:cubicBezTo>
                    <a:pt x="2921" y="2477"/>
                    <a:pt x="3015" y="2423"/>
                    <a:pt x="3069" y="2329"/>
                  </a:cubicBezTo>
                  <a:cubicBezTo>
                    <a:pt x="3123" y="2222"/>
                    <a:pt x="3110" y="2114"/>
                    <a:pt x="3056" y="2019"/>
                  </a:cubicBezTo>
                  <a:lnTo>
                    <a:pt x="1804" y="135"/>
                  </a:lnTo>
                  <a:cubicBezTo>
                    <a:pt x="1750" y="54"/>
                    <a:pt x="1656" y="0"/>
                    <a:pt x="15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5061413" y="2478650"/>
              <a:ext cx="14825" cy="14475"/>
            </a:xfrm>
            <a:custGeom>
              <a:avLst/>
              <a:gdLst/>
              <a:ahLst/>
              <a:cxnLst/>
              <a:rect l="l" t="t" r="r" b="b"/>
              <a:pathLst>
                <a:path w="593" h="579" extrusionOk="0">
                  <a:moveTo>
                    <a:pt x="297" y="1"/>
                  </a:moveTo>
                  <a:cubicBezTo>
                    <a:pt x="216" y="1"/>
                    <a:pt x="148" y="27"/>
                    <a:pt x="94" y="81"/>
                  </a:cubicBezTo>
                  <a:cubicBezTo>
                    <a:pt x="40" y="135"/>
                    <a:pt x="0" y="216"/>
                    <a:pt x="0" y="297"/>
                  </a:cubicBezTo>
                  <a:cubicBezTo>
                    <a:pt x="0" y="363"/>
                    <a:pt x="40" y="444"/>
                    <a:pt x="94" y="498"/>
                  </a:cubicBezTo>
                  <a:cubicBezTo>
                    <a:pt x="148" y="552"/>
                    <a:pt x="216" y="579"/>
                    <a:pt x="297" y="579"/>
                  </a:cubicBezTo>
                  <a:cubicBezTo>
                    <a:pt x="377" y="579"/>
                    <a:pt x="458" y="552"/>
                    <a:pt x="512" y="498"/>
                  </a:cubicBezTo>
                  <a:cubicBezTo>
                    <a:pt x="566" y="444"/>
                    <a:pt x="593" y="363"/>
                    <a:pt x="593" y="297"/>
                  </a:cubicBezTo>
                  <a:cubicBezTo>
                    <a:pt x="593" y="216"/>
                    <a:pt x="566" y="135"/>
                    <a:pt x="512" y="81"/>
                  </a:cubicBezTo>
                  <a:cubicBezTo>
                    <a:pt x="458" y="27"/>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4938263" y="2305350"/>
              <a:ext cx="14475" cy="33000"/>
            </a:xfrm>
            <a:custGeom>
              <a:avLst/>
              <a:gdLst/>
              <a:ahLst/>
              <a:cxnLst/>
              <a:rect l="l" t="t" r="r" b="b"/>
              <a:pathLst>
                <a:path w="579" h="1320" extrusionOk="0">
                  <a:moveTo>
                    <a:pt x="282" y="0"/>
                  </a:moveTo>
                  <a:cubicBezTo>
                    <a:pt x="121" y="0"/>
                    <a:pt x="0" y="135"/>
                    <a:pt x="0" y="296"/>
                  </a:cubicBezTo>
                  <a:lnTo>
                    <a:pt x="0" y="1037"/>
                  </a:lnTo>
                  <a:cubicBezTo>
                    <a:pt x="0" y="1199"/>
                    <a:pt x="121" y="1319"/>
                    <a:pt x="282" y="1319"/>
                  </a:cubicBezTo>
                  <a:cubicBezTo>
                    <a:pt x="458" y="1319"/>
                    <a:pt x="578" y="1199"/>
                    <a:pt x="578" y="1037"/>
                  </a:cubicBezTo>
                  <a:lnTo>
                    <a:pt x="578" y="296"/>
                  </a:lnTo>
                  <a:cubicBezTo>
                    <a:pt x="578" y="135"/>
                    <a:pt x="458"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4961463" y="2320575"/>
              <a:ext cx="27300" cy="25850"/>
            </a:xfrm>
            <a:custGeom>
              <a:avLst/>
              <a:gdLst/>
              <a:ahLst/>
              <a:cxnLst/>
              <a:rect l="l" t="t" r="r" b="b"/>
              <a:pathLst>
                <a:path w="1092" h="1034" extrusionOk="0">
                  <a:moveTo>
                    <a:pt x="768" y="1"/>
                  </a:moveTo>
                  <a:cubicBezTo>
                    <a:pt x="694" y="1"/>
                    <a:pt x="620" y="31"/>
                    <a:pt x="566" y="91"/>
                  </a:cubicBezTo>
                  <a:lnTo>
                    <a:pt x="108" y="536"/>
                  </a:lnTo>
                  <a:cubicBezTo>
                    <a:pt x="0" y="644"/>
                    <a:pt x="0" y="832"/>
                    <a:pt x="108" y="953"/>
                  </a:cubicBezTo>
                  <a:cubicBezTo>
                    <a:pt x="176" y="1006"/>
                    <a:pt x="243" y="1033"/>
                    <a:pt x="323" y="1033"/>
                  </a:cubicBezTo>
                  <a:cubicBezTo>
                    <a:pt x="391" y="1033"/>
                    <a:pt x="472" y="1006"/>
                    <a:pt x="526" y="953"/>
                  </a:cubicBezTo>
                  <a:lnTo>
                    <a:pt x="969" y="509"/>
                  </a:lnTo>
                  <a:cubicBezTo>
                    <a:pt x="1091" y="387"/>
                    <a:pt x="1091" y="199"/>
                    <a:pt x="969" y="91"/>
                  </a:cubicBezTo>
                  <a:cubicBezTo>
                    <a:pt x="916" y="31"/>
                    <a:pt x="842"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4902238" y="2320575"/>
              <a:ext cx="27300" cy="25850"/>
            </a:xfrm>
            <a:custGeom>
              <a:avLst/>
              <a:gdLst/>
              <a:ahLst/>
              <a:cxnLst/>
              <a:rect l="l" t="t" r="r" b="b"/>
              <a:pathLst>
                <a:path w="1092" h="1034" extrusionOk="0">
                  <a:moveTo>
                    <a:pt x="324" y="1"/>
                  </a:moveTo>
                  <a:cubicBezTo>
                    <a:pt x="250" y="1"/>
                    <a:pt x="176" y="31"/>
                    <a:pt x="122" y="91"/>
                  </a:cubicBezTo>
                  <a:cubicBezTo>
                    <a:pt x="0" y="199"/>
                    <a:pt x="0" y="387"/>
                    <a:pt x="122" y="509"/>
                  </a:cubicBezTo>
                  <a:lnTo>
                    <a:pt x="566" y="953"/>
                  </a:lnTo>
                  <a:cubicBezTo>
                    <a:pt x="620" y="1006"/>
                    <a:pt x="700" y="1033"/>
                    <a:pt x="768" y="1033"/>
                  </a:cubicBezTo>
                  <a:cubicBezTo>
                    <a:pt x="849" y="1033"/>
                    <a:pt x="916" y="1006"/>
                    <a:pt x="984" y="953"/>
                  </a:cubicBezTo>
                  <a:cubicBezTo>
                    <a:pt x="1091" y="832"/>
                    <a:pt x="1091" y="644"/>
                    <a:pt x="984" y="536"/>
                  </a:cubicBezTo>
                  <a:lnTo>
                    <a:pt x="526" y="91"/>
                  </a:lnTo>
                  <a:cubicBezTo>
                    <a:pt x="472" y="31"/>
                    <a:pt x="398" y="1"/>
                    <a:pt x="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3"/>
          <p:cNvGrpSpPr/>
          <p:nvPr/>
        </p:nvGrpSpPr>
        <p:grpSpPr>
          <a:xfrm>
            <a:off x="5441651" y="1986742"/>
            <a:ext cx="282201" cy="339072"/>
            <a:chOff x="5539563" y="2305350"/>
            <a:chExt cx="313975" cy="377250"/>
          </a:xfrm>
        </p:grpSpPr>
        <p:sp>
          <p:nvSpPr>
            <p:cNvPr id="2694" name="Google Shape;2694;p63"/>
            <p:cNvSpPr/>
            <p:nvPr/>
          </p:nvSpPr>
          <p:spPr>
            <a:xfrm>
              <a:off x="5665763" y="2525750"/>
              <a:ext cx="61250" cy="117800"/>
            </a:xfrm>
            <a:custGeom>
              <a:avLst/>
              <a:gdLst/>
              <a:ahLst/>
              <a:cxnLst/>
              <a:rect l="l" t="t" r="r" b="b"/>
              <a:pathLst>
                <a:path w="2450" h="4712" extrusionOk="0">
                  <a:moveTo>
                    <a:pt x="1224" y="1"/>
                  </a:moveTo>
                  <a:cubicBezTo>
                    <a:pt x="1063" y="1"/>
                    <a:pt x="928" y="135"/>
                    <a:pt x="928" y="297"/>
                  </a:cubicBezTo>
                  <a:lnTo>
                    <a:pt x="928" y="418"/>
                  </a:lnTo>
                  <a:cubicBezTo>
                    <a:pt x="404" y="539"/>
                    <a:pt x="0" y="997"/>
                    <a:pt x="0" y="1521"/>
                  </a:cubicBezTo>
                  <a:cubicBezTo>
                    <a:pt x="0" y="2154"/>
                    <a:pt x="551" y="2666"/>
                    <a:pt x="1224" y="2666"/>
                  </a:cubicBezTo>
                  <a:cubicBezTo>
                    <a:pt x="1574" y="2666"/>
                    <a:pt x="1870" y="2908"/>
                    <a:pt x="1870" y="3217"/>
                  </a:cubicBezTo>
                  <a:cubicBezTo>
                    <a:pt x="1870" y="3527"/>
                    <a:pt x="1574" y="3770"/>
                    <a:pt x="1224" y="3770"/>
                  </a:cubicBezTo>
                  <a:cubicBezTo>
                    <a:pt x="874" y="3770"/>
                    <a:pt x="592" y="3527"/>
                    <a:pt x="592" y="3217"/>
                  </a:cubicBezTo>
                  <a:cubicBezTo>
                    <a:pt x="592" y="3056"/>
                    <a:pt x="458" y="2921"/>
                    <a:pt x="296" y="2921"/>
                  </a:cubicBezTo>
                  <a:cubicBezTo>
                    <a:pt x="135" y="2921"/>
                    <a:pt x="0" y="3056"/>
                    <a:pt x="0" y="3217"/>
                  </a:cubicBezTo>
                  <a:cubicBezTo>
                    <a:pt x="0" y="3756"/>
                    <a:pt x="404" y="4200"/>
                    <a:pt x="928" y="4321"/>
                  </a:cubicBezTo>
                  <a:lnTo>
                    <a:pt x="928" y="4416"/>
                  </a:lnTo>
                  <a:cubicBezTo>
                    <a:pt x="928" y="4577"/>
                    <a:pt x="1063" y="4712"/>
                    <a:pt x="1224" y="4712"/>
                  </a:cubicBezTo>
                  <a:cubicBezTo>
                    <a:pt x="1386" y="4712"/>
                    <a:pt x="1520" y="4577"/>
                    <a:pt x="1520" y="4416"/>
                  </a:cubicBezTo>
                  <a:lnTo>
                    <a:pt x="1520" y="4321"/>
                  </a:lnTo>
                  <a:cubicBezTo>
                    <a:pt x="2059" y="4200"/>
                    <a:pt x="2450" y="3756"/>
                    <a:pt x="2450" y="3217"/>
                  </a:cubicBezTo>
                  <a:cubicBezTo>
                    <a:pt x="2450" y="2585"/>
                    <a:pt x="1911" y="2074"/>
                    <a:pt x="1224" y="2074"/>
                  </a:cubicBezTo>
                  <a:cubicBezTo>
                    <a:pt x="874" y="2074"/>
                    <a:pt x="592" y="1831"/>
                    <a:pt x="592" y="1521"/>
                  </a:cubicBezTo>
                  <a:cubicBezTo>
                    <a:pt x="592" y="1225"/>
                    <a:pt x="874" y="970"/>
                    <a:pt x="1224" y="970"/>
                  </a:cubicBezTo>
                  <a:cubicBezTo>
                    <a:pt x="1574" y="970"/>
                    <a:pt x="1870" y="1225"/>
                    <a:pt x="1870" y="1521"/>
                  </a:cubicBezTo>
                  <a:cubicBezTo>
                    <a:pt x="1870" y="1683"/>
                    <a:pt x="1992" y="1817"/>
                    <a:pt x="2167" y="1817"/>
                  </a:cubicBezTo>
                  <a:cubicBezTo>
                    <a:pt x="2328" y="1817"/>
                    <a:pt x="2450" y="1683"/>
                    <a:pt x="2450" y="1521"/>
                  </a:cubicBezTo>
                  <a:cubicBezTo>
                    <a:pt x="2450" y="997"/>
                    <a:pt x="2059" y="539"/>
                    <a:pt x="1520" y="418"/>
                  </a:cubicBezTo>
                  <a:lnTo>
                    <a:pt x="1520" y="297"/>
                  </a:lnTo>
                  <a:cubicBezTo>
                    <a:pt x="1520" y="135"/>
                    <a:pt x="1386" y="1"/>
                    <a:pt x="1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5627713" y="2577225"/>
              <a:ext cx="14500" cy="14825"/>
            </a:xfrm>
            <a:custGeom>
              <a:avLst/>
              <a:gdLst/>
              <a:ahLst/>
              <a:cxnLst/>
              <a:rect l="l" t="t" r="r" b="b"/>
              <a:pathLst>
                <a:path w="580" h="593" extrusionOk="0">
                  <a:moveTo>
                    <a:pt x="297" y="1"/>
                  </a:moveTo>
                  <a:cubicBezTo>
                    <a:pt x="216" y="1"/>
                    <a:pt x="135" y="28"/>
                    <a:pt x="81" y="95"/>
                  </a:cubicBezTo>
                  <a:cubicBezTo>
                    <a:pt x="27" y="149"/>
                    <a:pt x="1" y="216"/>
                    <a:pt x="1" y="297"/>
                  </a:cubicBezTo>
                  <a:cubicBezTo>
                    <a:pt x="1" y="378"/>
                    <a:pt x="27" y="445"/>
                    <a:pt x="81" y="499"/>
                  </a:cubicBezTo>
                  <a:cubicBezTo>
                    <a:pt x="135" y="566"/>
                    <a:pt x="216" y="593"/>
                    <a:pt x="297" y="593"/>
                  </a:cubicBezTo>
                  <a:cubicBezTo>
                    <a:pt x="365" y="593"/>
                    <a:pt x="445" y="566"/>
                    <a:pt x="499" y="499"/>
                  </a:cubicBezTo>
                  <a:cubicBezTo>
                    <a:pt x="553" y="445"/>
                    <a:pt x="580" y="378"/>
                    <a:pt x="580" y="297"/>
                  </a:cubicBezTo>
                  <a:cubicBezTo>
                    <a:pt x="580" y="216"/>
                    <a:pt x="553" y="149"/>
                    <a:pt x="499" y="95"/>
                  </a:cubicBezTo>
                  <a:cubicBezTo>
                    <a:pt x="445"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5750538" y="2577225"/>
              <a:ext cx="14850" cy="14825"/>
            </a:xfrm>
            <a:custGeom>
              <a:avLst/>
              <a:gdLst/>
              <a:ahLst/>
              <a:cxnLst/>
              <a:rect l="l" t="t" r="r" b="b"/>
              <a:pathLst>
                <a:path w="594" h="593" extrusionOk="0">
                  <a:moveTo>
                    <a:pt x="297" y="1"/>
                  </a:moveTo>
                  <a:cubicBezTo>
                    <a:pt x="216" y="1"/>
                    <a:pt x="148" y="28"/>
                    <a:pt x="95" y="95"/>
                  </a:cubicBezTo>
                  <a:cubicBezTo>
                    <a:pt x="41" y="149"/>
                    <a:pt x="1" y="216"/>
                    <a:pt x="1" y="297"/>
                  </a:cubicBezTo>
                  <a:cubicBezTo>
                    <a:pt x="1" y="378"/>
                    <a:pt x="41" y="445"/>
                    <a:pt x="95" y="499"/>
                  </a:cubicBezTo>
                  <a:cubicBezTo>
                    <a:pt x="148" y="566"/>
                    <a:pt x="216" y="593"/>
                    <a:pt x="297" y="593"/>
                  </a:cubicBezTo>
                  <a:cubicBezTo>
                    <a:pt x="378" y="593"/>
                    <a:pt x="445" y="566"/>
                    <a:pt x="512" y="499"/>
                  </a:cubicBezTo>
                  <a:cubicBezTo>
                    <a:pt x="566" y="445"/>
                    <a:pt x="593" y="378"/>
                    <a:pt x="593" y="297"/>
                  </a:cubicBezTo>
                  <a:cubicBezTo>
                    <a:pt x="593" y="216"/>
                    <a:pt x="566" y="149"/>
                    <a:pt x="512" y="95"/>
                  </a:cubicBezTo>
                  <a:cubicBezTo>
                    <a:pt x="445"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5664063" y="2305350"/>
              <a:ext cx="64975" cy="102325"/>
            </a:xfrm>
            <a:custGeom>
              <a:avLst/>
              <a:gdLst/>
              <a:ahLst/>
              <a:cxnLst/>
              <a:rect l="l" t="t" r="r" b="b"/>
              <a:pathLst>
                <a:path w="2599" h="4093" extrusionOk="0">
                  <a:moveTo>
                    <a:pt x="1292" y="593"/>
                  </a:moveTo>
                  <a:cubicBezTo>
                    <a:pt x="1683" y="593"/>
                    <a:pt x="2006" y="916"/>
                    <a:pt x="2006" y="1306"/>
                  </a:cubicBezTo>
                  <a:cubicBezTo>
                    <a:pt x="2006" y="1696"/>
                    <a:pt x="1683" y="2006"/>
                    <a:pt x="1292" y="2006"/>
                  </a:cubicBezTo>
                  <a:cubicBezTo>
                    <a:pt x="903" y="2006"/>
                    <a:pt x="592" y="1696"/>
                    <a:pt x="592" y="1306"/>
                  </a:cubicBezTo>
                  <a:cubicBezTo>
                    <a:pt x="592" y="916"/>
                    <a:pt x="903" y="593"/>
                    <a:pt x="1292" y="593"/>
                  </a:cubicBezTo>
                  <a:close/>
                  <a:moveTo>
                    <a:pt x="1292" y="0"/>
                  </a:moveTo>
                  <a:cubicBezTo>
                    <a:pt x="580" y="0"/>
                    <a:pt x="0" y="593"/>
                    <a:pt x="0" y="1306"/>
                  </a:cubicBezTo>
                  <a:cubicBezTo>
                    <a:pt x="0" y="1912"/>
                    <a:pt x="431" y="2437"/>
                    <a:pt x="1010" y="2572"/>
                  </a:cubicBezTo>
                  <a:lnTo>
                    <a:pt x="1010" y="3796"/>
                  </a:lnTo>
                  <a:cubicBezTo>
                    <a:pt x="1010" y="3957"/>
                    <a:pt x="1131" y="4092"/>
                    <a:pt x="1306" y="4092"/>
                  </a:cubicBezTo>
                  <a:cubicBezTo>
                    <a:pt x="1468" y="4092"/>
                    <a:pt x="1588" y="3957"/>
                    <a:pt x="1588" y="3796"/>
                  </a:cubicBezTo>
                  <a:lnTo>
                    <a:pt x="1588" y="2558"/>
                  </a:lnTo>
                  <a:cubicBezTo>
                    <a:pt x="2168" y="2423"/>
                    <a:pt x="2598" y="1912"/>
                    <a:pt x="2598" y="1306"/>
                  </a:cubicBezTo>
                  <a:cubicBezTo>
                    <a:pt x="2598" y="593"/>
                    <a:pt x="2006"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5733363" y="2345400"/>
              <a:ext cx="64650" cy="64625"/>
            </a:xfrm>
            <a:custGeom>
              <a:avLst/>
              <a:gdLst/>
              <a:ahLst/>
              <a:cxnLst/>
              <a:rect l="l" t="t" r="r" b="b"/>
              <a:pathLst>
                <a:path w="2586" h="2585" extrusionOk="0">
                  <a:moveTo>
                    <a:pt x="1293" y="579"/>
                  </a:moveTo>
                  <a:cubicBezTo>
                    <a:pt x="1684" y="579"/>
                    <a:pt x="2007" y="902"/>
                    <a:pt x="2007" y="1293"/>
                  </a:cubicBezTo>
                  <a:cubicBezTo>
                    <a:pt x="2007" y="1682"/>
                    <a:pt x="1684" y="1993"/>
                    <a:pt x="1293" y="1993"/>
                  </a:cubicBezTo>
                  <a:cubicBezTo>
                    <a:pt x="903" y="1993"/>
                    <a:pt x="580" y="1682"/>
                    <a:pt x="580" y="1293"/>
                  </a:cubicBezTo>
                  <a:cubicBezTo>
                    <a:pt x="580" y="902"/>
                    <a:pt x="903" y="579"/>
                    <a:pt x="1293" y="579"/>
                  </a:cubicBezTo>
                  <a:close/>
                  <a:moveTo>
                    <a:pt x="1293" y="1"/>
                  </a:moveTo>
                  <a:cubicBezTo>
                    <a:pt x="580" y="1"/>
                    <a:pt x="1" y="579"/>
                    <a:pt x="1" y="1293"/>
                  </a:cubicBezTo>
                  <a:cubicBezTo>
                    <a:pt x="1" y="2005"/>
                    <a:pt x="580" y="2585"/>
                    <a:pt x="1293" y="2585"/>
                  </a:cubicBezTo>
                  <a:cubicBezTo>
                    <a:pt x="2007" y="2585"/>
                    <a:pt x="2585" y="2005"/>
                    <a:pt x="2585" y="1293"/>
                  </a:cubicBezTo>
                  <a:cubicBezTo>
                    <a:pt x="2585" y="579"/>
                    <a:pt x="2007" y="1"/>
                    <a:pt x="1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5594738" y="2362900"/>
              <a:ext cx="64975" cy="64950"/>
            </a:xfrm>
            <a:custGeom>
              <a:avLst/>
              <a:gdLst/>
              <a:ahLst/>
              <a:cxnLst/>
              <a:rect l="l" t="t" r="r" b="b"/>
              <a:pathLst>
                <a:path w="2599" h="2598" extrusionOk="0">
                  <a:moveTo>
                    <a:pt x="1307" y="593"/>
                  </a:moveTo>
                  <a:cubicBezTo>
                    <a:pt x="1696" y="593"/>
                    <a:pt x="2007" y="902"/>
                    <a:pt x="2007" y="1293"/>
                  </a:cubicBezTo>
                  <a:cubicBezTo>
                    <a:pt x="2007" y="1682"/>
                    <a:pt x="1696" y="2005"/>
                    <a:pt x="1307" y="2005"/>
                  </a:cubicBezTo>
                  <a:cubicBezTo>
                    <a:pt x="916" y="2005"/>
                    <a:pt x="593" y="1682"/>
                    <a:pt x="593" y="1293"/>
                  </a:cubicBezTo>
                  <a:cubicBezTo>
                    <a:pt x="593" y="902"/>
                    <a:pt x="916" y="593"/>
                    <a:pt x="1307" y="593"/>
                  </a:cubicBezTo>
                  <a:close/>
                  <a:moveTo>
                    <a:pt x="1307" y="0"/>
                  </a:moveTo>
                  <a:cubicBezTo>
                    <a:pt x="580" y="0"/>
                    <a:pt x="1" y="579"/>
                    <a:pt x="1" y="1293"/>
                  </a:cubicBezTo>
                  <a:cubicBezTo>
                    <a:pt x="1" y="2019"/>
                    <a:pt x="580" y="2598"/>
                    <a:pt x="1307" y="2598"/>
                  </a:cubicBezTo>
                  <a:cubicBezTo>
                    <a:pt x="2019" y="2598"/>
                    <a:pt x="2599" y="2019"/>
                    <a:pt x="2599" y="1293"/>
                  </a:cubicBezTo>
                  <a:cubicBezTo>
                    <a:pt x="2599" y="579"/>
                    <a:pt x="2019" y="0"/>
                    <a:pt x="1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5689313" y="2424150"/>
              <a:ext cx="14475" cy="14825"/>
            </a:xfrm>
            <a:custGeom>
              <a:avLst/>
              <a:gdLst/>
              <a:ahLst/>
              <a:cxnLst/>
              <a:rect l="l" t="t" r="r" b="b"/>
              <a:pathLst>
                <a:path w="579" h="593" extrusionOk="0">
                  <a:moveTo>
                    <a:pt x="296" y="0"/>
                  </a:moveTo>
                  <a:cubicBezTo>
                    <a:pt x="216" y="0"/>
                    <a:pt x="135" y="27"/>
                    <a:pt x="81" y="94"/>
                  </a:cubicBezTo>
                  <a:cubicBezTo>
                    <a:pt x="27" y="148"/>
                    <a:pt x="0" y="215"/>
                    <a:pt x="0" y="296"/>
                  </a:cubicBezTo>
                  <a:cubicBezTo>
                    <a:pt x="0" y="377"/>
                    <a:pt x="27" y="444"/>
                    <a:pt x="81" y="498"/>
                  </a:cubicBezTo>
                  <a:cubicBezTo>
                    <a:pt x="135" y="565"/>
                    <a:pt x="216" y="592"/>
                    <a:pt x="296" y="592"/>
                  </a:cubicBezTo>
                  <a:cubicBezTo>
                    <a:pt x="363" y="592"/>
                    <a:pt x="444" y="565"/>
                    <a:pt x="498" y="498"/>
                  </a:cubicBezTo>
                  <a:cubicBezTo>
                    <a:pt x="552" y="444"/>
                    <a:pt x="578" y="377"/>
                    <a:pt x="578" y="296"/>
                  </a:cubicBezTo>
                  <a:cubicBezTo>
                    <a:pt x="578" y="215"/>
                    <a:pt x="552" y="148"/>
                    <a:pt x="498" y="94"/>
                  </a:cubicBezTo>
                  <a:cubicBezTo>
                    <a:pt x="444" y="27"/>
                    <a:pt x="363"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5758263" y="2421100"/>
              <a:ext cx="14850" cy="27975"/>
            </a:xfrm>
            <a:custGeom>
              <a:avLst/>
              <a:gdLst/>
              <a:ahLst/>
              <a:cxnLst/>
              <a:rect l="l" t="t" r="r" b="b"/>
              <a:pathLst>
                <a:path w="594" h="1119" extrusionOk="0">
                  <a:moveTo>
                    <a:pt x="297" y="0"/>
                  </a:moveTo>
                  <a:cubicBezTo>
                    <a:pt x="136" y="0"/>
                    <a:pt x="1" y="135"/>
                    <a:pt x="1" y="297"/>
                  </a:cubicBezTo>
                  <a:lnTo>
                    <a:pt x="1" y="822"/>
                  </a:lnTo>
                  <a:cubicBezTo>
                    <a:pt x="1" y="983"/>
                    <a:pt x="136" y="1118"/>
                    <a:pt x="297" y="1118"/>
                  </a:cubicBezTo>
                  <a:cubicBezTo>
                    <a:pt x="459" y="1118"/>
                    <a:pt x="593" y="983"/>
                    <a:pt x="593" y="822"/>
                  </a:cubicBezTo>
                  <a:lnTo>
                    <a:pt x="593" y="297"/>
                  </a:lnTo>
                  <a:cubicBezTo>
                    <a:pt x="593" y="135"/>
                    <a:pt x="459"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5539563" y="2434225"/>
              <a:ext cx="313975" cy="248375"/>
            </a:xfrm>
            <a:custGeom>
              <a:avLst/>
              <a:gdLst/>
              <a:ahLst/>
              <a:cxnLst/>
              <a:rect l="l" t="t" r="r" b="b"/>
              <a:pathLst>
                <a:path w="12559" h="9935" extrusionOk="0">
                  <a:moveTo>
                    <a:pt x="9813" y="1508"/>
                  </a:moveTo>
                  <a:cubicBezTo>
                    <a:pt x="9974" y="1508"/>
                    <a:pt x="10109" y="1643"/>
                    <a:pt x="10109" y="1804"/>
                  </a:cubicBezTo>
                  <a:cubicBezTo>
                    <a:pt x="10109" y="1966"/>
                    <a:pt x="9974" y="2101"/>
                    <a:pt x="9813" y="2101"/>
                  </a:cubicBezTo>
                  <a:lnTo>
                    <a:pt x="2746" y="2101"/>
                  </a:lnTo>
                  <a:cubicBezTo>
                    <a:pt x="2584" y="2101"/>
                    <a:pt x="2450" y="1966"/>
                    <a:pt x="2450" y="1804"/>
                  </a:cubicBezTo>
                  <a:cubicBezTo>
                    <a:pt x="2450" y="1643"/>
                    <a:pt x="2584" y="1508"/>
                    <a:pt x="2746" y="1508"/>
                  </a:cubicBezTo>
                  <a:close/>
                  <a:moveTo>
                    <a:pt x="4510" y="1"/>
                  </a:moveTo>
                  <a:cubicBezTo>
                    <a:pt x="4348" y="1"/>
                    <a:pt x="4214" y="135"/>
                    <a:pt x="4214" y="297"/>
                  </a:cubicBezTo>
                  <a:lnTo>
                    <a:pt x="4214" y="929"/>
                  </a:lnTo>
                  <a:lnTo>
                    <a:pt x="2746" y="929"/>
                  </a:lnTo>
                  <a:cubicBezTo>
                    <a:pt x="2248" y="929"/>
                    <a:pt x="1858" y="1320"/>
                    <a:pt x="1858" y="1804"/>
                  </a:cubicBezTo>
                  <a:cubicBezTo>
                    <a:pt x="1858" y="2101"/>
                    <a:pt x="2006" y="2356"/>
                    <a:pt x="2222" y="2517"/>
                  </a:cubicBezTo>
                  <a:lnTo>
                    <a:pt x="565" y="5223"/>
                  </a:lnTo>
                  <a:cubicBezTo>
                    <a:pt x="122" y="5936"/>
                    <a:pt x="0" y="6811"/>
                    <a:pt x="203" y="7619"/>
                  </a:cubicBezTo>
                  <a:cubicBezTo>
                    <a:pt x="565" y="8978"/>
                    <a:pt x="1791" y="9934"/>
                    <a:pt x="3204" y="9934"/>
                  </a:cubicBezTo>
                  <a:lnTo>
                    <a:pt x="4860" y="9934"/>
                  </a:lnTo>
                  <a:cubicBezTo>
                    <a:pt x="5021" y="9934"/>
                    <a:pt x="5156" y="9799"/>
                    <a:pt x="5156" y="9638"/>
                  </a:cubicBezTo>
                  <a:cubicBezTo>
                    <a:pt x="5156" y="9476"/>
                    <a:pt x="5021" y="9342"/>
                    <a:pt x="4860" y="9342"/>
                  </a:cubicBezTo>
                  <a:lnTo>
                    <a:pt x="3204" y="9342"/>
                  </a:lnTo>
                  <a:cubicBezTo>
                    <a:pt x="2060" y="9342"/>
                    <a:pt x="1064" y="8574"/>
                    <a:pt x="781" y="7470"/>
                  </a:cubicBezTo>
                  <a:cubicBezTo>
                    <a:pt x="606" y="6811"/>
                    <a:pt x="714" y="6112"/>
                    <a:pt x="1064" y="5532"/>
                  </a:cubicBezTo>
                  <a:lnTo>
                    <a:pt x="2800" y="2693"/>
                  </a:lnTo>
                  <a:lnTo>
                    <a:pt x="9745" y="2693"/>
                  </a:lnTo>
                  <a:lnTo>
                    <a:pt x="11482" y="5532"/>
                  </a:lnTo>
                  <a:cubicBezTo>
                    <a:pt x="11845" y="6112"/>
                    <a:pt x="11952" y="6811"/>
                    <a:pt x="11778" y="7470"/>
                  </a:cubicBezTo>
                  <a:cubicBezTo>
                    <a:pt x="11495" y="8574"/>
                    <a:pt x="10499" y="9342"/>
                    <a:pt x="9355" y="9342"/>
                  </a:cubicBezTo>
                  <a:lnTo>
                    <a:pt x="7578" y="9342"/>
                  </a:lnTo>
                  <a:cubicBezTo>
                    <a:pt x="7417" y="9342"/>
                    <a:pt x="7282" y="9476"/>
                    <a:pt x="7282" y="9638"/>
                  </a:cubicBezTo>
                  <a:cubicBezTo>
                    <a:pt x="7282" y="9799"/>
                    <a:pt x="7417" y="9934"/>
                    <a:pt x="7578" y="9934"/>
                  </a:cubicBezTo>
                  <a:lnTo>
                    <a:pt x="9355" y="9934"/>
                  </a:lnTo>
                  <a:cubicBezTo>
                    <a:pt x="10755" y="9934"/>
                    <a:pt x="11993" y="8978"/>
                    <a:pt x="12343" y="7619"/>
                  </a:cubicBezTo>
                  <a:cubicBezTo>
                    <a:pt x="12559" y="6811"/>
                    <a:pt x="12424" y="5936"/>
                    <a:pt x="11993" y="5223"/>
                  </a:cubicBezTo>
                  <a:lnTo>
                    <a:pt x="10337" y="2517"/>
                  </a:lnTo>
                  <a:cubicBezTo>
                    <a:pt x="10553" y="2356"/>
                    <a:pt x="10701" y="2101"/>
                    <a:pt x="10701" y="1804"/>
                  </a:cubicBezTo>
                  <a:cubicBezTo>
                    <a:pt x="10701" y="1320"/>
                    <a:pt x="10297" y="929"/>
                    <a:pt x="9813" y="929"/>
                  </a:cubicBezTo>
                  <a:lnTo>
                    <a:pt x="4806" y="929"/>
                  </a:lnTo>
                  <a:lnTo>
                    <a:pt x="4806" y="297"/>
                  </a:lnTo>
                  <a:cubicBezTo>
                    <a:pt x="4806" y="135"/>
                    <a:pt x="4671" y="1"/>
                    <a:pt x="45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5688963" y="2667750"/>
              <a:ext cx="14825" cy="14850"/>
            </a:xfrm>
            <a:custGeom>
              <a:avLst/>
              <a:gdLst/>
              <a:ahLst/>
              <a:cxnLst/>
              <a:rect l="l" t="t" r="r" b="b"/>
              <a:pathLst>
                <a:path w="593" h="594" extrusionOk="0">
                  <a:moveTo>
                    <a:pt x="296" y="1"/>
                  </a:moveTo>
                  <a:cubicBezTo>
                    <a:pt x="230" y="1"/>
                    <a:pt x="149" y="28"/>
                    <a:pt x="95" y="95"/>
                  </a:cubicBezTo>
                  <a:cubicBezTo>
                    <a:pt x="41" y="148"/>
                    <a:pt x="0" y="216"/>
                    <a:pt x="0" y="297"/>
                  </a:cubicBezTo>
                  <a:cubicBezTo>
                    <a:pt x="0" y="378"/>
                    <a:pt x="41" y="444"/>
                    <a:pt x="95" y="512"/>
                  </a:cubicBezTo>
                  <a:cubicBezTo>
                    <a:pt x="149" y="566"/>
                    <a:pt x="230" y="593"/>
                    <a:pt x="296" y="593"/>
                  </a:cubicBezTo>
                  <a:cubicBezTo>
                    <a:pt x="377" y="593"/>
                    <a:pt x="458" y="566"/>
                    <a:pt x="512" y="512"/>
                  </a:cubicBezTo>
                  <a:cubicBezTo>
                    <a:pt x="566" y="444"/>
                    <a:pt x="592" y="378"/>
                    <a:pt x="592" y="297"/>
                  </a:cubicBezTo>
                  <a:cubicBezTo>
                    <a:pt x="592" y="216"/>
                    <a:pt x="566" y="148"/>
                    <a:pt x="512" y="95"/>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3"/>
          <p:cNvGrpSpPr/>
          <p:nvPr/>
        </p:nvGrpSpPr>
        <p:grpSpPr>
          <a:xfrm>
            <a:off x="6088248" y="1986742"/>
            <a:ext cx="339072" cy="339072"/>
            <a:chOff x="6258963" y="2305350"/>
            <a:chExt cx="377250" cy="377250"/>
          </a:xfrm>
        </p:grpSpPr>
        <p:sp>
          <p:nvSpPr>
            <p:cNvPr id="2705" name="Google Shape;2705;p63"/>
            <p:cNvSpPr/>
            <p:nvPr/>
          </p:nvSpPr>
          <p:spPr>
            <a:xfrm>
              <a:off x="6451438" y="2574225"/>
              <a:ext cx="14525" cy="14825"/>
            </a:xfrm>
            <a:custGeom>
              <a:avLst/>
              <a:gdLst/>
              <a:ahLst/>
              <a:cxnLst/>
              <a:rect l="l" t="t" r="r" b="b"/>
              <a:pathLst>
                <a:path w="581" h="593" extrusionOk="0">
                  <a:moveTo>
                    <a:pt x="297" y="0"/>
                  </a:moveTo>
                  <a:cubicBezTo>
                    <a:pt x="216" y="0"/>
                    <a:pt x="135" y="40"/>
                    <a:pt x="82" y="94"/>
                  </a:cubicBezTo>
                  <a:cubicBezTo>
                    <a:pt x="28" y="148"/>
                    <a:pt x="1" y="215"/>
                    <a:pt x="1" y="296"/>
                  </a:cubicBezTo>
                  <a:cubicBezTo>
                    <a:pt x="1" y="377"/>
                    <a:pt x="28" y="444"/>
                    <a:pt x="82" y="512"/>
                  </a:cubicBezTo>
                  <a:cubicBezTo>
                    <a:pt x="135" y="565"/>
                    <a:pt x="216" y="592"/>
                    <a:pt x="297" y="592"/>
                  </a:cubicBezTo>
                  <a:cubicBezTo>
                    <a:pt x="365" y="592"/>
                    <a:pt x="446" y="565"/>
                    <a:pt x="499" y="512"/>
                  </a:cubicBezTo>
                  <a:cubicBezTo>
                    <a:pt x="553" y="444"/>
                    <a:pt x="580" y="377"/>
                    <a:pt x="580" y="296"/>
                  </a:cubicBezTo>
                  <a:cubicBezTo>
                    <a:pt x="580" y="215"/>
                    <a:pt x="553" y="148"/>
                    <a:pt x="499" y="94"/>
                  </a:cubicBezTo>
                  <a:cubicBezTo>
                    <a:pt x="446" y="40"/>
                    <a:pt x="365"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6419488" y="2351100"/>
              <a:ext cx="14825" cy="14850"/>
            </a:xfrm>
            <a:custGeom>
              <a:avLst/>
              <a:gdLst/>
              <a:ahLst/>
              <a:cxnLst/>
              <a:rect l="l" t="t" r="r" b="b"/>
              <a:pathLst>
                <a:path w="593" h="594" extrusionOk="0">
                  <a:moveTo>
                    <a:pt x="297" y="1"/>
                  </a:moveTo>
                  <a:cubicBezTo>
                    <a:pt x="229" y="1"/>
                    <a:pt x="148" y="28"/>
                    <a:pt x="94" y="96"/>
                  </a:cubicBezTo>
                  <a:cubicBezTo>
                    <a:pt x="41" y="149"/>
                    <a:pt x="1" y="216"/>
                    <a:pt x="1" y="297"/>
                  </a:cubicBezTo>
                  <a:cubicBezTo>
                    <a:pt x="1" y="378"/>
                    <a:pt x="41" y="446"/>
                    <a:pt x="94" y="499"/>
                  </a:cubicBezTo>
                  <a:cubicBezTo>
                    <a:pt x="148" y="566"/>
                    <a:pt x="229" y="593"/>
                    <a:pt x="297" y="593"/>
                  </a:cubicBezTo>
                  <a:cubicBezTo>
                    <a:pt x="378" y="593"/>
                    <a:pt x="458" y="566"/>
                    <a:pt x="512" y="499"/>
                  </a:cubicBezTo>
                  <a:cubicBezTo>
                    <a:pt x="566" y="446"/>
                    <a:pt x="593" y="378"/>
                    <a:pt x="593" y="297"/>
                  </a:cubicBezTo>
                  <a:cubicBezTo>
                    <a:pt x="593" y="216"/>
                    <a:pt x="566" y="149"/>
                    <a:pt x="512" y="96"/>
                  </a:cubicBezTo>
                  <a:cubicBezTo>
                    <a:pt x="458"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6258963" y="2305350"/>
              <a:ext cx="377250" cy="377250"/>
            </a:xfrm>
            <a:custGeom>
              <a:avLst/>
              <a:gdLst/>
              <a:ahLst/>
              <a:cxnLst/>
              <a:rect l="l" t="t" r="r" b="b"/>
              <a:pathLst>
                <a:path w="15090" h="15090" extrusionOk="0">
                  <a:moveTo>
                    <a:pt x="3124" y="1481"/>
                  </a:moveTo>
                  <a:cubicBezTo>
                    <a:pt x="4523" y="1481"/>
                    <a:pt x="5668" y="2611"/>
                    <a:pt x="5668" y="4011"/>
                  </a:cubicBezTo>
                  <a:cubicBezTo>
                    <a:pt x="5668" y="5411"/>
                    <a:pt x="4523" y="6542"/>
                    <a:pt x="3124" y="6542"/>
                  </a:cubicBezTo>
                  <a:cubicBezTo>
                    <a:pt x="1738" y="6542"/>
                    <a:pt x="593" y="5411"/>
                    <a:pt x="593" y="4011"/>
                  </a:cubicBezTo>
                  <a:cubicBezTo>
                    <a:pt x="593" y="2611"/>
                    <a:pt x="1738" y="1481"/>
                    <a:pt x="3124" y="1481"/>
                  </a:cubicBezTo>
                  <a:close/>
                  <a:moveTo>
                    <a:pt x="14444" y="2760"/>
                  </a:moveTo>
                  <a:cubicBezTo>
                    <a:pt x="14484" y="2841"/>
                    <a:pt x="14498" y="2922"/>
                    <a:pt x="14498" y="3015"/>
                  </a:cubicBezTo>
                  <a:lnTo>
                    <a:pt x="14498" y="8467"/>
                  </a:lnTo>
                  <a:lnTo>
                    <a:pt x="12249" y="8467"/>
                  </a:lnTo>
                  <a:cubicBezTo>
                    <a:pt x="12088" y="8467"/>
                    <a:pt x="11953" y="8588"/>
                    <a:pt x="11953" y="8749"/>
                  </a:cubicBezTo>
                  <a:cubicBezTo>
                    <a:pt x="11953" y="8911"/>
                    <a:pt x="12088" y="9045"/>
                    <a:pt x="12249" y="9045"/>
                  </a:cubicBezTo>
                  <a:lnTo>
                    <a:pt x="14498" y="9045"/>
                  </a:lnTo>
                  <a:lnTo>
                    <a:pt x="14498" y="9880"/>
                  </a:lnTo>
                  <a:lnTo>
                    <a:pt x="1912" y="9880"/>
                  </a:lnTo>
                  <a:lnTo>
                    <a:pt x="3581" y="8198"/>
                  </a:lnTo>
                  <a:lnTo>
                    <a:pt x="4577" y="9194"/>
                  </a:lnTo>
                  <a:cubicBezTo>
                    <a:pt x="4631" y="9248"/>
                    <a:pt x="4705" y="9275"/>
                    <a:pt x="4779" y="9275"/>
                  </a:cubicBezTo>
                  <a:cubicBezTo>
                    <a:pt x="4853" y="9275"/>
                    <a:pt x="4927" y="9248"/>
                    <a:pt x="4981" y="9194"/>
                  </a:cubicBezTo>
                  <a:lnTo>
                    <a:pt x="8791" y="5384"/>
                  </a:lnTo>
                  <a:lnTo>
                    <a:pt x="10096" y="6690"/>
                  </a:lnTo>
                  <a:cubicBezTo>
                    <a:pt x="10157" y="6744"/>
                    <a:pt x="10234" y="6771"/>
                    <a:pt x="10310" y="6771"/>
                  </a:cubicBezTo>
                  <a:cubicBezTo>
                    <a:pt x="10386" y="6771"/>
                    <a:pt x="10460" y="6744"/>
                    <a:pt x="10513" y="6690"/>
                  </a:cubicBezTo>
                  <a:lnTo>
                    <a:pt x="14444" y="2760"/>
                  </a:lnTo>
                  <a:close/>
                  <a:moveTo>
                    <a:pt x="14498" y="10472"/>
                  </a:moveTo>
                  <a:lnTo>
                    <a:pt x="14498" y="11145"/>
                  </a:lnTo>
                  <a:cubicBezTo>
                    <a:pt x="14498" y="11468"/>
                    <a:pt x="14228" y="11724"/>
                    <a:pt x="13905" y="11724"/>
                  </a:cubicBezTo>
                  <a:lnTo>
                    <a:pt x="2074" y="11724"/>
                  </a:lnTo>
                  <a:cubicBezTo>
                    <a:pt x="1751" y="11724"/>
                    <a:pt x="1481" y="11468"/>
                    <a:pt x="1481" y="11145"/>
                  </a:cubicBezTo>
                  <a:lnTo>
                    <a:pt x="1481" y="10472"/>
                  </a:lnTo>
                  <a:close/>
                  <a:moveTo>
                    <a:pt x="8642" y="12316"/>
                  </a:moveTo>
                  <a:lnTo>
                    <a:pt x="8642" y="13325"/>
                  </a:lnTo>
                  <a:lnTo>
                    <a:pt x="7337" y="13325"/>
                  </a:lnTo>
                  <a:lnTo>
                    <a:pt x="7337" y="12316"/>
                  </a:lnTo>
                  <a:close/>
                  <a:moveTo>
                    <a:pt x="9517" y="13905"/>
                  </a:moveTo>
                  <a:cubicBezTo>
                    <a:pt x="9907" y="13905"/>
                    <a:pt x="10230" y="14160"/>
                    <a:pt x="10352" y="14497"/>
                  </a:cubicBezTo>
                  <a:lnTo>
                    <a:pt x="5627" y="14497"/>
                  </a:lnTo>
                  <a:cubicBezTo>
                    <a:pt x="5749" y="14160"/>
                    <a:pt x="6072" y="13905"/>
                    <a:pt x="6462" y="13905"/>
                  </a:cubicBezTo>
                  <a:close/>
                  <a:moveTo>
                    <a:pt x="2612" y="0"/>
                  </a:moveTo>
                  <a:cubicBezTo>
                    <a:pt x="2451" y="0"/>
                    <a:pt x="2316" y="135"/>
                    <a:pt x="2316" y="296"/>
                  </a:cubicBezTo>
                  <a:cubicBezTo>
                    <a:pt x="2316" y="458"/>
                    <a:pt x="2451" y="593"/>
                    <a:pt x="2612" y="593"/>
                  </a:cubicBezTo>
                  <a:lnTo>
                    <a:pt x="2827" y="593"/>
                  </a:lnTo>
                  <a:lnTo>
                    <a:pt x="2827" y="903"/>
                  </a:lnTo>
                  <a:cubicBezTo>
                    <a:pt x="2411" y="942"/>
                    <a:pt x="2020" y="1064"/>
                    <a:pt x="1670" y="1253"/>
                  </a:cubicBezTo>
                  <a:lnTo>
                    <a:pt x="1549" y="1131"/>
                  </a:lnTo>
                  <a:cubicBezTo>
                    <a:pt x="1495" y="1077"/>
                    <a:pt x="1421" y="1050"/>
                    <a:pt x="1346" y="1050"/>
                  </a:cubicBezTo>
                  <a:cubicBezTo>
                    <a:pt x="1270" y="1050"/>
                    <a:pt x="1192" y="1077"/>
                    <a:pt x="1132" y="1131"/>
                  </a:cubicBezTo>
                  <a:cubicBezTo>
                    <a:pt x="1024" y="1253"/>
                    <a:pt x="1024" y="1441"/>
                    <a:pt x="1132" y="1549"/>
                  </a:cubicBezTo>
                  <a:lnTo>
                    <a:pt x="1172" y="1589"/>
                  </a:lnTo>
                  <a:cubicBezTo>
                    <a:pt x="459" y="2154"/>
                    <a:pt x="1" y="3029"/>
                    <a:pt x="1" y="4011"/>
                  </a:cubicBezTo>
                  <a:cubicBezTo>
                    <a:pt x="1" y="4860"/>
                    <a:pt x="351" y="5626"/>
                    <a:pt x="903" y="6192"/>
                  </a:cubicBezTo>
                  <a:lnTo>
                    <a:pt x="903" y="11145"/>
                  </a:lnTo>
                  <a:cubicBezTo>
                    <a:pt x="903" y="11791"/>
                    <a:pt x="1428" y="12316"/>
                    <a:pt x="2074" y="12316"/>
                  </a:cubicBezTo>
                  <a:lnTo>
                    <a:pt x="6758" y="12316"/>
                  </a:lnTo>
                  <a:lnTo>
                    <a:pt x="6758" y="13325"/>
                  </a:lnTo>
                  <a:lnTo>
                    <a:pt x="6462" y="13325"/>
                  </a:lnTo>
                  <a:cubicBezTo>
                    <a:pt x="5641" y="13325"/>
                    <a:pt x="4981" y="13985"/>
                    <a:pt x="4981" y="14793"/>
                  </a:cubicBezTo>
                  <a:cubicBezTo>
                    <a:pt x="4981" y="14954"/>
                    <a:pt x="5116" y="15089"/>
                    <a:pt x="5277" y="15089"/>
                  </a:cubicBezTo>
                  <a:lnTo>
                    <a:pt x="10702" y="15089"/>
                  </a:lnTo>
                  <a:cubicBezTo>
                    <a:pt x="10863" y="15089"/>
                    <a:pt x="10998" y="14954"/>
                    <a:pt x="10998" y="14793"/>
                  </a:cubicBezTo>
                  <a:cubicBezTo>
                    <a:pt x="10998" y="13985"/>
                    <a:pt x="10338" y="13325"/>
                    <a:pt x="9517" y="13325"/>
                  </a:cubicBezTo>
                  <a:lnTo>
                    <a:pt x="9234" y="13325"/>
                  </a:lnTo>
                  <a:lnTo>
                    <a:pt x="9234" y="12316"/>
                  </a:lnTo>
                  <a:lnTo>
                    <a:pt x="13905" y="12316"/>
                  </a:lnTo>
                  <a:cubicBezTo>
                    <a:pt x="14564" y="12316"/>
                    <a:pt x="15090" y="11791"/>
                    <a:pt x="15090" y="11145"/>
                  </a:cubicBezTo>
                  <a:lnTo>
                    <a:pt x="15090" y="3015"/>
                  </a:lnTo>
                  <a:cubicBezTo>
                    <a:pt x="15090" y="2356"/>
                    <a:pt x="14564" y="1831"/>
                    <a:pt x="13905" y="1831"/>
                  </a:cubicBezTo>
                  <a:lnTo>
                    <a:pt x="7996" y="1831"/>
                  </a:lnTo>
                  <a:cubicBezTo>
                    <a:pt x="7834" y="1831"/>
                    <a:pt x="7700" y="1965"/>
                    <a:pt x="7700" y="2127"/>
                  </a:cubicBezTo>
                  <a:cubicBezTo>
                    <a:pt x="7700" y="2288"/>
                    <a:pt x="7834" y="2423"/>
                    <a:pt x="7996" y="2423"/>
                  </a:cubicBezTo>
                  <a:lnTo>
                    <a:pt x="13945" y="2423"/>
                  </a:lnTo>
                  <a:lnTo>
                    <a:pt x="10311" y="6057"/>
                  </a:lnTo>
                  <a:lnTo>
                    <a:pt x="9006" y="4752"/>
                  </a:lnTo>
                  <a:cubicBezTo>
                    <a:pt x="8945" y="4698"/>
                    <a:pt x="8868" y="4671"/>
                    <a:pt x="8792" y="4671"/>
                  </a:cubicBezTo>
                  <a:cubicBezTo>
                    <a:pt x="8716" y="4671"/>
                    <a:pt x="8642" y="4698"/>
                    <a:pt x="8588" y="4752"/>
                  </a:cubicBezTo>
                  <a:lnTo>
                    <a:pt x="4780" y="8561"/>
                  </a:lnTo>
                  <a:lnTo>
                    <a:pt x="3797" y="7579"/>
                  </a:lnTo>
                  <a:cubicBezTo>
                    <a:pt x="3736" y="7518"/>
                    <a:pt x="3659" y="7487"/>
                    <a:pt x="3583" y="7487"/>
                  </a:cubicBezTo>
                  <a:cubicBezTo>
                    <a:pt x="3508" y="7487"/>
                    <a:pt x="3434" y="7518"/>
                    <a:pt x="3380" y="7579"/>
                  </a:cubicBezTo>
                  <a:lnTo>
                    <a:pt x="1481" y="9476"/>
                  </a:lnTo>
                  <a:lnTo>
                    <a:pt x="1481" y="6663"/>
                  </a:lnTo>
                  <a:cubicBezTo>
                    <a:pt x="1966" y="6959"/>
                    <a:pt x="2531" y="7134"/>
                    <a:pt x="3124" y="7134"/>
                  </a:cubicBezTo>
                  <a:cubicBezTo>
                    <a:pt x="4846" y="7134"/>
                    <a:pt x="6246" y="5734"/>
                    <a:pt x="6246" y="4011"/>
                  </a:cubicBezTo>
                  <a:cubicBezTo>
                    <a:pt x="6246" y="3029"/>
                    <a:pt x="5803" y="2154"/>
                    <a:pt x="5089" y="1589"/>
                  </a:cubicBezTo>
                  <a:lnTo>
                    <a:pt x="5116" y="1549"/>
                  </a:lnTo>
                  <a:cubicBezTo>
                    <a:pt x="5237" y="1441"/>
                    <a:pt x="5237" y="1253"/>
                    <a:pt x="5116" y="1131"/>
                  </a:cubicBezTo>
                  <a:cubicBezTo>
                    <a:pt x="5062" y="1077"/>
                    <a:pt x="4988" y="1050"/>
                    <a:pt x="4912" y="1050"/>
                  </a:cubicBezTo>
                  <a:cubicBezTo>
                    <a:pt x="4836" y="1050"/>
                    <a:pt x="4759" y="1077"/>
                    <a:pt x="4699" y="1131"/>
                  </a:cubicBezTo>
                  <a:lnTo>
                    <a:pt x="4591" y="1253"/>
                  </a:lnTo>
                  <a:cubicBezTo>
                    <a:pt x="4241" y="1064"/>
                    <a:pt x="3837" y="942"/>
                    <a:pt x="3420" y="903"/>
                  </a:cubicBezTo>
                  <a:lnTo>
                    <a:pt x="3420" y="593"/>
                  </a:lnTo>
                  <a:lnTo>
                    <a:pt x="3649" y="593"/>
                  </a:lnTo>
                  <a:cubicBezTo>
                    <a:pt x="3811" y="593"/>
                    <a:pt x="3945" y="458"/>
                    <a:pt x="3945" y="296"/>
                  </a:cubicBezTo>
                  <a:cubicBezTo>
                    <a:pt x="3945" y="135"/>
                    <a:pt x="3811" y="0"/>
                    <a:pt x="3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6377088" y="2398225"/>
              <a:ext cx="14500" cy="14825"/>
            </a:xfrm>
            <a:custGeom>
              <a:avLst/>
              <a:gdLst/>
              <a:ahLst/>
              <a:cxnLst/>
              <a:rect l="l" t="t" r="r" b="b"/>
              <a:pathLst>
                <a:path w="580" h="593" extrusionOk="0">
                  <a:moveTo>
                    <a:pt x="283" y="0"/>
                  </a:moveTo>
                  <a:cubicBezTo>
                    <a:pt x="216" y="0"/>
                    <a:pt x="135" y="41"/>
                    <a:pt x="82" y="95"/>
                  </a:cubicBezTo>
                  <a:cubicBezTo>
                    <a:pt x="28" y="149"/>
                    <a:pt x="1" y="216"/>
                    <a:pt x="1" y="296"/>
                  </a:cubicBezTo>
                  <a:cubicBezTo>
                    <a:pt x="1" y="377"/>
                    <a:pt x="28" y="445"/>
                    <a:pt x="82" y="512"/>
                  </a:cubicBezTo>
                  <a:cubicBezTo>
                    <a:pt x="135" y="565"/>
                    <a:pt x="216" y="592"/>
                    <a:pt x="283" y="592"/>
                  </a:cubicBezTo>
                  <a:cubicBezTo>
                    <a:pt x="364" y="592"/>
                    <a:pt x="444" y="565"/>
                    <a:pt x="498" y="512"/>
                  </a:cubicBezTo>
                  <a:cubicBezTo>
                    <a:pt x="552" y="445"/>
                    <a:pt x="579" y="377"/>
                    <a:pt x="579" y="296"/>
                  </a:cubicBezTo>
                  <a:cubicBezTo>
                    <a:pt x="579" y="216"/>
                    <a:pt x="552" y="149"/>
                    <a:pt x="498" y="95"/>
                  </a:cubicBezTo>
                  <a:cubicBezTo>
                    <a:pt x="444" y="41"/>
                    <a:pt x="364"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6282538" y="2398225"/>
              <a:ext cx="14825" cy="14825"/>
            </a:xfrm>
            <a:custGeom>
              <a:avLst/>
              <a:gdLst/>
              <a:ahLst/>
              <a:cxnLst/>
              <a:rect l="l" t="t" r="r" b="b"/>
              <a:pathLst>
                <a:path w="593" h="593" extrusionOk="0">
                  <a:moveTo>
                    <a:pt x="296" y="0"/>
                  </a:moveTo>
                  <a:cubicBezTo>
                    <a:pt x="229" y="0"/>
                    <a:pt x="149" y="41"/>
                    <a:pt x="95" y="95"/>
                  </a:cubicBezTo>
                  <a:cubicBezTo>
                    <a:pt x="41" y="149"/>
                    <a:pt x="0" y="216"/>
                    <a:pt x="0" y="296"/>
                  </a:cubicBezTo>
                  <a:cubicBezTo>
                    <a:pt x="0" y="377"/>
                    <a:pt x="41" y="445"/>
                    <a:pt x="95" y="512"/>
                  </a:cubicBezTo>
                  <a:cubicBezTo>
                    <a:pt x="149" y="565"/>
                    <a:pt x="229" y="592"/>
                    <a:pt x="296" y="592"/>
                  </a:cubicBezTo>
                  <a:cubicBezTo>
                    <a:pt x="377" y="592"/>
                    <a:pt x="458" y="565"/>
                    <a:pt x="512" y="512"/>
                  </a:cubicBezTo>
                  <a:cubicBezTo>
                    <a:pt x="565" y="445"/>
                    <a:pt x="592" y="377"/>
                    <a:pt x="592" y="296"/>
                  </a:cubicBezTo>
                  <a:cubicBezTo>
                    <a:pt x="592" y="216"/>
                    <a:pt x="565" y="149"/>
                    <a:pt x="512" y="95"/>
                  </a:cubicBezTo>
                  <a:cubicBezTo>
                    <a:pt x="458" y="41"/>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6312138" y="2357825"/>
              <a:ext cx="50175" cy="95600"/>
            </a:xfrm>
            <a:custGeom>
              <a:avLst/>
              <a:gdLst/>
              <a:ahLst/>
              <a:cxnLst/>
              <a:rect l="l" t="t" r="r" b="b"/>
              <a:pathLst>
                <a:path w="2007" h="3824" extrusionOk="0">
                  <a:moveTo>
                    <a:pt x="997" y="1"/>
                  </a:moveTo>
                  <a:cubicBezTo>
                    <a:pt x="835" y="1"/>
                    <a:pt x="700" y="136"/>
                    <a:pt x="700" y="297"/>
                  </a:cubicBezTo>
                  <a:lnTo>
                    <a:pt x="700" y="392"/>
                  </a:lnTo>
                  <a:cubicBezTo>
                    <a:pt x="297" y="512"/>
                    <a:pt x="1" y="862"/>
                    <a:pt x="1" y="1280"/>
                  </a:cubicBezTo>
                  <a:cubicBezTo>
                    <a:pt x="1" y="1805"/>
                    <a:pt x="445" y="2222"/>
                    <a:pt x="997" y="2222"/>
                  </a:cubicBezTo>
                  <a:cubicBezTo>
                    <a:pt x="1226" y="2222"/>
                    <a:pt x="1414" y="2370"/>
                    <a:pt x="1414" y="2572"/>
                  </a:cubicBezTo>
                  <a:cubicBezTo>
                    <a:pt x="1414" y="2761"/>
                    <a:pt x="1226" y="2908"/>
                    <a:pt x="997" y="2908"/>
                  </a:cubicBezTo>
                  <a:cubicBezTo>
                    <a:pt x="781" y="2908"/>
                    <a:pt x="593" y="2761"/>
                    <a:pt x="593" y="2572"/>
                  </a:cubicBezTo>
                  <a:cubicBezTo>
                    <a:pt x="593" y="2397"/>
                    <a:pt x="458" y="2276"/>
                    <a:pt x="297" y="2276"/>
                  </a:cubicBezTo>
                  <a:cubicBezTo>
                    <a:pt x="135" y="2276"/>
                    <a:pt x="1" y="2397"/>
                    <a:pt x="1" y="2572"/>
                  </a:cubicBezTo>
                  <a:cubicBezTo>
                    <a:pt x="1" y="2989"/>
                    <a:pt x="297" y="3339"/>
                    <a:pt x="700" y="3461"/>
                  </a:cubicBezTo>
                  <a:lnTo>
                    <a:pt x="700" y="3527"/>
                  </a:lnTo>
                  <a:cubicBezTo>
                    <a:pt x="700" y="3689"/>
                    <a:pt x="835" y="3824"/>
                    <a:pt x="997" y="3824"/>
                  </a:cubicBezTo>
                  <a:cubicBezTo>
                    <a:pt x="1158" y="3824"/>
                    <a:pt x="1293" y="3689"/>
                    <a:pt x="1293" y="3527"/>
                  </a:cubicBezTo>
                  <a:lnTo>
                    <a:pt x="1293" y="3461"/>
                  </a:lnTo>
                  <a:cubicBezTo>
                    <a:pt x="1710" y="3339"/>
                    <a:pt x="2007" y="2989"/>
                    <a:pt x="2007" y="2572"/>
                  </a:cubicBezTo>
                  <a:cubicBezTo>
                    <a:pt x="2007" y="2047"/>
                    <a:pt x="1549" y="1630"/>
                    <a:pt x="997" y="1630"/>
                  </a:cubicBezTo>
                  <a:cubicBezTo>
                    <a:pt x="781" y="1630"/>
                    <a:pt x="593" y="1482"/>
                    <a:pt x="593" y="1280"/>
                  </a:cubicBezTo>
                  <a:cubicBezTo>
                    <a:pt x="593" y="1092"/>
                    <a:pt x="781" y="943"/>
                    <a:pt x="997" y="943"/>
                  </a:cubicBezTo>
                  <a:cubicBezTo>
                    <a:pt x="1226" y="943"/>
                    <a:pt x="1414" y="1092"/>
                    <a:pt x="1414" y="1280"/>
                  </a:cubicBezTo>
                  <a:cubicBezTo>
                    <a:pt x="1414" y="1442"/>
                    <a:pt x="1549" y="1576"/>
                    <a:pt x="1710" y="1576"/>
                  </a:cubicBezTo>
                  <a:cubicBezTo>
                    <a:pt x="1872" y="1576"/>
                    <a:pt x="2007" y="1442"/>
                    <a:pt x="2007" y="1280"/>
                  </a:cubicBezTo>
                  <a:cubicBezTo>
                    <a:pt x="2007" y="862"/>
                    <a:pt x="1710" y="512"/>
                    <a:pt x="1293" y="392"/>
                  </a:cubicBezTo>
                  <a:lnTo>
                    <a:pt x="1293" y="297"/>
                  </a:lnTo>
                  <a:cubicBezTo>
                    <a:pt x="1293" y="136"/>
                    <a:pt x="1158" y="1"/>
                    <a:pt x="9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6530863" y="2517000"/>
              <a:ext cx="14825" cy="14500"/>
            </a:xfrm>
            <a:custGeom>
              <a:avLst/>
              <a:gdLst/>
              <a:ahLst/>
              <a:cxnLst/>
              <a:rect l="l" t="t" r="r" b="b"/>
              <a:pathLst>
                <a:path w="593" h="580" extrusionOk="0">
                  <a:moveTo>
                    <a:pt x="296" y="1"/>
                  </a:moveTo>
                  <a:cubicBezTo>
                    <a:pt x="216" y="1"/>
                    <a:pt x="135" y="28"/>
                    <a:pt x="81" y="82"/>
                  </a:cubicBezTo>
                  <a:cubicBezTo>
                    <a:pt x="27" y="136"/>
                    <a:pt x="0" y="216"/>
                    <a:pt x="0" y="283"/>
                  </a:cubicBezTo>
                  <a:cubicBezTo>
                    <a:pt x="0" y="364"/>
                    <a:pt x="27" y="445"/>
                    <a:pt x="81" y="498"/>
                  </a:cubicBezTo>
                  <a:cubicBezTo>
                    <a:pt x="135" y="552"/>
                    <a:pt x="216" y="579"/>
                    <a:pt x="296" y="579"/>
                  </a:cubicBezTo>
                  <a:cubicBezTo>
                    <a:pt x="377" y="579"/>
                    <a:pt x="445" y="552"/>
                    <a:pt x="499" y="498"/>
                  </a:cubicBezTo>
                  <a:cubicBezTo>
                    <a:pt x="553" y="445"/>
                    <a:pt x="593" y="364"/>
                    <a:pt x="593" y="283"/>
                  </a:cubicBezTo>
                  <a:cubicBezTo>
                    <a:pt x="593" y="216"/>
                    <a:pt x="553" y="136"/>
                    <a:pt x="499" y="82"/>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63"/>
          <p:cNvGrpSpPr/>
          <p:nvPr/>
        </p:nvGrpSpPr>
        <p:grpSpPr>
          <a:xfrm>
            <a:off x="6762685" y="1986742"/>
            <a:ext cx="340578" cy="339072"/>
            <a:chOff x="7009338" y="2305350"/>
            <a:chExt cx="378925" cy="377250"/>
          </a:xfrm>
        </p:grpSpPr>
        <p:sp>
          <p:nvSpPr>
            <p:cNvPr id="2713" name="Google Shape;2713;p63"/>
            <p:cNvSpPr/>
            <p:nvPr/>
          </p:nvSpPr>
          <p:spPr>
            <a:xfrm>
              <a:off x="7087088" y="2628050"/>
              <a:ext cx="14825" cy="14825"/>
            </a:xfrm>
            <a:custGeom>
              <a:avLst/>
              <a:gdLst/>
              <a:ahLst/>
              <a:cxnLst/>
              <a:rect l="l" t="t" r="r" b="b"/>
              <a:pathLst>
                <a:path w="593" h="593" extrusionOk="0">
                  <a:moveTo>
                    <a:pt x="297" y="1"/>
                  </a:moveTo>
                  <a:cubicBezTo>
                    <a:pt x="216" y="1"/>
                    <a:pt x="135" y="28"/>
                    <a:pt x="81" y="81"/>
                  </a:cubicBezTo>
                  <a:cubicBezTo>
                    <a:pt x="28" y="135"/>
                    <a:pt x="1" y="216"/>
                    <a:pt x="1" y="297"/>
                  </a:cubicBezTo>
                  <a:cubicBezTo>
                    <a:pt x="1" y="377"/>
                    <a:pt x="28" y="444"/>
                    <a:pt x="81" y="498"/>
                  </a:cubicBezTo>
                  <a:cubicBezTo>
                    <a:pt x="135" y="552"/>
                    <a:pt x="216" y="593"/>
                    <a:pt x="297" y="593"/>
                  </a:cubicBezTo>
                  <a:cubicBezTo>
                    <a:pt x="378" y="593"/>
                    <a:pt x="444" y="552"/>
                    <a:pt x="498" y="498"/>
                  </a:cubicBezTo>
                  <a:cubicBezTo>
                    <a:pt x="552" y="444"/>
                    <a:pt x="593" y="377"/>
                    <a:pt x="593" y="297"/>
                  </a:cubicBezTo>
                  <a:cubicBezTo>
                    <a:pt x="593" y="216"/>
                    <a:pt x="552" y="135"/>
                    <a:pt x="498" y="81"/>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7154388" y="2631075"/>
              <a:ext cx="14825" cy="14500"/>
            </a:xfrm>
            <a:custGeom>
              <a:avLst/>
              <a:gdLst/>
              <a:ahLst/>
              <a:cxnLst/>
              <a:rect l="l" t="t" r="r" b="b"/>
              <a:pathLst>
                <a:path w="593" h="580" extrusionOk="0">
                  <a:moveTo>
                    <a:pt x="297" y="0"/>
                  </a:moveTo>
                  <a:cubicBezTo>
                    <a:pt x="216" y="0"/>
                    <a:pt x="148" y="27"/>
                    <a:pt x="94" y="81"/>
                  </a:cubicBezTo>
                  <a:cubicBezTo>
                    <a:pt x="40" y="135"/>
                    <a:pt x="1" y="216"/>
                    <a:pt x="1" y="283"/>
                  </a:cubicBezTo>
                  <a:cubicBezTo>
                    <a:pt x="1" y="364"/>
                    <a:pt x="40" y="445"/>
                    <a:pt x="94" y="499"/>
                  </a:cubicBezTo>
                  <a:cubicBezTo>
                    <a:pt x="148" y="553"/>
                    <a:pt x="216" y="579"/>
                    <a:pt x="297" y="579"/>
                  </a:cubicBezTo>
                  <a:cubicBezTo>
                    <a:pt x="378" y="579"/>
                    <a:pt x="458" y="553"/>
                    <a:pt x="512" y="499"/>
                  </a:cubicBezTo>
                  <a:cubicBezTo>
                    <a:pt x="566" y="445"/>
                    <a:pt x="593" y="364"/>
                    <a:pt x="593" y="283"/>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7009338" y="2377125"/>
              <a:ext cx="378925" cy="305475"/>
            </a:xfrm>
            <a:custGeom>
              <a:avLst/>
              <a:gdLst/>
              <a:ahLst/>
              <a:cxnLst/>
              <a:rect l="l" t="t" r="r" b="b"/>
              <a:pathLst>
                <a:path w="15157" h="12219" extrusionOk="0">
                  <a:moveTo>
                    <a:pt x="5318" y="589"/>
                  </a:moveTo>
                  <a:cubicBezTo>
                    <a:pt x="5681" y="602"/>
                    <a:pt x="6368" y="670"/>
                    <a:pt x="6785" y="1073"/>
                  </a:cubicBezTo>
                  <a:cubicBezTo>
                    <a:pt x="7215" y="1490"/>
                    <a:pt x="7283" y="2177"/>
                    <a:pt x="7283" y="2554"/>
                  </a:cubicBezTo>
                  <a:cubicBezTo>
                    <a:pt x="6906" y="2554"/>
                    <a:pt x="6219" y="2500"/>
                    <a:pt x="5789" y="2082"/>
                  </a:cubicBezTo>
                  <a:cubicBezTo>
                    <a:pt x="5372" y="1666"/>
                    <a:pt x="5318" y="966"/>
                    <a:pt x="5318" y="589"/>
                  </a:cubicBezTo>
                  <a:close/>
                  <a:moveTo>
                    <a:pt x="9841" y="589"/>
                  </a:moveTo>
                  <a:cubicBezTo>
                    <a:pt x="9841" y="966"/>
                    <a:pt x="9787" y="1666"/>
                    <a:pt x="9369" y="2082"/>
                  </a:cubicBezTo>
                  <a:cubicBezTo>
                    <a:pt x="8938" y="2500"/>
                    <a:pt x="8238" y="2554"/>
                    <a:pt x="7875" y="2554"/>
                  </a:cubicBezTo>
                  <a:cubicBezTo>
                    <a:pt x="7875" y="2177"/>
                    <a:pt x="7942" y="1490"/>
                    <a:pt x="8373" y="1073"/>
                  </a:cubicBezTo>
                  <a:cubicBezTo>
                    <a:pt x="8791" y="670"/>
                    <a:pt x="9464" y="602"/>
                    <a:pt x="9841" y="589"/>
                  </a:cubicBezTo>
                  <a:close/>
                  <a:moveTo>
                    <a:pt x="7714" y="5973"/>
                  </a:moveTo>
                  <a:lnTo>
                    <a:pt x="7714" y="5973"/>
                  </a:lnTo>
                  <a:cubicBezTo>
                    <a:pt x="9100" y="6013"/>
                    <a:pt x="10392" y="6700"/>
                    <a:pt x="11213" y="7830"/>
                  </a:cubicBezTo>
                  <a:lnTo>
                    <a:pt x="11160" y="7884"/>
                  </a:lnTo>
                  <a:cubicBezTo>
                    <a:pt x="10944" y="8099"/>
                    <a:pt x="10661" y="8207"/>
                    <a:pt x="10352" y="8207"/>
                  </a:cubicBezTo>
                  <a:lnTo>
                    <a:pt x="10083" y="8207"/>
                  </a:lnTo>
                  <a:cubicBezTo>
                    <a:pt x="10096" y="7911"/>
                    <a:pt x="9961" y="7628"/>
                    <a:pt x="9706" y="7439"/>
                  </a:cubicBezTo>
                  <a:lnTo>
                    <a:pt x="7714" y="5973"/>
                  </a:lnTo>
                  <a:close/>
                  <a:moveTo>
                    <a:pt x="2011" y="6613"/>
                  </a:moveTo>
                  <a:cubicBezTo>
                    <a:pt x="2135" y="6613"/>
                    <a:pt x="2253" y="6676"/>
                    <a:pt x="2316" y="6793"/>
                  </a:cubicBezTo>
                  <a:lnTo>
                    <a:pt x="4403" y="10400"/>
                  </a:lnTo>
                  <a:cubicBezTo>
                    <a:pt x="4457" y="10481"/>
                    <a:pt x="4470" y="10576"/>
                    <a:pt x="4443" y="10670"/>
                  </a:cubicBezTo>
                  <a:cubicBezTo>
                    <a:pt x="4416" y="10764"/>
                    <a:pt x="4362" y="10831"/>
                    <a:pt x="4268" y="10885"/>
                  </a:cubicBezTo>
                  <a:lnTo>
                    <a:pt x="3165" y="11518"/>
                  </a:lnTo>
                  <a:lnTo>
                    <a:pt x="728" y="7305"/>
                  </a:lnTo>
                  <a:lnTo>
                    <a:pt x="1831" y="6659"/>
                  </a:lnTo>
                  <a:cubicBezTo>
                    <a:pt x="1889" y="6628"/>
                    <a:pt x="1951" y="6613"/>
                    <a:pt x="2011" y="6613"/>
                  </a:cubicBezTo>
                  <a:close/>
                  <a:moveTo>
                    <a:pt x="5274" y="1"/>
                  </a:moveTo>
                  <a:cubicBezTo>
                    <a:pt x="5149" y="1"/>
                    <a:pt x="5060" y="7"/>
                    <a:pt x="5022" y="10"/>
                  </a:cubicBezTo>
                  <a:cubicBezTo>
                    <a:pt x="4954" y="10"/>
                    <a:pt x="4887" y="37"/>
                    <a:pt x="4834" y="90"/>
                  </a:cubicBezTo>
                  <a:cubicBezTo>
                    <a:pt x="4780" y="144"/>
                    <a:pt x="4753" y="212"/>
                    <a:pt x="4753" y="279"/>
                  </a:cubicBezTo>
                  <a:cubicBezTo>
                    <a:pt x="4726" y="481"/>
                    <a:pt x="4631" y="1759"/>
                    <a:pt x="5385" y="2500"/>
                  </a:cubicBezTo>
                  <a:cubicBezTo>
                    <a:pt x="5937" y="3052"/>
                    <a:pt x="6785" y="3132"/>
                    <a:pt x="7256" y="3132"/>
                  </a:cubicBezTo>
                  <a:lnTo>
                    <a:pt x="7283" y="3132"/>
                  </a:lnTo>
                  <a:lnTo>
                    <a:pt x="7283" y="4963"/>
                  </a:lnTo>
                  <a:lnTo>
                    <a:pt x="6826" y="4505"/>
                  </a:lnTo>
                  <a:cubicBezTo>
                    <a:pt x="6765" y="4445"/>
                    <a:pt x="6687" y="4415"/>
                    <a:pt x="6611" y="4415"/>
                  </a:cubicBezTo>
                  <a:cubicBezTo>
                    <a:pt x="6536" y="4415"/>
                    <a:pt x="6462" y="4445"/>
                    <a:pt x="6408" y="4505"/>
                  </a:cubicBezTo>
                  <a:cubicBezTo>
                    <a:pt x="6287" y="4613"/>
                    <a:pt x="6287" y="4801"/>
                    <a:pt x="6408" y="4923"/>
                  </a:cubicBezTo>
                  <a:lnTo>
                    <a:pt x="7027" y="5542"/>
                  </a:lnTo>
                  <a:cubicBezTo>
                    <a:pt x="6630" y="5347"/>
                    <a:pt x="6196" y="5247"/>
                    <a:pt x="5758" y="5247"/>
                  </a:cubicBezTo>
                  <a:cubicBezTo>
                    <a:pt x="5439" y="5247"/>
                    <a:pt x="5118" y="5300"/>
                    <a:pt x="4807" y="5407"/>
                  </a:cubicBezTo>
                  <a:lnTo>
                    <a:pt x="2545" y="6188"/>
                  </a:lnTo>
                  <a:cubicBezTo>
                    <a:pt x="2384" y="6085"/>
                    <a:pt x="2193" y="6030"/>
                    <a:pt x="2004" y="6030"/>
                  </a:cubicBezTo>
                  <a:cubicBezTo>
                    <a:pt x="1847" y="6030"/>
                    <a:pt x="1690" y="6068"/>
                    <a:pt x="1549" y="6147"/>
                  </a:cubicBezTo>
                  <a:lnTo>
                    <a:pt x="189" y="6942"/>
                  </a:lnTo>
                  <a:cubicBezTo>
                    <a:pt x="42" y="7023"/>
                    <a:pt x="1" y="7197"/>
                    <a:pt x="82" y="7346"/>
                  </a:cubicBezTo>
                  <a:lnTo>
                    <a:pt x="2801" y="12069"/>
                  </a:lnTo>
                  <a:cubicBezTo>
                    <a:pt x="2842" y="12137"/>
                    <a:pt x="2908" y="12191"/>
                    <a:pt x="2989" y="12204"/>
                  </a:cubicBezTo>
                  <a:cubicBezTo>
                    <a:pt x="3016" y="12218"/>
                    <a:pt x="3043" y="12218"/>
                    <a:pt x="3057" y="12218"/>
                  </a:cubicBezTo>
                  <a:cubicBezTo>
                    <a:pt x="3111" y="12218"/>
                    <a:pt x="3165" y="12204"/>
                    <a:pt x="3204" y="12177"/>
                  </a:cubicBezTo>
                  <a:lnTo>
                    <a:pt x="4564" y="11396"/>
                  </a:lnTo>
                  <a:cubicBezTo>
                    <a:pt x="4793" y="11262"/>
                    <a:pt x="4941" y="11061"/>
                    <a:pt x="5008" y="10818"/>
                  </a:cubicBezTo>
                  <a:cubicBezTo>
                    <a:pt x="5076" y="10576"/>
                    <a:pt x="5035" y="10320"/>
                    <a:pt x="4914" y="10104"/>
                  </a:cubicBezTo>
                  <a:lnTo>
                    <a:pt x="2935" y="6673"/>
                  </a:lnTo>
                  <a:lnTo>
                    <a:pt x="4995" y="5959"/>
                  </a:lnTo>
                  <a:cubicBezTo>
                    <a:pt x="5242" y="5877"/>
                    <a:pt x="5496" y="5836"/>
                    <a:pt x="5748" y="5836"/>
                  </a:cubicBezTo>
                  <a:cubicBezTo>
                    <a:pt x="6239" y="5836"/>
                    <a:pt x="6721" y="5989"/>
                    <a:pt x="7122" y="6282"/>
                  </a:cubicBezTo>
                  <a:lnTo>
                    <a:pt x="9356" y="7911"/>
                  </a:lnTo>
                  <a:cubicBezTo>
                    <a:pt x="9530" y="8046"/>
                    <a:pt x="9491" y="8220"/>
                    <a:pt x="9477" y="8274"/>
                  </a:cubicBezTo>
                  <a:cubicBezTo>
                    <a:pt x="9450" y="8328"/>
                    <a:pt x="9383" y="8503"/>
                    <a:pt x="9154" y="8503"/>
                  </a:cubicBezTo>
                  <a:cubicBezTo>
                    <a:pt x="9114" y="8503"/>
                    <a:pt x="9060" y="8489"/>
                    <a:pt x="9006" y="8476"/>
                  </a:cubicBezTo>
                  <a:lnTo>
                    <a:pt x="6973" y="7453"/>
                  </a:lnTo>
                  <a:cubicBezTo>
                    <a:pt x="6852" y="7400"/>
                    <a:pt x="6718" y="7373"/>
                    <a:pt x="6596" y="7373"/>
                  </a:cubicBezTo>
                  <a:lnTo>
                    <a:pt x="6045" y="7373"/>
                  </a:lnTo>
                  <a:cubicBezTo>
                    <a:pt x="5883" y="7373"/>
                    <a:pt x="5749" y="7493"/>
                    <a:pt x="5749" y="7669"/>
                  </a:cubicBezTo>
                  <a:cubicBezTo>
                    <a:pt x="5749" y="7830"/>
                    <a:pt x="5883" y="7951"/>
                    <a:pt x="6045" y="7951"/>
                  </a:cubicBezTo>
                  <a:lnTo>
                    <a:pt x="6596" y="7951"/>
                  </a:lnTo>
                  <a:cubicBezTo>
                    <a:pt x="6637" y="7951"/>
                    <a:pt x="6677" y="7965"/>
                    <a:pt x="6704" y="7978"/>
                  </a:cubicBezTo>
                  <a:lnTo>
                    <a:pt x="8750" y="9001"/>
                  </a:lnTo>
                  <a:cubicBezTo>
                    <a:pt x="8871" y="9069"/>
                    <a:pt x="9019" y="9095"/>
                    <a:pt x="9154" y="9095"/>
                  </a:cubicBezTo>
                  <a:cubicBezTo>
                    <a:pt x="9437" y="9095"/>
                    <a:pt x="9679" y="8988"/>
                    <a:pt x="9853" y="8785"/>
                  </a:cubicBezTo>
                  <a:cubicBezTo>
                    <a:pt x="9867" y="8799"/>
                    <a:pt x="9894" y="8799"/>
                    <a:pt x="9921" y="8799"/>
                  </a:cubicBezTo>
                  <a:lnTo>
                    <a:pt x="10352" y="8799"/>
                  </a:lnTo>
                  <a:cubicBezTo>
                    <a:pt x="10810" y="8799"/>
                    <a:pt x="11240" y="8624"/>
                    <a:pt x="11576" y="8301"/>
                  </a:cubicBezTo>
                  <a:lnTo>
                    <a:pt x="13757" y="6107"/>
                  </a:lnTo>
                  <a:cubicBezTo>
                    <a:pt x="13845" y="6019"/>
                    <a:pt x="13961" y="5974"/>
                    <a:pt x="14077" y="5974"/>
                  </a:cubicBezTo>
                  <a:cubicBezTo>
                    <a:pt x="14157" y="5974"/>
                    <a:pt x="14238" y="5996"/>
                    <a:pt x="14309" y="6040"/>
                  </a:cubicBezTo>
                  <a:cubicBezTo>
                    <a:pt x="14417" y="6107"/>
                    <a:pt x="14498" y="6228"/>
                    <a:pt x="14525" y="6350"/>
                  </a:cubicBezTo>
                  <a:cubicBezTo>
                    <a:pt x="14551" y="6484"/>
                    <a:pt x="14511" y="6619"/>
                    <a:pt x="14430" y="6727"/>
                  </a:cubicBezTo>
                  <a:lnTo>
                    <a:pt x="12640" y="8839"/>
                  </a:lnTo>
                  <a:cubicBezTo>
                    <a:pt x="11940" y="9674"/>
                    <a:pt x="10917" y="10158"/>
                    <a:pt x="9841" y="10158"/>
                  </a:cubicBezTo>
                  <a:lnTo>
                    <a:pt x="7310" y="10158"/>
                  </a:lnTo>
                  <a:cubicBezTo>
                    <a:pt x="7149" y="10158"/>
                    <a:pt x="7014" y="10280"/>
                    <a:pt x="7014" y="10441"/>
                  </a:cubicBezTo>
                  <a:cubicBezTo>
                    <a:pt x="7014" y="10616"/>
                    <a:pt x="7149" y="10737"/>
                    <a:pt x="7310" y="10737"/>
                  </a:cubicBezTo>
                  <a:lnTo>
                    <a:pt x="9841" y="10737"/>
                  </a:lnTo>
                  <a:cubicBezTo>
                    <a:pt x="11092" y="10737"/>
                    <a:pt x="12276" y="10185"/>
                    <a:pt x="13098" y="9230"/>
                  </a:cubicBezTo>
                  <a:lnTo>
                    <a:pt x="14874" y="7103"/>
                  </a:lnTo>
                  <a:cubicBezTo>
                    <a:pt x="15076" y="6861"/>
                    <a:pt x="15157" y="6565"/>
                    <a:pt x="15103" y="6255"/>
                  </a:cubicBezTo>
                  <a:cubicBezTo>
                    <a:pt x="15049" y="5959"/>
                    <a:pt x="14874" y="5690"/>
                    <a:pt x="14605" y="5528"/>
                  </a:cubicBezTo>
                  <a:cubicBezTo>
                    <a:pt x="14443" y="5431"/>
                    <a:pt x="14261" y="5384"/>
                    <a:pt x="14080" y="5384"/>
                  </a:cubicBezTo>
                  <a:cubicBezTo>
                    <a:pt x="13810" y="5384"/>
                    <a:pt x="13541" y="5489"/>
                    <a:pt x="13340" y="5690"/>
                  </a:cubicBezTo>
                  <a:lnTo>
                    <a:pt x="11630" y="7400"/>
                  </a:lnTo>
                  <a:cubicBezTo>
                    <a:pt x="10810" y="6309"/>
                    <a:pt x="9598" y="5609"/>
                    <a:pt x="8252" y="5434"/>
                  </a:cubicBezTo>
                  <a:lnTo>
                    <a:pt x="8777" y="4909"/>
                  </a:lnTo>
                  <a:cubicBezTo>
                    <a:pt x="8898" y="4788"/>
                    <a:pt x="8898" y="4613"/>
                    <a:pt x="8777" y="4492"/>
                  </a:cubicBezTo>
                  <a:cubicBezTo>
                    <a:pt x="8723" y="4431"/>
                    <a:pt x="8649" y="4401"/>
                    <a:pt x="8573" y="4401"/>
                  </a:cubicBezTo>
                  <a:cubicBezTo>
                    <a:pt x="8498" y="4401"/>
                    <a:pt x="8420" y="4431"/>
                    <a:pt x="8360" y="4492"/>
                  </a:cubicBezTo>
                  <a:lnTo>
                    <a:pt x="7875" y="4977"/>
                  </a:lnTo>
                  <a:lnTo>
                    <a:pt x="7875" y="3132"/>
                  </a:lnTo>
                  <a:lnTo>
                    <a:pt x="7902" y="3132"/>
                  </a:lnTo>
                  <a:cubicBezTo>
                    <a:pt x="8373" y="3132"/>
                    <a:pt x="9221" y="3052"/>
                    <a:pt x="9773" y="2500"/>
                  </a:cubicBezTo>
                  <a:cubicBezTo>
                    <a:pt x="10526" y="1759"/>
                    <a:pt x="10433" y="481"/>
                    <a:pt x="10406" y="279"/>
                  </a:cubicBezTo>
                  <a:cubicBezTo>
                    <a:pt x="10406" y="212"/>
                    <a:pt x="10379" y="144"/>
                    <a:pt x="10325" y="90"/>
                  </a:cubicBezTo>
                  <a:cubicBezTo>
                    <a:pt x="10271" y="37"/>
                    <a:pt x="10203" y="10"/>
                    <a:pt x="10137" y="10"/>
                  </a:cubicBezTo>
                  <a:cubicBezTo>
                    <a:pt x="10098" y="7"/>
                    <a:pt x="10009" y="1"/>
                    <a:pt x="9884" y="1"/>
                  </a:cubicBezTo>
                  <a:cubicBezTo>
                    <a:pt x="9441" y="1"/>
                    <a:pt x="8555" y="78"/>
                    <a:pt x="7956" y="656"/>
                  </a:cubicBezTo>
                  <a:cubicBezTo>
                    <a:pt x="7795" y="817"/>
                    <a:pt x="7673" y="1006"/>
                    <a:pt x="7579" y="1194"/>
                  </a:cubicBezTo>
                  <a:cubicBezTo>
                    <a:pt x="7485" y="1006"/>
                    <a:pt x="7364" y="817"/>
                    <a:pt x="7202" y="656"/>
                  </a:cubicBezTo>
                  <a:cubicBezTo>
                    <a:pt x="6603" y="78"/>
                    <a:pt x="5716" y="1"/>
                    <a:pt x="5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7166513" y="2305350"/>
              <a:ext cx="64625" cy="64975"/>
            </a:xfrm>
            <a:custGeom>
              <a:avLst/>
              <a:gdLst/>
              <a:ahLst/>
              <a:cxnLst/>
              <a:rect l="l" t="t" r="r" b="b"/>
              <a:pathLst>
                <a:path w="2585" h="2599" extrusionOk="0">
                  <a:moveTo>
                    <a:pt x="1292" y="593"/>
                  </a:moveTo>
                  <a:cubicBezTo>
                    <a:pt x="1682" y="593"/>
                    <a:pt x="2005" y="916"/>
                    <a:pt x="2005" y="1306"/>
                  </a:cubicBezTo>
                  <a:cubicBezTo>
                    <a:pt x="2005" y="1696"/>
                    <a:pt x="1682" y="2006"/>
                    <a:pt x="1292" y="2006"/>
                  </a:cubicBezTo>
                  <a:cubicBezTo>
                    <a:pt x="901" y="2006"/>
                    <a:pt x="592" y="1696"/>
                    <a:pt x="592" y="1306"/>
                  </a:cubicBezTo>
                  <a:cubicBezTo>
                    <a:pt x="592" y="916"/>
                    <a:pt x="901" y="593"/>
                    <a:pt x="1292" y="593"/>
                  </a:cubicBezTo>
                  <a:close/>
                  <a:moveTo>
                    <a:pt x="1292" y="0"/>
                  </a:moveTo>
                  <a:cubicBezTo>
                    <a:pt x="578" y="0"/>
                    <a:pt x="0" y="593"/>
                    <a:pt x="0" y="1306"/>
                  </a:cubicBezTo>
                  <a:cubicBezTo>
                    <a:pt x="0" y="2019"/>
                    <a:pt x="578" y="2599"/>
                    <a:pt x="1292" y="2599"/>
                  </a:cubicBezTo>
                  <a:cubicBezTo>
                    <a:pt x="2005" y="2599"/>
                    <a:pt x="2584" y="2019"/>
                    <a:pt x="2584" y="1306"/>
                  </a:cubicBezTo>
                  <a:cubicBezTo>
                    <a:pt x="2584" y="593"/>
                    <a:pt x="2005"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7234138" y="2469550"/>
              <a:ext cx="14500" cy="14500"/>
            </a:xfrm>
            <a:custGeom>
              <a:avLst/>
              <a:gdLst/>
              <a:ahLst/>
              <a:cxnLst/>
              <a:rect l="l" t="t" r="r" b="b"/>
              <a:pathLst>
                <a:path w="580" h="580" extrusionOk="0">
                  <a:moveTo>
                    <a:pt x="296" y="1"/>
                  </a:moveTo>
                  <a:cubicBezTo>
                    <a:pt x="215" y="1"/>
                    <a:pt x="135" y="28"/>
                    <a:pt x="81" y="81"/>
                  </a:cubicBezTo>
                  <a:cubicBezTo>
                    <a:pt x="27" y="135"/>
                    <a:pt x="0" y="216"/>
                    <a:pt x="0" y="297"/>
                  </a:cubicBezTo>
                  <a:cubicBezTo>
                    <a:pt x="0" y="365"/>
                    <a:pt x="27" y="445"/>
                    <a:pt x="81" y="499"/>
                  </a:cubicBezTo>
                  <a:cubicBezTo>
                    <a:pt x="135" y="553"/>
                    <a:pt x="215" y="580"/>
                    <a:pt x="296" y="580"/>
                  </a:cubicBezTo>
                  <a:cubicBezTo>
                    <a:pt x="364" y="580"/>
                    <a:pt x="445" y="553"/>
                    <a:pt x="499" y="499"/>
                  </a:cubicBezTo>
                  <a:cubicBezTo>
                    <a:pt x="552" y="445"/>
                    <a:pt x="579" y="365"/>
                    <a:pt x="579" y="297"/>
                  </a:cubicBezTo>
                  <a:cubicBezTo>
                    <a:pt x="579" y="216"/>
                    <a:pt x="552" y="135"/>
                    <a:pt x="499" y="81"/>
                  </a:cubicBezTo>
                  <a:cubicBezTo>
                    <a:pt x="445" y="28"/>
                    <a:pt x="364"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7031913" y="2426475"/>
              <a:ext cx="14825" cy="22925"/>
            </a:xfrm>
            <a:custGeom>
              <a:avLst/>
              <a:gdLst/>
              <a:ahLst/>
              <a:cxnLst/>
              <a:rect l="l" t="t" r="r" b="b"/>
              <a:pathLst>
                <a:path w="593" h="917" extrusionOk="0">
                  <a:moveTo>
                    <a:pt x="296" y="1"/>
                  </a:moveTo>
                  <a:cubicBezTo>
                    <a:pt x="135" y="1"/>
                    <a:pt x="0" y="135"/>
                    <a:pt x="0" y="297"/>
                  </a:cubicBezTo>
                  <a:lnTo>
                    <a:pt x="0" y="620"/>
                  </a:lnTo>
                  <a:cubicBezTo>
                    <a:pt x="0" y="781"/>
                    <a:pt x="135" y="916"/>
                    <a:pt x="296" y="916"/>
                  </a:cubicBezTo>
                  <a:cubicBezTo>
                    <a:pt x="458" y="916"/>
                    <a:pt x="593" y="781"/>
                    <a:pt x="593" y="620"/>
                  </a:cubicBezTo>
                  <a:lnTo>
                    <a:pt x="593" y="297"/>
                  </a:lnTo>
                  <a:cubicBezTo>
                    <a:pt x="593"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7031913" y="2462500"/>
              <a:ext cx="14825" cy="22550"/>
            </a:xfrm>
            <a:custGeom>
              <a:avLst/>
              <a:gdLst/>
              <a:ahLst/>
              <a:cxnLst/>
              <a:rect l="l" t="t" r="r" b="b"/>
              <a:pathLst>
                <a:path w="593" h="902" extrusionOk="0">
                  <a:moveTo>
                    <a:pt x="296" y="0"/>
                  </a:moveTo>
                  <a:cubicBezTo>
                    <a:pt x="135" y="0"/>
                    <a:pt x="0" y="121"/>
                    <a:pt x="0" y="297"/>
                  </a:cubicBezTo>
                  <a:lnTo>
                    <a:pt x="0" y="606"/>
                  </a:lnTo>
                  <a:cubicBezTo>
                    <a:pt x="0" y="767"/>
                    <a:pt x="135" y="902"/>
                    <a:pt x="296" y="902"/>
                  </a:cubicBezTo>
                  <a:cubicBezTo>
                    <a:pt x="458" y="902"/>
                    <a:pt x="593" y="767"/>
                    <a:pt x="593" y="606"/>
                  </a:cubicBezTo>
                  <a:lnTo>
                    <a:pt x="593" y="297"/>
                  </a:lnTo>
                  <a:cubicBezTo>
                    <a:pt x="593" y="121"/>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7046038" y="2448375"/>
              <a:ext cx="22550" cy="14825"/>
            </a:xfrm>
            <a:custGeom>
              <a:avLst/>
              <a:gdLst/>
              <a:ahLst/>
              <a:cxnLst/>
              <a:rect l="l" t="t" r="r" b="b"/>
              <a:pathLst>
                <a:path w="902" h="593" extrusionOk="0">
                  <a:moveTo>
                    <a:pt x="297" y="0"/>
                  </a:moveTo>
                  <a:cubicBezTo>
                    <a:pt x="135" y="0"/>
                    <a:pt x="1" y="135"/>
                    <a:pt x="1" y="296"/>
                  </a:cubicBezTo>
                  <a:cubicBezTo>
                    <a:pt x="1" y="458"/>
                    <a:pt x="135" y="592"/>
                    <a:pt x="297" y="592"/>
                  </a:cubicBezTo>
                  <a:lnTo>
                    <a:pt x="606" y="592"/>
                  </a:lnTo>
                  <a:cubicBezTo>
                    <a:pt x="767" y="592"/>
                    <a:pt x="902" y="458"/>
                    <a:pt x="902" y="296"/>
                  </a:cubicBezTo>
                  <a:cubicBezTo>
                    <a:pt x="902" y="135"/>
                    <a:pt x="767"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7010363" y="2448375"/>
              <a:ext cx="22575" cy="14825"/>
            </a:xfrm>
            <a:custGeom>
              <a:avLst/>
              <a:gdLst/>
              <a:ahLst/>
              <a:cxnLst/>
              <a:rect l="l" t="t" r="r" b="b"/>
              <a:pathLst>
                <a:path w="903" h="593" extrusionOk="0">
                  <a:moveTo>
                    <a:pt x="297" y="0"/>
                  </a:moveTo>
                  <a:cubicBezTo>
                    <a:pt x="122" y="0"/>
                    <a:pt x="1" y="135"/>
                    <a:pt x="1" y="296"/>
                  </a:cubicBezTo>
                  <a:cubicBezTo>
                    <a:pt x="1" y="458"/>
                    <a:pt x="122" y="592"/>
                    <a:pt x="297" y="592"/>
                  </a:cubicBezTo>
                  <a:lnTo>
                    <a:pt x="606" y="592"/>
                  </a:lnTo>
                  <a:cubicBezTo>
                    <a:pt x="768" y="592"/>
                    <a:pt x="902" y="458"/>
                    <a:pt x="902" y="296"/>
                  </a:cubicBezTo>
                  <a:cubicBezTo>
                    <a:pt x="902" y="135"/>
                    <a:pt x="768"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7313538" y="2346075"/>
              <a:ext cx="14825" cy="22550"/>
            </a:xfrm>
            <a:custGeom>
              <a:avLst/>
              <a:gdLst/>
              <a:ahLst/>
              <a:cxnLst/>
              <a:rect l="l" t="t" r="r" b="b"/>
              <a:pathLst>
                <a:path w="593" h="902" extrusionOk="0">
                  <a:moveTo>
                    <a:pt x="297" y="0"/>
                  </a:moveTo>
                  <a:cubicBezTo>
                    <a:pt x="135" y="0"/>
                    <a:pt x="1" y="135"/>
                    <a:pt x="1" y="297"/>
                  </a:cubicBezTo>
                  <a:lnTo>
                    <a:pt x="1" y="606"/>
                  </a:lnTo>
                  <a:cubicBezTo>
                    <a:pt x="1" y="767"/>
                    <a:pt x="135" y="902"/>
                    <a:pt x="297" y="902"/>
                  </a:cubicBezTo>
                  <a:cubicBezTo>
                    <a:pt x="458" y="902"/>
                    <a:pt x="593" y="767"/>
                    <a:pt x="593" y="606"/>
                  </a:cubicBezTo>
                  <a:lnTo>
                    <a:pt x="593" y="297"/>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7313538" y="2381750"/>
              <a:ext cx="14825" cy="22550"/>
            </a:xfrm>
            <a:custGeom>
              <a:avLst/>
              <a:gdLst/>
              <a:ahLst/>
              <a:cxnLst/>
              <a:rect l="l" t="t" r="r" b="b"/>
              <a:pathLst>
                <a:path w="593" h="902" extrusionOk="0">
                  <a:moveTo>
                    <a:pt x="297" y="0"/>
                  </a:moveTo>
                  <a:cubicBezTo>
                    <a:pt x="135" y="0"/>
                    <a:pt x="1" y="135"/>
                    <a:pt x="1" y="296"/>
                  </a:cubicBezTo>
                  <a:lnTo>
                    <a:pt x="1" y="605"/>
                  </a:lnTo>
                  <a:cubicBezTo>
                    <a:pt x="1" y="767"/>
                    <a:pt x="135" y="901"/>
                    <a:pt x="297" y="901"/>
                  </a:cubicBezTo>
                  <a:cubicBezTo>
                    <a:pt x="458" y="901"/>
                    <a:pt x="593" y="767"/>
                    <a:pt x="593" y="605"/>
                  </a:cubicBezTo>
                  <a:lnTo>
                    <a:pt x="593" y="296"/>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7327338" y="2367925"/>
              <a:ext cx="22575" cy="14825"/>
            </a:xfrm>
            <a:custGeom>
              <a:avLst/>
              <a:gdLst/>
              <a:ahLst/>
              <a:cxnLst/>
              <a:rect l="l" t="t" r="r" b="b"/>
              <a:pathLst>
                <a:path w="903" h="593" extrusionOk="0">
                  <a:moveTo>
                    <a:pt x="297" y="1"/>
                  </a:moveTo>
                  <a:cubicBezTo>
                    <a:pt x="136" y="1"/>
                    <a:pt x="1" y="135"/>
                    <a:pt x="1" y="297"/>
                  </a:cubicBezTo>
                  <a:cubicBezTo>
                    <a:pt x="1" y="458"/>
                    <a:pt x="136" y="593"/>
                    <a:pt x="297" y="593"/>
                  </a:cubicBezTo>
                  <a:lnTo>
                    <a:pt x="620" y="593"/>
                  </a:lnTo>
                  <a:cubicBezTo>
                    <a:pt x="782" y="593"/>
                    <a:pt x="902" y="458"/>
                    <a:pt x="902" y="297"/>
                  </a:cubicBezTo>
                  <a:cubicBezTo>
                    <a:pt x="902" y="135"/>
                    <a:pt x="782"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7291688" y="2367925"/>
              <a:ext cx="22550" cy="14825"/>
            </a:xfrm>
            <a:custGeom>
              <a:avLst/>
              <a:gdLst/>
              <a:ahLst/>
              <a:cxnLst/>
              <a:rect l="l" t="t" r="r" b="b"/>
              <a:pathLst>
                <a:path w="902" h="593" extrusionOk="0">
                  <a:moveTo>
                    <a:pt x="296" y="1"/>
                  </a:moveTo>
                  <a:cubicBezTo>
                    <a:pt x="135" y="1"/>
                    <a:pt x="0" y="135"/>
                    <a:pt x="0" y="297"/>
                  </a:cubicBezTo>
                  <a:cubicBezTo>
                    <a:pt x="0" y="458"/>
                    <a:pt x="135" y="593"/>
                    <a:pt x="296" y="593"/>
                  </a:cubicBezTo>
                  <a:lnTo>
                    <a:pt x="605" y="593"/>
                  </a:lnTo>
                  <a:cubicBezTo>
                    <a:pt x="767" y="593"/>
                    <a:pt x="901" y="458"/>
                    <a:pt x="901" y="297"/>
                  </a:cubicBezTo>
                  <a:cubicBezTo>
                    <a:pt x="901" y="135"/>
                    <a:pt x="767" y="1"/>
                    <a:pt x="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 name="Google Shape;2726;p63"/>
          <p:cNvGrpSpPr/>
          <p:nvPr/>
        </p:nvGrpSpPr>
        <p:grpSpPr>
          <a:xfrm>
            <a:off x="7438650" y="1986742"/>
            <a:ext cx="339050" cy="339072"/>
            <a:chOff x="7761413" y="2305350"/>
            <a:chExt cx="377225" cy="377250"/>
          </a:xfrm>
        </p:grpSpPr>
        <p:sp>
          <p:nvSpPr>
            <p:cNvPr id="2727" name="Google Shape;2727;p63"/>
            <p:cNvSpPr/>
            <p:nvPr/>
          </p:nvSpPr>
          <p:spPr>
            <a:xfrm>
              <a:off x="8123813" y="2532150"/>
              <a:ext cx="14825" cy="14500"/>
            </a:xfrm>
            <a:custGeom>
              <a:avLst/>
              <a:gdLst/>
              <a:ahLst/>
              <a:cxnLst/>
              <a:rect l="l" t="t" r="r" b="b"/>
              <a:pathLst>
                <a:path w="593" h="580" extrusionOk="0">
                  <a:moveTo>
                    <a:pt x="297" y="0"/>
                  </a:moveTo>
                  <a:cubicBezTo>
                    <a:pt x="216" y="0"/>
                    <a:pt x="135" y="27"/>
                    <a:pt x="81" y="81"/>
                  </a:cubicBezTo>
                  <a:cubicBezTo>
                    <a:pt x="27" y="135"/>
                    <a:pt x="0" y="215"/>
                    <a:pt x="0" y="283"/>
                  </a:cubicBezTo>
                  <a:cubicBezTo>
                    <a:pt x="0" y="364"/>
                    <a:pt x="27" y="445"/>
                    <a:pt x="81" y="499"/>
                  </a:cubicBezTo>
                  <a:cubicBezTo>
                    <a:pt x="135" y="552"/>
                    <a:pt x="216" y="579"/>
                    <a:pt x="297" y="579"/>
                  </a:cubicBezTo>
                  <a:cubicBezTo>
                    <a:pt x="364" y="579"/>
                    <a:pt x="445" y="552"/>
                    <a:pt x="499" y="499"/>
                  </a:cubicBezTo>
                  <a:cubicBezTo>
                    <a:pt x="553" y="445"/>
                    <a:pt x="593" y="364"/>
                    <a:pt x="593" y="283"/>
                  </a:cubicBezTo>
                  <a:cubicBezTo>
                    <a:pt x="593" y="215"/>
                    <a:pt x="553" y="135"/>
                    <a:pt x="499" y="81"/>
                  </a:cubicBezTo>
                  <a:cubicBezTo>
                    <a:pt x="445" y="27"/>
                    <a:pt x="364"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7761413" y="2305350"/>
              <a:ext cx="377225" cy="377250"/>
            </a:xfrm>
            <a:custGeom>
              <a:avLst/>
              <a:gdLst/>
              <a:ahLst/>
              <a:cxnLst/>
              <a:rect l="l" t="t" r="r" b="b"/>
              <a:pathLst>
                <a:path w="15089" h="15090" extrusionOk="0">
                  <a:moveTo>
                    <a:pt x="12074" y="593"/>
                  </a:moveTo>
                  <a:cubicBezTo>
                    <a:pt x="12235" y="593"/>
                    <a:pt x="12370" y="727"/>
                    <a:pt x="12370" y="889"/>
                  </a:cubicBezTo>
                  <a:lnTo>
                    <a:pt x="12370" y="3783"/>
                  </a:lnTo>
                  <a:lnTo>
                    <a:pt x="12370" y="4429"/>
                  </a:lnTo>
                  <a:lnTo>
                    <a:pt x="12370" y="13729"/>
                  </a:lnTo>
                  <a:cubicBezTo>
                    <a:pt x="12370" y="14012"/>
                    <a:pt x="12465" y="14281"/>
                    <a:pt x="12612" y="14497"/>
                  </a:cubicBezTo>
                  <a:lnTo>
                    <a:pt x="1360" y="14497"/>
                  </a:lnTo>
                  <a:cubicBezTo>
                    <a:pt x="929" y="14497"/>
                    <a:pt x="593" y="14160"/>
                    <a:pt x="593" y="13729"/>
                  </a:cubicBezTo>
                  <a:lnTo>
                    <a:pt x="593" y="889"/>
                  </a:lnTo>
                  <a:cubicBezTo>
                    <a:pt x="593" y="727"/>
                    <a:pt x="728" y="593"/>
                    <a:pt x="889" y="593"/>
                  </a:cubicBezTo>
                  <a:close/>
                  <a:moveTo>
                    <a:pt x="889" y="0"/>
                  </a:moveTo>
                  <a:cubicBezTo>
                    <a:pt x="391" y="0"/>
                    <a:pt x="1" y="404"/>
                    <a:pt x="1" y="889"/>
                  </a:cubicBezTo>
                  <a:lnTo>
                    <a:pt x="1" y="13729"/>
                  </a:lnTo>
                  <a:cubicBezTo>
                    <a:pt x="1" y="14483"/>
                    <a:pt x="606" y="15089"/>
                    <a:pt x="1360" y="15089"/>
                  </a:cubicBezTo>
                  <a:lnTo>
                    <a:pt x="13730" y="15089"/>
                  </a:lnTo>
                  <a:cubicBezTo>
                    <a:pt x="14470" y="15089"/>
                    <a:pt x="15089" y="14483"/>
                    <a:pt x="15089" y="13729"/>
                  </a:cubicBezTo>
                  <a:lnTo>
                    <a:pt x="15089" y="10580"/>
                  </a:lnTo>
                  <a:cubicBezTo>
                    <a:pt x="15089" y="10418"/>
                    <a:pt x="14954" y="10283"/>
                    <a:pt x="14793" y="10283"/>
                  </a:cubicBezTo>
                  <a:cubicBezTo>
                    <a:pt x="14631" y="10283"/>
                    <a:pt x="14496" y="10418"/>
                    <a:pt x="14496" y="10580"/>
                  </a:cubicBezTo>
                  <a:lnTo>
                    <a:pt x="14496" y="13729"/>
                  </a:lnTo>
                  <a:cubicBezTo>
                    <a:pt x="14496" y="14160"/>
                    <a:pt x="14146" y="14497"/>
                    <a:pt x="13730" y="14497"/>
                  </a:cubicBezTo>
                  <a:cubicBezTo>
                    <a:pt x="13299" y="14497"/>
                    <a:pt x="12962" y="14160"/>
                    <a:pt x="12962" y="13729"/>
                  </a:cubicBezTo>
                  <a:lnTo>
                    <a:pt x="12962" y="4429"/>
                  </a:lnTo>
                  <a:lnTo>
                    <a:pt x="12962" y="4065"/>
                  </a:lnTo>
                  <a:lnTo>
                    <a:pt x="14496" y="4065"/>
                  </a:lnTo>
                  <a:lnTo>
                    <a:pt x="14496" y="8063"/>
                  </a:lnTo>
                  <a:cubicBezTo>
                    <a:pt x="14496" y="8225"/>
                    <a:pt x="14631" y="8359"/>
                    <a:pt x="14793" y="8359"/>
                  </a:cubicBezTo>
                  <a:cubicBezTo>
                    <a:pt x="14954" y="8359"/>
                    <a:pt x="15089" y="8225"/>
                    <a:pt x="15089" y="8063"/>
                  </a:cubicBezTo>
                  <a:lnTo>
                    <a:pt x="15089" y="3783"/>
                  </a:lnTo>
                  <a:cubicBezTo>
                    <a:pt x="15089" y="3607"/>
                    <a:pt x="14954" y="3487"/>
                    <a:pt x="14793" y="3487"/>
                  </a:cubicBezTo>
                  <a:lnTo>
                    <a:pt x="12962" y="3487"/>
                  </a:lnTo>
                  <a:lnTo>
                    <a:pt x="12962" y="889"/>
                  </a:lnTo>
                  <a:cubicBezTo>
                    <a:pt x="12962" y="404"/>
                    <a:pt x="12572" y="0"/>
                    <a:pt x="1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7801138" y="2345400"/>
              <a:ext cx="244625" cy="49825"/>
            </a:xfrm>
            <a:custGeom>
              <a:avLst/>
              <a:gdLst/>
              <a:ahLst/>
              <a:cxnLst/>
              <a:rect l="l" t="t" r="r" b="b"/>
              <a:pathLst>
                <a:path w="9785" h="1993" extrusionOk="0">
                  <a:moveTo>
                    <a:pt x="9193" y="579"/>
                  </a:moveTo>
                  <a:lnTo>
                    <a:pt x="9193" y="1413"/>
                  </a:lnTo>
                  <a:lnTo>
                    <a:pt x="592" y="1413"/>
                  </a:lnTo>
                  <a:lnTo>
                    <a:pt x="592" y="579"/>
                  </a:lnTo>
                  <a:close/>
                  <a:moveTo>
                    <a:pt x="296" y="1"/>
                  </a:moveTo>
                  <a:cubicBezTo>
                    <a:pt x="135" y="1"/>
                    <a:pt x="0" y="121"/>
                    <a:pt x="0" y="297"/>
                  </a:cubicBezTo>
                  <a:lnTo>
                    <a:pt x="0" y="1709"/>
                  </a:lnTo>
                  <a:cubicBezTo>
                    <a:pt x="0" y="1871"/>
                    <a:pt x="135" y="1993"/>
                    <a:pt x="296" y="1993"/>
                  </a:cubicBezTo>
                  <a:lnTo>
                    <a:pt x="9489" y="1993"/>
                  </a:lnTo>
                  <a:cubicBezTo>
                    <a:pt x="9650" y="1993"/>
                    <a:pt x="9785" y="1871"/>
                    <a:pt x="9785" y="1709"/>
                  </a:cubicBezTo>
                  <a:lnTo>
                    <a:pt x="9785" y="297"/>
                  </a:lnTo>
                  <a:cubicBezTo>
                    <a:pt x="9785" y="121"/>
                    <a:pt x="9650" y="1"/>
                    <a:pt x="9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7801138" y="2427825"/>
              <a:ext cx="244625" cy="147400"/>
            </a:xfrm>
            <a:custGeom>
              <a:avLst/>
              <a:gdLst/>
              <a:ahLst/>
              <a:cxnLst/>
              <a:rect l="l" t="t" r="r" b="b"/>
              <a:pathLst>
                <a:path w="9785" h="5896" extrusionOk="0">
                  <a:moveTo>
                    <a:pt x="8762" y="593"/>
                  </a:moveTo>
                  <a:lnTo>
                    <a:pt x="8116" y="1239"/>
                  </a:lnTo>
                  <a:lnTo>
                    <a:pt x="7497" y="1239"/>
                  </a:lnTo>
                  <a:cubicBezTo>
                    <a:pt x="7335" y="1239"/>
                    <a:pt x="7201" y="1373"/>
                    <a:pt x="7201" y="1535"/>
                  </a:cubicBezTo>
                  <a:cubicBezTo>
                    <a:pt x="7201" y="1697"/>
                    <a:pt x="7335" y="1831"/>
                    <a:pt x="7497" y="1831"/>
                  </a:cubicBezTo>
                  <a:lnTo>
                    <a:pt x="7538" y="1831"/>
                  </a:lnTo>
                  <a:lnTo>
                    <a:pt x="6326" y="3042"/>
                  </a:lnTo>
                  <a:lnTo>
                    <a:pt x="5330" y="2046"/>
                  </a:lnTo>
                  <a:cubicBezTo>
                    <a:pt x="5269" y="1986"/>
                    <a:pt x="5192" y="1956"/>
                    <a:pt x="5116" y="1956"/>
                  </a:cubicBezTo>
                  <a:cubicBezTo>
                    <a:pt x="5040" y="1956"/>
                    <a:pt x="4966" y="1986"/>
                    <a:pt x="4912" y="2046"/>
                  </a:cubicBezTo>
                  <a:lnTo>
                    <a:pt x="3755" y="3191"/>
                  </a:lnTo>
                  <a:cubicBezTo>
                    <a:pt x="3647" y="3312"/>
                    <a:pt x="3647" y="3500"/>
                    <a:pt x="3755" y="3608"/>
                  </a:cubicBezTo>
                  <a:cubicBezTo>
                    <a:pt x="3816" y="3669"/>
                    <a:pt x="3893" y="3699"/>
                    <a:pt x="3969" y="3699"/>
                  </a:cubicBezTo>
                  <a:cubicBezTo>
                    <a:pt x="4045" y="3699"/>
                    <a:pt x="4119" y="3669"/>
                    <a:pt x="4173" y="3608"/>
                  </a:cubicBezTo>
                  <a:lnTo>
                    <a:pt x="5115" y="2666"/>
                  </a:lnTo>
                  <a:lnTo>
                    <a:pt x="6111" y="3662"/>
                  </a:lnTo>
                  <a:cubicBezTo>
                    <a:pt x="6165" y="3729"/>
                    <a:pt x="6245" y="3756"/>
                    <a:pt x="6326" y="3756"/>
                  </a:cubicBezTo>
                  <a:cubicBezTo>
                    <a:pt x="6393" y="3756"/>
                    <a:pt x="6474" y="3729"/>
                    <a:pt x="6528" y="3662"/>
                  </a:cubicBezTo>
                  <a:lnTo>
                    <a:pt x="7954" y="2249"/>
                  </a:lnTo>
                  <a:lnTo>
                    <a:pt x="7954" y="2276"/>
                  </a:lnTo>
                  <a:cubicBezTo>
                    <a:pt x="7954" y="2450"/>
                    <a:pt x="8076" y="2572"/>
                    <a:pt x="8250" y="2572"/>
                  </a:cubicBezTo>
                  <a:cubicBezTo>
                    <a:pt x="8412" y="2572"/>
                    <a:pt x="8534" y="2450"/>
                    <a:pt x="8534" y="2276"/>
                  </a:cubicBezTo>
                  <a:lnTo>
                    <a:pt x="8534" y="1657"/>
                  </a:lnTo>
                  <a:lnTo>
                    <a:pt x="9193" y="997"/>
                  </a:lnTo>
                  <a:lnTo>
                    <a:pt x="9193" y="5304"/>
                  </a:lnTo>
                  <a:lnTo>
                    <a:pt x="592" y="5304"/>
                  </a:lnTo>
                  <a:lnTo>
                    <a:pt x="592" y="593"/>
                  </a:lnTo>
                  <a:close/>
                  <a:moveTo>
                    <a:pt x="296" y="1"/>
                  </a:moveTo>
                  <a:cubicBezTo>
                    <a:pt x="135" y="1"/>
                    <a:pt x="0" y="135"/>
                    <a:pt x="0" y="297"/>
                  </a:cubicBezTo>
                  <a:lnTo>
                    <a:pt x="0" y="5600"/>
                  </a:lnTo>
                  <a:cubicBezTo>
                    <a:pt x="0" y="5761"/>
                    <a:pt x="135" y="5896"/>
                    <a:pt x="296" y="5896"/>
                  </a:cubicBezTo>
                  <a:lnTo>
                    <a:pt x="9489" y="5896"/>
                  </a:lnTo>
                  <a:cubicBezTo>
                    <a:pt x="9650" y="5896"/>
                    <a:pt x="9785" y="5761"/>
                    <a:pt x="9785" y="5600"/>
                  </a:cubicBezTo>
                  <a:lnTo>
                    <a:pt x="9785" y="297"/>
                  </a:lnTo>
                  <a:cubicBezTo>
                    <a:pt x="9785" y="135"/>
                    <a:pt x="9650" y="1"/>
                    <a:pt x="9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7833088" y="2471925"/>
              <a:ext cx="44125" cy="79750"/>
            </a:xfrm>
            <a:custGeom>
              <a:avLst/>
              <a:gdLst/>
              <a:ahLst/>
              <a:cxnLst/>
              <a:rect l="l" t="t" r="r" b="b"/>
              <a:pathLst>
                <a:path w="1765" h="3190" extrusionOk="0">
                  <a:moveTo>
                    <a:pt x="876" y="0"/>
                  </a:moveTo>
                  <a:cubicBezTo>
                    <a:pt x="714" y="0"/>
                    <a:pt x="580" y="135"/>
                    <a:pt x="580" y="296"/>
                  </a:cubicBezTo>
                  <a:cubicBezTo>
                    <a:pt x="243" y="404"/>
                    <a:pt x="0" y="713"/>
                    <a:pt x="0" y="1077"/>
                  </a:cubicBezTo>
                  <a:cubicBezTo>
                    <a:pt x="0" y="1521"/>
                    <a:pt x="391" y="1898"/>
                    <a:pt x="876" y="1898"/>
                  </a:cubicBezTo>
                  <a:cubicBezTo>
                    <a:pt x="1037" y="1898"/>
                    <a:pt x="1172" y="2005"/>
                    <a:pt x="1172" y="2140"/>
                  </a:cubicBezTo>
                  <a:cubicBezTo>
                    <a:pt x="1172" y="2274"/>
                    <a:pt x="1037" y="2382"/>
                    <a:pt x="876" y="2382"/>
                  </a:cubicBezTo>
                  <a:cubicBezTo>
                    <a:pt x="714" y="2382"/>
                    <a:pt x="580" y="2274"/>
                    <a:pt x="580" y="2140"/>
                  </a:cubicBezTo>
                  <a:cubicBezTo>
                    <a:pt x="580" y="1978"/>
                    <a:pt x="458" y="1844"/>
                    <a:pt x="283" y="1844"/>
                  </a:cubicBezTo>
                  <a:cubicBezTo>
                    <a:pt x="122" y="1844"/>
                    <a:pt x="0" y="1978"/>
                    <a:pt x="0" y="2140"/>
                  </a:cubicBezTo>
                  <a:cubicBezTo>
                    <a:pt x="0" y="2504"/>
                    <a:pt x="243" y="2800"/>
                    <a:pt x="580" y="2921"/>
                  </a:cubicBezTo>
                  <a:cubicBezTo>
                    <a:pt x="593" y="3069"/>
                    <a:pt x="727" y="3190"/>
                    <a:pt x="876" y="3190"/>
                  </a:cubicBezTo>
                  <a:cubicBezTo>
                    <a:pt x="1037" y="3190"/>
                    <a:pt x="1158" y="3069"/>
                    <a:pt x="1172" y="2921"/>
                  </a:cubicBezTo>
                  <a:cubicBezTo>
                    <a:pt x="1508" y="2800"/>
                    <a:pt x="1764" y="2504"/>
                    <a:pt x="1764" y="2140"/>
                  </a:cubicBezTo>
                  <a:cubicBezTo>
                    <a:pt x="1764" y="1682"/>
                    <a:pt x="1360" y="1305"/>
                    <a:pt x="876" y="1305"/>
                  </a:cubicBezTo>
                  <a:cubicBezTo>
                    <a:pt x="714" y="1305"/>
                    <a:pt x="580" y="1198"/>
                    <a:pt x="580" y="1077"/>
                  </a:cubicBezTo>
                  <a:cubicBezTo>
                    <a:pt x="580" y="943"/>
                    <a:pt x="714" y="835"/>
                    <a:pt x="876" y="835"/>
                  </a:cubicBezTo>
                  <a:cubicBezTo>
                    <a:pt x="1037" y="835"/>
                    <a:pt x="1172" y="943"/>
                    <a:pt x="1172" y="1077"/>
                  </a:cubicBezTo>
                  <a:cubicBezTo>
                    <a:pt x="1172" y="1239"/>
                    <a:pt x="1306" y="1359"/>
                    <a:pt x="1468" y="1359"/>
                  </a:cubicBezTo>
                  <a:cubicBezTo>
                    <a:pt x="1629" y="1359"/>
                    <a:pt x="1764" y="1239"/>
                    <a:pt x="1764" y="1077"/>
                  </a:cubicBezTo>
                  <a:cubicBezTo>
                    <a:pt x="1764" y="713"/>
                    <a:pt x="1508" y="404"/>
                    <a:pt x="1172" y="296"/>
                  </a:cubicBezTo>
                  <a:cubicBezTo>
                    <a:pt x="1172" y="135"/>
                    <a:pt x="1037"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7837113" y="2608175"/>
              <a:ext cx="205650" cy="14850"/>
            </a:xfrm>
            <a:custGeom>
              <a:avLst/>
              <a:gdLst/>
              <a:ahLst/>
              <a:cxnLst/>
              <a:rect l="l" t="t" r="r" b="b"/>
              <a:pathLst>
                <a:path w="8226" h="594" extrusionOk="0">
                  <a:moveTo>
                    <a:pt x="297" y="1"/>
                  </a:moveTo>
                  <a:cubicBezTo>
                    <a:pt x="135" y="1"/>
                    <a:pt x="1" y="136"/>
                    <a:pt x="1" y="297"/>
                  </a:cubicBezTo>
                  <a:cubicBezTo>
                    <a:pt x="1" y="459"/>
                    <a:pt x="135" y="593"/>
                    <a:pt x="297" y="593"/>
                  </a:cubicBezTo>
                  <a:lnTo>
                    <a:pt x="7929" y="593"/>
                  </a:lnTo>
                  <a:cubicBezTo>
                    <a:pt x="8091" y="593"/>
                    <a:pt x="8225" y="459"/>
                    <a:pt x="8225" y="297"/>
                  </a:cubicBezTo>
                  <a:cubicBezTo>
                    <a:pt x="8225" y="136"/>
                    <a:pt x="8091" y="1"/>
                    <a:pt x="79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7803138" y="2608175"/>
              <a:ext cx="14850" cy="14850"/>
            </a:xfrm>
            <a:custGeom>
              <a:avLst/>
              <a:gdLst/>
              <a:ahLst/>
              <a:cxnLst/>
              <a:rect l="l" t="t" r="r" b="b"/>
              <a:pathLst>
                <a:path w="594" h="594" extrusionOk="0">
                  <a:moveTo>
                    <a:pt x="297" y="1"/>
                  </a:moveTo>
                  <a:cubicBezTo>
                    <a:pt x="216" y="1"/>
                    <a:pt x="148" y="28"/>
                    <a:pt x="95" y="82"/>
                  </a:cubicBezTo>
                  <a:cubicBezTo>
                    <a:pt x="41" y="136"/>
                    <a:pt x="1" y="216"/>
                    <a:pt x="1" y="297"/>
                  </a:cubicBezTo>
                  <a:cubicBezTo>
                    <a:pt x="1" y="378"/>
                    <a:pt x="41" y="446"/>
                    <a:pt x="95" y="499"/>
                  </a:cubicBezTo>
                  <a:cubicBezTo>
                    <a:pt x="148" y="553"/>
                    <a:pt x="216" y="593"/>
                    <a:pt x="297" y="593"/>
                  </a:cubicBezTo>
                  <a:cubicBezTo>
                    <a:pt x="378" y="593"/>
                    <a:pt x="459" y="553"/>
                    <a:pt x="512" y="499"/>
                  </a:cubicBezTo>
                  <a:cubicBezTo>
                    <a:pt x="566" y="446"/>
                    <a:pt x="593" y="378"/>
                    <a:pt x="593" y="297"/>
                  </a:cubicBezTo>
                  <a:cubicBezTo>
                    <a:pt x="593" y="216"/>
                    <a:pt x="566" y="136"/>
                    <a:pt x="512" y="82"/>
                  </a:cubicBezTo>
                  <a:cubicBezTo>
                    <a:pt x="459"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3"/>
          <p:cNvGrpSpPr/>
          <p:nvPr/>
        </p:nvGrpSpPr>
        <p:grpSpPr>
          <a:xfrm>
            <a:off x="1362357" y="2642124"/>
            <a:ext cx="341477" cy="312445"/>
            <a:chOff x="1000963" y="3034525"/>
            <a:chExt cx="379925" cy="347625"/>
          </a:xfrm>
        </p:grpSpPr>
        <p:sp>
          <p:nvSpPr>
            <p:cNvPr id="2735" name="Google Shape;2735;p63"/>
            <p:cNvSpPr/>
            <p:nvPr/>
          </p:nvSpPr>
          <p:spPr>
            <a:xfrm>
              <a:off x="1050763" y="3214900"/>
              <a:ext cx="14825" cy="14825"/>
            </a:xfrm>
            <a:custGeom>
              <a:avLst/>
              <a:gdLst/>
              <a:ahLst/>
              <a:cxnLst/>
              <a:rect l="l" t="t" r="r" b="b"/>
              <a:pathLst>
                <a:path w="593" h="593" extrusionOk="0">
                  <a:moveTo>
                    <a:pt x="296" y="0"/>
                  </a:moveTo>
                  <a:cubicBezTo>
                    <a:pt x="229" y="0"/>
                    <a:pt x="149" y="40"/>
                    <a:pt x="95" y="94"/>
                  </a:cubicBezTo>
                  <a:cubicBezTo>
                    <a:pt x="41" y="148"/>
                    <a:pt x="0" y="216"/>
                    <a:pt x="0" y="296"/>
                  </a:cubicBezTo>
                  <a:cubicBezTo>
                    <a:pt x="0" y="377"/>
                    <a:pt x="41" y="444"/>
                    <a:pt x="95" y="512"/>
                  </a:cubicBezTo>
                  <a:cubicBezTo>
                    <a:pt x="149" y="565"/>
                    <a:pt x="229" y="592"/>
                    <a:pt x="296" y="592"/>
                  </a:cubicBezTo>
                  <a:cubicBezTo>
                    <a:pt x="377" y="592"/>
                    <a:pt x="458" y="565"/>
                    <a:pt x="512" y="512"/>
                  </a:cubicBezTo>
                  <a:cubicBezTo>
                    <a:pt x="565" y="444"/>
                    <a:pt x="592" y="377"/>
                    <a:pt x="592" y="296"/>
                  </a:cubicBezTo>
                  <a:cubicBezTo>
                    <a:pt x="592" y="216"/>
                    <a:pt x="565" y="148"/>
                    <a:pt x="512" y="94"/>
                  </a:cubicBezTo>
                  <a:cubicBezTo>
                    <a:pt x="458"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1159763" y="3214900"/>
              <a:ext cx="14850" cy="14825"/>
            </a:xfrm>
            <a:custGeom>
              <a:avLst/>
              <a:gdLst/>
              <a:ahLst/>
              <a:cxnLst/>
              <a:rect l="l" t="t" r="r" b="b"/>
              <a:pathLst>
                <a:path w="594" h="593" extrusionOk="0">
                  <a:moveTo>
                    <a:pt x="297" y="0"/>
                  </a:moveTo>
                  <a:cubicBezTo>
                    <a:pt x="216" y="0"/>
                    <a:pt x="150" y="40"/>
                    <a:pt x="96" y="94"/>
                  </a:cubicBezTo>
                  <a:cubicBezTo>
                    <a:pt x="42" y="148"/>
                    <a:pt x="1" y="216"/>
                    <a:pt x="1" y="296"/>
                  </a:cubicBezTo>
                  <a:cubicBezTo>
                    <a:pt x="1" y="377"/>
                    <a:pt x="42" y="444"/>
                    <a:pt x="96" y="512"/>
                  </a:cubicBezTo>
                  <a:cubicBezTo>
                    <a:pt x="150" y="565"/>
                    <a:pt x="216" y="592"/>
                    <a:pt x="297" y="592"/>
                  </a:cubicBezTo>
                  <a:cubicBezTo>
                    <a:pt x="378" y="592"/>
                    <a:pt x="446" y="565"/>
                    <a:pt x="512" y="512"/>
                  </a:cubicBezTo>
                  <a:cubicBezTo>
                    <a:pt x="566" y="444"/>
                    <a:pt x="593" y="377"/>
                    <a:pt x="593" y="296"/>
                  </a:cubicBezTo>
                  <a:cubicBezTo>
                    <a:pt x="593" y="216"/>
                    <a:pt x="566" y="148"/>
                    <a:pt x="512" y="94"/>
                  </a:cubicBezTo>
                  <a:cubicBezTo>
                    <a:pt x="446"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1105263" y="3062800"/>
              <a:ext cx="14825" cy="41750"/>
            </a:xfrm>
            <a:custGeom>
              <a:avLst/>
              <a:gdLst/>
              <a:ahLst/>
              <a:cxnLst/>
              <a:rect l="l" t="t" r="r" b="b"/>
              <a:pathLst>
                <a:path w="593" h="1670" extrusionOk="0">
                  <a:moveTo>
                    <a:pt x="297" y="0"/>
                  </a:moveTo>
                  <a:cubicBezTo>
                    <a:pt x="135" y="0"/>
                    <a:pt x="1" y="135"/>
                    <a:pt x="1" y="297"/>
                  </a:cubicBezTo>
                  <a:lnTo>
                    <a:pt x="1" y="1386"/>
                  </a:lnTo>
                  <a:cubicBezTo>
                    <a:pt x="1" y="1548"/>
                    <a:pt x="135" y="1669"/>
                    <a:pt x="297" y="1669"/>
                  </a:cubicBezTo>
                  <a:cubicBezTo>
                    <a:pt x="458" y="1669"/>
                    <a:pt x="593" y="1548"/>
                    <a:pt x="593" y="1386"/>
                  </a:cubicBezTo>
                  <a:lnTo>
                    <a:pt x="593" y="297"/>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1105263" y="3034525"/>
              <a:ext cx="14825" cy="14850"/>
            </a:xfrm>
            <a:custGeom>
              <a:avLst/>
              <a:gdLst/>
              <a:ahLst/>
              <a:cxnLst/>
              <a:rect l="l" t="t" r="r" b="b"/>
              <a:pathLst>
                <a:path w="593" h="594" extrusionOk="0">
                  <a:moveTo>
                    <a:pt x="297" y="1"/>
                  </a:moveTo>
                  <a:cubicBezTo>
                    <a:pt x="216" y="1"/>
                    <a:pt x="149" y="28"/>
                    <a:pt x="95" y="94"/>
                  </a:cubicBezTo>
                  <a:cubicBezTo>
                    <a:pt x="41" y="148"/>
                    <a:pt x="1" y="216"/>
                    <a:pt x="1" y="297"/>
                  </a:cubicBezTo>
                  <a:cubicBezTo>
                    <a:pt x="1" y="378"/>
                    <a:pt x="41" y="444"/>
                    <a:pt x="95" y="498"/>
                  </a:cubicBezTo>
                  <a:cubicBezTo>
                    <a:pt x="149" y="566"/>
                    <a:pt x="216" y="593"/>
                    <a:pt x="297" y="593"/>
                  </a:cubicBezTo>
                  <a:cubicBezTo>
                    <a:pt x="377" y="593"/>
                    <a:pt x="458" y="566"/>
                    <a:pt x="512" y="498"/>
                  </a:cubicBezTo>
                  <a:cubicBezTo>
                    <a:pt x="566" y="444"/>
                    <a:pt x="593" y="378"/>
                    <a:pt x="593" y="297"/>
                  </a:cubicBezTo>
                  <a:cubicBezTo>
                    <a:pt x="593" y="216"/>
                    <a:pt x="566" y="148"/>
                    <a:pt x="512" y="94"/>
                  </a:cubicBezTo>
                  <a:cubicBezTo>
                    <a:pt x="458"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1153038" y="3076350"/>
              <a:ext cx="35025" cy="33575"/>
            </a:xfrm>
            <a:custGeom>
              <a:avLst/>
              <a:gdLst/>
              <a:ahLst/>
              <a:cxnLst/>
              <a:rect l="l" t="t" r="r" b="b"/>
              <a:pathLst>
                <a:path w="1401" h="1343" extrusionOk="0">
                  <a:moveTo>
                    <a:pt x="1080" y="0"/>
                  </a:moveTo>
                  <a:cubicBezTo>
                    <a:pt x="1004" y="0"/>
                    <a:pt x="930" y="30"/>
                    <a:pt x="876" y="90"/>
                  </a:cubicBezTo>
                  <a:lnTo>
                    <a:pt x="122" y="844"/>
                  </a:lnTo>
                  <a:cubicBezTo>
                    <a:pt x="1" y="966"/>
                    <a:pt x="1" y="1140"/>
                    <a:pt x="122" y="1262"/>
                  </a:cubicBezTo>
                  <a:cubicBezTo>
                    <a:pt x="176" y="1316"/>
                    <a:pt x="243" y="1343"/>
                    <a:pt x="324" y="1343"/>
                  </a:cubicBezTo>
                  <a:cubicBezTo>
                    <a:pt x="405" y="1343"/>
                    <a:pt x="472" y="1316"/>
                    <a:pt x="539" y="1262"/>
                  </a:cubicBezTo>
                  <a:lnTo>
                    <a:pt x="1293" y="508"/>
                  </a:lnTo>
                  <a:cubicBezTo>
                    <a:pt x="1401" y="387"/>
                    <a:pt x="1401" y="198"/>
                    <a:pt x="1293" y="90"/>
                  </a:cubicBezTo>
                  <a:cubicBezTo>
                    <a:pt x="1233" y="30"/>
                    <a:pt x="1155" y="0"/>
                    <a:pt x="10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1037288" y="3076350"/>
              <a:ext cx="35025" cy="33575"/>
            </a:xfrm>
            <a:custGeom>
              <a:avLst/>
              <a:gdLst/>
              <a:ahLst/>
              <a:cxnLst/>
              <a:rect l="l" t="t" r="r" b="b"/>
              <a:pathLst>
                <a:path w="1401" h="1343" extrusionOk="0">
                  <a:moveTo>
                    <a:pt x="326" y="0"/>
                  </a:moveTo>
                  <a:cubicBezTo>
                    <a:pt x="250" y="0"/>
                    <a:pt x="176" y="30"/>
                    <a:pt x="122" y="90"/>
                  </a:cubicBezTo>
                  <a:cubicBezTo>
                    <a:pt x="1" y="198"/>
                    <a:pt x="1" y="387"/>
                    <a:pt x="122" y="508"/>
                  </a:cubicBezTo>
                  <a:lnTo>
                    <a:pt x="876" y="1262"/>
                  </a:lnTo>
                  <a:cubicBezTo>
                    <a:pt x="930" y="1316"/>
                    <a:pt x="1011" y="1343"/>
                    <a:pt x="1077" y="1343"/>
                  </a:cubicBezTo>
                  <a:cubicBezTo>
                    <a:pt x="1158" y="1343"/>
                    <a:pt x="1239" y="1316"/>
                    <a:pt x="1293" y="1262"/>
                  </a:cubicBezTo>
                  <a:cubicBezTo>
                    <a:pt x="1400" y="1140"/>
                    <a:pt x="1400" y="966"/>
                    <a:pt x="1293" y="844"/>
                  </a:cubicBezTo>
                  <a:lnTo>
                    <a:pt x="539" y="90"/>
                  </a:lnTo>
                  <a:cubicBezTo>
                    <a:pt x="479" y="30"/>
                    <a:pt x="401" y="0"/>
                    <a:pt x="3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1321288" y="3248900"/>
              <a:ext cx="26275" cy="65950"/>
            </a:xfrm>
            <a:custGeom>
              <a:avLst/>
              <a:gdLst/>
              <a:ahLst/>
              <a:cxnLst/>
              <a:rect l="l" t="t" r="r" b="b"/>
              <a:pathLst>
                <a:path w="1051" h="2638" extrusionOk="0">
                  <a:moveTo>
                    <a:pt x="329" y="0"/>
                  </a:moveTo>
                  <a:cubicBezTo>
                    <a:pt x="288" y="0"/>
                    <a:pt x="246" y="8"/>
                    <a:pt x="203" y="26"/>
                  </a:cubicBezTo>
                  <a:cubicBezTo>
                    <a:pt x="54" y="94"/>
                    <a:pt x="1" y="268"/>
                    <a:pt x="54" y="417"/>
                  </a:cubicBezTo>
                  <a:cubicBezTo>
                    <a:pt x="351" y="1063"/>
                    <a:pt x="445" y="1749"/>
                    <a:pt x="324" y="2287"/>
                  </a:cubicBezTo>
                  <a:cubicBezTo>
                    <a:pt x="297" y="2436"/>
                    <a:pt x="391" y="2597"/>
                    <a:pt x="553" y="2637"/>
                  </a:cubicBezTo>
                  <a:lnTo>
                    <a:pt x="620" y="2637"/>
                  </a:lnTo>
                  <a:cubicBezTo>
                    <a:pt x="754" y="2637"/>
                    <a:pt x="876" y="2543"/>
                    <a:pt x="903" y="2409"/>
                  </a:cubicBezTo>
                  <a:cubicBezTo>
                    <a:pt x="1050" y="1749"/>
                    <a:pt x="943" y="955"/>
                    <a:pt x="593" y="175"/>
                  </a:cubicBezTo>
                  <a:cubicBezTo>
                    <a:pt x="544" y="65"/>
                    <a:pt x="443" y="0"/>
                    <a:pt x="3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1009688" y="3367300"/>
              <a:ext cx="14525" cy="14850"/>
            </a:xfrm>
            <a:custGeom>
              <a:avLst/>
              <a:gdLst/>
              <a:ahLst/>
              <a:cxnLst/>
              <a:rect l="l" t="t" r="r" b="b"/>
              <a:pathLst>
                <a:path w="581" h="594" extrusionOk="0">
                  <a:moveTo>
                    <a:pt x="297" y="1"/>
                  </a:moveTo>
                  <a:cubicBezTo>
                    <a:pt x="216" y="1"/>
                    <a:pt x="136" y="28"/>
                    <a:pt x="82" y="96"/>
                  </a:cubicBezTo>
                  <a:cubicBezTo>
                    <a:pt x="28" y="149"/>
                    <a:pt x="1" y="216"/>
                    <a:pt x="1" y="297"/>
                  </a:cubicBezTo>
                  <a:cubicBezTo>
                    <a:pt x="1" y="378"/>
                    <a:pt x="28" y="446"/>
                    <a:pt x="82" y="512"/>
                  </a:cubicBezTo>
                  <a:cubicBezTo>
                    <a:pt x="136" y="566"/>
                    <a:pt x="216" y="593"/>
                    <a:pt x="297" y="593"/>
                  </a:cubicBezTo>
                  <a:cubicBezTo>
                    <a:pt x="365" y="593"/>
                    <a:pt x="446" y="566"/>
                    <a:pt x="499" y="512"/>
                  </a:cubicBezTo>
                  <a:cubicBezTo>
                    <a:pt x="553" y="446"/>
                    <a:pt x="580" y="378"/>
                    <a:pt x="580" y="297"/>
                  </a:cubicBezTo>
                  <a:cubicBezTo>
                    <a:pt x="580" y="216"/>
                    <a:pt x="553" y="149"/>
                    <a:pt x="499" y="96"/>
                  </a:cubicBezTo>
                  <a:cubicBezTo>
                    <a:pt x="446"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1000963" y="3127725"/>
              <a:ext cx="379925" cy="254425"/>
            </a:xfrm>
            <a:custGeom>
              <a:avLst/>
              <a:gdLst/>
              <a:ahLst/>
              <a:cxnLst/>
              <a:rect l="l" t="t" r="r" b="b"/>
              <a:pathLst>
                <a:path w="15197" h="10177" extrusionOk="0">
                  <a:moveTo>
                    <a:pt x="4469" y="593"/>
                  </a:moveTo>
                  <a:cubicBezTo>
                    <a:pt x="6232" y="593"/>
                    <a:pt x="7659" y="2020"/>
                    <a:pt x="7659" y="3769"/>
                  </a:cubicBezTo>
                  <a:cubicBezTo>
                    <a:pt x="7659" y="4146"/>
                    <a:pt x="7591" y="4510"/>
                    <a:pt x="7471" y="4846"/>
                  </a:cubicBezTo>
                  <a:cubicBezTo>
                    <a:pt x="7457" y="4860"/>
                    <a:pt x="7457" y="4873"/>
                    <a:pt x="7457" y="4900"/>
                  </a:cubicBezTo>
                  <a:lnTo>
                    <a:pt x="7255" y="5034"/>
                  </a:lnTo>
                  <a:lnTo>
                    <a:pt x="6030" y="4160"/>
                  </a:lnTo>
                  <a:cubicBezTo>
                    <a:pt x="5983" y="4126"/>
                    <a:pt x="5923" y="4109"/>
                    <a:pt x="5862" y="4109"/>
                  </a:cubicBezTo>
                  <a:cubicBezTo>
                    <a:pt x="5801" y="4109"/>
                    <a:pt x="5741" y="4126"/>
                    <a:pt x="5694" y="4160"/>
                  </a:cubicBezTo>
                  <a:lnTo>
                    <a:pt x="5545" y="4254"/>
                  </a:lnTo>
                  <a:cubicBezTo>
                    <a:pt x="5425" y="3810"/>
                    <a:pt x="4994" y="3487"/>
                    <a:pt x="4469" y="3487"/>
                  </a:cubicBezTo>
                  <a:cubicBezTo>
                    <a:pt x="4173" y="3487"/>
                    <a:pt x="3944" y="3285"/>
                    <a:pt x="3944" y="3030"/>
                  </a:cubicBezTo>
                  <a:cubicBezTo>
                    <a:pt x="3944" y="2787"/>
                    <a:pt x="4173" y="2585"/>
                    <a:pt x="4469" y="2585"/>
                  </a:cubicBezTo>
                  <a:cubicBezTo>
                    <a:pt x="4765" y="2585"/>
                    <a:pt x="5007" y="2787"/>
                    <a:pt x="5007" y="3030"/>
                  </a:cubicBezTo>
                  <a:cubicBezTo>
                    <a:pt x="5007" y="3204"/>
                    <a:pt x="5129" y="3326"/>
                    <a:pt x="5303" y="3326"/>
                  </a:cubicBezTo>
                  <a:cubicBezTo>
                    <a:pt x="5465" y="3326"/>
                    <a:pt x="5586" y="3204"/>
                    <a:pt x="5586" y="3030"/>
                  </a:cubicBezTo>
                  <a:cubicBezTo>
                    <a:pt x="5586" y="2558"/>
                    <a:pt x="5236" y="2154"/>
                    <a:pt x="4765" y="2034"/>
                  </a:cubicBezTo>
                  <a:lnTo>
                    <a:pt x="4765" y="1939"/>
                  </a:lnTo>
                  <a:cubicBezTo>
                    <a:pt x="4765" y="1777"/>
                    <a:pt x="4630" y="1657"/>
                    <a:pt x="4469" y="1657"/>
                  </a:cubicBezTo>
                  <a:cubicBezTo>
                    <a:pt x="4307" y="1657"/>
                    <a:pt x="4173" y="1777"/>
                    <a:pt x="4173" y="1939"/>
                  </a:cubicBezTo>
                  <a:lnTo>
                    <a:pt x="4173" y="2034"/>
                  </a:lnTo>
                  <a:cubicBezTo>
                    <a:pt x="3702" y="2154"/>
                    <a:pt x="3352" y="2558"/>
                    <a:pt x="3352" y="3030"/>
                  </a:cubicBezTo>
                  <a:cubicBezTo>
                    <a:pt x="3352" y="3608"/>
                    <a:pt x="3849" y="4079"/>
                    <a:pt x="4469" y="4079"/>
                  </a:cubicBezTo>
                  <a:cubicBezTo>
                    <a:pt x="4765" y="4079"/>
                    <a:pt x="5007" y="4281"/>
                    <a:pt x="5007" y="4537"/>
                  </a:cubicBezTo>
                  <a:cubicBezTo>
                    <a:pt x="5007" y="4577"/>
                    <a:pt x="5007" y="4604"/>
                    <a:pt x="5021" y="4645"/>
                  </a:cubicBezTo>
                  <a:lnTo>
                    <a:pt x="4469" y="5034"/>
                  </a:lnTo>
                  <a:lnTo>
                    <a:pt x="3257" y="4160"/>
                  </a:lnTo>
                  <a:cubicBezTo>
                    <a:pt x="3203" y="4126"/>
                    <a:pt x="3143" y="4109"/>
                    <a:pt x="3082" y="4109"/>
                  </a:cubicBezTo>
                  <a:cubicBezTo>
                    <a:pt x="3022" y="4109"/>
                    <a:pt x="2961" y="4126"/>
                    <a:pt x="2907" y="4160"/>
                  </a:cubicBezTo>
                  <a:lnTo>
                    <a:pt x="1683" y="5034"/>
                  </a:lnTo>
                  <a:lnTo>
                    <a:pt x="1495" y="4900"/>
                  </a:lnTo>
                  <a:cubicBezTo>
                    <a:pt x="1495" y="4887"/>
                    <a:pt x="1495" y="4873"/>
                    <a:pt x="1481" y="4873"/>
                  </a:cubicBezTo>
                  <a:cubicBezTo>
                    <a:pt x="1360" y="4523"/>
                    <a:pt x="1292" y="4146"/>
                    <a:pt x="1292" y="3769"/>
                  </a:cubicBezTo>
                  <a:cubicBezTo>
                    <a:pt x="1292" y="2020"/>
                    <a:pt x="2719" y="593"/>
                    <a:pt x="4469" y="593"/>
                  </a:cubicBezTo>
                  <a:close/>
                  <a:moveTo>
                    <a:pt x="5855" y="4765"/>
                  </a:moveTo>
                  <a:lnTo>
                    <a:pt x="7080" y="5641"/>
                  </a:lnTo>
                  <a:cubicBezTo>
                    <a:pt x="7134" y="5674"/>
                    <a:pt x="7194" y="5691"/>
                    <a:pt x="7255" y="5691"/>
                  </a:cubicBezTo>
                  <a:cubicBezTo>
                    <a:pt x="7315" y="5691"/>
                    <a:pt x="7376" y="5674"/>
                    <a:pt x="7430" y="5641"/>
                  </a:cubicBezTo>
                  <a:lnTo>
                    <a:pt x="8345" y="4981"/>
                  </a:lnTo>
                  <a:lnTo>
                    <a:pt x="8345" y="5223"/>
                  </a:lnTo>
                  <a:cubicBezTo>
                    <a:pt x="8345" y="5856"/>
                    <a:pt x="8251" y="6448"/>
                    <a:pt x="8076" y="6960"/>
                  </a:cubicBezTo>
                  <a:cubicBezTo>
                    <a:pt x="8063" y="6987"/>
                    <a:pt x="8049" y="7026"/>
                    <a:pt x="8049" y="7053"/>
                  </a:cubicBezTo>
                  <a:cubicBezTo>
                    <a:pt x="7471" y="8602"/>
                    <a:pt x="6165" y="9584"/>
                    <a:pt x="4469" y="9584"/>
                  </a:cubicBezTo>
                  <a:cubicBezTo>
                    <a:pt x="2180" y="9584"/>
                    <a:pt x="592" y="7794"/>
                    <a:pt x="592" y="5223"/>
                  </a:cubicBezTo>
                  <a:lnTo>
                    <a:pt x="592" y="4981"/>
                  </a:lnTo>
                  <a:lnTo>
                    <a:pt x="1521" y="5641"/>
                  </a:lnTo>
                  <a:cubicBezTo>
                    <a:pt x="1568" y="5674"/>
                    <a:pt x="1629" y="5691"/>
                    <a:pt x="1689" y="5691"/>
                  </a:cubicBezTo>
                  <a:cubicBezTo>
                    <a:pt x="1750" y="5691"/>
                    <a:pt x="1811" y="5674"/>
                    <a:pt x="1857" y="5641"/>
                  </a:cubicBezTo>
                  <a:lnTo>
                    <a:pt x="3083" y="4765"/>
                  </a:lnTo>
                  <a:lnTo>
                    <a:pt x="4307" y="5641"/>
                  </a:lnTo>
                  <a:cubicBezTo>
                    <a:pt x="4354" y="5674"/>
                    <a:pt x="4415" y="5691"/>
                    <a:pt x="4476" y="5691"/>
                  </a:cubicBezTo>
                  <a:cubicBezTo>
                    <a:pt x="4536" y="5691"/>
                    <a:pt x="4597" y="5674"/>
                    <a:pt x="4644" y="5641"/>
                  </a:cubicBezTo>
                  <a:lnTo>
                    <a:pt x="5855" y="4765"/>
                  </a:lnTo>
                  <a:close/>
                  <a:moveTo>
                    <a:pt x="13258" y="3527"/>
                  </a:moveTo>
                  <a:cubicBezTo>
                    <a:pt x="14671" y="5384"/>
                    <a:pt x="14913" y="7753"/>
                    <a:pt x="13783" y="8884"/>
                  </a:cubicBezTo>
                  <a:cubicBezTo>
                    <a:pt x="13310" y="9357"/>
                    <a:pt x="12613" y="9587"/>
                    <a:pt x="11824" y="9587"/>
                  </a:cubicBezTo>
                  <a:cubicBezTo>
                    <a:pt x="10750" y="9587"/>
                    <a:pt x="9505" y="9161"/>
                    <a:pt x="8426" y="8346"/>
                  </a:cubicBezTo>
                  <a:lnTo>
                    <a:pt x="8587" y="7350"/>
                  </a:lnTo>
                  <a:lnTo>
                    <a:pt x="9947" y="7040"/>
                  </a:lnTo>
                  <a:cubicBezTo>
                    <a:pt x="10068" y="7014"/>
                    <a:pt x="10149" y="6919"/>
                    <a:pt x="10176" y="6798"/>
                  </a:cubicBezTo>
                  <a:lnTo>
                    <a:pt x="10391" y="5479"/>
                  </a:lnTo>
                  <a:lnTo>
                    <a:pt x="11710" y="5264"/>
                  </a:lnTo>
                  <a:cubicBezTo>
                    <a:pt x="11832" y="5250"/>
                    <a:pt x="11925" y="5142"/>
                    <a:pt x="11952" y="5022"/>
                  </a:cubicBezTo>
                  <a:lnTo>
                    <a:pt x="12168" y="3703"/>
                  </a:lnTo>
                  <a:lnTo>
                    <a:pt x="13258" y="3527"/>
                  </a:lnTo>
                  <a:close/>
                  <a:moveTo>
                    <a:pt x="4469" y="1"/>
                  </a:moveTo>
                  <a:cubicBezTo>
                    <a:pt x="2396" y="1"/>
                    <a:pt x="700" y="1696"/>
                    <a:pt x="700" y="3769"/>
                  </a:cubicBezTo>
                  <a:cubicBezTo>
                    <a:pt x="700" y="3972"/>
                    <a:pt x="714" y="4160"/>
                    <a:pt x="741" y="4361"/>
                  </a:cubicBezTo>
                  <a:lnTo>
                    <a:pt x="511" y="4187"/>
                  </a:lnTo>
                  <a:cubicBezTo>
                    <a:pt x="463" y="4154"/>
                    <a:pt x="404" y="4136"/>
                    <a:pt x="344" y="4136"/>
                  </a:cubicBezTo>
                  <a:cubicBezTo>
                    <a:pt x="305" y="4136"/>
                    <a:pt x="266" y="4144"/>
                    <a:pt x="229" y="4160"/>
                  </a:cubicBezTo>
                  <a:cubicBezTo>
                    <a:pt x="122" y="4200"/>
                    <a:pt x="68" y="4295"/>
                    <a:pt x="54" y="4402"/>
                  </a:cubicBezTo>
                  <a:cubicBezTo>
                    <a:pt x="14" y="4672"/>
                    <a:pt x="0" y="4954"/>
                    <a:pt x="0" y="5223"/>
                  </a:cubicBezTo>
                  <a:cubicBezTo>
                    <a:pt x="0" y="6691"/>
                    <a:pt x="458" y="7942"/>
                    <a:pt x="1306" y="8844"/>
                  </a:cubicBezTo>
                  <a:cubicBezTo>
                    <a:pt x="1575" y="9140"/>
                    <a:pt x="1898" y="9382"/>
                    <a:pt x="2234" y="9584"/>
                  </a:cubicBezTo>
                  <a:lnTo>
                    <a:pt x="1723" y="9584"/>
                  </a:lnTo>
                  <a:cubicBezTo>
                    <a:pt x="1561" y="9584"/>
                    <a:pt x="1427" y="9718"/>
                    <a:pt x="1427" y="9880"/>
                  </a:cubicBezTo>
                  <a:cubicBezTo>
                    <a:pt x="1427" y="10041"/>
                    <a:pt x="1561" y="10176"/>
                    <a:pt x="1723" y="10176"/>
                  </a:cubicBezTo>
                  <a:lnTo>
                    <a:pt x="7537" y="10176"/>
                  </a:lnTo>
                  <a:cubicBezTo>
                    <a:pt x="7699" y="10176"/>
                    <a:pt x="7834" y="10041"/>
                    <a:pt x="7834" y="9880"/>
                  </a:cubicBezTo>
                  <a:cubicBezTo>
                    <a:pt x="7834" y="9718"/>
                    <a:pt x="7699" y="9584"/>
                    <a:pt x="7537" y="9584"/>
                  </a:cubicBezTo>
                  <a:lnTo>
                    <a:pt x="6703" y="9584"/>
                  </a:lnTo>
                  <a:cubicBezTo>
                    <a:pt x="7053" y="9382"/>
                    <a:pt x="7363" y="9140"/>
                    <a:pt x="7632" y="8844"/>
                  </a:cubicBezTo>
                  <a:cubicBezTo>
                    <a:pt x="7713" y="8763"/>
                    <a:pt x="7780" y="8683"/>
                    <a:pt x="7848" y="8602"/>
                  </a:cubicBezTo>
                  <a:cubicBezTo>
                    <a:pt x="7874" y="8642"/>
                    <a:pt x="7901" y="8683"/>
                    <a:pt x="7928" y="8709"/>
                  </a:cubicBezTo>
                  <a:cubicBezTo>
                    <a:pt x="8372" y="9059"/>
                    <a:pt x="8856" y="9356"/>
                    <a:pt x="9355" y="9584"/>
                  </a:cubicBezTo>
                  <a:lnTo>
                    <a:pt x="8883" y="9584"/>
                  </a:lnTo>
                  <a:cubicBezTo>
                    <a:pt x="8722" y="9584"/>
                    <a:pt x="8587" y="9718"/>
                    <a:pt x="8587" y="9880"/>
                  </a:cubicBezTo>
                  <a:cubicBezTo>
                    <a:pt x="8587" y="10041"/>
                    <a:pt x="8722" y="10176"/>
                    <a:pt x="8883" y="10176"/>
                  </a:cubicBezTo>
                  <a:lnTo>
                    <a:pt x="14267" y="10176"/>
                  </a:lnTo>
                  <a:cubicBezTo>
                    <a:pt x="14429" y="10176"/>
                    <a:pt x="14563" y="10041"/>
                    <a:pt x="14563" y="9880"/>
                  </a:cubicBezTo>
                  <a:cubicBezTo>
                    <a:pt x="14563" y="9718"/>
                    <a:pt x="14429" y="9584"/>
                    <a:pt x="14267" y="9584"/>
                  </a:cubicBezTo>
                  <a:lnTo>
                    <a:pt x="13863" y="9584"/>
                  </a:lnTo>
                  <a:cubicBezTo>
                    <a:pt x="13985" y="9503"/>
                    <a:pt x="14106" y="9409"/>
                    <a:pt x="14200" y="9302"/>
                  </a:cubicBezTo>
                  <a:cubicBezTo>
                    <a:pt x="14900" y="8602"/>
                    <a:pt x="15197" y="7538"/>
                    <a:pt x="15048" y="6314"/>
                  </a:cubicBezTo>
                  <a:cubicBezTo>
                    <a:pt x="14900" y="5183"/>
                    <a:pt x="14389" y="3985"/>
                    <a:pt x="13621" y="3030"/>
                  </a:cubicBezTo>
                  <a:cubicBezTo>
                    <a:pt x="13568" y="2954"/>
                    <a:pt x="13489" y="2914"/>
                    <a:pt x="13405" y="2914"/>
                  </a:cubicBezTo>
                  <a:cubicBezTo>
                    <a:pt x="13383" y="2914"/>
                    <a:pt x="13361" y="2916"/>
                    <a:pt x="13339" y="2922"/>
                  </a:cubicBezTo>
                  <a:lnTo>
                    <a:pt x="11859" y="3164"/>
                  </a:lnTo>
                  <a:cubicBezTo>
                    <a:pt x="11737" y="3177"/>
                    <a:pt x="11643" y="3272"/>
                    <a:pt x="11616" y="3406"/>
                  </a:cubicBezTo>
                  <a:lnTo>
                    <a:pt x="11401" y="4725"/>
                  </a:lnTo>
                  <a:lnTo>
                    <a:pt x="10082" y="4941"/>
                  </a:lnTo>
                  <a:cubicBezTo>
                    <a:pt x="9960" y="4954"/>
                    <a:pt x="9866" y="5048"/>
                    <a:pt x="9840" y="5183"/>
                  </a:cubicBezTo>
                  <a:lnTo>
                    <a:pt x="9624" y="6502"/>
                  </a:lnTo>
                  <a:lnTo>
                    <a:pt x="8776" y="6703"/>
                  </a:lnTo>
                  <a:cubicBezTo>
                    <a:pt x="8883" y="6246"/>
                    <a:pt x="8937" y="5748"/>
                    <a:pt x="8937" y="5223"/>
                  </a:cubicBezTo>
                  <a:cubicBezTo>
                    <a:pt x="8937" y="4954"/>
                    <a:pt x="8924" y="4672"/>
                    <a:pt x="8897" y="4402"/>
                  </a:cubicBezTo>
                  <a:cubicBezTo>
                    <a:pt x="8883" y="4295"/>
                    <a:pt x="8817" y="4200"/>
                    <a:pt x="8722" y="4160"/>
                  </a:cubicBezTo>
                  <a:cubicBezTo>
                    <a:pt x="8685" y="4144"/>
                    <a:pt x="8646" y="4136"/>
                    <a:pt x="8606" y="4136"/>
                  </a:cubicBezTo>
                  <a:cubicBezTo>
                    <a:pt x="8545" y="4136"/>
                    <a:pt x="8483" y="4154"/>
                    <a:pt x="8426" y="4187"/>
                  </a:cubicBezTo>
                  <a:lnTo>
                    <a:pt x="8197" y="4361"/>
                  </a:lnTo>
                  <a:cubicBezTo>
                    <a:pt x="8224" y="4173"/>
                    <a:pt x="8237" y="3972"/>
                    <a:pt x="8237" y="3769"/>
                  </a:cubicBezTo>
                  <a:cubicBezTo>
                    <a:pt x="8237" y="1696"/>
                    <a:pt x="6555" y="1"/>
                    <a:pt x="44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1317938" y="3321900"/>
              <a:ext cx="14500" cy="14825"/>
            </a:xfrm>
            <a:custGeom>
              <a:avLst/>
              <a:gdLst/>
              <a:ahLst/>
              <a:cxnLst/>
              <a:rect l="l" t="t" r="r" b="b"/>
              <a:pathLst>
                <a:path w="580" h="593" extrusionOk="0">
                  <a:moveTo>
                    <a:pt x="283" y="0"/>
                  </a:moveTo>
                  <a:cubicBezTo>
                    <a:pt x="122" y="0"/>
                    <a:pt x="0" y="135"/>
                    <a:pt x="0" y="296"/>
                  </a:cubicBezTo>
                  <a:cubicBezTo>
                    <a:pt x="0" y="458"/>
                    <a:pt x="122" y="593"/>
                    <a:pt x="283" y="593"/>
                  </a:cubicBezTo>
                  <a:cubicBezTo>
                    <a:pt x="445" y="593"/>
                    <a:pt x="579" y="458"/>
                    <a:pt x="579" y="296"/>
                  </a:cubicBezTo>
                  <a:cubicBezTo>
                    <a:pt x="579" y="135"/>
                    <a:pt x="445"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5" name="Google Shape;2745;p63"/>
          <p:cNvGrpSpPr/>
          <p:nvPr/>
        </p:nvGrpSpPr>
        <p:grpSpPr>
          <a:xfrm>
            <a:off x="2037379" y="2646663"/>
            <a:ext cx="339072" cy="303367"/>
            <a:chOff x="1751988" y="3039575"/>
            <a:chExt cx="377250" cy="337525"/>
          </a:xfrm>
        </p:grpSpPr>
        <p:sp>
          <p:nvSpPr>
            <p:cNvPr id="2746" name="Google Shape;2746;p63"/>
            <p:cNvSpPr/>
            <p:nvPr/>
          </p:nvSpPr>
          <p:spPr>
            <a:xfrm>
              <a:off x="1942813" y="3120325"/>
              <a:ext cx="14825" cy="14500"/>
            </a:xfrm>
            <a:custGeom>
              <a:avLst/>
              <a:gdLst/>
              <a:ahLst/>
              <a:cxnLst/>
              <a:rect l="l" t="t" r="r" b="b"/>
              <a:pathLst>
                <a:path w="593" h="580" extrusionOk="0">
                  <a:moveTo>
                    <a:pt x="296" y="0"/>
                  </a:moveTo>
                  <a:cubicBezTo>
                    <a:pt x="135" y="0"/>
                    <a:pt x="0" y="122"/>
                    <a:pt x="0" y="284"/>
                  </a:cubicBezTo>
                  <a:cubicBezTo>
                    <a:pt x="0" y="458"/>
                    <a:pt x="135" y="580"/>
                    <a:pt x="296" y="580"/>
                  </a:cubicBezTo>
                  <a:cubicBezTo>
                    <a:pt x="458" y="580"/>
                    <a:pt x="592" y="458"/>
                    <a:pt x="592" y="284"/>
                  </a:cubicBezTo>
                  <a:cubicBezTo>
                    <a:pt x="592" y="122"/>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1971738" y="3120325"/>
              <a:ext cx="73700" cy="14500"/>
            </a:xfrm>
            <a:custGeom>
              <a:avLst/>
              <a:gdLst/>
              <a:ahLst/>
              <a:cxnLst/>
              <a:rect l="l" t="t" r="r" b="b"/>
              <a:pathLst>
                <a:path w="2948" h="580" extrusionOk="0">
                  <a:moveTo>
                    <a:pt x="297" y="0"/>
                  </a:moveTo>
                  <a:cubicBezTo>
                    <a:pt x="135" y="0"/>
                    <a:pt x="1" y="122"/>
                    <a:pt x="1" y="284"/>
                  </a:cubicBezTo>
                  <a:cubicBezTo>
                    <a:pt x="1" y="458"/>
                    <a:pt x="135" y="580"/>
                    <a:pt x="297" y="580"/>
                  </a:cubicBezTo>
                  <a:lnTo>
                    <a:pt x="2652" y="580"/>
                  </a:lnTo>
                  <a:cubicBezTo>
                    <a:pt x="2813" y="580"/>
                    <a:pt x="2948" y="458"/>
                    <a:pt x="2948" y="284"/>
                  </a:cubicBezTo>
                  <a:cubicBezTo>
                    <a:pt x="2948" y="122"/>
                    <a:pt x="2813" y="0"/>
                    <a:pt x="2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3"/>
            <p:cNvSpPr/>
            <p:nvPr/>
          </p:nvSpPr>
          <p:spPr>
            <a:xfrm>
              <a:off x="1946488" y="3322575"/>
              <a:ext cx="14825" cy="14825"/>
            </a:xfrm>
            <a:custGeom>
              <a:avLst/>
              <a:gdLst/>
              <a:ahLst/>
              <a:cxnLst/>
              <a:rect l="l" t="t" r="r" b="b"/>
              <a:pathLst>
                <a:path w="593" h="593" extrusionOk="0">
                  <a:moveTo>
                    <a:pt x="297" y="0"/>
                  </a:moveTo>
                  <a:cubicBezTo>
                    <a:pt x="216" y="0"/>
                    <a:pt x="149" y="27"/>
                    <a:pt x="95" y="81"/>
                  </a:cubicBezTo>
                  <a:cubicBezTo>
                    <a:pt x="42" y="135"/>
                    <a:pt x="1" y="216"/>
                    <a:pt x="1" y="296"/>
                  </a:cubicBezTo>
                  <a:cubicBezTo>
                    <a:pt x="1" y="363"/>
                    <a:pt x="42" y="444"/>
                    <a:pt x="95" y="498"/>
                  </a:cubicBezTo>
                  <a:cubicBezTo>
                    <a:pt x="149" y="552"/>
                    <a:pt x="216" y="592"/>
                    <a:pt x="297" y="592"/>
                  </a:cubicBezTo>
                  <a:cubicBezTo>
                    <a:pt x="378" y="592"/>
                    <a:pt x="445" y="552"/>
                    <a:pt x="512" y="498"/>
                  </a:cubicBezTo>
                  <a:cubicBezTo>
                    <a:pt x="566" y="444"/>
                    <a:pt x="593" y="363"/>
                    <a:pt x="593" y="296"/>
                  </a:cubicBezTo>
                  <a:cubicBezTo>
                    <a:pt x="593" y="216"/>
                    <a:pt x="566" y="135"/>
                    <a:pt x="512" y="81"/>
                  </a:cubicBezTo>
                  <a:cubicBezTo>
                    <a:pt x="445"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1751988" y="3039575"/>
              <a:ext cx="331500" cy="297825"/>
            </a:xfrm>
            <a:custGeom>
              <a:avLst/>
              <a:gdLst/>
              <a:ahLst/>
              <a:cxnLst/>
              <a:rect l="l" t="t" r="r" b="b"/>
              <a:pathLst>
                <a:path w="13260" h="11913" extrusionOk="0">
                  <a:moveTo>
                    <a:pt x="8723" y="592"/>
                  </a:moveTo>
                  <a:cubicBezTo>
                    <a:pt x="8777" y="592"/>
                    <a:pt x="8818" y="633"/>
                    <a:pt x="8818" y="687"/>
                  </a:cubicBezTo>
                  <a:lnTo>
                    <a:pt x="8818" y="2006"/>
                  </a:lnTo>
                  <a:lnTo>
                    <a:pt x="4457" y="2006"/>
                  </a:lnTo>
                  <a:lnTo>
                    <a:pt x="4457" y="687"/>
                  </a:lnTo>
                  <a:cubicBezTo>
                    <a:pt x="4457" y="633"/>
                    <a:pt x="4497" y="592"/>
                    <a:pt x="4550" y="592"/>
                  </a:cubicBezTo>
                  <a:close/>
                  <a:moveTo>
                    <a:pt x="12680" y="2598"/>
                  </a:moveTo>
                  <a:lnTo>
                    <a:pt x="12680" y="3783"/>
                  </a:lnTo>
                  <a:cubicBezTo>
                    <a:pt x="12680" y="4334"/>
                    <a:pt x="12465" y="4846"/>
                    <a:pt x="12075" y="5236"/>
                  </a:cubicBezTo>
                  <a:cubicBezTo>
                    <a:pt x="11684" y="5626"/>
                    <a:pt x="11160" y="5842"/>
                    <a:pt x="10607" y="5842"/>
                  </a:cubicBezTo>
                  <a:lnTo>
                    <a:pt x="7849" y="5842"/>
                  </a:lnTo>
                  <a:lnTo>
                    <a:pt x="7849" y="5249"/>
                  </a:lnTo>
                  <a:cubicBezTo>
                    <a:pt x="7849" y="5048"/>
                    <a:pt x="7673" y="4873"/>
                    <a:pt x="7458" y="4873"/>
                  </a:cubicBezTo>
                  <a:lnTo>
                    <a:pt x="5816" y="4873"/>
                  </a:lnTo>
                  <a:cubicBezTo>
                    <a:pt x="5600" y="4873"/>
                    <a:pt x="5426" y="5048"/>
                    <a:pt x="5426" y="5249"/>
                  </a:cubicBezTo>
                  <a:lnTo>
                    <a:pt x="5426" y="5842"/>
                  </a:lnTo>
                  <a:lnTo>
                    <a:pt x="2653" y="5842"/>
                  </a:lnTo>
                  <a:cubicBezTo>
                    <a:pt x="1522" y="5842"/>
                    <a:pt x="593" y="4913"/>
                    <a:pt x="593" y="3783"/>
                  </a:cubicBezTo>
                  <a:lnTo>
                    <a:pt x="593" y="2598"/>
                  </a:lnTo>
                  <a:close/>
                  <a:moveTo>
                    <a:pt x="7256" y="5465"/>
                  </a:moveTo>
                  <a:lnTo>
                    <a:pt x="7256" y="6434"/>
                  </a:lnTo>
                  <a:cubicBezTo>
                    <a:pt x="7256" y="6771"/>
                    <a:pt x="6973" y="7053"/>
                    <a:pt x="6637" y="7053"/>
                  </a:cubicBezTo>
                  <a:cubicBezTo>
                    <a:pt x="6300" y="7053"/>
                    <a:pt x="6018" y="6771"/>
                    <a:pt x="6018" y="6434"/>
                  </a:cubicBezTo>
                  <a:lnTo>
                    <a:pt x="6018" y="5465"/>
                  </a:lnTo>
                  <a:close/>
                  <a:moveTo>
                    <a:pt x="4550" y="0"/>
                  </a:moveTo>
                  <a:cubicBezTo>
                    <a:pt x="4173" y="0"/>
                    <a:pt x="3864" y="310"/>
                    <a:pt x="3864" y="687"/>
                  </a:cubicBezTo>
                  <a:lnTo>
                    <a:pt x="3864" y="2006"/>
                  </a:lnTo>
                  <a:lnTo>
                    <a:pt x="297" y="2006"/>
                  </a:lnTo>
                  <a:cubicBezTo>
                    <a:pt x="136" y="2006"/>
                    <a:pt x="1" y="2141"/>
                    <a:pt x="1" y="2302"/>
                  </a:cubicBezTo>
                  <a:lnTo>
                    <a:pt x="1" y="2369"/>
                  </a:lnTo>
                  <a:lnTo>
                    <a:pt x="1" y="3783"/>
                  </a:lnTo>
                  <a:lnTo>
                    <a:pt x="1" y="11024"/>
                  </a:lnTo>
                  <a:cubicBezTo>
                    <a:pt x="1" y="11509"/>
                    <a:pt x="405" y="11912"/>
                    <a:pt x="889" y="11912"/>
                  </a:cubicBezTo>
                  <a:lnTo>
                    <a:pt x="6637" y="11912"/>
                  </a:lnTo>
                  <a:cubicBezTo>
                    <a:pt x="6799" y="11912"/>
                    <a:pt x="6933" y="11778"/>
                    <a:pt x="6933" y="11616"/>
                  </a:cubicBezTo>
                  <a:cubicBezTo>
                    <a:pt x="6933" y="11455"/>
                    <a:pt x="6799" y="11320"/>
                    <a:pt x="6637" y="11320"/>
                  </a:cubicBezTo>
                  <a:lnTo>
                    <a:pt x="889" y="11320"/>
                  </a:lnTo>
                  <a:cubicBezTo>
                    <a:pt x="728" y="11320"/>
                    <a:pt x="593" y="11186"/>
                    <a:pt x="593" y="11024"/>
                  </a:cubicBezTo>
                  <a:lnTo>
                    <a:pt x="593" y="5452"/>
                  </a:lnTo>
                  <a:cubicBezTo>
                    <a:pt x="1078" y="6044"/>
                    <a:pt x="1832" y="6434"/>
                    <a:pt x="2653" y="6434"/>
                  </a:cubicBezTo>
                  <a:lnTo>
                    <a:pt x="5426" y="6434"/>
                  </a:lnTo>
                  <a:cubicBezTo>
                    <a:pt x="5426" y="7094"/>
                    <a:pt x="5964" y="7645"/>
                    <a:pt x="6637" y="7645"/>
                  </a:cubicBezTo>
                  <a:cubicBezTo>
                    <a:pt x="7296" y="7645"/>
                    <a:pt x="7849" y="7094"/>
                    <a:pt x="7849" y="6434"/>
                  </a:cubicBezTo>
                  <a:lnTo>
                    <a:pt x="10607" y="6434"/>
                  </a:lnTo>
                  <a:cubicBezTo>
                    <a:pt x="11321" y="6434"/>
                    <a:pt x="11980" y="6152"/>
                    <a:pt x="12492" y="5653"/>
                  </a:cubicBezTo>
                  <a:cubicBezTo>
                    <a:pt x="12559" y="5586"/>
                    <a:pt x="12613" y="5519"/>
                    <a:pt x="12680" y="5452"/>
                  </a:cubicBezTo>
                  <a:lnTo>
                    <a:pt x="12680" y="6757"/>
                  </a:lnTo>
                  <a:cubicBezTo>
                    <a:pt x="12680" y="6918"/>
                    <a:pt x="12802" y="7040"/>
                    <a:pt x="12963" y="7040"/>
                  </a:cubicBezTo>
                  <a:cubicBezTo>
                    <a:pt x="13125" y="7040"/>
                    <a:pt x="13259" y="6918"/>
                    <a:pt x="13259" y="6757"/>
                  </a:cubicBezTo>
                  <a:lnTo>
                    <a:pt x="13259" y="3783"/>
                  </a:lnTo>
                  <a:lnTo>
                    <a:pt x="13259" y="2369"/>
                  </a:lnTo>
                  <a:lnTo>
                    <a:pt x="13259" y="2302"/>
                  </a:lnTo>
                  <a:cubicBezTo>
                    <a:pt x="13259" y="2141"/>
                    <a:pt x="13125" y="2006"/>
                    <a:pt x="12963" y="2006"/>
                  </a:cubicBezTo>
                  <a:lnTo>
                    <a:pt x="9410" y="2006"/>
                  </a:lnTo>
                  <a:lnTo>
                    <a:pt x="9410" y="687"/>
                  </a:lnTo>
                  <a:cubicBezTo>
                    <a:pt x="9410" y="310"/>
                    <a:pt x="9100" y="0"/>
                    <a:pt x="8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2030613" y="3258950"/>
              <a:ext cx="46825" cy="85850"/>
            </a:xfrm>
            <a:custGeom>
              <a:avLst/>
              <a:gdLst/>
              <a:ahLst/>
              <a:cxnLst/>
              <a:rect l="l" t="t" r="r" b="b"/>
              <a:pathLst>
                <a:path w="1873" h="3434" extrusionOk="0">
                  <a:moveTo>
                    <a:pt x="943" y="1"/>
                  </a:moveTo>
                  <a:cubicBezTo>
                    <a:pt x="781" y="1"/>
                    <a:pt x="647" y="135"/>
                    <a:pt x="647" y="297"/>
                  </a:cubicBezTo>
                  <a:lnTo>
                    <a:pt x="647" y="311"/>
                  </a:lnTo>
                  <a:cubicBezTo>
                    <a:pt x="270" y="432"/>
                    <a:pt x="1" y="755"/>
                    <a:pt x="1" y="1145"/>
                  </a:cubicBezTo>
                  <a:cubicBezTo>
                    <a:pt x="1" y="1630"/>
                    <a:pt x="418" y="2020"/>
                    <a:pt x="943" y="2020"/>
                  </a:cubicBezTo>
                  <a:cubicBezTo>
                    <a:pt x="1131" y="2020"/>
                    <a:pt x="1293" y="2154"/>
                    <a:pt x="1293" y="2316"/>
                  </a:cubicBezTo>
                  <a:cubicBezTo>
                    <a:pt x="1293" y="2477"/>
                    <a:pt x="1131" y="2599"/>
                    <a:pt x="943" y="2599"/>
                  </a:cubicBezTo>
                  <a:cubicBezTo>
                    <a:pt x="741" y="2599"/>
                    <a:pt x="593" y="2477"/>
                    <a:pt x="593" y="2316"/>
                  </a:cubicBezTo>
                  <a:cubicBezTo>
                    <a:pt x="593" y="2154"/>
                    <a:pt x="458" y="2020"/>
                    <a:pt x="297" y="2020"/>
                  </a:cubicBezTo>
                  <a:cubicBezTo>
                    <a:pt x="135" y="2020"/>
                    <a:pt x="1" y="2154"/>
                    <a:pt x="1" y="2316"/>
                  </a:cubicBezTo>
                  <a:cubicBezTo>
                    <a:pt x="1" y="2707"/>
                    <a:pt x="270" y="3030"/>
                    <a:pt x="647" y="3150"/>
                  </a:cubicBezTo>
                  <a:cubicBezTo>
                    <a:pt x="647" y="3299"/>
                    <a:pt x="781" y="3434"/>
                    <a:pt x="943" y="3434"/>
                  </a:cubicBezTo>
                  <a:cubicBezTo>
                    <a:pt x="1104" y="3434"/>
                    <a:pt x="1226" y="3299"/>
                    <a:pt x="1239" y="3150"/>
                  </a:cubicBezTo>
                  <a:cubicBezTo>
                    <a:pt x="1603" y="3030"/>
                    <a:pt x="1872" y="2707"/>
                    <a:pt x="1872" y="2316"/>
                  </a:cubicBezTo>
                  <a:cubicBezTo>
                    <a:pt x="1872" y="1831"/>
                    <a:pt x="1454" y="1428"/>
                    <a:pt x="943" y="1428"/>
                  </a:cubicBezTo>
                  <a:cubicBezTo>
                    <a:pt x="741" y="1428"/>
                    <a:pt x="593" y="1307"/>
                    <a:pt x="593" y="1145"/>
                  </a:cubicBezTo>
                  <a:cubicBezTo>
                    <a:pt x="593" y="984"/>
                    <a:pt x="741" y="849"/>
                    <a:pt x="943" y="849"/>
                  </a:cubicBezTo>
                  <a:cubicBezTo>
                    <a:pt x="1131" y="849"/>
                    <a:pt x="1293" y="984"/>
                    <a:pt x="1293" y="1145"/>
                  </a:cubicBezTo>
                  <a:cubicBezTo>
                    <a:pt x="1293" y="1307"/>
                    <a:pt x="1414" y="1442"/>
                    <a:pt x="1589" y="1442"/>
                  </a:cubicBezTo>
                  <a:cubicBezTo>
                    <a:pt x="1750" y="1442"/>
                    <a:pt x="1872" y="1307"/>
                    <a:pt x="1872" y="1145"/>
                  </a:cubicBezTo>
                  <a:cubicBezTo>
                    <a:pt x="1872" y="755"/>
                    <a:pt x="1603" y="432"/>
                    <a:pt x="1239" y="311"/>
                  </a:cubicBezTo>
                  <a:lnTo>
                    <a:pt x="1239" y="297"/>
                  </a:lnTo>
                  <a:cubicBezTo>
                    <a:pt x="1239" y="135"/>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3"/>
            <p:cNvSpPr/>
            <p:nvPr/>
          </p:nvSpPr>
          <p:spPr>
            <a:xfrm>
              <a:off x="1979138" y="3226650"/>
              <a:ext cx="150100" cy="150450"/>
            </a:xfrm>
            <a:custGeom>
              <a:avLst/>
              <a:gdLst/>
              <a:ahLst/>
              <a:cxnLst/>
              <a:rect l="l" t="t" r="r" b="b"/>
              <a:pathLst>
                <a:path w="6004" h="6018" extrusionOk="0">
                  <a:moveTo>
                    <a:pt x="3002" y="593"/>
                  </a:moveTo>
                  <a:cubicBezTo>
                    <a:pt x="4335" y="593"/>
                    <a:pt x="5412" y="1684"/>
                    <a:pt x="5412" y="3003"/>
                  </a:cubicBezTo>
                  <a:cubicBezTo>
                    <a:pt x="5412" y="4335"/>
                    <a:pt x="4335" y="5425"/>
                    <a:pt x="3002" y="5425"/>
                  </a:cubicBezTo>
                  <a:cubicBezTo>
                    <a:pt x="1670" y="5425"/>
                    <a:pt x="579" y="4335"/>
                    <a:pt x="579" y="3003"/>
                  </a:cubicBezTo>
                  <a:cubicBezTo>
                    <a:pt x="579" y="1684"/>
                    <a:pt x="1670" y="593"/>
                    <a:pt x="3002" y="593"/>
                  </a:cubicBezTo>
                  <a:close/>
                  <a:moveTo>
                    <a:pt x="3002" y="1"/>
                  </a:moveTo>
                  <a:cubicBezTo>
                    <a:pt x="1347" y="1"/>
                    <a:pt x="1" y="1347"/>
                    <a:pt x="1" y="3003"/>
                  </a:cubicBezTo>
                  <a:cubicBezTo>
                    <a:pt x="1" y="4672"/>
                    <a:pt x="1347" y="6018"/>
                    <a:pt x="3002" y="6018"/>
                  </a:cubicBezTo>
                  <a:cubicBezTo>
                    <a:pt x="4658" y="6018"/>
                    <a:pt x="6004" y="4672"/>
                    <a:pt x="6004" y="3003"/>
                  </a:cubicBezTo>
                  <a:cubicBezTo>
                    <a:pt x="6004" y="1347"/>
                    <a:pt x="4658" y="1"/>
                    <a:pt x="30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3"/>
            <p:cNvSpPr/>
            <p:nvPr/>
          </p:nvSpPr>
          <p:spPr>
            <a:xfrm>
              <a:off x="2004363" y="3294625"/>
              <a:ext cx="14525" cy="14825"/>
            </a:xfrm>
            <a:custGeom>
              <a:avLst/>
              <a:gdLst/>
              <a:ahLst/>
              <a:cxnLst/>
              <a:rect l="l" t="t" r="r" b="b"/>
              <a:pathLst>
                <a:path w="581" h="593" extrusionOk="0">
                  <a:moveTo>
                    <a:pt x="297" y="1"/>
                  </a:moveTo>
                  <a:cubicBezTo>
                    <a:pt x="216" y="1"/>
                    <a:pt x="135" y="41"/>
                    <a:pt x="82" y="95"/>
                  </a:cubicBezTo>
                  <a:cubicBezTo>
                    <a:pt x="28" y="149"/>
                    <a:pt x="1" y="230"/>
                    <a:pt x="1" y="297"/>
                  </a:cubicBezTo>
                  <a:cubicBezTo>
                    <a:pt x="1" y="377"/>
                    <a:pt x="28" y="458"/>
                    <a:pt x="82" y="512"/>
                  </a:cubicBezTo>
                  <a:cubicBezTo>
                    <a:pt x="135" y="566"/>
                    <a:pt x="216" y="593"/>
                    <a:pt x="297" y="593"/>
                  </a:cubicBezTo>
                  <a:cubicBezTo>
                    <a:pt x="365" y="593"/>
                    <a:pt x="445" y="566"/>
                    <a:pt x="499" y="512"/>
                  </a:cubicBezTo>
                  <a:cubicBezTo>
                    <a:pt x="553" y="458"/>
                    <a:pt x="580" y="377"/>
                    <a:pt x="580" y="297"/>
                  </a:cubicBezTo>
                  <a:cubicBezTo>
                    <a:pt x="580" y="230"/>
                    <a:pt x="553" y="149"/>
                    <a:pt x="499" y="95"/>
                  </a:cubicBezTo>
                  <a:cubicBezTo>
                    <a:pt x="445" y="41"/>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2089163" y="3294625"/>
              <a:ext cx="14825" cy="14825"/>
            </a:xfrm>
            <a:custGeom>
              <a:avLst/>
              <a:gdLst/>
              <a:ahLst/>
              <a:cxnLst/>
              <a:rect l="l" t="t" r="r" b="b"/>
              <a:pathLst>
                <a:path w="593" h="593" extrusionOk="0">
                  <a:moveTo>
                    <a:pt x="297" y="1"/>
                  </a:moveTo>
                  <a:cubicBezTo>
                    <a:pt x="216" y="1"/>
                    <a:pt x="149" y="41"/>
                    <a:pt x="81" y="95"/>
                  </a:cubicBezTo>
                  <a:cubicBezTo>
                    <a:pt x="28" y="149"/>
                    <a:pt x="1" y="230"/>
                    <a:pt x="1" y="297"/>
                  </a:cubicBezTo>
                  <a:cubicBezTo>
                    <a:pt x="1" y="377"/>
                    <a:pt x="28" y="458"/>
                    <a:pt x="81" y="512"/>
                  </a:cubicBezTo>
                  <a:cubicBezTo>
                    <a:pt x="149" y="566"/>
                    <a:pt x="216" y="593"/>
                    <a:pt x="297" y="593"/>
                  </a:cubicBezTo>
                  <a:cubicBezTo>
                    <a:pt x="377" y="593"/>
                    <a:pt x="445" y="566"/>
                    <a:pt x="499" y="512"/>
                  </a:cubicBezTo>
                  <a:cubicBezTo>
                    <a:pt x="553" y="458"/>
                    <a:pt x="593" y="377"/>
                    <a:pt x="593" y="297"/>
                  </a:cubicBezTo>
                  <a:cubicBezTo>
                    <a:pt x="593" y="230"/>
                    <a:pt x="553" y="149"/>
                    <a:pt x="499" y="95"/>
                  </a:cubicBezTo>
                  <a:cubicBezTo>
                    <a:pt x="445" y="41"/>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63"/>
          <p:cNvGrpSpPr/>
          <p:nvPr/>
        </p:nvGrpSpPr>
        <p:grpSpPr>
          <a:xfrm>
            <a:off x="2712737" y="2673268"/>
            <a:ext cx="341184" cy="250159"/>
            <a:chOff x="2503388" y="3069175"/>
            <a:chExt cx="379600" cy="278325"/>
          </a:xfrm>
        </p:grpSpPr>
        <p:sp>
          <p:nvSpPr>
            <p:cNvPr id="2755" name="Google Shape;2755;p63"/>
            <p:cNvSpPr/>
            <p:nvPr/>
          </p:nvSpPr>
          <p:spPr>
            <a:xfrm>
              <a:off x="2735913" y="3246525"/>
              <a:ext cx="14825" cy="14475"/>
            </a:xfrm>
            <a:custGeom>
              <a:avLst/>
              <a:gdLst/>
              <a:ahLst/>
              <a:cxnLst/>
              <a:rect l="l" t="t" r="r" b="b"/>
              <a:pathLst>
                <a:path w="593" h="579" extrusionOk="0">
                  <a:moveTo>
                    <a:pt x="296" y="0"/>
                  </a:moveTo>
                  <a:cubicBezTo>
                    <a:pt x="215" y="0"/>
                    <a:pt x="135" y="27"/>
                    <a:pt x="81" y="81"/>
                  </a:cubicBezTo>
                  <a:cubicBezTo>
                    <a:pt x="27" y="135"/>
                    <a:pt x="0" y="216"/>
                    <a:pt x="0" y="296"/>
                  </a:cubicBezTo>
                  <a:cubicBezTo>
                    <a:pt x="0" y="363"/>
                    <a:pt x="27" y="444"/>
                    <a:pt x="81" y="498"/>
                  </a:cubicBezTo>
                  <a:cubicBezTo>
                    <a:pt x="135" y="552"/>
                    <a:pt x="215" y="579"/>
                    <a:pt x="296" y="579"/>
                  </a:cubicBezTo>
                  <a:cubicBezTo>
                    <a:pt x="364" y="579"/>
                    <a:pt x="445" y="552"/>
                    <a:pt x="499" y="498"/>
                  </a:cubicBezTo>
                  <a:cubicBezTo>
                    <a:pt x="552" y="444"/>
                    <a:pt x="592" y="363"/>
                    <a:pt x="592" y="296"/>
                  </a:cubicBezTo>
                  <a:cubicBezTo>
                    <a:pt x="592" y="216"/>
                    <a:pt x="552"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3"/>
            <p:cNvSpPr/>
            <p:nvPr/>
          </p:nvSpPr>
          <p:spPr>
            <a:xfrm>
              <a:off x="2593238" y="3246525"/>
              <a:ext cx="14825" cy="14475"/>
            </a:xfrm>
            <a:custGeom>
              <a:avLst/>
              <a:gdLst/>
              <a:ahLst/>
              <a:cxnLst/>
              <a:rect l="l" t="t" r="r" b="b"/>
              <a:pathLst>
                <a:path w="593" h="579" extrusionOk="0">
                  <a:moveTo>
                    <a:pt x="296" y="0"/>
                  </a:moveTo>
                  <a:cubicBezTo>
                    <a:pt x="216" y="0"/>
                    <a:pt x="149" y="27"/>
                    <a:pt x="95" y="81"/>
                  </a:cubicBezTo>
                  <a:cubicBezTo>
                    <a:pt x="41" y="135"/>
                    <a:pt x="0" y="216"/>
                    <a:pt x="0" y="296"/>
                  </a:cubicBezTo>
                  <a:cubicBezTo>
                    <a:pt x="0" y="363"/>
                    <a:pt x="41" y="444"/>
                    <a:pt x="95" y="498"/>
                  </a:cubicBezTo>
                  <a:cubicBezTo>
                    <a:pt x="149" y="552"/>
                    <a:pt x="216" y="579"/>
                    <a:pt x="296" y="579"/>
                  </a:cubicBezTo>
                  <a:cubicBezTo>
                    <a:pt x="377" y="579"/>
                    <a:pt x="458" y="552"/>
                    <a:pt x="512" y="498"/>
                  </a:cubicBezTo>
                  <a:cubicBezTo>
                    <a:pt x="565" y="444"/>
                    <a:pt x="592" y="363"/>
                    <a:pt x="592" y="296"/>
                  </a:cubicBezTo>
                  <a:cubicBezTo>
                    <a:pt x="592" y="216"/>
                    <a:pt x="565" y="135"/>
                    <a:pt x="512" y="81"/>
                  </a:cubicBezTo>
                  <a:cubicBezTo>
                    <a:pt x="458"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2719088" y="3332675"/>
              <a:ext cx="14825" cy="14825"/>
            </a:xfrm>
            <a:custGeom>
              <a:avLst/>
              <a:gdLst/>
              <a:ahLst/>
              <a:cxnLst/>
              <a:rect l="l" t="t" r="r" b="b"/>
              <a:pathLst>
                <a:path w="593" h="593" extrusionOk="0">
                  <a:moveTo>
                    <a:pt x="296" y="0"/>
                  </a:moveTo>
                  <a:cubicBezTo>
                    <a:pt x="229" y="0"/>
                    <a:pt x="149" y="40"/>
                    <a:pt x="95" y="94"/>
                  </a:cubicBezTo>
                  <a:cubicBezTo>
                    <a:pt x="41" y="148"/>
                    <a:pt x="0" y="215"/>
                    <a:pt x="0" y="296"/>
                  </a:cubicBezTo>
                  <a:cubicBezTo>
                    <a:pt x="0" y="377"/>
                    <a:pt x="41" y="458"/>
                    <a:pt x="95" y="511"/>
                  </a:cubicBezTo>
                  <a:cubicBezTo>
                    <a:pt x="149" y="565"/>
                    <a:pt x="229" y="592"/>
                    <a:pt x="296" y="592"/>
                  </a:cubicBezTo>
                  <a:cubicBezTo>
                    <a:pt x="377" y="592"/>
                    <a:pt x="458" y="565"/>
                    <a:pt x="512" y="511"/>
                  </a:cubicBezTo>
                  <a:cubicBezTo>
                    <a:pt x="565" y="458"/>
                    <a:pt x="592" y="377"/>
                    <a:pt x="592" y="296"/>
                  </a:cubicBezTo>
                  <a:cubicBezTo>
                    <a:pt x="592" y="215"/>
                    <a:pt x="565" y="148"/>
                    <a:pt x="512" y="94"/>
                  </a:cubicBezTo>
                  <a:cubicBezTo>
                    <a:pt x="458" y="40"/>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2503388" y="3069175"/>
              <a:ext cx="337200" cy="278325"/>
            </a:xfrm>
            <a:custGeom>
              <a:avLst/>
              <a:gdLst/>
              <a:ahLst/>
              <a:cxnLst/>
              <a:rect l="l" t="t" r="r" b="b"/>
              <a:pathLst>
                <a:path w="13488" h="11133" extrusionOk="0">
                  <a:moveTo>
                    <a:pt x="2101" y="3891"/>
                  </a:moveTo>
                  <a:cubicBezTo>
                    <a:pt x="1979" y="4658"/>
                    <a:pt x="1360" y="5277"/>
                    <a:pt x="593" y="5398"/>
                  </a:cubicBezTo>
                  <a:lnTo>
                    <a:pt x="593" y="3891"/>
                  </a:lnTo>
                  <a:close/>
                  <a:moveTo>
                    <a:pt x="593" y="9033"/>
                  </a:moveTo>
                  <a:cubicBezTo>
                    <a:pt x="1360" y="9153"/>
                    <a:pt x="1979" y="9772"/>
                    <a:pt x="2101" y="10540"/>
                  </a:cubicBezTo>
                  <a:lnTo>
                    <a:pt x="593" y="10540"/>
                  </a:lnTo>
                  <a:lnTo>
                    <a:pt x="593" y="9033"/>
                  </a:lnTo>
                  <a:close/>
                  <a:moveTo>
                    <a:pt x="593" y="1"/>
                  </a:moveTo>
                  <a:cubicBezTo>
                    <a:pt x="256" y="1"/>
                    <a:pt x="1" y="270"/>
                    <a:pt x="1" y="593"/>
                  </a:cubicBezTo>
                  <a:lnTo>
                    <a:pt x="1" y="10540"/>
                  </a:lnTo>
                  <a:cubicBezTo>
                    <a:pt x="1" y="10863"/>
                    <a:pt x="256" y="11132"/>
                    <a:pt x="593" y="11132"/>
                  </a:cubicBezTo>
                  <a:lnTo>
                    <a:pt x="7740" y="11132"/>
                  </a:lnTo>
                  <a:cubicBezTo>
                    <a:pt x="7901" y="11132"/>
                    <a:pt x="8023" y="10998"/>
                    <a:pt x="8023" y="10836"/>
                  </a:cubicBezTo>
                  <a:cubicBezTo>
                    <a:pt x="8023" y="10675"/>
                    <a:pt x="7901" y="10540"/>
                    <a:pt x="7740" y="10540"/>
                  </a:cubicBezTo>
                  <a:lnTo>
                    <a:pt x="2693" y="10540"/>
                  </a:lnTo>
                  <a:cubicBezTo>
                    <a:pt x="2558" y="9449"/>
                    <a:pt x="1683" y="8575"/>
                    <a:pt x="593" y="8440"/>
                  </a:cubicBezTo>
                  <a:lnTo>
                    <a:pt x="593" y="5991"/>
                  </a:lnTo>
                  <a:cubicBezTo>
                    <a:pt x="1683" y="5856"/>
                    <a:pt x="2558" y="4995"/>
                    <a:pt x="2693" y="3891"/>
                  </a:cubicBezTo>
                  <a:lnTo>
                    <a:pt x="8642" y="3891"/>
                  </a:lnTo>
                  <a:cubicBezTo>
                    <a:pt x="8804" y="3891"/>
                    <a:pt x="8924" y="3756"/>
                    <a:pt x="8924" y="3595"/>
                  </a:cubicBezTo>
                  <a:cubicBezTo>
                    <a:pt x="8924" y="3433"/>
                    <a:pt x="8804" y="3299"/>
                    <a:pt x="8642" y="3299"/>
                  </a:cubicBezTo>
                  <a:lnTo>
                    <a:pt x="593" y="3299"/>
                  </a:lnTo>
                  <a:lnTo>
                    <a:pt x="593" y="2235"/>
                  </a:lnTo>
                  <a:lnTo>
                    <a:pt x="5358" y="2235"/>
                  </a:lnTo>
                  <a:cubicBezTo>
                    <a:pt x="5519" y="2235"/>
                    <a:pt x="5654" y="2114"/>
                    <a:pt x="5654" y="1939"/>
                  </a:cubicBezTo>
                  <a:cubicBezTo>
                    <a:pt x="5654" y="1777"/>
                    <a:pt x="5519" y="1657"/>
                    <a:pt x="5358" y="1657"/>
                  </a:cubicBezTo>
                  <a:lnTo>
                    <a:pt x="593" y="1657"/>
                  </a:lnTo>
                  <a:lnTo>
                    <a:pt x="593" y="593"/>
                  </a:lnTo>
                  <a:lnTo>
                    <a:pt x="12895" y="593"/>
                  </a:lnTo>
                  <a:lnTo>
                    <a:pt x="12895" y="1657"/>
                  </a:lnTo>
                  <a:lnTo>
                    <a:pt x="8063" y="1657"/>
                  </a:lnTo>
                  <a:cubicBezTo>
                    <a:pt x="7901" y="1657"/>
                    <a:pt x="7781" y="1777"/>
                    <a:pt x="7781" y="1939"/>
                  </a:cubicBezTo>
                  <a:cubicBezTo>
                    <a:pt x="7781" y="2114"/>
                    <a:pt x="7901" y="2235"/>
                    <a:pt x="8063" y="2235"/>
                  </a:cubicBezTo>
                  <a:lnTo>
                    <a:pt x="12895" y="2235"/>
                  </a:lnTo>
                  <a:lnTo>
                    <a:pt x="12895" y="2558"/>
                  </a:lnTo>
                  <a:cubicBezTo>
                    <a:pt x="12895" y="2719"/>
                    <a:pt x="13030" y="2854"/>
                    <a:pt x="13191" y="2854"/>
                  </a:cubicBezTo>
                  <a:cubicBezTo>
                    <a:pt x="13353" y="2854"/>
                    <a:pt x="13488" y="2719"/>
                    <a:pt x="13488" y="2558"/>
                  </a:cubicBezTo>
                  <a:lnTo>
                    <a:pt x="13488" y="593"/>
                  </a:lnTo>
                  <a:cubicBezTo>
                    <a:pt x="13488" y="270"/>
                    <a:pt x="13218" y="1"/>
                    <a:pt x="128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3"/>
            <p:cNvSpPr/>
            <p:nvPr/>
          </p:nvSpPr>
          <p:spPr>
            <a:xfrm>
              <a:off x="2617813" y="3199425"/>
              <a:ext cx="108700" cy="108675"/>
            </a:xfrm>
            <a:custGeom>
              <a:avLst/>
              <a:gdLst/>
              <a:ahLst/>
              <a:cxnLst/>
              <a:rect l="l" t="t" r="r" b="b"/>
              <a:pathLst>
                <a:path w="4348" h="4347" extrusionOk="0">
                  <a:moveTo>
                    <a:pt x="2167" y="578"/>
                  </a:moveTo>
                  <a:cubicBezTo>
                    <a:pt x="3055" y="578"/>
                    <a:pt x="3769" y="1292"/>
                    <a:pt x="3769" y="2180"/>
                  </a:cubicBezTo>
                  <a:cubicBezTo>
                    <a:pt x="3769" y="3001"/>
                    <a:pt x="3123" y="3688"/>
                    <a:pt x="2301" y="3755"/>
                  </a:cubicBezTo>
                  <a:cubicBezTo>
                    <a:pt x="2396" y="3715"/>
                    <a:pt x="2463" y="3620"/>
                    <a:pt x="2463" y="3526"/>
                  </a:cubicBezTo>
                  <a:cubicBezTo>
                    <a:pt x="2813" y="3405"/>
                    <a:pt x="3055" y="3096"/>
                    <a:pt x="3055" y="2746"/>
                  </a:cubicBezTo>
                  <a:cubicBezTo>
                    <a:pt x="3055" y="2288"/>
                    <a:pt x="2665" y="1911"/>
                    <a:pt x="2167" y="1911"/>
                  </a:cubicBezTo>
                  <a:cubicBezTo>
                    <a:pt x="2005" y="1911"/>
                    <a:pt x="1885" y="1804"/>
                    <a:pt x="1885" y="1669"/>
                  </a:cubicBezTo>
                  <a:cubicBezTo>
                    <a:pt x="1885" y="1547"/>
                    <a:pt x="2005" y="1440"/>
                    <a:pt x="2167" y="1440"/>
                  </a:cubicBezTo>
                  <a:cubicBezTo>
                    <a:pt x="2328" y="1440"/>
                    <a:pt x="2463" y="1547"/>
                    <a:pt x="2463" y="1669"/>
                  </a:cubicBezTo>
                  <a:cubicBezTo>
                    <a:pt x="2463" y="1843"/>
                    <a:pt x="2597" y="1965"/>
                    <a:pt x="2759" y="1965"/>
                  </a:cubicBezTo>
                  <a:cubicBezTo>
                    <a:pt x="2920" y="1965"/>
                    <a:pt x="3055" y="1843"/>
                    <a:pt x="3055" y="1669"/>
                  </a:cubicBezTo>
                  <a:cubicBezTo>
                    <a:pt x="3055" y="1319"/>
                    <a:pt x="2813" y="1009"/>
                    <a:pt x="2463" y="888"/>
                  </a:cubicBezTo>
                  <a:cubicBezTo>
                    <a:pt x="2463" y="740"/>
                    <a:pt x="2328" y="605"/>
                    <a:pt x="2167" y="605"/>
                  </a:cubicBezTo>
                  <a:cubicBezTo>
                    <a:pt x="2019" y="605"/>
                    <a:pt x="1885" y="740"/>
                    <a:pt x="1885" y="888"/>
                  </a:cubicBezTo>
                  <a:cubicBezTo>
                    <a:pt x="1535" y="1009"/>
                    <a:pt x="1292" y="1319"/>
                    <a:pt x="1292" y="1669"/>
                  </a:cubicBezTo>
                  <a:cubicBezTo>
                    <a:pt x="1292" y="2127"/>
                    <a:pt x="1682" y="2504"/>
                    <a:pt x="2167" y="2504"/>
                  </a:cubicBezTo>
                  <a:cubicBezTo>
                    <a:pt x="2328" y="2504"/>
                    <a:pt x="2463" y="2611"/>
                    <a:pt x="2463" y="2746"/>
                  </a:cubicBezTo>
                  <a:cubicBezTo>
                    <a:pt x="2463" y="2866"/>
                    <a:pt x="2328" y="2974"/>
                    <a:pt x="2167" y="2974"/>
                  </a:cubicBezTo>
                  <a:cubicBezTo>
                    <a:pt x="2005" y="2974"/>
                    <a:pt x="1885" y="2866"/>
                    <a:pt x="1885" y="2746"/>
                  </a:cubicBezTo>
                  <a:cubicBezTo>
                    <a:pt x="1885" y="2584"/>
                    <a:pt x="1750" y="2450"/>
                    <a:pt x="1589" y="2450"/>
                  </a:cubicBezTo>
                  <a:cubicBezTo>
                    <a:pt x="1427" y="2450"/>
                    <a:pt x="1292" y="2584"/>
                    <a:pt x="1292" y="2746"/>
                  </a:cubicBezTo>
                  <a:cubicBezTo>
                    <a:pt x="1292" y="3096"/>
                    <a:pt x="1535" y="3405"/>
                    <a:pt x="1885" y="3526"/>
                  </a:cubicBezTo>
                  <a:cubicBezTo>
                    <a:pt x="1885" y="3620"/>
                    <a:pt x="1951" y="3715"/>
                    <a:pt x="2046" y="3755"/>
                  </a:cubicBezTo>
                  <a:cubicBezTo>
                    <a:pt x="1225" y="3688"/>
                    <a:pt x="579" y="3001"/>
                    <a:pt x="579" y="2180"/>
                  </a:cubicBezTo>
                  <a:cubicBezTo>
                    <a:pt x="579" y="1292"/>
                    <a:pt x="1292" y="578"/>
                    <a:pt x="2167" y="578"/>
                  </a:cubicBezTo>
                  <a:close/>
                  <a:moveTo>
                    <a:pt x="2167" y="0"/>
                  </a:moveTo>
                  <a:cubicBezTo>
                    <a:pt x="969" y="0"/>
                    <a:pt x="0" y="969"/>
                    <a:pt x="0" y="2180"/>
                  </a:cubicBezTo>
                  <a:cubicBezTo>
                    <a:pt x="0" y="3378"/>
                    <a:pt x="969" y="4347"/>
                    <a:pt x="2167" y="4347"/>
                  </a:cubicBezTo>
                  <a:cubicBezTo>
                    <a:pt x="3378" y="4347"/>
                    <a:pt x="4347" y="3378"/>
                    <a:pt x="4347" y="2180"/>
                  </a:cubicBezTo>
                  <a:cubicBezTo>
                    <a:pt x="4347" y="969"/>
                    <a:pt x="3378" y="0"/>
                    <a:pt x="2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3"/>
            <p:cNvSpPr/>
            <p:nvPr/>
          </p:nvSpPr>
          <p:spPr>
            <a:xfrm>
              <a:off x="2739263" y="3151725"/>
              <a:ext cx="143725" cy="195775"/>
            </a:xfrm>
            <a:custGeom>
              <a:avLst/>
              <a:gdLst/>
              <a:ahLst/>
              <a:cxnLst/>
              <a:rect l="l" t="t" r="r" b="b"/>
              <a:pathLst>
                <a:path w="5749" h="7831" extrusionOk="0">
                  <a:moveTo>
                    <a:pt x="688" y="589"/>
                  </a:moveTo>
                  <a:lnTo>
                    <a:pt x="688" y="589"/>
                  </a:lnTo>
                  <a:cubicBezTo>
                    <a:pt x="1051" y="602"/>
                    <a:pt x="1697" y="670"/>
                    <a:pt x="2100" y="1060"/>
                  </a:cubicBezTo>
                  <a:cubicBezTo>
                    <a:pt x="2504" y="1463"/>
                    <a:pt x="2572" y="2123"/>
                    <a:pt x="2572" y="2473"/>
                  </a:cubicBezTo>
                  <a:cubicBezTo>
                    <a:pt x="2222" y="2473"/>
                    <a:pt x="1549" y="2419"/>
                    <a:pt x="1145" y="2029"/>
                  </a:cubicBezTo>
                  <a:cubicBezTo>
                    <a:pt x="742" y="1625"/>
                    <a:pt x="688" y="952"/>
                    <a:pt x="688" y="589"/>
                  </a:cubicBezTo>
                  <a:close/>
                  <a:moveTo>
                    <a:pt x="5049" y="589"/>
                  </a:moveTo>
                  <a:cubicBezTo>
                    <a:pt x="5062" y="952"/>
                    <a:pt x="5008" y="1625"/>
                    <a:pt x="4604" y="2029"/>
                  </a:cubicBezTo>
                  <a:cubicBezTo>
                    <a:pt x="4200" y="2419"/>
                    <a:pt x="3527" y="2473"/>
                    <a:pt x="3164" y="2473"/>
                  </a:cubicBezTo>
                  <a:cubicBezTo>
                    <a:pt x="3177" y="2123"/>
                    <a:pt x="3245" y="1463"/>
                    <a:pt x="3649" y="1060"/>
                  </a:cubicBezTo>
                  <a:cubicBezTo>
                    <a:pt x="4053" y="670"/>
                    <a:pt x="4699" y="602"/>
                    <a:pt x="5049" y="589"/>
                  </a:cubicBezTo>
                  <a:close/>
                  <a:moveTo>
                    <a:pt x="4523" y="4532"/>
                  </a:moveTo>
                  <a:cubicBezTo>
                    <a:pt x="4819" y="4532"/>
                    <a:pt x="5062" y="4774"/>
                    <a:pt x="5062" y="5058"/>
                  </a:cubicBezTo>
                  <a:cubicBezTo>
                    <a:pt x="5062" y="5354"/>
                    <a:pt x="4819" y="5596"/>
                    <a:pt x="4523" y="5596"/>
                  </a:cubicBezTo>
                  <a:lnTo>
                    <a:pt x="1347" y="5596"/>
                  </a:lnTo>
                  <a:cubicBezTo>
                    <a:pt x="1051" y="5596"/>
                    <a:pt x="808" y="5354"/>
                    <a:pt x="808" y="5058"/>
                  </a:cubicBezTo>
                  <a:cubicBezTo>
                    <a:pt x="808" y="4774"/>
                    <a:pt x="1051" y="4532"/>
                    <a:pt x="1347" y="4532"/>
                  </a:cubicBezTo>
                  <a:close/>
                  <a:moveTo>
                    <a:pt x="4523" y="6174"/>
                  </a:moveTo>
                  <a:cubicBezTo>
                    <a:pt x="4819" y="6174"/>
                    <a:pt x="5062" y="6416"/>
                    <a:pt x="5062" y="6713"/>
                  </a:cubicBezTo>
                  <a:cubicBezTo>
                    <a:pt x="5062" y="7009"/>
                    <a:pt x="4819" y="7238"/>
                    <a:pt x="4523" y="7238"/>
                  </a:cubicBezTo>
                  <a:lnTo>
                    <a:pt x="1347" y="7238"/>
                  </a:lnTo>
                  <a:cubicBezTo>
                    <a:pt x="1051" y="7238"/>
                    <a:pt x="808" y="7009"/>
                    <a:pt x="808" y="6713"/>
                  </a:cubicBezTo>
                  <a:cubicBezTo>
                    <a:pt x="808" y="6416"/>
                    <a:pt x="1051" y="6174"/>
                    <a:pt x="1347" y="6174"/>
                  </a:cubicBezTo>
                  <a:close/>
                  <a:moveTo>
                    <a:pt x="626" y="1"/>
                  </a:moveTo>
                  <a:cubicBezTo>
                    <a:pt x="505" y="1"/>
                    <a:pt x="421" y="7"/>
                    <a:pt x="392" y="10"/>
                  </a:cubicBezTo>
                  <a:cubicBezTo>
                    <a:pt x="324" y="10"/>
                    <a:pt x="257" y="51"/>
                    <a:pt x="203" y="104"/>
                  </a:cubicBezTo>
                  <a:cubicBezTo>
                    <a:pt x="149" y="158"/>
                    <a:pt x="122" y="212"/>
                    <a:pt x="122" y="279"/>
                  </a:cubicBezTo>
                  <a:cubicBezTo>
                    <a:pt x="95" y="467"/>
                    <a:pt x="1" y="1720"/>
                    <a:pt x="728" y="2446"/>
                  </a:cubicBezTo>
                  <a:cubicBezTo>
                    <a:pt x="1280" y="2985"/>
                    <a:pt x="2100" y="3066"/>
                    <a:pt x="2558" y="3066"/>
                  </a:cubicBezTo>
                  <a:lnTo>
                    <a:pt x="2585" y="3066"/>
                  </a:lnTo>
                  <a:lnTo>
                    <a:pt x="2585" y="3940"/>
                  </a:lnTo>
                  <a:lnTo>
                    <a:pt x="1347" y="3940"/>
                  </a:lnTo>
                  <a:cubicBezTo>
                    <a:pt x="728" y="3940"/>
                    <a:pt x="230" y="4438"/>
                    <a:pt x="230" y="5058"/>
                  </a:cubicBezTo>
                  <a:cubicBezTo>
                    <a:pt x="230" y="5381"/>
                    <a:pt x="365" y="5677"/>
                    <a:pt x="593" y="5892"/>
                  </a:cubicBezTo>
                  <a:cubicBezTo>
                    <a:pt x="365" y="6093"/>
                    <a:pt x="230" y="6390"/>
                    <a:pt x="230" y="6713"/>
                  </a:cubicBezTo>
                  <a:cubicBezTo>
                    <a:pt x="230" y="7332"/>
                    <a:pt x="728" y="7830"/>
                    <a:pt x="1347" y="7830"/>
                  </a:cubicBezTo>
                  <a:lnTo>
                    <a:pt x="4523" y="7830"/>
                  </a:lnTo>
                  <a:cubicBezTo>
                    <a:pt x="5142" y="7830"/>
                    <a:pt x="5641" y="7332"/>
                    <a:pt x="5641" y="6713"/>
                  </a:cubicBezTo>
                  <a:cubicBezTo>
                    <a:pt x="5641" y="6390"/>
                    <a:pt x="5506" y="6093"/>
                    <a:pt x="5277" y="5892"/>
                  </a:cubicBezTo>
                  <a:cubicBezTo>
                    <a:pt x="5506" y="5677"/>
                    <a:pt x="5641" y="5381"/>
                    <a:pt x="5641" y="5058"/>
                  </a:cubicBezTo>
                  <a:cubicBezTo>
                    <a:pt x="5641" y="4438"/>
                    <a:pt x="5142" y="3940"/>
                    <a:pt x="4523" y="3940"/>
                  </a:cubicBezTo>
                  <a:lnTo>
                    <a:pt x="3164" y="3940"/>
                  </a:lnTo>
                  <a:lnTo>
                    <a:pt x="3164" y="3066"/>
                  </a:lnTo>
                  <a:lnTo>
                    <a:pt x="3191" y="3066"/>
                  </a:lnTo>
                  <a:cubicBezTo>
                    <a:pt x="3649" y="3066"/>
                    <a:pt x="4469" y="2985"/>
                    <a:pt x="5008" y="2446"/>
                  </a:cubicBezTo>
                  <a:cubicBezTo>
                    <a:pt x="5749" y="1733"/>
                    <a:pt x="5654" y="481"/>
                    <a:pt x="5627" y="279"/>
                  </a:cubicBezTo>
                  <a:cubicBezTo>
                    <a:pt x="5627" y="212"/>
                    <a:pt x="5600" y="144"/>
                    <a:pt x="5546" y="90"/>
                  </a:cubicBezTo>
                  <a:cubicBezTo>
                    <a:pt x="5492" y="37"/>
                    <a:pt x="5425" y="10"/>
                    <a:pt x="5358" y="10"/>
                  </a:cubicBezTo>
                  <a:cubicBezTo>
                    <a:pt x="5331" y="7"/>
                    <a:pt x="5249" y="1"/>
                    <a:pt x="5129" y="1"/>
                  </a:cubicBezTo>
                  <a:cubicBezTo>
                    <a:pt x="4707" y="1"/>
                    <a:pt x="3818" y="77"/>
                    <a:pt x="3231" y="643"/>
                  </a:cubicBezTo>
                  <a:cubicBezTo>
                    <a:pt x="3083" y="790"/>
                    <a:pt x="2962" y="966"/>
                    <a:pt x="2868" y="1140"/>
                  </a:cubicBezTo>
                  <a:cubicBezTo>
                    <a:pt x="2787" y="966"/>
                    <a:pt x="2666" y="790"/>
                    <a:pt x="2518" y="643"/>
                  </a:cubicBezTo>
                  <a:cubicBezTo>
                    <a:pt x="1931" y="77"/>
                    <a:pt x="1051" y="1"/>
                    <a:pt x="6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2757438" y="3212875"/>
              <a:ext cx="25" cy="25"/>
            </a:xfrm>
            <a:custGeom>
              <a:avLst/>
              <a:gdLst/>
              <a:ahLst/>
              <a:cxnLst/>
              <a:rect l="l" t="t" r="r" b="b"/>
              <a:pathLst>
                <a:path w="1" h="1" extrusionOk="0">
                  <a:moveTo>
                    <a:pt x="1" y="0"/>
                  </a:move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3"/>
            <p:cNvSpPr/>
            <p:nvPr/>
          </p:nvSpPr>
          <p:spPr>
            <a:xfrm>
              <a:off x="2664913" y="3110575"/>
              <a:ext cx="14475" cy="14475"/>
            </a:xfrm>
            <a:custGeom>
              <a:avLst/>
              <a:gdLst/>
              <a:ahLst/>
              <a:cxnLst/>
              <a:rect l="l" t="t" r="r" b="b"/>
              <a:pathLst>
                <a:path w="579" h="579" extrusionOk="0">
                  <a:moveTo>
                    <a:pt x="283" y="1"/>
                  </a:moveTo>
                  <a:cubicBezTo>
                    <a:pt x="216" y="1"/>
                    <a:pt x="135" y="28"/>
                    <a:pt x="81" y="81"/>
                  </a:cubicBezTo>
                  <a:cubicBezTo>
                    <a:pt x="28" y="135"/>
                    <a:pt x="1" y="216"/>
                    <a:pt x="1" y="283"/>
                  </a:cubicBezTo>
                  <a:cubicBezTo>
                    <a:pt x="1" y="364"/>
                    <a:pt x="28" y="444"/>
                    <a:pt x="81" y="498"/>
                  </a:cubicBezTo>
                  <a:cubicBezTo>
                    <a:pt x="135" y="552"/>
                    <a:pt x="216" y="579"/>
                    <a:pt x="283" y="579"/>
                  </a:cubicBezTo>
                  <a:cubicBezTo>
                    <a:pt x="364" y="579"/>
                    <a:pt x="444" y="552"/>
                    <a:pt x="498" y="498"/>
                  </a:cubicBezTo>
                  <a:cubicBezTo>
                    <a:pt x="552" y="444"/>
                    <a:pt x="579" y="364"/>
                    <a:pt x="579" y="283"/>
                  </a:cubicBezTo>
                  <a:cubicBezTo>
                    <a:pt x="579" y="216"/>
                    <a:pt x="552" y="135"/>
                    <a:pt x="498" y="81"/>
                  </a:cubicBezTo>
                  <a:cubicBezTo>
                    <a:pt x="444"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3"/>
          <p:cNvGrpSpPr/>
          <p:nvPr/>
        </p:nvGrpSpPr>
        <p:grpSpPr>
          <a:xfrm>
            <a:off x="3387781" y="2628822"/>
            <a:ext cx="339050" cy="339050"/>
            <a:chOff x="3254438" y="3019725"/>
            <a:chExt cx="377225" cy="377225"/>
          </a:xfrm>
        </p:grpSpPr>
        <p:sp>
          <p:nvSpPr>
            <p:cNvPr id="2764" name="Google Shape;2764;p63"/>
            <p:cNvSpPr/>
            <p:nvPr/>
          </p:nvSpPr>
          <p:spPr>
            <a:xfrm>
              <a:off x="3361463" y="3209825"/>
              <a:ext cx="55875" cy="106050"/>
            </a:xfrm>
            <a:custGeom>
              <a:avLst/>
              <a:gdLst/>
              <a:ahLst/>
              <a:cxnLst/>
              <a:rect l="l" t="t" r="r" b="b"/>
              <a:pathLst>
                <a:path w="2235" h="4242" extrusionOk="0">
                  <a:moveTo>
                    <a:pt x="1117" y="1"/>
                  </a:moveTo>
                  <a:cubicBezTo>
                    <a:pt x="955" y="1"/>
                    <a:pt x="821" y="135"/>
                    <a:pt x="821" y="297"/>
                  </a:cubicBezTo>
                  <a:lnTo>
                    <a:pt x="821" y="378"/>
                  </a:lnTo>
                  <a:cubicBezTo>
                    <a:pt x="350" y="499"/>
                    <a:pt x="0" y="903"/>
                    <a:pt x="0" y="1388"/>
                  </a:cubicBezTo>
                  <a:cubicBezTo>
                    <a:pt x="0" y="1966"/>
                    <a:pt x="498" y="2423"/>
                    <a:pt x="1117" y="2423"/>
                  </a:cubicBezTo>
                  <a:cubicBezTo>
                    <a:pt x="1413" y="2423"/>
                    <a:pt x="1642" y="2639"/>
                    <a:pt x="1642" y="2881"/>
                  </a:cubicBezTo>
                  <a:cubicBezTo>
                    <a:pt x="1642" y="3137"/>
                    <a:pt x="1413" y="3339"/>
                    <a:pt x="1117" y="3339"/>
                  </a:cubicBezTo>
                  <a:cubicBezTo>
                    <a:pt x="821" y="3339"/>
                    <a:pt x="578" y="3137"/>
                    <a:pt x="578" y="2881"/>
                  </a:cubicBezTo>
                  <a:cubicBezTo>
                    <a:pt x="578" y="2720"/>
                    <a:pt x="458" y="2585"/>
                    <a:pt x="296" y="2585"/>
                  </a:cubicBezTo>
                  <a:cubicBezTo>
                    <a:pt x="121" y="2585"/>
                    <a:pt x="0" y="2720"/>
                    <a:pt x="0" y="2881"/>
                  </a:cubicBezTo>
                  <a:cubicBezTo>
                    <a:pt x="0" y="3366"/>
                    <a:pt x="350" y="3769"/>
                    <a:pt x="821" y="3891"/>
                  </a:cubicBezTo>
                  <a:lnTo>
                    <a:pt x="821" y="3945"/>
                  </a:lnTo>
                  <a:cubicBezTo>
                    <a:pt x="821" y="4106"/>
                    <a:pt x="955" y="4241"/>
                    <a:pt x="1117" y="4241"/>
                  </a:cubicBezTo>
                  <a:cubicBezTo>
                    <a:pt x="1278" y="4241"/>
                    <a:pt x="1413" y="4106"/>
                    <a:pt x="1413" y="3945"/>
                  </a:cubicBezTo>
                  <a:lnTo>
                    <a:pt x="1413" y="3891"/>
                  </a:lnTo>
                  <a:cubicBezTo>
                    <a:pt x="1885" y="3769"/>
                    <a:pt x="2234" y="3366"/>
                    <a:pt x="2234" y="2881"/>
                  </a:cubicBezTo>
                  <a:cubicBezTo>
                    <a:pt x="2234" y="2303"/>
                    <a:pt x="1736" y="1845"/>
                    <a:pt x="1117" y="1845"/>
                  </a:cubicBezTo>
                  <a:cubicBezTo>
                    <a:pt x="821" y="1845"/>
                    <a:pt x="578" y="1630"/>
                    <a:pt x="578" y="1388"/>
                  </a:cubicBezTo>
                  <a:cubicBezTo>
                    <a:pt x="578" y="1131"/>
                    <a:pt x="821" y="930"/>
                    <a:pt x="1117" y="930"/>
                  </a:cubicBezTo>
                  <a:cubicBezTo>
                    <a:pt x="1413" y="930"/>
                    <a:pt x="1642" y="1131"/>
                    <a:pt x="1642" y="1388"/>
                  </a:cubicBezTo>
                  <a:cubicBezTo>
                    <a:pt x="1642" y="1549"/>
                    <a:pt x="1777" y="1684"/>
                    <a:pt x="1938" y="1684"/>
                  </a:cubicBezTo>
                  <a:cubicBezTo>
                    <a:pt x="2100" y="1684"/>
                    <a:pt x="2234" y="1549"/>
                    <a:pt x="2234" y="1388"/>
                  </a:cubicBezTo>
                  <a:cubicBezTo>
                    <a:pt x="2234" y="903"/>
                    <a:pt x="1885" y="499"/>
                    <a:pt x="1413" y="378"/>
                  </a:cubicBezTo>
                  <a:lnTo>
                    <a:pt x="1413" y="297"/>
                  </a:lnTo>
                  <a:cubicBezTo>
                    <a:pt x="1413" y="135"/>
                    <a:pt x="1278" y="1"/>
                    <a:pt x="1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3295163" y="3168450"/>
              <a:ext cx="188450" cy="188800"/>
            </a:xfrm>
            <a:custGeom>
              <a:avLst/>
              <a:gdLst/>
              <a:ahLst/>
              <a:cxnLst/>
              <a:rect l="l" t="t" r="r" b="b"/>
              <a:pathLst>
                <a:path w="7538" h="7552" extrusionOk="0">
                  <a:moveTo>
                    <a:pt x="3769" y="593"/>
                  </a:moveTo>
                  <a:cubicBezTo>
                    <a:pt x="5519" y="593"/>
                    <a:pt x="6945" y="2020"/>
                    <a:pt x="6945" y="3769"/>
                  </a:cubicBezTo>
                  <a:cubicBezTo>
                    <a:pt x="6945" y="5532"/>
                    <a:pt x="5519" y="6959"/>
                    <a:pt x="3769" y="6959"/>
                  </a:cubicBezTo>
                  <a:cubicBezTo>
                    <a:pt x="2019" y="6959"/>
                    <a:pt x="592" y="5532"/>
                    <a:pt x="592" y="3769"/>
                  </a:cubicBezTo>
                  <a:cubicBezTo>
                    <a:pt x="592" y="2020"/>
                    <a:pt x="2019" y="593"/>
                    <a:pt x="3769" y="593"/>
                  </a:cubicBezTo>
                  <a:close/>
                  <a:moveTo>
                    <a:pt x="3769" y="1"/>
                  </a:moveTo>
                  <a:cubicBezTo>
                    <a:pt x="1683" y="1"/>
                    <a:pt x="0" y="1697"/>
                    <a:pt x="0" y="3769"/>
                  </a:cubicBezTo>
                  <a:cubicBezTo>
                    <a:pt x="0" y="5855"/>
                    <a:pt x="1683" y="7551"/>
                    <a:pt x="3769" y="7551"/>
                  </a:cubicBezTo>
                  <a:cubicBezTo>
                    <a:pt x="5842" y="7551"/>
                    <a:pt x="7537" y="5855"/>
                    <a:pt x="7537" y="3769"/>
                  </a:cubicBezTo>
                  <a:cubicBezTo>
                    <a:pt x="7537" y="1697"/>
                    <a:pt x="5842" y="1"/>
                    <a:pt x="37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3327463" y="3255950"/>
              <a:ext cx="14825" cy="14475"/>
            </a:xfrm>
            <a:custGeom>
              <a:avLst/>
              <a:gdLst/>
              <a:ahLst/>
              <a:cxnLst/>
              <a:rect l="l" t="t" r="r" b="b"/>
              <a:pathLst>
                <a:path w="593" h="579" extrusionOk="0">
                  <a:moveTo>
                    <a:pt x="296" y="0"/>
                  </a:moveTo>
                  <a:cubicBezTo>
                    <a:pt x="216" y="0"/>
                    <a:pt x="149" y="27"/>
                    <a:pt x="95" y="81"/>
                  </a:cubicBezTo>
                  <a:cubicBezTo>
                    <a:pt x="27" y="135"/>
                    <a:pt x="0" y="216"/>
                    <a:pt x="0" y="296"/>
                  </a:cubicBezTo>
                  <a:cubicBezTo>
                    <a:pt x="0" y="363"/>
                    <a:pt x="27" y="444"/>
                    <a:pt x="95" y="498"/>
                  </a:cubicBezTo>
                  <a:cubicBezTo>
                    <a:pt x="149" y="552"/>
                    <a:pt x="216" y="578"/>
                    <a:pt x="296" y="578"/>
                  </a:cubicBezTo>
                  <a:cubicBezTo>
                    <a:pt x="377" y="578"/>
                    <a:pt x="445" y="552"/>
                    <a:pt x="499" y="498"/>
                  </a:cubicBezTo>
                  <a:cubicBezTo>
                    <a:pt x="566" y="444"/>
                    <a:pt x="592" y="363"/>
                    <a:pt x="592" y="296"/>
                  </a:cubicBezTo>
                  <a:cubicBezTo>
                    <a:pt x="592" y="216"/>
                    <a:pt x="566"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3436488" y="3255950"/>
              <a:ext cx="14825" cy="14475"/>
            </a:xfrm>
            <a:custGeom>
              <a:avLst/>
              <a:gdLst/>
              <a:ahLst/>
              <a:cxnLst/>
              <a:rect l="l" t="t" r="r" b="b"/>
              <a:pathLst>
                <a:path w="593" h="579" extrusionOk="0">
                  <a:moveTo>
                    <a:pt x="296" y="0"/>
                  </a:moveTo>
                  <a:cubicBezTo>
                    <a:pt x="215" y="0"/>
                    <a:pt x="135" y="27"/>
                    <a:pt x="81" y="81"/>
                  </a:cubicBezTo>
                  <a:cubicBezTo>
                    <a:pt x="27" y="135"/>
                    <a:pt x="0" y="216"/>
                    <a:pt x="0" y="296"/>
                  </a:cubicBezTo>
                  <a:cubicBezTo>
                    <a:pt x="0" y="363"/>
                    <a:pt x="27" y="444"/>
                    <a:pt x="81" y="498"/>
                  </a:cubicBezTo>
                  <a:cubicBezTo>
                    <a:pt x="135" y="552"/>
                    <a:pt x="215" y="578"/>
                    <a:pt x="296" y="578"/>
                  </a:cubicBezTo>
                  <a:cubicBezTo>
                    <a:pt x="377" y="578"/>
                    <a:pt x="445" y="552"/>
                    <a:pt x="499" y="498"/>
                  </a:cubicBezTo>
                  <a:cubicBezTo>
                    <a:pt x="553" y="444"/>
                    <a:pt x="592" y="363"/>
                    <a:pt x="592" y="296"/>
                  </a:cubicBezTo>
                  <a:cubicBezTo>
                    <a:pt x="592" y="216"/>
                    <a:pt x="553"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3"/>
            <p:cNvSpPr/>
            <p:nvPr/>
          </p:nvSpPr>
          <p:spPr>
            <a:xfrm>
              <a:off x="3254438" y="3019725"/>
              <a:ext cx="268200" cy="377225"/>
            </a:xfrm>
            <a:custGeom>
              <a:avLst/>
              <a:gdLst/>
              <a:ahLst/>
              <a:cxnLst/>
              <a:rect l="l" t="t" r="r" b="b"/>
              <a:pathLst>
                <a:path w="10728" h="15089" extrusionOk="0">
                  <a:moveTo>
                    <a:pt x="8050" y="593"/>
                  </a:moveTo>
                  <a:cubicBezTo>
                    <a:pt x="8211" y="593"/>
                    <a:pt x="8332" y="727"/>
                    <a:pt x="8332" y="889"/>
                  </a:cubicBezTo>
                  <a:cubicBezTo>
                    <a:pt x="8332" y="1050"/>
                    <a:pt x="8211" y="1185"/>
                    <a:pt x="8050" y="1185"/>
                  </a:cubicBezTo>
                  <a:lnTo>
                    <a:pt x="2679" y="1185"/>
                  </a:lnTo>
                  <a:cubicBezTo>
                    <a:pt x="2517" y="1185"/>
                    <a:pt x="2383" y="1050"/>
                    <a:pt x="2383" y="889"/>
                  </a:cubicBezTo>
                  <a:cubicBezTo>
                    <a:pt x="2383" y="727"/>
                    <a:pt x="2517" y="593"/>
                    <a:pt x="2679" y="593"/>
                  </a:cubicBezTo>
                  <a:close/>
                  <a:moveTo>
                    <a:pt x="2679" y="1"/>
                  </a:moveTo>
                  <a:cubicBezTo>
                    <a:pt x="2194" y="1"/>
                    <a:pt x="1805" y="404"/>
                    <a:pt x="1805" y="889"/>
                  </a:cubicBezTo>
                  <a:cubicBezTo>
                    <a:pt x="1805" y="1373"/>
                    <a:pt x="2194" y="1777"/>
                    <a:pt x="2679" y="1777"/>
                  </a:cubicBezTo>
                  <a:lnTo>
                    <a:pt x="2828" y="1777"/>
                  </a:lnTo>
                  <a:lnTo>
                    <a:pt x="2828" y="4994"/>
                  </a:lnTo>
                  <a:cubicBezTo>
                    <a:pt x="2020" y="5438"/>
                    <a:pt x="1333" y="6070"/>
                    <a:pt x="835" y="6851"/>
                  </a:cubicBezTo>
                  <a:cubicBezTo>
                    <a:pt x="283" y="7712"/>
                    <a:pt x="1" y="8708"/>
                    <a:pt x="1" y="9718"/>
                  </a:cubicBezTo>
                  <a:cubicBezTo>
                    <a:pt x="1" y="12680"/>
                    <a:pt x="2410" y="15088"/>
                    <a:pt x="5358" y="15088"/>
                  </a:cubicBezTo>
                  <a:cubicBezTo>
                    <a:pt x="6394" y="15088"/>
                    <a:pt x="7404" y="14792"/>
                    <a:pt x="8278" y="14227"/>
                  </a:cubicBezTo>
                  <a:cubicBezTo>
                    <a:pt x="8413" y="14133"/>
                    <a:pt x="8454" y="13958"/>
                    <a:pt x="8359" y="13823"/>
                  </a:cubicBezTo>
                  <a:cubicBezTo>
                    <a:pt x="8306" y="13735"/>
                    <a:pt x="8208" y="13688"/>
                    <a:pt x="8108" y="13688"/>
                  </a:cubicBezTo>
                  <a:cubicBezTo>
                    <a:pt x="8055" y="13688"/>
                    <a:pt x="8002" y="13701"/>
                    <a:pt x="7955" y="13729"/>
                  </a:cubicBezTo>
                  <a:cubicBezTo>
                    <a:pt x="7188" y="14227"/>
                    <a:pt x="6286" y="14496"/>
                    <a:pt x="5358" y="14496"/>
                  </a:cubicBezTo>
                  <a:cubicBezTo>
                    <a:pt x="2733" y="14496"/>
                    <a:pt x="593" y="12357"/>
                    <a:pt x="593" y="9718"/>
                  </a:cubicBezTo>
                  <a:cubicBezTo>
                    <a:pt x="593" y="7888"/>
                    <a:pt x="1616" y="6259"/>
                    <a:pt x="3258" y="5438"/>
                  </a:cubicBezTo>
                  <a:cubicBezTo>
                    <a:pt x="3352" y="5397"/>
                    <a:pt x="3420" y="5290"/>
                    <a:pt x="3420" y="5182"/>
                  </a:cubicBezTo>
                  <a:lnTo>
                    <a:pt x="3420" y="3069"/>
                  </a:lnTo>
                  <a:lnTo>
                    <a:pt x="5344" y="3069"/>
                  </a:lnTo>
                  <a:cubicBezTo>
                    <a:pt x="5505" y="3069"/>
                    <a:pt x="5640" y="2935"/>
                    <a:pt x="5640" y="2773"/>
                  </a:cubicBezTo>
                  <a:cubicBezTo>
                    <a:pt x="5640" y="2612"/>
                    <a:pt x="5505" y="2477"/>
                    <a:pt x="5344" y="2477"/>
                  </a:cubicBezTo>
                  <a:lnTo>
                    <a:pt x="3420" y="2477"/>
                  </a:lnTo>
                  <a:lnTo>
                    <a:pt x="3420" y="1777"/>
                  </a:lnTo>
                  <a:lnTo>
                    <a:pt x="7309" y="1777"/>
                  </a:lnTo>
                  <a:lnTo>
                    <a:pt x="7309" y="5182"/>
                  </a:lnTo>
                  <a:cubicBezTo>
                    <a:pt x="7309" y="5290"/>
                    <a:pt x="7377" y="5397"/>
                    <a:pt x="7471" y="5438"/>
                  </a:cubicBezTo>
                  <a:cubicBezTo>
                    <a:pt x="9113" y="6259"/>
                    <a:pt x="10136" y="7888"/>
                    <a:pt x="10136" y="9718"/>
                  </a:cubicBezTo>
                  <a:cubicBezTo>
                    <a:pt x="10136" y="10674"/>
                    <a:pt x="9866" y="11576"/>
                    <a:pt x="9342" y="12369"/>
                  </a:cubicBezTo>
                  <a:cubicBezTo>
                    <a:pt x="9247" y="12504"/>
                    <a:pt x="9288" y="12680"/>
                    <a:pt x="9423" y="12773"/>
                  </a:cubicBezTo>
                  <a:cubicBezTo>
                    <a:pt x="9473" y="12808"/>
                    <a:pt x="9530" y="12825"/>
                    <a:pt x="9586" y="12825"/>
                  </a:cubicBezTo>
                  <a:cubicBezTo>
                    <a:pt x="9682" y="12825"/>
                    <a:pt x="9776" y="12777"/>
                    <a:pt x="9827" y="12692"/>
                  </a:cubicBezTo>
                  <a:cubicBezTo>
                    <a:pt x="10419" y="11804"/>
                    <a:pt x="10728" y="10781"/>
                    <a:pt x="10728" y="9718"/>
                  </a:cubicBezTo>
                  <a:cubicBezTo>
                    <a:pt x="10728" y="8708"/>
                    <a:pt x="10432" y="7712"/>
                    <a:pt x="9893" y="6851"/>
                  </a:cubicBezTo>
                  <a:cubicBezTo>
                    <a:pt x="9396" y="6070"/>
                    <a:pt x="8709" y="5438"/>
                    <a:pt x="7901" y="4994"/>
                  </a:cubicBezTo>
                  <a:lnTo>
                    <a:pt x="7901" y="1777"/>
                  </a:lnTo>
                  <a:lnTo>
                    <a:pt x="8050" y="1777"/>
                  </a:lnTo>
                  <a:cubicBezTo>
                    <a:pt x="8534" y="1777"/>
                    <a:pt x="8924" y="1373"/>
                    <a:pt x="8924" y="889"/>
                  </a:cubicBezTo>
                  <a:cubicBezTo>
                    <a:pt x="8924" y="404"/>
                    <a:pt x="8534" y="1"/>
                    <a:pt x="80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3"/>
            <p:cNvSpPr/>
            <p:nvPr/>
          </p:nvSpPr>
          <p:spPr>
            <a:xfrm>
              <a:off x="3469463" y="3345450"/>
              <a:ext cx="16525" cy="14825"/>
            </a:xfrm>
            <a:custGeom>
              <a:avLst/>
              <a:gdLst/>
              <a:ahLst/>
              <a:cxnLst/>
              <a:rect l="l" t="t" r="r" b="b"/>
              <a:pathLst>
                <a:path w="661" h="593" extrusionOk="0">
                  <a:moveTo>
                    <a:pt x="330" y="0"/>
                  </a:moveTo>
                  <a:cubicBezTo>
                    <a:pt x="256" y="0"/>
                    <a:pt x="182" y="27"/>
                    <a:pt x="122" y="81"/>
                  </a:cubicBezTo>
                  <a:cubicBezTo>
                    <a:pt x="0" y="202"/>
                    <a:pt x="0" y="390"/>
                    <a:pt x="122" y="498"/>
                  </a:cubicBezTo>
                  <a:cubicBezTo>
                    <a:pt x="176" y="566"/>
                    <a:pt x="256" y="593"/>
                    <a:pt x="323" y="593"/>
                  </a:cubicBezTo>
                  <a:cubicBezTo>
                    <a:pt x="404" y="593"/>
                    <a:pt x="472" y="566"/>
                    <a:pt x="539" y="512"/>
                  </a:cubicBezTo>
                  <a:lnTo>
                    <a:pt x="539" y="498"/>
                  </a:lnTo>
                  <a:cubicBezTo>
                    <a:pt x="660" y="390"/>
                    <a:pt x="660" y="202"/>
                    <a:pt x="539" y="81"/>
                  </a:cubicBezTo>
                  <a:cubicBezTo>
                    <a:pt x="478" y="27"/>
                    <a:pt x="404" y="0"/>
                    <a:pt x="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3493013" y="3059425"/>
              <a:ext cx="138650" cy="138675"/>
            </a:xfrm>
            <a:custGeom>
              <a:avLst/>
              <a:gdLst/>
              <a:ahLst/>
              <a:cxnLst/>
              <a:rect l="l" t="t" r="r" b="b"/>
              <a:pathLst>
                <a:path w="5546" h="5547" extrusionOk="0">
                  <a:moveTo>
                    <a:pt x="3069" y="620"/>
                  </a:moveTo>
                  <a:cubicBezTo>
                    <a:pt x="4038" y="741"/>
                    <a:pt x="4806" y="1508"/>
                    <a:pt x="4927" y="2477"/>
                  </a:cubicBezTo>
                  <a:lnTo>
                    <a:pt x="3069" y="2477"/>
                  </a:lnTo>
                  <a:lnTo>
                    <a:pt x="3069" y="620"/>
                  </a:lnTo>
                  <a:close/>
                  <a:moveTo>
                    <a:pt x="2477" y="620"/>
                  </a:moveTo>
                  <a:lnTo>
                    <a:pt x="2477" y="2652"/>
                  </a:lnTo>
                  <a:lnTo>
                    <a:pt x="1037" y="4093"/>
                  </a:lnTo>
                  <a:cubicBezTo>
                    <a:pt x="754" y="3729"/>
                    <a:pt x="593" y="3271"/>
                    <a:pt x="593" y="2773"/>
                  </a:cubicBezTo>
                  <a:cubicBezTo>
                    <a:pt x="593" y="1670"/>
                    <a:pt x="1414" y="755"/>
                    <a:pt x="2477" y="620"/>
                  </a:cubicBezTo>
                  <a:close/>
                  <a:moveTo>
                    <a:pt x="4927" y="3070"/>
                  </a:moveTo>
                  <a:cubicBezTo>
                    <a:pt x="4792" y="4132"/>
                    <a:pt x="3877" y="4954"/>
                    <a:pt x="2773" y="4954"/>
                  </a:cubicBezTo>
                  <a:cubicBezTo>
                    <a:pt x="2276" y="4954"/>
                    <a:pt x="1818" y="4792"/>
                    <a:pt x="1454" y="4509"/>
                  </a:cubicBezTo>
                  <a:lnTo>
                    <a:pt x="2895" y="3070"/>
                  </a:lnTo>
                  <a:close/>
                  <a:moveTo>
                    <a:pt x="2773" y="1"/>
                  </a:moveTo>
                  <a:cubicBezTo>
                    <a:pt x="1239" y="1"/>
                    <a:pt x="0" y="1252"/>
                    <a:pt x="0" y="2773"/>
                  </a:cubicBezTo>
                  <a:cubicBezTo>
                    <a:pt x="0" y="4308"/>
                    <a:pt x="1239" y="5546"/>
                    <a:pt x="2773" y="5546"/>
                  </a:cubicBezTo>
                  <a:cubicBezTo>
                    <a:pt x="4295" y="5546"/>
                    <a:pt x="5546" y="4308"/>
                    <a:pt x="5546" y="2773"/>
                  </a:cubicBezTo>
                  <a:cubicBezTo>
                    <a:pt x="5546" y="1252"/>
                    <a:pt x="4295"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3"/>
            <p:cNvSpPr/>
            <p:nvPr/>
          </p:nvSpPr>
          <p:spPr>
            <a:xfrm>
              <a:off x="3405863" y="3081650"/>
              <a:ext cx="14850" cy="14825"/>
            </a:xfrm>
            <a:custGeom>
              <a:avLst/>
              <a:gdLst/>
              <a:ahLst/>
              <a:cxnLst/>
              <a:rect l="l" t="t" r="r" b="b"/>
              <a:pathLst>
                <a:path w="594" h="593" extrusionOk="0">
                  <a:moveTo>
                    <a:pt x="297" y="0"/>
                  </a:moveTo>
                  <a:cubicBezTo>
                    <a:pt x="216" y="0"/>
                    <a:pt x="135" y="27"/>
                    <a:pt x="82" y="94"/>
                  </a:cubicBezTo>
                  <a:cubicBezTo>
                    <a:pt x="28" y="148"/>
                    <a:pt x="1" y="216"/>
                    <a:pt x="1" y="296"/>
                  </a:cubicBezTo>
                  <a:cubicBezTo>
                    <a:pt x="1" y="377"/>
                    <a:pt x="28" y="444"/>
                    <a:pt x="82" y="498"/>
                  </a:cubicBezTo>
                  <a:cubicBezTo>
                    <a:pt x="135" y="565"/>
                    <a:pt x="216" y="592"/>
                    <a:pt x="297" y="592"/>
                  </a:cubicBezTo>
                  <a:cubicBezTo>
                    <a:pt x="364" y="592"/>
                    <a:pt x="444" y="565"/>
                    <a:pt x="498" y="498"/>
                  </a:cubicBezTo>
                  <a:cubicBezTo>
                    <a:pt x="552" y="444"/>
                    <a:pt x="593" y="377"/>
                    <a:pt x="593" y="296"/>
                  </a:cubicBezTo>
                  <a:cubicBezTo>
                    <a:pt x="593" y="216"/>
                    <a:pt x="552" y="148"/>
                    <a:pt x="498" y="94"/>
                  </a:cubicBezTo>
                  <a:cubicBezTo>
                    <a:pt x="444" y="27"/>
                    <a:pt x="364"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2" name="Google Shape;2772;p63"/>
          <p:cNvGrpSpPr/>
          <p:nvPr/>
        </p:nvGrpSpPr>
        <p:grpSpPr>
          <a:xfrm>
            <a:off x="4062824" y="2628822"/>
            <a:ext cx="339050" cy="339050"/>
            <a:chOff x="4005488" y="3019725"/>
            <a:chExt cx="377225" cy="377225"/>
          </a:xfrm>
        </p:grpSpPr>
        <p:sp>
          <p:nvSpPr>
            <p:cNvPr id="2773" name="Google Shape;2773;p63"/>
            <p:cNvSpPr/>
            <p:nvPr/>
          </p:nvSpPr>
          <p:spPr>
            <a:xfrm>
              <a:off x="4244063" y="3116950"/>
              <a:ext cx="138650" cy="138675"/>
            </a:xfrm>
            <a:custGeom>
              <a:avLst/>
              <a:gdLst/>
              <a:ahLst/>
              <a:cxnLst/>
              <a:rect l="l" t="t" r="r" b="b"/>
              <a:pathLst>
                <a:path w="5546" h="5547" extrusionOk="0">
                  <a:moveTo>
                    <a:pt x="2773" y="593"/>
                  </a:moveTo>
                  <a:cubicBezTo>
                    <a:pt x="3972" y="593"/>
                    <a:pt x="4954" y="1576"/>
                    <a:pt x="4954" y="2774"/>
                  </a:cubicBezTo>
                  <a:cubicBezTo>
                    <a:pt x="4954" y="3972"/>
                    <a:pt x="3972" y="4954"/>
                    <a:pt x="2773" y="4954"/>
                  </a:cubicBezTo>
                  <a:cubicBezTo>
                    <a:pt x="1576" y="4954"/>
                    <a:pt x="593" y="3972"/>
                    <a:pt x="593" y="2774"/>
                  </a:cubicBezTo>
                  <a:cubicBezTo>
                    <a:pt x="593" y="1576"/>
                    <a:pt x="1576" y="593"/>
                    <a:pt x="2773" y="593"/>
                  </a:cubicBezTo>
                  <a:close/>
                  <a:moveTo>
                    <a:pt x="2773" y="1"/>
                  </a:moveTo>
                  <a:cubicBezTo>
                    <a:pt x="1253" y="1"/>
                    <a:pt x="0" y="1239"/>
                    <a:pt x="0" y="2774"/>
                  </a:cubicBezTo>
                  <a:cubicBezTo>
                    <a:pt x="0" y="4295"/>
                    <a:pt x="1253" y="5546"/>
                    <a:pt x="2773" y="5546"/>
                  </a:cubicBezTo>
                  <a:cubicBezTo>
                    <a:pt x="4307" y="5546"/>
                    <a:pt x="5546" y="4295"/>
                    <a:pt x="5546" y="2774"/>
                  </a:cubicBezTo>
                  <a:cubicBezTo>
                    <a:pt x="5546" y="1239"/>
                    <a:pt x="4307"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3"/>
            <p:cNvSpPr/>
            <p:nvPr/>
          </p:nvSpPr>
          <p:spPr>
            <a:xfrm>
              <a:off x="4291513" y="3146575"/>
              <a:ext cx="44100" cy="79775"/>
            </a:xfrm>
            <a:custGeom>
              <a:avLst/>
              <a:gdLst/>
              <a:ahLst/>
              <a:cxnLst/>
              <a:rect l="l" t="t" r="r" b="b"/>
              <a:pathLst>
                <a:path w="1764" h="3191" extrusionOk="0">
                  <a:moveTo>
                    <a:pt x="875" y="0"/>
                  </a:moveTo>
                  <a:cubicBezTo>
                    <a:pt x="714" y="0"/>
                    <a:pt x="593" y="135"/>
                    <a:pt x="579" y="296"/>
                  </a:cubicBezTo>
                  <a:cubicBezTo>
                    <a:pt x="243" y="404"/>
                    <a:pt x="1" y="714"/>
                    <a:pt x="1" y="1077"/>
                  </a:cubicBezTo>
                  <a:cubicBezTo>
                    <a:pt x="1" y="1535"/>
                    <a:pt x="391" y="1899"/>
                    <a:pt x="875" y="1899"/>
                  </a:cubicBezTo>
                  <a:cubicBezTo>
                    <a:pt x="1037" y="1899"/>
                    <a:pt x="1171" y="2006"/>
                    <a:pt x="1171" y="2141"/>
                  </a:cubicBezTo>
                  <a:cubicBezTo>
                    <a:pt x="1171" y="2276"/>
                    <a:pt x="1037" y="2383"/>
                    <a:pt x="875" y="2383"/>
                  </a:cubicBezTo>
                  <a:cubicBezTo>
                    <a:pt x="714" y="2383"/>
                    <a:pt x="579" y="2276"/>
                    <a:pt x="579" y="2141"/>
                  </a:cubicBezTo>
                  <a:cubicBezTo>
                    <a:pt x="579" y="1979"/>
                    <a:pt x="458" y="1845"/>
                    <a:pt x="297" y="1845"/>
                  </a:cubicBezTo>
                  <a:cubicBezTo>
                    <a:pt x="121" y="1845"/>
                    <a:pt x="1" y="1979"/>
                    <a:pt x="1" y="2141"/>
                  </a:cubicBezTo>
                  <a:cubicBezTo>
                    <a:pt x="1" y="2504"/>
                    <a:pt x="243" y="2814"/>
                    <a:pt x="579" y="2922"/>
                  </a:cubicBezTo>
                  <a:cubicBezTo>
                    <a:pt x="593" y="3069"/>
                    <a:pt x="728" y="3191"/>
                    <a:pt x="875" y="3191"/>
                  </a:cubicBezTo>
                  <a:cubicBezTo>
                    <a:pt x="1037" y="3191"/>
                    <a:pt x="1158" y="3069"/>
                    <a:pt x="1171" y="2922"/>
                  </a:cubicBezTo>
                  <a:cubicBezTo>
                    <a:pt x="1508" y="2814"/>
                    <a:pt x="1763" y="2504"/>
                    <a:pt x="1763" y="2141"/>
                  </a:cubicBezTo>
                  <a:cubicBezTo>
                    <a:pt x="1763" y="1683"/>
                    <a:pt x="1360" y="1319"/>
                    <a:pt x="875" y="1319"/>
                  </a:cubicBezTo>
                  <a:cubicBezTo>
                    <a:pt x="714" y="1319"/>
                    <a:pt x="579" y="1212"/>
                    <a:pt x="579" y="1077"/>
                  </a:cubicBezTo>
                  <a:cubicBezTo>
                    <a:pt x="579" y="942"/>
                    <a:pt x="714" y="835"/>
                    <a:pt x="875" y="835"/>
                  </a:cubicBezTo>
                  <a:cubicBezTo>
                    <a:pt x="1037" y="835"/>
                    <a:pt x="1171" y="942"/>
                    <a:pt x="1171" y="1077"/>
                  </a:cubicBezTo>
                  <a:cubicBezTo>
                    <a:pt x="1171" y="1239"/>
                    <a:pt x="1306" y="1373"/>
                    <a:pt x="1467" y="1373"/>
                  </a:cubicBezTo>
                  <a:cubicBezTo>
                    <a:pt x="1629" y="1373"/>
                    <a:pt x="1763" y="1239"/>
                    <a:pt x="1763" y="1077"/>
                  </a:cubicBezTo>
                  <a:cubicBezTo>
                    <a:pt x="1763" y="714"/>
                    <a:pt x="1508" y="404"/>
                    <a:pt x="1171" y="296"/>
                  </a:cubicBezTo>
                  <a:cubicBezTo>
                    <a:pt x="1171" y="135"/>
                    <a:pt x="1037"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3"/>
            <p:cNvSpPr/>
            <p:nvPr/>
          </p:nvSpPr>
          <p:spPr>
            <a:xfrm>
              <a:off x="4005488" y="3019725"/>
              <a:ext cx="297825" cy="377225"/>
            </a:xfrm>
            <a:custGeom>
              <a:avLst/>
              <a:gdLst/>
              <a:ahLst/>
              <a:cxnLst/>
              <a:rect l="l" t="t" r="r" b="b"/>
              <a:pathLst>
                <a:path w="11913" h="15089" extrusionOk="0">
                  <a:moveTo>
                    <a:pt x="889" y="1"/>
                  </a:moveTo>
                  <a:cubicBezTo>
                    <a:pt x="405" y="1"/>
                    <a:pt x="1" y="404"/>
                    <a:pt x="1" y="889"/>
                  </a:cubicBezTo>
                  <a:lnTo>
                    <a:pt x="1" y="14200"/>
                  </a:lnTo>
                  <a:cubicBezTo>
                    <a:pt x="1" y="14684"/>
                    <a:pt x="405" y="15088"/>
                    <a:pt x="889" y="15088"/>
                  </a:cubicBezTo>
                  <a:lnTo>
                    <a:pt x="11024" y="15088"/>
                  </a:lnTo>
                  <a:cubicBezTo>
                    <a:pt x="11508" y="15088"/>
                    <a:pt x="11912" y="14684"/>
                    <a:pt x="11912" y="14200"/>
                  </a:cubicBezTo>
                  <a:lnTo>
                    <a:pt x="11912" y="11454"/>
                  </a:lnTo>
                  <a:cubicBezTo>
                    <a:pt x="11912" y="11293"/>
                    <a:pt x="11778" y="11158"/>
                    <a:pt x="11616" y="11158"/>
                  </a:cubicBezTo>
                  <a:cubicBezTo>
                    <a:pt x="11455" y="11158"/>
                    <a:pt x="11320" y="11293"/>
                    <a:pt x="11320" y="11454"/>
                  </a:cubicBezTo>
                  <a:lnTo>
                    <a:pt x="11320" y="14200"/>
                  </a:lnTo>
                  <a:cubicBezTo>
                    <a:pt x="11320" y="14361"/>
                    <a:pt x="11185" y="14496"/>
                    <a:pt x="11024" y="14496"/>
                  </a:cubicBezTo>
                  <a:lnTo>
                    <a:pt x="889" y="14496"/>
                  </a:lnTo>
                  <a:cubicBezTo>
                    <a:pt x="728" y="14496"/>
                    <a:pt x="593" y="14361"/>
                    <a:pt x="593" y="14200"/>
                  </a:cubicBezTo>
                  <a:lnTo>
                    <a:pt x="593" y="889"/>
                  </a:lnTo>
                  <a:cubicBezTo>
                    <a:pt x="593" y="727"/>
                    <a:pt x="728" y="593"/>
                    <a:pt x="889" y="593"/>
                  </a:cubicBezTo>
                  <a:lnTo>
                    <a:pt x="11024" y="593"/>
                  </a:lnTo>
                  <a:cubicBezTo>
                    <a:pt x="11185" y="593"/>
                    <a:pt x="11320" y="727"/>
                    <a:pt x="11320" y="889"/>
                  </a:cubicBezTo>
                  <a:lnTo>
                    <a:pt x="11320" y="2867"/>
                  </a:lnTo>
                  <a:cubicBezTo>
                    <a:pt x="11320" y="3028"/>
                    <a:pt x="11455" y="3150"/>
                    <a:pt x="11616" y="3150"/>
                  </a:cubicBezTo>
                  <a:cubicBezTo>
                    <a:pt x="11778" y="3150"/>
                    <a:pt x="11912" y="3028"/>
                    <a:pt x="11912" y="2867"/>
                  </a:cubicBezTo>
                  <a:lnTo>
                    <a:pt x="11912" y="889"/>
                  </a:lnTo>
                  <a:cubicBezTo>
                    <a:pt x="11912" y="404"/>
                    <a:pt x="11508" y="1"/>
                    <a:pt x="110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4288488" y="3271075"/>
              <a:ext cx="14825" cy="14500"/>
            </a:xfrm>
            <a:custGeom>
              <a:avLst/>
              <a:gdLst/>
              <a:ahLst/>
              <a:cxnLst/>
              <a:rect l="l" t="t" r="r" b="b"/>
              <a:pathLst>
                <a:path w="593" h="580" extrusionOk="0">
                  <a:moveTo>
                    <a:pt x="296" y="0"/>
                  </a:moveTo>
                  <a:cubicBezTo>
                    <a:pt x="215" y="0"/>
                    <a:pt x="135" y="27"/>
                    <a:pt x="81" y="81"/>
                  </a:cubicBezTo>
                  <a:cubicBezTo>
                    <a:pt x="27" y="135"/>
                    <a:pt x="0" y="216"/>
                    <a:pt x="0" y="284"/>
                  </a:cubicBezTo>
                  <a:cubicBezTo>
                    <a:pt x="0" y="364"/>
                    <a:pt x="27" y="445"/>
                    <a:pt x="81" y="499"/>
                  </a:cubicBezTo>
                  <a:cubicBezTo>
                    <a:pt x="135" y="553"/>
                    <a:pt x="215" y="580"/>
                    <a:pt x="296" y="580"/>
                  </a:cubicBezTo>
                  <a:cubicBezTo>
                    <a:pt x="364" y="580"/>
                    <a:pt x="445" y="553"/>
                    <a:pt x="499" y="499"/>
                  </a:cubicBezTo>
                  <a:cubicBezTo>
                    <a:pt x="552" y="445"/>
                    <a:pt x="592" y="364"/>
                    <a:pt x="592" y="284"/>
                  </a:cubicBezTo>
                  <a:cubicBezTo>
                    <a:pt x="592" y="216"/>
                    <a:pt x="552"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3"/>
            <p:cNvSpPr/>
            <p:nvPr/>
          </p:nvSpPr>
          <p:spPr>
            <a:xfrm>
              <a:off x="4045538" y="3059425"/>
              <a:ext cx="217750" cy="73700"/>
            </a:xfrm>
            <a:custGeom>
              <a:avLst/>
              <a:gdLst/>
              <a:ahLst/>
              <a:cxnLst/>
              <a:rect l="l" t="t" r="r" b="b"/>
              <a:pathLst>
                <a:path w="8710" h="2948" extrusionOk="0">
                  <a:moveTo>
                    <a:pt x="7834" y="593"/>
                  </a:moveTo>
                  <a:cubicBezTo>
                    <a:pt x="7995" y="593"/>
                    <a:pt x="8130" y="728"/>
                    <a:pt x="8130" y="889"/>
                  </a:cubicBezTo>
                  <a:lnTo>
                    <a:pt x="8130" y="2074"/>
                  </a:lnTo>
                  <a:cubicBezTo>
                    <a:pt x="8130" y="2235"/>
                    <a:pt x="7995" y="2370"/>
                    <a:pt x="7834" y="2370"/>
                  </a:cubicBezTo>
                  <a:lnTo>
                    <a:pt x="876" y="2370"/>
                  </a:lnTo>
                  <a:cubicBezTo>
                    <a:pt x="714" y="2370"/>
                    <a:pt x="579" y="2235"/>
                    <a:pt x="579" y="2074"/>
                  </a:cubicBezTo>
                  <a:lnTo>
                    <a:pt x="579" y="889"/>
                  </a:lnTo>
                  <a:cubicBezTo>
                    <a:pt x="579" y="728"/>
                    <a:pt x="714" y="593"/>
                    <a:pt x="876" y="593"/>
                  </a:cubicBezTo>
                  <a:close/>
                  <a:moveTo>
                    <a:pt x="876" y="1"/>
                  </a:moveTo>
                  <a:cubicBezTo>
                    <a:pt x="391" y="1"/>
                    <a:pt x="0" y="405"/>
                    <a:pt x="0" y="889"/>
                  </a:cubicBezTo>
                  <a:lnTo>
                    <a:pt x="0" y="2074"/>
                  </a:lnTo>
                  <a:cubicBezTo>
                    <a:pt x="0" y="2558"/>
                    <a:pt x="391" y="2948"/>
                    <a:pt x="876" y="2948"/>
                  </a:cubicBezTo>
                  <a:lnTo>
                    <a:pt x="7834" y="2948"/>
                  </a:lnTo>
                  <a:cubicBezTo>
                    <a:pt x="8318" y="2948"/>
                    <a:pt x="8709" y="2558"/>
                    <a:pt x="8709" y="2074"/>
                  </a:cubicBezTo>
                  <a:lnTo>
                    <a:pt x="8709" y="889"/>
                  </a:lnTo>
                  <a:cubicBezTo>
                    <a:pt x="8709" y="405"/>
                    <a:pt x="8318" y="1"/>
                    <a:pt x="78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4045538" y="3165775"/>
              <a:ext cx="217750" cy="191475"/>
            </a:xfrm>
            <a:custGeom>
              <a:avLst/>
              <a:gdLst/>
              <a:ahLst/>
              <a:cxnLst/>
              <a:rect l="l" t="t" r="r" b="b"/>
              <a:pathLst>
                <a:path w="8710" h="7659" extrusionOk="0">
                  <a:moveTo>
                    <a:pt x="4065" y="578"/>
                  </a:moveTo>
                  <a:lnTo>
                    <a:pt x="4065" y="3526"/>
                  </a:lnTo>
                  <a:lnTo>
                    <a:pt x="579" y="3526"/>
                  </a:lnTo>
                  <a:lnTo>
                    <a:pt x="579" y="874"/>
                  </a:lnTo>
                  <a:cubicBezTo>
                    <a:pt x="579" y="713"/>
                    <a:pt x="714" y="578"/>
                    <a:pt x="876" y="578"/>
                  </a:cubicBezTo>
                  <a:close/>
                  <a:moveTo>
                    <a:pt x="4065" y="4119"/>
                  </a:moveTo>
                  <a:lnTo>
                    <a:pt x="4065" y="7066"/>
                  </a:lnTo>
                  <a:lnTo>
                    <a:pt x="876" y="7066"/>
                  </a:lnTo>
                  <a:cubicBezTo>
                    <a:pt x="714" y="7066"/>
                    <a:pt x="579" y="6931"/>
                    <a:pt x="579" y="6770"/>
                  </a:cubicBezTo>
                  <a:lnTo>
                    <a:pt x="579" y="4119"/>
                  </a:lnTo>
                  <a:close/>
                  <a:moveTo>
                    <a:pt x="8130" y="4119"/>
                  </a:moveTo>
                  <a:lnTo>
                    <a:pt x="8130" y="6770"/>
                  </a:lnTo>
                  <a:cubicBezTo>
                    <a:pt x="8130" y="6931"/>
                    <a:pt x="7995" y="7066"/>
                    <a:pt x="7834" y="7066"/>
                  </a:cubicBezTo>
                  <a:lnTo>
                    <a:pt x="4644" y="7066"/>
                  </a:lnTo>
                  <a:lnTo>
                    <a:pt x="4644" y="4119"/>
                  </a:lnTo>
                  <a:close/>
                  <a:moveTo>
                    <a:pt x="876" y="0"/>
                  </a:moveTo>
                  <a:cubicBezTo>
                    <a:pt x="391" y="0"/>
                    <a:pt x="0" y="390"/>
                    <a:pt x="0" y="874"/>
                  </a:cubicBezTo>
                  <a:lnTo>
                    <a:pt x="0" y="6770"/>
                  </a:lnTo>
                  <a:cubicBezTo>
                    <a:pt x="0" y="7254"/>
                    <a:pt x="391" y="7658"/>
                    <a:pt x="876" y="7658"/>
                  </a:cubicBezTo>
                  <a:lnTo>
                    <a:pt x="7834" y="7658"/>
                  </a:lnTo>
                  <a:cubicBezTo>
                    <a:pt x="8318" y="7658"/>
                    <a:pt x="8709" y="7254"/>
                    <a:pt x="8709" y="6770"/>
                  </a:cubicBezTo>
                  <a:lnTo>
                    <a:pt x="8709" y="3297"/>
                  </a:lnTo>
                  <a:cubicBezTo>
                    <a:pt x="8709" y="3136"/>
                    <a:pt x="8587" y="3001"/>
                    <a:pt x="8413" y="3001"/>
                  </a:cubicBezTo>
                  <a:cubicBezTo>
                    <a:pt x="8251" y="3001"/>
                    <a:pt x="8130" y="3136"/>
                    <a:pt x="8130" y="3297"/>
                  </a:cubicBezTo>
                  <a:lnTo>
                    <a:pt x="8130" y="3526"/>
                  </a:lnTo>
                  <a:lnTo>
                    <a:pt x="4644" y="3526"/>
                  </a:lnTo>
                  <a:lnTo>
                    <a:pt x="4644" y="578"/>
                  </a:lnTo>
                  <a:lnTo>
                    <a:pt x="6972" y="578"/>
                  </a:lnTo>
                  <a:cubicBezTo>
                    <a:pt x="7134" y="578"/>
                    <a:pt x="7268" y="458"/>
                    <a:pt x="7268" y="282"/>
                  </a:cubicBezTo>
                  <a:cubicBezTo>
                    <a:pt x="7268" y="121"/>
                    <a:pt x="7134" y="0"/>
                    <a:pt x="69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4107113" y="3089050"/>
              <a:ext cx="14850" cy="14825"/>
            </a:xfrm>
            <a:custGeom>
              <a:avLst/>
              <a:gdLst/>
              <a:ahLst/>
              <a:cxnLst/>
              <a:rect l="l" t="t" r="r" b="b"/>
              <a:pathLst>
                <a:path w="594" h="593" extrusionOk="0">
                  <a:moveTo>
                    <a:pt x="297" y="0"/>
                  </a:moveTo>
                  <a:cubicBezTo>
                    <a:pt x="229" y="0"/>
                    <a:pt x="148" y="27"/>
                    <a:pt x="94" y="81"/>
                  </a:cubicBezTo>
                  <a:cubicBezTo>
                    <a:pt x="41" y="135"/>
                    <a:pt x="1" y="216"/>
                    <a:pt x="1" y="296"/>
                  </a:cubicBezTo>
                  <a:cubicBezTo>
                    <a:pt x="1" y="377"/>
                    <a:pt x="41" y="444"/>
                    <a:pt x="94" y="498"/>
                  </a:cubicBezTo>
                  <a:cubicBezTo>
                    <a:pt x="148" y="552"/>
                    <a:pt x="229" y="592"/>
                    <a:pt x="297" y="592"/>
                  </a:cubicBezTo>
                  <a:cubicBezTo>
                    <a:pt x="378" y="592"/>
                    <a:pt x="458" y="552"/>
                    <a:pt x="512" y="498"/>
                  </a:cubicBezTo>
                  <a:cubicBezTo>
                    <a:pt x="566" y="444"/>
                    <a:pt x="593" y="377"/>
                    <a:pt x="593" y="296"/>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3"/>
            <p:cNvSpPr/>
            <p:nvPr/>
          </p:nvSpPr>
          <p:spPr>
            <a:xfrm>
              <a:off x="4147138" y="3089050"/>
              <a:ext cx="14525" cy="14825"/>
            </a:xfrm>
            <a:custGeom>
              <a:avLst/>
              <a:gdLst/>
              <a:ahLst/>
              <a:cxnLst/>
              <a:rect l="l" t="t" r="r" b="b"/>
              <a:pathLst>
                <a:path w="581" h="593" extrusionOk="0">
                  <a:moveTo>
                    <a:pt x="284" y="0"/>
                  </a:moveTo>
                  <a:cubicBezTo>
                    <a:pt x="216" y="0"/>
                    <a:pt x="136" y="27"/>
                    <a:pt x="82" y="81"/>
                  </a:cubicBezTo>
                  <a:cubicBezTo>
                    <a:pt x="28" y="135"/>
                    <a:pt x="1" y="216"/>
                    <a:pt x="1" y="296"/>
                  </a:cubicBezTo>
                  <a:cubicBezTo>
                    <a:pt x="1" y="377"/>
                    <a:pt x="28" y="444"/>
                    <a:pt x="82" y="498"/>
                  </a:cubicBezTo>
                  <a:cubicBezTo>
                    <a:pt x="136" y="552"/>
                    <a:pt x="216" y="592"/>
                    <a:pt x="284" y="592"/>
                  </a:cubicBezTo>
                  <a:cubicBezTo>
                    <a:pt x="365" y="592"/>
                    <a:pt x="446" y="552"/>
                    <a:pt x="500" y="498"/>
                  </a:cubicBezTo>
                  <a:cubicBezTo>
                    <a:pt x="553" y="444"/>
                    <a:pt x="580" y="377"/>
                    <a:pt x="580" y="296"/>
                  </a:cubicBezTo>
                  <a:cubicBezTo>
                    <a:pt x="580" y="216"/>
                    <a:pt x="553" y="135"/>
                    <a:pt x="500" y="81"/>
                  </a:cubicBezTo>
                  <a:cubicBezTo>
                    <a:pt x="446" y="27"/>
                    <a:pt x="36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3"/>
            <p:cNvSpPr/>
            <p:nvPr/>
          </p:nvSpPr>
          <p:spPr>
            <a:xfrm>
              <a:off x="4186863" y="3089050"/>
              <a:ext cx="14825" cy="14825"/>
            </a:xfrm>
            <a:custGeom>
              <a:avLst/>
              <a:gdLst/>
              <a:ahLst/>
              <a:cxnLst/>
              <a:rect l="l" t="t" r="r" b="b"/>
              <a:pathLst>
                <a:path w="593" h="593" extrusionOk="0">
                  <a:moveTo>
                    <a:pt x="296" y="0"/>
                  </a:moveTo>
                  <a:cubicBezTo>
                    <a:pt x="216" y="0"/>
                    <a:pt x="135" y="27"/>
                    <a:pt x="81" y="81"/>
                  </a:cubicBezTo>
                  <a:cubicBezTo>
                    <a:pt x="27" y="135"/>
                    <a:pt x="0" y="216"/>
                    <a:pt x="0" y="296"/>
                  </a:cubicBezTo>
                  <a:cubicBezTo>
                    <a:pt x="0" y="377"/>
                    <a:pt x="27" y="444"/>
                    <a:pt x="81" y="498"/>
                  </a:cubicBezTo>
                  <a:cubicBezTo>
                    <a:pt x="135" y="552"/>
                    <a:pt x="216" y="592"/>
                    <a:pt x="296" y="592"/>
                  </a:cubicBezTo>
                  <a:cubicBezTo>
                    <a:pt x="364" y="592"/>
                    <a:pt x="445" y="552"/>
                    <a:pt x="499" y="498"/>
                  </a:cubicBezTo>
                  <a:cubicBezTo>
                    <a:pt x="553" y="444"/>
                    <a:pt x="592" y="377"/>
                    <a:pt x="592" y="296"/>
                  </a:cubicBezTo>
                  <a:cubicBezTo>
                    <a:pt x="592" y="216"/>
                    <a:pt x="553" y="135"/>
                    <a:pt x="499" y="81"/>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4080863" y="3194350"/>
              <a:ext cx="45450" cy="45800"/>
            </a:xfrm>
            <a:custGeom>
              <a:avLst/>
              <a:gdLst/>
              <a:ahLst/>
              <a:cxnLst/>
              <a:rect l="l" t="t" r="r" b="b"/>
              <a:pathLst>
                <a:path w="1818" h="1832" extrusionOk="0">
                  <a:moveTo>
                    <a:pt x="902" y="1"/>
                  </a:moveTo>
                  <a:cubicBezTo>
                    <a:pt x="741" y="1"/>
                    <a:pt x="620" y="135"/>
                    <a:pt x="620" y="297"/>
                  </a:cubicBezTo>
                  <a:lnTo>
                    <a:pt x="620" y="620"/>
                  </a:lnTo>
                  <a:lnTo>
                    <a:pt x="297" y="620"/>
                  </a:lnTo>
                  <a:cubicBezTo>
                    <a:pt x="136" y="620"/>
                    <a:pt x="1" y="754"/>
                    <a:pt x="1" y="916"/>
                  </a:cubicBezTo>
                  <a:cubicBezTo>
                    <a:pt x="1" y="1077"/>
                    <a:pt x="136" y="1212"/>
                    <a:pt x="297" y="1212"/>
                  </a:cubicBezTo>
                  <a:lnTo>
                    <a:pt x="620" y="1212"/>
                  </a:lnTo>
                  <a:lnTo>
                    <a:pt x="620" y="1535"/>
                  </a:lnTo>
                  <a:cubicBezTo>
                    <a:pt x="620" y="1696"/>
                    <a:pt x="741" y="1831"/>
                    <a:pt x="902" y="1831"/>
                  </a:cubicBezTo>
                  <a:cubicBezTo>
                    <a:pt x="1078" y="1831"/>
                    <a:pt x="1198" y="1696"/>
                    <a:pt x="1198" y="1535"/>
                  </a:cubicBezTo>
                  <a:lnTo>
                    <a:pt x="1198" y="1212"/>
                  </a:lnTo>
                  <a:lnTo>
                    <a:pt x="1521" y="1212"/>
                  </a:lnTo>
                  <a:cubicBezTo>
                    <a:pt x="1683" y="1212"/>
                    <a:pt x="1817" y="1077"/>
                    <a:pt x="1817" y="916"/>
                  </a:cubicBezTo>
                  <a:cubicBezTo>
                    <a:pt x="1817" y="754"/>
                    <a:pt x="1683" y="620"/>
                    <a:pt x="1521" y="620"/>
                  </a:cubicBezTo>
                  <a:lnTo>
                    <a:pt x="1198" y="620"/>
                  </a:lnTo>
                  <a:lnTo>
                    <a:pt x="1198" y="297"/>
                  </a:lnTo>
                  <a:cubicBezTo>
                    <a:pt x="1198" y="135"/>
                    <a:pt x="1078" y="1"/>
                    <a:pt x="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4084563" y="3287300"/>
              <a:ext cx="38050" cy="36650"/>
            </a:xfrm>
            <a:custGeom>
              <a:avLst/>
              <a:gdLst/>
              <a:ahLst/>
              <a:cxnLst/>
              <a:rect l="l" t="t" r="r" b="b"/>
              <a:pathLst>
                <a:path w="1522" h="1466" extrusionOk="0">
                  <a:moveTo>
                    <a:pt x="326" y="1"/>
                  </a:moveTo>
                  <a:cubicBezTo>
                    <a:pt x="250" y="1"/>
                    <a:pt x="176" y="31"/>
                    <a:pt x="122" y="92"/>
                  </a:cubicBezTo>
                  <a:cubicBezTo>
                    <a:pt x="0" y="200"/>
                    <a:pt x="0" y="388"/>
                    <a:pt x="122" y="496"/>
                  </a:cubicBezTo>
                  <a:lnTo>
                    <a:pt x="350" y="724"/>
                  </a:lnTo>
                  <a:lnTo>
                    <a:pt x="122" y="954"/>
                  </a:lnTo>
                  <a:cubicBezTo>
                    <a:pt x="0" y="1074"/>
                    <a:pt x="0" y="1263"/>
                    <a:pt x="122" y="1370"/>
                  </a:cubicBezTo>
                  <a:cubicBezTo>
                    <a:pt x="176" y="1438"/>
                    <a:pt x="243" y="1465"/>
                    <a:pt x="324" y="1465"/>
                  </a:cubicBezTo>
                  <a:cubicBezTo>
                    <a:pt x="404" y="1465"/>
                    <a:pt x="472" y="1438"/>
                    <a:pt x="539" y="1370"/>
                  </a:cubicBezTo>
                  <a:lnTo>
                    <a:pt x="754" y="1142"/>
                  </a:lnTo>
                  <a:lnTo>
                    <a:pt x="984" y="1370"/>
                  </a:lnTo>
                  <a:cubicBezTo>
                    <a:pt x="1050" y="1438"/>
                    <a:pt x="1118" y="1465"/>
                    <a:pt x="1199" y="1465"/>
                  </a:cubicBezTo>
                  <a:cubicBezTo>
                    <a:pt x="1266" y="1465"/>
                    <a:pt x="1346" y="1438"/>
                    <a:pt x="1400" y="1370"/>
                  </a:cubicBezTo>
                  <a:cubicBezTo>
                    <a:pt x="1522" y="1263"/>
                    <a:pt x="1522" y="1074"/>
                    <a:pt x="1400" y="954"/>
                  </a:cubicBezTo>
                  <a:lnTo>
                    <a:pt x="1172" y="724"/>
                  </a:lnTo>
                  <a:lnTo>
                    <a:pt x="1400" y="496"/>
                  </a:lnTo>
                  <a:cubicBezTo>
                    <a:pt x="1522" y="388"/>
                    <a:pt x="1522" y="200"/>
                    <a:pt x="1400" y="92"/>
                  </a:cubicBezTo>
                  <a:cubicBezTo>
                    <a:pt x="1346" y="31"/>
                    <a:pt x="1272" y="1"/>
                    <a:pt x="1197" y="1"/>
                  </a:cubicBezTo>
                  <a:cubicBezTo>
                    <a:pt x="1121" y="1"/>
                    <a:pt x="1044" y="31"/>
                    <a:pt x="984" y="92"/>
                  </a:cubicBezTo>
                  <a:lnTo>
                    <a:pt x="754" y="308"/>
                  </a:lnTo>
                  <a:lnTo>
                    <a:pt x="539" y="92"/>
                  </a:lnTo>
                  <a:cubicBezTo>
                    <a:pt x="479" y="31"/>
                    <a:pt x="401"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4197963" y="3285200"/>
              <a:ext cx="14500" cy="14825"/>
            </a:xfrm>
            <a:custGeom>
              <a:avLst/>
              <a:gdLst/>
              <a:ahLst/>
              <a:cxnLst/>
              <a:rect l="l" t="t" r="r" b="b"/>
              <a:pathLst>
                <a:path w="580" h="593" extrusionOk="0">
                  <a:moveTo>
                    <a:pt x="283" y="1"/>
                  </a:moveTo>
                  <a:cubicBezTo>
                    <a:pt x="216" y="1"/>
                    <a:pt x="136" y="42"/>
                    <a:pt x="82" y="95"/>
                  </a:cubicBezTo>
                  <a:cubicBezTo>
                    <a:pt x="28" y="149"/>
                    <a:pt x="1" y="216"/>
                    <a:pt x="1" y="297"/>
                  </a:cubicBezTo>
                  <a:cubicBezTo>
                    <a:pt x="1" y="378"/>
                    <a:pt x="28" y="458"/>
                    <a:pt x="82" y="512"/>
                  </a:cubicBezTo>
                  <a:cubicBezTo>
                    <a:pt x="136" y="566"/>
                    <a:pt x="216" y="593"/>
                    <a:pt x="283" y="593"/>
                  </a:cubicBezTo>
                  <a:cubicBezTo>
                    <a:pt x="364" y="593"/>
                    <a:pt x="445" y="566"/>
                    <a:pt x="498" y="512"/>
                  </a:cubicBezTo>
                  <a:cubicBezTo>
                    <a:pt x="552" y="458"/>
                    <a:pt x="579" y="378"/>
                    <a:pt x="579" y="297"/>
                  </a:cubicBezTo>
                  <a:cubicBezTo>
                    <a:pt x="579" y="216"/>
                    <a:pt x="552" y="149"/>
                    <a:pt x="498" y="95"/>
                  </a:cubicBezTo>
                  <a:cubicBezTo>
                    <a:pt x="445" y="42"/>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4197963" y="3311125"/>
              <a:ext cx="14500" cy="14825"/>
            </a:xfrm>
            <a:custGeom>
              <a:avLst/>
              <a:gdLst/>
              <a:ahLst/>
              <a:cxnLst/>
              <a:rect l="l" t="t" r="r" b="b"/>
              <a:pathLst>
                <a:path w="580" h="593" extrusionOk="0">
                  <a:moveTo>
                    <a:pt x="283" y="1"/>
                  </a:moveTo>
                  <a:cubicBezTo>
                    <a:pt x="216" y="1"/>
                    <a:pt x="136" y="28"/>
                    <a:pt x="82" y="81"/>
                  </a:cubicBezTo>
                  <a:cubicBezTo>
                    <a:pt x="28" y="135"/>
                    <a:pt x="1" y="216"/>
                    <a:pt x="1" y="297"/>
                  </a:cubicBezTo>
                  <a:cubicBezTo>
                    <a:pt x="1" y="363"/>
                    <a:pt x="28" y="444"/>
                    <a:pt x="82" y="498"/>
                  </a:cubicBezTo>
                  <a:cubicBezTo>
                    <a:pt x="136" y="552"/>
                    <a:pt x="216" y="593"/>
                    <a:pt x="283" y="593"/>
                  </a:cubicBezTo>
                  <a:cubicBezTo>
                    <a:pt x="364" y="593"/>
                    <a:pt x="445" y="552"/>
                    <a:pt x="498" y="498"/>
                  </a:cubicBezTo>
                  <a:cubicBezTo>
                    <a:pt x="552" y="444"/>
                    <a:pt x="579" y="363"/>
                    <a:pt x="579" y="297"/>
                  </a:cubicBezTo>
                  <a:cubicBezTo>
                    <a:pt x="579" y="216"/>
                    <a:pt x="552" y="135"/>
                    <a:pt x="498" y="81"/>
                  </a:cubicBezTo>
                  <a:cubicBezTo>
                    <a:pt x="445"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4188863" y="3209825"/>
              <a:ext cx="32700" cy="14825"/>
            </a:xfrm>
            <a:custGeom>
              <a:avLst/>
              <a:gdLst/>
              <a:ahLst/>
              <a:cxnLst/>
              <a:rect l="l" t="t" r="r" b="b"/>
              <a:pathLst>
                <a:path w="1308" h="593" extrusionOk="0">
                  <a:moveTo>
                    <a:pt x="297" y="1"/>
                  </a:moveTo>
                  <a:cubicBezTo>
                    <a:pt x="136" y="1"/>
                    <a:pt x="1" y="135"/>
                    <a:pt x="1" y="297"/>
                  </a:cubicBezTo>
                  <a:cubicBezTo>
                    <a:pt x="1" y="458"/>
                    <a:pt x="136" y="593"/>
                    <a:pt x="297" y="593"/>
                  </a:cubicBezTo>
                  <a:lnTo>
                    <a:pt x="1011" y="593"/>
                  </a:lnTo>
                  <a:cubicBezTo>
                    <a:pt x="1173" y="593"/>
                    <a:pt x="1307" y="458"/>
                    <a:pt x="1307" y="297"/>
                  </a:cubicBezTo>
                  <a:cubicBezTo>
                    <a:pt x="1307" y="135"/>
                    <a:pt x="1173" y="1"/>
                    <a:pt x="10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63"/>
          <p:cNvGrpSpPr/>
          <p:nvPr/>
        </p:nvGrpSpPr>
        <p:grpSpPr>
          <a:xfrm>
            <a:off x="4738160" y="2628979"/>
            <a:ext cx="338758" cy="338893"/>
            <a:chOff x="4756863" y="3019900"/>
            <a:chExt cx="376900" cy="377050"/>
          </a:xfrm>
        </p:grpSpPr>
        <p:sp>
          <p:nvSpPr>
            <p:cNvPr id="2788" name="Google Shape;2788;p63"/>
            <p:cNvSpPr/>
            <p:nvPr/>
          </p:nvSpPr>
          <p:spPr>
            <a:xfrm>
              <a:off x="4904263" y="3143550"/>
              <a:ext cx="14500" cy="14475"/>
            </a:xfrm>
            <a:custGeom>
              <a:avLst/>
              <a:gdLst/>
              <a:ahLst/>
              <a:cxnLst/>
              <a:rect l="l" t="t" r="r" b="b"/>
              <a:pathLst>
                <a:path w="580" h="579" extrusionOk="0">
                  <a:moveTo>
                    <a:pt x="283" y="1"/>
                  </a:moveTo>
                  <a:cubicBezTo>
                    <a:pt x="216" y="1"/>
                    <a:pt x="135" y="28"/>
                    <a:pt x="81" y="81"/>
                  </a:cubicBezTo>
                  <a:cubicBezTo>
                    <a:pt x="27" y="135"/>
                    <a:pt x="0" y="216"/>
                    <a:pt x="0" y="297"/>
                  </a:cubicBezTo>
                  <a:cubicBezTo>
                    <a:pt x="0" y="364"/>
                    <a:pt x="27" y="444"/>
                    <a:pt x="81" y="498"/>
                  </a:cubicBezTo>
                  <a:cubicBezTo>
                    <a:pt x="135" y="552"/>
                    <a:pt x="216" y="579"/>
                    <a:pt x="283" y="579"/>
                  </a:cubicBezTo>
                  <a:cubicBezTo>
                    <a:pt x="364" y="579"/>
                    <a:pt x="445" y="552"/>
                    <a:pt x="499" y="498"/>
                  </a:cubicBezTo>
                  <a:cubicBezTo>
                    <a:pt x="553" y="444"/>
                    <a:pt x="580" y="364"/>
                    <a:pt x="580" y="297"/>
                  </a:cubicBezTo>
                  <a:cubicBezTo>
                    <a:pt x="580" y="216"/>
                    <a:pt x="553" y="135"/>
                    <a:pt x="499" y="81"/>
                  </a:cubicBezTo>
                  <a:cubicBezTo>
                    <a:pt x="445" y="28"/>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4756863" y="3019900"/>
              <a:ext cx="235575" cy="377050"/>
            </a:xfrm>
            <a:custGeom>
              <a:avLst/>
              <a:gdLst/>
              <a:ahLst/>
              <a:cxnLst/>
              <a:rect l="l" t="t" r="r" b="b"/>
              <a:pathLst>
                <a:path w="9423" h="15082" extrusionOk="0">
                  <a:moveTo>
                    <a:pt x="2923" y="586"/>
                  </a:moveTo>
                  <a:cubicBezTo>
                    <a:pt x="3061" y="586"/>
                    <a:pt x="3199" y="630"/>
                    <a:pt x="3312" y="720"/>
                  </a:cubicBezTo>
                  <a:lnTo>
                    <a:pt x="3393" y="801"/>
                  </a:lnTo>
                  <a:cubicBezTo>
                    <a:pt x="3613" y="974"/>
                    <a:pt x="3882" y="1062"/>
                    <a:pt x="4151" y="1062"/>
                  </a:cubicBezTo>
                  <a:cubicBezTo>
                    <a:pt x="4424" y="1062"/>
                    <a:pt x="4697" y="971"/>
                    <a:pt x="4914" y="787"/>
                  </a:cubicBezTo>
                  <a:cubicBezTo>
                    <a:pt x="5028" y="700"/>
                    <a:pt x="5166" y="656"/>
                    <a:pt x="5304" y="656"/>
                  </a:cubicBezTo>
                  <a:cubicBezTo>
                    <a:pt x="5442" y="656"/>
                    <a:pt x="5580" y="700"/>
                    <a:pt x="5695" y="787"/>
                  </a:cubicBezTo>
                  <a:lnTo>
                    <a:pt x="5695" y="801"/>
                  </a:lnTo>
                  <a:cubicBezTo>
                    <a:pt x="5917" y="976"/>
                    <a:pt x="6186" y="1064"/>
                    <a:pt x="6455" y="1064"/>
                  </a:cubicBezTo>
                  <a:cubicBezTo>
                    <a:pt x="6724" y="1064"/>
                    <a:pt x="6993" y="976"/>
                    <a:pt x="7215" y="801"/>
                  </a:cubicBezTo>
                  <a:lnTo>
                    <a:pt x="7310" y="720"/>
                  </a:lnTo>
                  <a:cubicBezTo>
                    <a:pt x="7413" y="632"/>
                    <a:pt x="7544" y="588"/>
                    <a:pt x="7679" y="588"/>
                  </a:cubicBezTo>
                  <a:cubicBezTo>
                    <a:pt x="7791" y="588"/>
                    <a:pt x="7906" y="618"/>
                    <a:pt x="8010" y="679"/>
                  </a:cubicBezTo>
                  <a:lnTo>
                    <a:pt x="8346" y="882"/>
                  </a:lnTo>
                  <a:lnTo>
                    <a:pt x="7215" y="3547"/>
                  </a:lnTo>
                  <a:lnTo>
                    <a:pt x="3393" y="3547"/>
                  </a:lnTo>
                  <a:lnTo>
                    <a:pt x="2262" y="882"/>
                  </a:lnTo>
                  <a:lnTo>
                    <a:pt x="2612" y="667"/>
                  </a:lnTo>
                  <a:cubicBezTo>
                    <a:pt x="2707" y="613"/>
                    <a:pt x="2815" y="586"/>
                    <a:pt x="2923" y="586"/>
                  </a:cubicBezTo>
                  <a:close/>
                  <a:moveTo>
                    <a:pt x="2931" y="0"/>
                  </a:moveTo>
                  <a:cubicBezTo>
                    <a:pt x="2719" y="0"/>
                    <a:pt x="2506" y="56"/>
                    <a:pt x="2316" y="168"/>
                  </a:cubicBezTo>
                  <a:lnTo>
                    <a:pt x="1738" y="505"/>
                  </a:lnTo>
                  <a:cubicBezTo>
                    <a:pt x="1603" y="572"/>
                    <a:pt x="1549" y="733"/>
                    <a:pt x="1616" y="868"/>
                  </a:cubicBezTo>
                  <a:lnTo>
                    <a:pt x="2881" y="3829"/>
                  </a:lnTo>
                  <a:lnTo>
                    <a:pt x="566" y="8877"/>
                  </a:lnTo>
                  <a:cubicBezTo>
                    <a:pt x="189" y="9697"/>
                    <a:pt x="1" y="10586"/>
                    <a:pt x="1" y="11488"/>
                  </a:cubicBezTo>
                  <a:cubicBezTo>
                    <a:pt x="1" y="12578"/>
                    <a:pt x="485" y="13588"/>
                    <a:pt x="1320" y="14274"/>
                  </a:cubicBezTo>
                  <a:cubicBezTo>
                    <a:pt x="1953" y="14799"/>
                    <a:pt x="2761" y="15081"/>
                    <a:pt x="3581" y="15081"/>
                  </a:cubicBezTo>
                  <a:lnTo>
                    <a:pt x="7014" y="15081"/>
                  </a:lnTo>
                  <a:cubicBezTo>
                    <a:pt x="7834" y="15081"/>
                    <a:pt x="8642" y="14799"/>
                    <a:pt x="9275" y="14274"/>
                  </a:cubicBezTo>
                  <a:cubicBezTo>
                    <a:pt x="9410" y="14166"/>
                    <a:pt x="9423" y="13992"/>
                    <a:pt x="9329" y="13857"/>
                  </a:cubicBezTo>
                  <a:cubicBezTo>
                    <a:pt x="9267" y="13787"/>
                    <a:pt x="9179" y="13749"/>
                    <a:pt x="9092" y="13749"/>
                  </a:cubicBezTo>
                  <a:cubicBezTo>
                    <a:pt x="9027" y="13749"/>
                    <a:pt x="8963" y="13770"/>
                    <a:pt x="8911" y="13816"/>
                  </a:cubicBezTo>
                  <a:cubicBezTo>
                    <a:pt x="8373" y="14247"/>
                    <a:pt x="7700" y="14489"/>
                    <a:pt x="7014" y="14489"/>
                  </a:cubicBezTo>
                  <a:lnTo>
                    <a:pt x="3581" y="14489"/>
                  </a:lnTo>
                  <a:cubicBezTo>
                    <a:pt x="2895" y="14489"/>
                    <a:pt x="2222" y="14247"/>
                    <a:pt x="1697" y="13816"/>
                  </a:cubicBezTo>
                  <a:cubicBezTo>
                    <a:pt x="984" y="13251"/>
                    <a:pt x="593" y="12403"/>
                    <a:pt x="593" y="11488"/>
                  </a:cubicBezTo>
                  <a:cubicBezTo>
                    <a:pt x="593" y="10667"/>
                    <a:pt x="769" y="9873"/>
                    <a:pt x="1105" y="9119"/>
                  </a:cubicBezTo>
                  <a:lnTo>
                    <a:pt x="2747" y="5525"/>
                  </a:lnTo>
                  <a:lnTo>
                    <a:pt x="4860" y="5525"/>
                  </a:lnTo>
                  <a:cubicBezTo>
                    <a:pt x="5022" y="5525"/>
                    <a:pt x="5157" y="5404"/>
                    <a:pt x="5157" y="5243"/>
                  </a:cubicBezTo>
                  <a:cubicBezTo>
                    <a:pt x="5157" y="5081"/>
                    <a:pt x="5022" y="4947"/>
                    <a:pt x="4860" y="4947"/>
                  </a:cubicBezTo>
                  <a:lnTo>
                    <a:pt x="3016" y="4947"/>
                  </a:lnTo>
                  <a:lnTo>
                    <a:pt x="3393" y="4125"/>
                  </a:lnTo>
                  <a:lnTo>
                    <a:pt x="7215" y="4125"/>
                  </a:lnTo>
                  <a:lnTo>
                    <a:pt x="8238" y="6359"/>
                  </a:lnTo>
                  <a:cubicBezTo>
                    <a:pt x="8288" y="6469"/>
                    <a:pt x="8396" y="6534"/>
                    <a:pt x="8509" y="6534"/>
                  </a:cubicBezTo>
                  <a:cubicBezTo>
                    <a:pt x="8549" y="6534"/>
                    <a:pt x="8590" y="6526"/>
                    <a:pt x="8629" y="6508"/>
                  </a:cubicBezTo>
                  <a:cubicBezTo>
                    <a:pt x="8777" y="6440"/>
                    <a:pt x="8830" y="6266"/>
                    <a:pt x="8764" y="6117"/>
                  </a:cubicBezTo>
                  <a:lnTo>
                    <a:pt x="7727" y="3829"/>
                  </a:lnTo>
                  <a:lnTo>
                    <a:pt x="8992" y="868"/>
                  </a:lnTo>
                  <a:cubicBezTo>
                    <a:pt x="9046" y="733"/>
                    <a:pt x="8992" y="572"/>
                    <a:pt x="8871" y="505"/>
                  </a:cubicBezTo>
                  <a:lnTo>
                    <a:pt x="8306" y="168"/>
                  </a:lnTo>
                  <a:cubicBezTo>
                    <a:pt x="8116" y="56"/>
                    <a:pt x="7903" y="0"/>
                    <a:pt x="7690" y="0"/>
                  </a:cubicBezTo>
                  <a:cubicBezTo>
                    <a:pt x="7420" y="0"/>
                    <a:pt x="7151" y="89"/>
                    <a:pt x="6933" y="263"/>
                  </a:cubicBezTo>
                  <a:lnTo>
                    <a:pt x="6838" y="344"/>
                  </a:lnTo>
                  <a:cubicBezTo>
                    <a:pt x="6731" y="431"/>
                    <a:pt x="6596" y="474"/>
                    <a:pt x="6460" y="474"/>
                  </a:cubicBezTo>
                  <a:cubicBezTo>
                    <a:pt x="6324" y="474"/>
                    <a:pt x="6186" y="431"/>
                    <a:pt x="6072" y="344"/>
                  </a:cubicBezTo>
                  <a:cubicBezTo>
                    <a:pt x="5849" y="162"/>
                    <a:pt x="5577" y="71"/>
                    <a:pt x="5306" y="71"/>
                  </a:cubicBezTo>
                  <a:cubicBezTo>
                    <a:pt x="5035" y="71"/>
                    <a:pt x="4766" y="162"/>
                    <a:pt x="4550" y="344"/>
                  </a:cubicBezTo>
                  <a:cubicBezTo>
                    <a:pt x="4436" y="431"/>
                    <a:pt x="4298" y="474"/>
                    <a:pt x="4160" y="474"/>
                  </a:cubicBezTo>
                  <a:cubicBezTo>
                    <a:pt x="4022" y="474"/>
                    <a:pt x="3884" y="431"/>
                    <a:pt x="3770" y="344"/>
                  </a:cubicBezTo>
                  <a:lnTo>
                    <a:pt x="3676" y="263"/>
                  </a:lnTo>
                  <a:cubicBezTo>
                    <a:pt x="3465" y="89"/>
                    <a:pt x="3199" y="0"/>
                    <a:pt x="2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3"/>
            <p:cNvSpPr/>
            <p:nvPr/>
          </p:nvSpPr>
          <p:spPr>
            <a:xfrm>
              <a:off x="5035163" y="3278825"/>
              <a:ext cx="47125" cy="85825"/>
            </a:xfrm>
            <a:custGeom>
              <a:avLst/>
              <a:gdLst/>
              <a:ahLst/>
              <a:cxnLst/>
              <a:rect l="l" t="t" r="r" b="b"/>
              <a:pathLst>
                <a:path w="1885" h="3433" extrusionOk="0">
                  <a:moveTo>
                    <a:pt x="943" y="0"/>
                  </a:moveTo>
                  <a:cubicBezTo>
                    <a:pt x="781" y="0"/>
                    <a:pt x="647" y="135"/>
                    <a:pt x="647" y="297"/>
                  </a:cubicBezTo>
                  <a:lnTo>
                    <a:pt x="647" y="310"/>
                  </a:lnTo>
                  <a:cubicBezTo>
                    <a:pt x="270" y="417"/>
                    <a:pt x="1" y="754"/>
                    <a:pt x="1" y="1144"/>
                  </a:cubicBezTo>
                  <a:cubicBezTo>
                    <a:pt x="1" y="1629"/>
                    <a:pt x="431" y="2019"/>
                    <a:pt x="943" y="2019"/>
                  </a:cubicBezTo>
                  <a:cubicBezTo>
                    <a:pt x="1131" y="2019"/>
                    <a:pt x="1293" y="2154"/>
                    <a:pt x="1293" y="2316"/>
                  </a:cubicBezTo>
                  <a:cubicBezTo>
                    <a:pt x="1293" y="2463"/>
                    <a:pt x="1131" y="2598"/>
                    <a:pt x="943" y="2598"/>
                  </a:cubicBezTo>
                  <a:cubicBezTo>
                    <a:pt x="754" y="2598"/>
                    <a:pt x="593" y="2463"/>
                    <a:pt x="593" y="2316"/>
                  </a:cubicBezTo>
                  <a:cubicBezTo>
                    <a:pt x="593" y="2140"/>
                    <a:pt x="458" y="2019"/>
                    <a:pt x="297" y="2019"/>
                  </a:cubicBezTo>
                  <a:cubicBezTo>
                    <a:pt x="135" y="2019"/>
                    <a:pt x="1" y="2140"/>
                    <a:pt x="1" y="2316"/>
                  </a:cubicBezTo>
                  <a:cubicBezTo>
                    <a:pt x="1" y="2692"/>
                    <a:pt x="270" y="3028"/>
                    <a:pt x="647" y="3136"/>
                  </a:cubicBezTo>
                  <a:cubicBezTo>
                    <a:pt x="647" y="3298"/>
                    <a:pt x="781" y="3432"/>
                    <a:pt x="943" y="3432"/>
                  </a:cubicBezTo>
                  <a:cubicBezTo>
                    <a:pt x="1104" y="3432"/>
                    <a:pt x="1239" y="3298"/>
                    <a:pt x="1239" y="3136"/>
                  </a:cubicBezTo>
                  <a:cubicBezTo>
                    <a:pt x="1616" y="3028"/>
                    <a:pt x="1885" y="2692"/>
                    <a:pt x="1885" y="2316"/>
                  </a:cubicBezTo>
                  <a:cubicBezTo>
                    <a:pt x="1885" y="1831"/>
                    <a:pt x="1454" y="1427"/>
                    <a:pt x="943" y="1427"/>
                  </a:cubicBezTo>
                  <a:cubicBezTo>
                    <a:pt x="754" y="1427"/>
                    <a:pt x="593" y="1306"/>
                    <a:pt x="593" y="1144"/>
                  </a:cubicBezTo>
                  <a:cubicBezTo>
                    <a:pt x="593" y="982"/>
                    <a:pt x="754" y="848"/>
                    <a:pt x="943" y="848"/>
                  </a:cubicBezTo>
                  <a:cubicBezTo>
                    <a:pt x="1131" y="848"/>
                    <a:pt x="1293" y="982"/>
                    <a:pt x="1293" y="1144"/>
                  </a:cubicBezTo>
                  <a:cubicBezTo>
                    <a:pt x="1293" y="1306"/>
                    <a:pt x="1427" y="1440"/>
                    <a:pt x="1589" y="1440"/>
                  </a:cubicBezTo>
                  <a:cubicBezTo>
                    <a:pt x="1750" y="1440"/>
                    <a:pt x="1885" y="1306"/>
                    <a:pt x="1885" y="1144"/>
                  </a:cubicBezTo>
                  <a:cubicBezTo>
                    <a:pt x="1885" y="754"/>
                    <a:pt x="1616" y="417"/>
                    <a:pt x="1239" y="310"/>
                  </a:cubicBezTo>
                  <a:lnTo>
                    <a:pt x="1239" y="297"/>
                  </a:lnTo>
                  <a:cubicBezTo>
                    <a:pt x="1239" y="135"/>
                    <a:pt x="110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3"/>
            <p:cNvSpPr/>
            <p:nvPr/>
          </p:nvSpPr>
          <p:spPr>
            <a:xfrm>
              <a:off x="4872988" y="3100800"/>
              <a:ext cx="221075" cy="147775"/>
            </a:xfrm>
            <a:custGeom>
              <a:avLst/>
              <a:gdLst/>
              <a:ahLst/>
              <a:cxnLst/>
              <a:rect l="l" t="t" r="r" b="b"/>
              <a:pathLst>
                <a:path w="8843" h="5911" extrusionOk="0">
                  <a:moveTo>
                    <a:pt x="7658" y="1"/>
                  </a:moveTo>
                  <a:cubicBezTo>
                    <a:pt x="7497" y="1"/>
                    <a:pt x="7362" y="135"/>
                    <a:pt x="7362" y="297"/>
                  </a:cubicBezTo>
                  <a:cubicBezTo>
                    <a:pt x="7362" y="458"/>
                    <a:pt x="7497" y="593"/>
                    <a:pt x="7658" y="593"/>
                  </a:cubicBezTo>
                  <a:lnTo>
                    <a:pt x="7834" y="593"/>
                  </a:lnTo>
                  <a:lnTo>
                    <a:pt x="4185" y="4241"/>
                  </a:lnTo>
                  <a:lnTo>
                    <a:pt x="2934" y="2989"/>
                  </a:lnTo>
                  <a:cubicBezTo>
                    <a:pt x="2880" y="2935"/>
                    <a:pt x="2813" y="2908"/>
                    <a:pt x="2732" y="2908"/>
                  </a:cubicBezTo>
                  <a:cubicBezTo>
                    <a:pt x="2651" y="2908"/>
                    <a:pt x="2570" y="2935"/>
                    <a:pt x="2516" y="2989"/>
                  </a:cubicBezTo>
                  <a:lnTo>
                    <a:pt x="108" y="5412"/>
                  </a:lnTo>
                  <a:cubicBezTo>
                    <a:pt x="0" y="5519"/>
                    <a:pt x="0" y="5708"/>
                    <a:pt x="108" y="5815"/>
                  </a:cubicBezTo>
                  <a:cubicBezTo>
                    <a:pt x="174" y="5883"/>
                    <a:pt x="242" y="5910"/>
                    <a:pt x="323" y="5910"/>
                  </a:cubicBezTo>
                  <a:cubicBezTo>
                    <a:pt x="390" y="5910"/>
                    <a:pt x="471" y="5883"/>
                    <a:pt x="524" y="5815"/>
                  </a:cubicBezTo>
                  <a:lnTo>
                    <a:pt x="2732" y="3622"/>
                  </a:lnTo>
                  <a:lnTo>
                    <a:pt x="3970" y="4873"/>
                  </a:lnTo>
                  <a:cubicBezTo>
                    <a:pt x="4038" y="4927"/>
                    <a:pt x="4105" y="4954"/>
                    <a:pt x="4185" y="4954"/>
                  </a:cubicBezTo>
                  <a:cubicBezTo>
                    <a:pt x="4266" y="4954"/>
                    <a:pt x="4334" y="4927"/>
                    <a:pt x="4388" y="4873"/>
                  </a:cubicBezTo>
                  <a:lnTo>
                    <a:pt x="8250" y="1011"/>
                  </a:lnTo>
                  <a:lnTo>
                    <a:pt x="8250" y="1185"/>
                  </a:lnTo>
                  <a:cubicBezTo>
                    <a:pt x="8250" y="1347"/>
                    <a:pt x="8385" y="1481"/>
                    <a:pt x="8546" y="1481"/>
                  </a:cubicBezTo>
                  <a:cubicBezTo>
                    <a:pt x="8708" y="1481"/>
                    <a:pt x="8843" y="1347"/>
                    <a:pt x="8843" y="1185"/>
                  </a:cubicBezTo>
                  <a:lnTo>
                    <a:pt x="8843" y="297"/>
                  </a:lnTo>
                  <a:cubicBezTo>
                    <a:pt x="8843" y="135"/>
                    <a:pt x="8708" y="1"/>
                    <a:pt x="8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4983663" y="3237450"/>
              <a:ext cx="150100" cy="159175"/>
            </a:xfrm>
            <a:custGeom>
              <a:avLst/>
              <a:gdLst/>
              <a:ahLst/>
              <a:cxnLst/>
              <a:rect l="l" t="t" r="r" b="b"/>
              <a:pathLst>
                <a:path w="6004" h="6367" extrusionOk="0">
                  <a:moveTo>
                    <a:pt x="3003" y="956"/>
                  </a:moveTo>
                  <a:cubicBezTo>
                    <a:pt x="4335" y="956"/>
                    <a:pt x="5412" y="2032"/>
                    <a:pt x="5412" y="3364"/>
                  </a:cubicBezTo>
                  <a:cubicBezTo>
                    <a:pt x="5412" y="4697"/>
                    <a:pt x="4335" y="5787"/>
                    <a:pt x="3003" y="5787"/>
                  </a:cubicBezTo>
                  <a:cubicBezTo>
                    <a:pt x="1670" y="5787"/>
                    <a:pt x="593" y="4697"/>
                    <a:pt x="593" y="3364"/>
                  </a:cubicBezTo>
                  <a:cubicBezTo>
                    <a:pt x="593" y="2032"/>
                    <a:pt x="1670" y="956"/>
                    <a:pt x="3003" y="956"/>
                  </a:cubicBezTo>
                  <a:close/>
                  <a:moveTo>
                    <a:pt x="686" y="0"/>
                  </a:moveTo>
                  <a:cubicBezTo>
                    <a:pt x="646" y="0"/>
                    <a:pt x="605" y="9"/>
                    <a:pt x="566" y="26"/>
                  </a:cubicBezTo>
                  <a:cubicBezTo>
                    <a:pt x="419" y="94"/>
                    <a:pt x="351" y="269"/>
                    <a:pt x="419" y="417"/>
                  </a:cubicBezTo>
                  <a:cubicBezTo>
                    <a:pt x="566" y="726"/>
                    <a:pt x="674" y="1049"/>
                    <a:pt x="754" y="1372"/>
                  </a:cubicBezTo>
                  <a:cubicBezTo>
                    <a:pt x="284" y="1898"/>
                    <a:pt x="1" y="2598"/>
                    <a:pt x="1" y="3364"/>
                  </a:cubicBezTo>
                  <a:cubicBezTo>
                    <a:pt x="1" y="5020"/>
                    <a:pt x="1347" y="6366"/>
                    <a:pt x="3003" y="6366"/>
                  </a:cubicBezTo>
                  <a:cubicBezTo>
                    <a:pt x="4658" y="6366"/>
                    <a:pt x="6004" y="5020"/>
                    <a:pt x="6004" y="3364"/>
                  </a:cubicBezTo>
                  <a:cubicBezTo>
                    <a:pt x="6004" y="1709"/>
                    <a:pt x="4658" y="363"/>
                    <a:pt x="3003" y="363"/>
                  </a:cubicBezTo>
                  <a:cubicBezTo>
                    <a:pt x="2343" y="363"/>
                    <a:pt x="1738" y="579"/>
                    <a:pt x="1253" y="929"/>
                  </a:cubicBezTo>
                  <a:cubicBezTo>
                    <a:pt x="1172" y="672"/>
                    <a:pt x="1078" y="417"/>
                    <a:pt x="957" y="175"/>
                  </a:cubicBezTo>
                  <a:cubicBezTo>
                    <a:pt x="907" y="65"/>
                    <a:pt x="799" y="0"/>
                    <a:pt x="6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3"/>
            <p:cNvSpPr/>
            <p:nvPr/>
          </p:nvSpPr>
          <p:spPr>
            <a:xfrm>
              <a:off x="5008913" y="3314500"/>
              <a:ext cx="14825" cy="14825"/>
            </a:xfrm>
            <a:custGeom>
              <a:avLst/>
              <a:gdLst/>
              <a:ahLst/>
              <a:cxnLst/>
              <a:rect l="l" t="t" r="r" b="b"/>
              <a:pathLst>
                <a:path w="593" h="593" extrusionOk="0">
                  <a:moveTo>
                    <a:pt x="297" y="0"/>
                  </a:moveTo>
                  <a:cubicBezTo>
                    <a:pt x="216" y="0"/>
                    <a:pt x="135" y="40"/>
                    <a:pt x="82" y="94"/>
                  </a:cubicBezTo>
                  <a:cubicBezTo>
                    <a:pt x="28" y="148"/>
                    <a:pt x="1" y="216"/>
                    <a:pt x="1" y="296"/>
                  </a:cubicBezTo>
                  <a:cubicBezTo>
                    <a:pt x="1" y="377"/>
                    <a:pt x="28" y="458"/>
                    <a:pt x="82" y="512"/>
                  </a:cubicBezTo>
                  <a:cubicBezTo>
                    <a:pt x="135" y="566"/>
                    <a:pt x="216" y="592"/>
                    <a:pt x="297" y="592"/>
                  </a:cubicBezTo>
                  <a:cubicBezTo>
                    <a:pt x="378" y="592"/>
                    <a:pt x="444" y="566"/>
                    <a:pt x="498" y="512"/>
                  </a:cubicBezTo>
                  <a:cubicBezTo>
                    <a:pt x="552" y="458"/>
                    <a:pt x="593" y="377"/>
                    <a:pt x="593" y="296"/>
                  </a:cubicBezTo>
                  <a:cubicBezTo>
                    <a:pt x="593" y="216"/>
                    <a:pt x="552" y="148"/>
                    <a:pt x="498" y="94"/>
                  </a:cubicBezTo>
                  <a:cubicBezTo>
                    <a:pt x="444"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5093713" y="3314500"/>
              <a:ext cx="14825" cy="14825"/>
            </a:xfrm>
            <a:custGeom>
              <a:avLst/>
              <a:gdLst/>
              <a:ahLst/>
              <a:cxnLst/>
              <a:rect l="l" t="t" r="r" b="b"/>
              <a:pathLst>
                <a:path w="593" h="593" extrusionOk="0">
                  <a:moveTo>
                    <a:pt x="297" y="0"/>
                  </a:moveTo>
                  <a:cubicBezTo>
                    <a:pt x="216" y="0"/>
                    <a:pt x="148" y="40"/>
                    <a:pt x="94" y="94"/>
                  </a:cubicBezTo>
                  <a:cubicBezTo>
                    <a:pt x="40" y="148"/>
                    <a:pt x="1" y="216"/>
                    <a:pt x="1" y="296"/>
                  </a:cubicBezTo>
                  <a:cubicBezTo>
                    <a:pt x="1" y="377"/>
                    <a:pt x="40" y="458"/>
                    <a:pt x="94" y="512"/>
                  </a:cubicBezTo>
                  <a:cubicBezTo>
                    <a:pt x="148" y="566"/>
                    <a:pt x="216" y="592"/>
                    <a:pt x="297" y="592"/>
                  </a:cubicBezTo>
                  <a:cubicBezTo>
                    <a:pt x="377" y="592"/>
                    <a:pt x="458" y="566"/>
                    <a:pt x="512" y="512"/>
                  </a:cubicBezTo>
                  <a:cubicBezTo>
                    <a:pt x="566" y="458"/>
                    <a:pt x="593" y="377"/>
                    <a:pt x="593" y="296"/>
                  </a:cubicBezTo>
                  <a:cubicBezTo>
                    <a:pt x="593" y="216"/>
                    <a:pt x="566" y="148"/>
                    <a:pt x="512" y="94"/>
                  </a:cubicBezTo>
                  <a:cubicBezTo>
                    <a:pt x="458" y="40"/>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4855138" y="3252225"/>
              <a:ext cx="14825" cy="14500"/>
            </a:xfrm>
            <a:custGeom>
              <a:avLst/>
              <a:gdLst/>
              <a:ahLst/>
              <a:cxnLst/>
              <a:rect l="l" t="t" r="r" b="b"/>
              <a:pathLst>
                <a:path w="593" h="580" extrusionOk="0">
                  <a:moveTo>
                    <a:pt x="296" y="1"/>
                  </a:moveTo>
                  <a:cubicBezTo>
                    <a:pt x="229" y="1"/>
                    <a:pt x="149" y="28"/>
                    <a:pt x="95" y="81"/>
                  </a:cubicBezTo>
                  <a:cubicBezTo>
                    <a:pt x="41" y="135"/>
                    <a:pt x="0" y="216"/>
                    <a:pt x="0" y="297"/>
                  </a:cubicBezTo>
                  <a:cubicBezTo>
                    <a:pt x="0" y="365"/>
                    <a:pt x="41" y="445"/>
                    <a:pt x="95" y="499"/>
                  </a:cubicBezTo>
                  <a:cubicBezTo>
                    <a:pt x="149" y="553"/>
                    <a:pt x="229" y="580"/>
                    <a:pt x="296" y="580"/>
                  </a:cubicBezTo>
                  <a:cubicBezTo>
                    <a:pt x="377" y="580"/>
                    <a:pt x="458" y="553"/>
                    <a:pt x="512" y="499"/>
                  </a:cubicBezTo>
                  <a:cubicBezTo>
                    <a:pt x="565" y="445"/>
                    <a:pt x="592" y="365"/>
                    <a:pt x="592" y="297"/>
                  </a:cubicBezTo>
                  <a:cubicBezTo>
                    <a:pt x="592" y="216"/>
                    <a:pt x="565" y="135"/>
                    <a:pt x="512" y="81"/>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63"/>
          <p:cNvGrpSpPr/>
          <p:nvPr/>
        </p:nvGrpSpPr>
        <p:grpSpPr>
          <a:xfrm>
            <a:off x="5412912" y="2628822"/>
            <a:ext cx="339657" cy="339050"/>
            <a:chOff x="5507588" y="3019725"/>
            <a:chExt cx="377900" cy="377225"/>
          </a:xfrm>
        </p:grpSpPr>
        <p:sp>
          <p:nvSpPr>
            <p:cNvPr id="2797" name="Google Shape;2797;p63"/>
            <p:cNvSpPr/>
            <p:nvPr/>
          </p:nvSpPr>
          <p:spPr>
            <a:xfrm>
              <a:off x="5507588" y="3019725"/>
              <a:ext cx="377900" cy="377225"/>
            </a:xfrm>
            <a:custGeom>
              <a:avLst/>
              <a:gdLst/>
              <a:ahLst/>
              <a:cxnLst/>
              <a:rect l="l" t="t" r="r" b="b"/>
              <a:pathLst>
                <a:path w="15116" h="15089" extrusionOk="0">
                  <a:moveTo>
                    <a:pt x="7551" y="593"/>
                  </a:moveTo>
                  <a:cubicBezTo>
                    <a:pt x="8750" y="593"/>
                    <a:pt x="9732" y="1575"/>
                    <a:pt x="9732" y="2773"/>
                  </a:cubicBezTo>
                  <a:cubicBezTo>
                    <a:pt x="9732" y="3971"/>
                    <a:pt x="8750" y="4954"/>
                    <a:pt x="7551" y="4954"/>
                  </a:cubicBezTo>
                  <a:cubicBezTo>
                    <a:pt x="6354" y="4954"/>
                    <a:pt x="5371" y="3971"/>
                    <a:pt x="5371" y="2773"/>
                  </a:cubicBezTo>
                  <a:cubicBezTo>
                    <a:pt x="5371" y="1575"/>
                    <a:pt x="6354" y="593"/>
                    <a:pt x="7551" y="593"/>
                  </a:cubicBezTo>
                  <a:close/>
                  <a:moveTo>
                    <a:pt x="5371" y="6716"/>
                  </a:moveTo>
                  <a:lnTo>
                    <a:pt x="5371" y="6716"/>
                  </a:lnTo>
                  <a:cubicBezTo>
                    <a:pt x="5735" y="6730"/>
                    <a:pt x="6381" y="6797"/>
                    <a:pt x="6785" y="7188"/>
                  </a:cubicBezTo>
                  <a:cubicBezTo>
                    <a:pt x="7040" y="7443"/>
                    <a:pt x="7162" y="7807"/>
                    <a:pt x="7215" y="8130"/>
                  </a:cubicBezTo>
                  <a:lnTo>
                    <a:pt x="6771" y="7673"/>
                  </a:lnTo>
                  <a:cubicBezTo>
                    <a:pt x="6710" y="7619"/>
                    <a:pt x="6633" y="7592"/>
                    <a:pt x="6557" y="7592"/>
                  </a:cubicBezTo>
                  <a:cubicBezTo>
                    <a:pt x="6482" y="7592"/>
                    <a:pt x="6408" y="7619"/>
                    <a:pt x="6354" y="7673"/>
                  </a:cubicBezTo>
                  <a:cubicBezTo>
                    <a:pt x="6232" y="7793"/>
                    <a:pt x="6232" y="7982"/>
                    <a:pt x="6354" y="8089"/>
                  </a:cubicBezTo>
                  <a:lnTo>
                    <a:pt x="6839" y="8574"/>
                  </a:lnTo>
                  <a:cubicBezTo>
                    <a:pt x="6489" y="8534"/>
                    <a:pt x="6098" y="8412"/>
                    <a:pt x="5828" y="8157"/>
                  </a:cubicBezTo>
                  <a:cubicBezTo>
                    <a:pt x="5425" y="7753"/>
                    <a:pt x="5371" y="7080"/>
                    <a:pt x="5371" y="6716"/>
                  </a:cubicBezTo>
                  <a:close/>
                  <a:moveTo>
                    <a:pt x="9732" y="6716"/>
                  </a:moveTo>
                  <a:cubicBezTo>
                    <a:pt x="9732" y="7080"/>
                    <a:pt x="9678" y="7753"/>
                    <a:pt x="9274" y="8157"/>
                  </a:cubicBezTo>
                  <a:cubicBezTo>
                    <a:pt x="9005" y="8426"/>
                    <a:pt x="8615" y="8534"/>
                    <a:pt x="8278" y="8574"/>
                  </a:cubicBezTo>
                  <a:lnTo>
                    <a:pt x="8777" y="8089"/>
                  </a:lnTo>
                  <a:cubicBezTo>
                    <a:pt x="8884" y="7969"/>
                    <a:pt x="8884" y="7780"/>
                    <a:pt x="8777" y="7673"/>
                  </a:cubicBezTo>
                  <a:cubicBezTo>
                    <a:pt x="8716" y="7612"/>
                    <a:pt x="8638" y="7581"/>
                    <a:pt x="8563" y="7581"/>
                  </a:cubicBezTo>
                  <a:cubicBezTo>
                    <a:pt x="8487" y="7581"/>
                    <a:pt x="8413" y="7612"/>
                    <a:pt x="8359" y="7673"/>
                  </a:cubicBezTo>
                  <a:lnTo>
                    <a:pt x="7888" y="8130"/>
                  </a:lnTo>
                  <a:cubicBezTo>
                    <a:pt x="7942" y="7807"/>
                    <a:pt x="8063" y="7443"/>
                    <a:pt x="8332" y="7188"/>
                  </a:cubicBezTo>
                  <a:cubicBezTo>
                    <a:pt x="8736" y="6797"/>
                    <a:pt x="9382" y="6730"/>
                    <a:pt x="9732" y="6716"/>
                  </a:cubicBezTo>
                  <a:close/>
                  <a:moveTo>
                    <a:pt x="9759" y="9193"/>
                  </a:moveTo>
                  <a:cubicBezTo>
                    <a:pt x="9880" y="9193"/>
                    <a:pt x="10001" y="9274"/>
                    <a:pt x="10042" y="9395"/>
                  </a:cubicBezTo>
                  <a:lnTo>
                    <a:pt x="10769" y="11549"/>
                  </a:lnTo>
                  <a:lnTo>
                    <a:pt x="4348" y="11549"/>
                  </a:lnTo>
                  <a:lnTo>
                    <a:pt x="4658" y="10607"/>
                  </a:lnTo>
                  <a:lnTo>
                    <a:pt x="7094" y="10607"/>
                  </a:lnTo>
                  <a:cubicBezTo>
                    <a:pt x="7255" y="10607"/>
                    <a:pt x="7390" y="10472"/>
                    <a:pt x="7390" y="10311"/>
                  </a:cubicBezTo>
                  <a:cubicBezTo>
                    <a:pt x="7390" y="10149"/>
                    <a:pt x="7255" y="10015"/>
                    <a:pt x="7094" y="10015"/>
                  </a:cubicBezTo>
                  <a:lnTo>
                    <a:pt x="4859" y="10015"/>
                  </a:lnTo>
                  <a:lnTo>
                    <a:pt x="5075" y="9395"/>
                  </a:lnTo>
                  <a:cubicBezTo>
                    <a:pt x="5116" y="9274"/>
                    <a:pt x="5223" y="9193"/>
                    <a:pt x="5358" y="9193"/>
                  </a:cubicBezTo>
                  <a:close/>
                  <a:moveTo>
                    <a:pt x="8144" y="12141"/>
                  </a:moveTo>
                  <a:lnTo>
                    <a:pt x="8144" y="12154"/>
                  </a:lnTo>
                  <a:lnTo>
                    <a:pt x="7551" y="13877"/>
                  </a:lnTo>
                  <a:lnTo>
                    <a:pt x="6973" y="12154"/>
                  </a:lnTo>
                  <a:lnTo>
                    <a:pt x="6973" y="12141"/>
                  </a:lnTo>
                  <a:close/>
                  <a:moveTo>
                    <a:pt x="6139" y="12141"/>
                  </a:moveTo>
                  <a:cubicBezTo>
                    <a:pt x="6259" y="12141"/>
                    <a:pt x="6367" y="12222"/>
                    <a:pt x="6408" y="12343"/>
                  </a:cubicBezTo>
                  <a:lnTo>
                    <a:pt x="7148" y="14496"/>
                  </a:lnTo>
                  <a:lnTo>
                    <a:pt x="728" y="14496"/>
                  </a:lnTo>
                  <a:lnTo>
                    <a:pt x="1455" y="12343"/>
                  </a:lnTo>
                  <a:cubicBezTo>
                    <a:pt x="1494" y="12222"/>
                    <a:pt x="1602" y="12141"/>
                    <a:pt x="1724" y="12141"/>
                  </a:cubicBezTo>
                  <a:close/>
                  <a:moveTo>
                    <a:pt x="13380" y="12141"/>
                  </a:moveTo>
                  <a:cubicBezTo>
                    <a:pt x="13515" y="12141"/>
                    <a:pt x="13622" y="12222"/>
                    <a:pt x="13662" y="12343"/>
                  </a:cubicBezTo>
                  <a:lnTo>
                    <a:pt x="14389" y="14496"/>
                  </a:lnTo>
                  <a:lnTo>
                    <a:pt x="7969" y="14496"/>
                  </a:lnTo>
                  <a:lnTo>
                    <a:pt x="8696" y="12343"/>
                  </a:lnTo>
                  <a:cubicBezTo>
                    <a:pt x="8736" y="12222"/>
                    <a:pt x="8857" y="12141"/>
                    <a:pt x="8978" y="12141"/>
                  </a:cubicBezTo>
                  <a:close/>
                  <a:moveTo>
                    <a:pt x="7551" y="1"/>
                  </a:moveTo>
                  <a:cubicBezTo>
                    <a:pt x="6031" y="1"/>
                    <a:pt x="4779" y="1252"/>
                    <a:pt x="4779" y="2773"/>
                  </a:cubicBezTo>
                  <a:cubicBezTo>
                    <a:pt x="4779" y="4200"/>
                    <a:pt x="5869" y="5384"/>
                    <a:pt x="7255" y="5532"/>
                  </a:cubicBezTo>
                  <a:lnTo>
                    <a:pt x="7255" y="6838"/>
                  </a:lnTo>
                  <a:lnTo>
                    <a:pt x="7188" y="6770"/>
                  </a:lnTo>
                  <a:cubicBezTo>
                    <a:pt x="6614" y="6206"/>
                    <a:pt x="5739" y="6129"/>
                    <a:pt x="5314" y="6129"/>
                  </a:cubicBezTo>
                  <a:cubicBezTo>
                    <a:pt x="5191" y="6129"/>
                    <a:pt x="5105" y="6135"/>
                    <a:pt x="5075" y="6138"/>
                  </a:cubicBezTo>
                  <a:cubicBezTo>
                    <a:pt x="5008" y="6138"/>
                    <a:pt x="4940" y="6165"/>
                    <a:pt x="4886" y="6219"/>
                  </a:cubicBezTo>
                  <a:cubicBezTo>
                    <a:pt x="4832" y="6273"/>
                    <a:pt x="4806" y="6340"/>
                    <a:pt x="4806" y="6407"/>
                  </a:cubicBezTo>
                  <a:cubicBezTo>
                    <a:pt x="4779" y="6596"/>
                    <a:pt x="4685" y="7847"/>
                    <a:pt x="5412" y="8574"/>
                  </a:cubicBezTo>
                  <a:cubicBezTo>
                    <a:pt x="5425" y="8588"/>
                    <a:pt x="5439" y="8601"/>
                    <a:pt x="5452" y="8601"/>
                  </a:cubicBezTo>
                  <a:lnTo>
                    <a:pt x="5358" y="8601"/>
                  </a:lnTo>
                  <a:cubicBezTo>
                    <a:pt x="4967" y="8601"/>
                    <a:pt x="4631" y="8843"/>
                    <a:pt x="4509" y="9207"/>
                  </a:cubicBezTo>
                  <a:lnTo>
                    <a:pt x="3716" y="11549"/>
                  </a:lnTo>
                  <a:lnTo>
                    <a:pt x="1724" y="11549"/>
                  </a:lnTo>
                  <a:cubicBezTo>
                    <a:pt x="1347" y="11549"/>
                    <a:pt x="1010" y="11791"/>
                    <a:pt x="889" y="12154"/>
                  </a:cubicBezTo>
                  <a:lnTo>
                    <a:pt x="28" y="14698"/>
                  </a:lnTo>
                  <a:cubicBezTo>
                    <a:pt x="1" y="14779"/>
                    <a:pt x="14" y="14887"/>
                    <a:pt x="68" y="14968"/>
                  </a:cubicBezTo>
                  <a:cubicBezTo>
                    <a:pt x="122" y="15034"/>
                    <a:pt x="216" y="15088"/>
                    <a:pt x="310" y="15088"/>
                  </a:cubicBezTo>
                  <a:lnTo>
                    <a:pt x="14807" y="15088"/>
                  </a:lnTo>
                  <a:cubicBezTo>
                    <a:pt x="14900" y="15088"/>
                    <a:pt x="14981" y="15034"/>
                    <a:pt x="15035" y="14968"/>
                  </a:cubicBezTo>
                  <a:cubicBezTo>
                    <a:pt x="15103" y="14887"/>
                    <a:pt x="15116" y="14779"/>
                    <a:pt x="15076" y="14698"/>
                  </a:cubicBezTo>
                  <a:lnTo>
                    <a:pt x="14214" y="12154"/>
                  </a:lnTo>
                  <a:cubicBezTo>
                    <a:pt x="14093" y="11791"/>
                    <a:pt x="13757" y="11549"/>
                    <a:pt x="13380" y="11549"/>
                  </a:cubicBezTo>
                  <a:lnTo>
                    <a:pt x="11388" y="11549"/>
                  </a:lnTo>
                  <a:lnTo>
                    <a:pt x="10593" y="9207"/>
                  </a:lnTo>
                  <a:cubicBezTo>
                    <a:pt x="10473" y="8843"/>
                    <a:pt x="10136" y="8601"/>
                    <a:pt x="9759" y="8601"/>
                  </a:cubicBezTo>
                  <a:lnTo>
                    <a:pt x="9665" y="8601"/>
                  </a:lnTo>
                  <a:cubicBezTo>
                    <a:pt x="9678" y="8601"/>
                    <a:pt x="9678" y="8588"/>
                    <a:pt x="9692" y="8574"/>
                  </a:cubicBezTo>
                  <a:cubicBezTo>
                    <a:pt x="10432" y="7861"/>
                    <a:pt x="10324" y="6609"/>
                    <a:pt x="10311" y="6420"/>
                  </a:cubicBezTo>
                  <a:cubicBezTo>
                    <a:pt x="10311" y="6340"/>
                    <a:pt x="10270" y="6273"/>
                    <a:pt x="10216" y="6219"/>
                  </a:cubicBezTo>
                  <a:cubicBezTo>
                    <a:pt x="10163" y="6178"/>
                    <a:pt x="10109" y="6151"/>
                    <a:pt x="10042" y="6138"/>
                  </a:cubicBezTo>
                  <a:cubicBezTo>
                    <a:pt x="10024" y="6138"/>
                    <a:pt x="9944" y="6133"/>
                    <a:pt x="9823" y="6133"/>
                  </a:cubicBezTo>
                  <a:cubicBezTo>
                    <a:pt x="9406" y="6133"/>
                    <a:pt x="8499" y="6197"/>
                    <a:pt x="7915" y="6770"/>
                  </a:cubicBezTo>
                  <a:cubicBezTo>
                    <a:pt x="7888" y="6797"/>
                    <a:pt x="7874" y="6824"/>
                    <a:pt x="7847" y="6838"/>
                  </a:cubicBezTo>
                  <a:lnTo>
                    <a:pt x="7847" y="5532"/>
                  </a:lnTo>
                  <a:cubicBezTo>
                    <a:pt x="9234" y="5384"/>
                    <a:pt x="10324" y="4200"/>
                    <a:pt x="10324" y="2773"/>
                  </a:cubicBezTo>
                  <a:cubicBezTo>
                    <a:pt x="10324" y="1252"/>
                    <a:pt x="9086" y="1"/>
                    <a:pt x="7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5708813" y="3270075"/>
              <a:ext cx="14500" cy="14825"/>
            </a:xfrm>
            <a:custGeom>
              <a:avLst/>
              <a:gdLst/>
              <a:ahLst/>
              <a:cxnLst/>
              <a:rect l="l" t="t" r="r" b="b"/>
              <a:pathLst>
                <a:path w="580" h="593" extrusionOk="0">
                  <a:moveTo>
                    <a:pt x="297" y="1"/>
                  </a:moveTo>
                  <a:cubicBezTo>
                    <a:pt x="216" y="1"/>
                    <a:pt x="135" y="40"/>
                    <a:pt x="82" y="94"/>
                  </a:cubicBezTo>
                  <a:cubicBezTo>
                    <a:pt x="28" y="148"/>
                    <a:pt x="1" y="216"/>
                    <a:pt x="1" y="297"/>
                  </a:cubicBezTo>
                  <a:cubicBezTo>
                    <a:pt x="1" y="377"/>
                    <a:pt x="28" y="458"/>
                    <a:pt x="82" y="512"/>
                  </a:cubicBezTo>
                  <a:cubicBezTo>
                    <a:pt x="135" y="566"/>
                    <a:pt x="216" y="593"/>
                    <a:pt x="297" y="593"/>
                  </a:cubicBezTo>
                  <a:cubicBezTo>
                    <a:pt x="364" y="593"/>
                    <a:pt x="445" y="566"/>
                    <a:pt x="498" y="512"/>
                  </a:cubicBezTo>
                  <a:cubicBezTo>
                    <a:pt x="552" y="458"/>
                    <a:pt x="579" y="377"/>
                    <a:pt x="579" y="297"/>
                  </a:cubicBezTo>
                  <a:cubicBezTo>
                    <a:pt x="579" y="216"/>
                    <a:pt x="552" y="148"/>
                    <a:pt x="498" y="94"/>
                  </a:cubicBezTo>
                  <a:cubicBezTo>
                    <a:pt x="445" y="40"/>
                    <a:pt x="364"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5674488" y="3049350"/>
              <a:ext cx="44100" cy="79750"/>
            </a:xfrm>
            <a:custGeom>
              <a:avLst/>
              <a:gdLst/>
              <a:ahLst/>
              <a:cxnLst/>
              <a:rect l="l" t="t" r="r" b="b"/>
              <a:pathLst>
                <a:path w="1764" h="3190" extrusionOk="0">
                  <a:moveTo>
                    <a:pt x="875" y="0"/>
                  </a:moveTo>
                  <a:cubicBezTo>
                    <a:pt x="714" y="0"/>
                    <a:pt x="579" y="135"/>
                    <a:pt x="579" y="296"/>
                  </a:cubicBezTo>
                  <a:cubicBezTo>
                    <a:pt x="243" y="404"/>
                    <a:pt x="1" y="713"/>
                    <a:pt x="1" y="1077"/>
                  </a:cubicBezTo>
                  <a:cubicBezTo>
                    <a:pt x="1" y="1534"/>
                    <a:pt x="391" y="1897"/>
                    <a:pt x="875" y="1897"/>
                  </a:cubicBezTo>
                  <a:cubicBezTo>
                    <a:pt x="1037" y="1897"/>
                    <a:pt x="1171" y="2005"/>
                    <a:pt x="1171" y="2140"/>
                  </a:cubicBezTo>
                  <a:cubicBezTo>
                    <a:pt x="1171" y="2274"/>
                    <a:pt x="1037" y="2382"/>
                    <a:pt x="875" y="2382"/>
                  </a:cubicBezTo>
                  <a:cubicBezTo>
                    <a:pt x="714" y="2382"/>
                    <a:pt x="579" y="2274"/>
                    <a:pt x="579" y="2140"/>
                  </a:cubicBezTo>
                  <a:cubicBezTo>
                    <a:pt x="579" y="1978"/>
                    <a:pt x="459" y="1843"/>
                    <a:pt x="297" y="1843"/>
                  </a:cubicBezTo>
                  <a:cubicBezTo>
                    <a:pt x="122" y="1843"/>
                    <a:pt x="1" y="1978"/>
                    <a:pt x="1" y="2140"/>
                  </a:cubicBezTo>
                  <a:cubicBezTo>
                    <a:pt x="1" y="2504"/>
                    <a:pt x="243" y="2813"/>
                    <a:pt x="579" y="2920"/>
                  </a:cubicBezTo>
                  <a:cubicBezTo>
                    <a:pt x="593" y="3069"/>
                    <a:pt x="728" y="3189"/>
                    <a:pt x="875" y="3189"/>
                  </a:cubicBezTo>
                  <a:cubicBezTo>
                    <a:pt x="1037" y="3189"/>
                    <a:pt x="1159" y="3069"/>
                    <a:pt x="1171" y="2920"/>
                  </a:cubicBezTo>
                  <a:cubicBezTo>
                    <a:pt x="1508" y="2813"/>
                    <a:pt x="1764" y="2504"/>
                    <a:pt x="1764" y="2140"/>
                  </a:cubicBezTo>
                  <a:cubicBezTo>
                    <a:pt x="1764" y="1682"/>
                    <a:pt x="1360" y="1319"/>
                    <a:pt x="875" y="1319"/>
                  </a:cubicBezTo>
                  <a:cubicBezTo>
                    <a:pt x="714" y="1319"/>
                    <a:pt x="579" y="1211"/>
                    <a:pt x="579" y="1077"/>
                  </a:cubicBezTo>
                  <a:cubicBezTo>
                    <a:pt x="579" y="942"/>
                    <a:pt x="714" y="835"/>
                    <a:pt x="875" y="835"/>
                  </a:cubicBezTo>
                  <a:cubicBezTo>
                    <a:pt x="1037" y="835"/>
                    <a:pt x="1171" y="942"/>
                    <a:pt x="1171" y="1077"/>
                  </a:cubicBezTo>
                  <a:cubicBezTo>
                    <a:pt x="1171" y="1238"/>
                    <a:pt x="1306" y="1373"/>
                    <a:pt x="1468" y="1373"/>
                  </a:cubicBezTo>
                  <a:cubicBezTo>
                    <a:pt x="1629" y="1373"/>
                    <a:pt x="1764" y="1238"/>
                    <a:pt x="1764" y="1077"/>
                  </a:cubicBezTo>
                  <a:cubicBezTo>
                    <a:pt x="1764" y="713"/>
                    <a:pt x="1508" y="404"/>
                    <a:pt x="1171" y="296"/>
                  </a:cubicBezTo>
                  <a:cubicBezTo>
                    <a:pt x="1171" y="135"/>
                    <a:pt x="1037"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5848463" y="3037900"/>
              <a:ext cx="14825" cy="22550"/>
            </a:xfrm>
            <a:custGeom>
              <a:avLst/>
              <a:gdLst/>
              <a:ahLst/>
              <a:cxnLst/>
              <a:rect l="l" t="t" r="r" b="b"/>
              <a:pathLst>
                <a:path w="593" h="902" extrusionOk="0">
                  <a:moveTo>
                    <a:pt x="296" y="0"/>
                  </a:moveTo>
                  <a:cubicBezTo>
                    <a:pt x="135" y="0"/>
                    <a:pt x="0" y="135"/>
                    <a:pt x="0" y="297"/>
                  </a:cubicBezTo>
                  <a:lnTo>
                    <a:pt x="0" y="606"/>
                  </a:lnTo>
                  <a:cubicBezTo>
                    <a:pt x="0" y="767"/>
                    <a:pt x="135" y="902"/>
                    <a:pt x="296" y="902"/>
                  </a:cubicBezTo>
                  <a:cubicBezTo>
                    <a:pt x="458" y="902"/>
                    <a:pt x="592" y="767"/>
                    <a:pt x="592" y="606"/>
                  </a:cubicBezTo>
                  <a:lnTo>
                    <a:pt x="592" y="297"/>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5848463" y="3073575"/>
              <a:ext cx="14825" cy="22550"/>
            </a:xfrm>
            <a:custGeom>
              <a:avLst/>
              <a:gdLst/>
              <a:ahLst/>
              <a:cxnLst/>
              <a:rect l="l" t="t" r="r" b="b"/>
              <a:pathLst>
                <a:path w="593" h="902" extrusionOk="0">
                  <a:moveTo>
                    <a:pt x="296" y="0"/>
                  </a:moveTo>
                  <a:cubicBezTo>
                    <a:pt x="135" y="0"/>
                    <a:pt x="0" y="135"/>
                    <a:pt x="0" y="296"/>
                  </a:cubicBezTo>
                  <a:lnTo>
                    <a:pt x="0" y="605"/>
                  </a:lnTo>
                  <a:cubicBezTo>
                    <a:pt x="0" y="767"/>
                    <a:pt x="135" y="901"/>
                    <a:pt x="296" y="901"/>
                  </a:cubicBezTo>
                  <a:cubicBezTo>
                    <a:pt x="458" y="901"/>
                    <a:pt x="592" y="767"/>
                    <a:pt x="592" y="605"/>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5862263" y="3059425"/>
              <a:ext cx="22550" cy="14850"/>
            </a:xfrm>
            <a:custGeom>
              <a:avLst/>
              <a:gdLst/>
              <a:ahLst/>
              <a:cxnLst/>
              <a:rect l="l" t="t" r="r" b="b"/>
              <a:pathLst>
                <a:path w="902" h="594" extrusionOk="0">
                  <a:moveTo>
                    <a:pt x="297" y="1"/>
                  </a:moveTo>
                  <a:cubicBezTo>
                    <a:pt x="135" y="1"/>
                    <a:pt x="0" y="135"/>
                    <a:pt x="0" y="297"/>
                  </a:cubicBezTo>
                  <a:cubicBezTo>
                    <a:pt x="0" y="458"/>
                    <a:pt x="135" y="593"/>
                    <a:pt x="297" y="593"/>
                  </a:cubicBezTo>
                  <a:lnTo>
                    <a:pt x="620" y="593"/>
                  </a:lnTo>
                  <a:cubicBezTo>
                    <a:pt x="781" y="593"/>
                    <a:pt x="902" y="458"/>
                    <a:pt x="902" y="297"/>
                  </a:cubicBezTo>
                  <a:cubicBezTo>
                    <a:pt x="902" y="135"/>
                    <a:pt x="781" y="1"/>
                    <a:pt x="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5826588" y="3059425"/>
              <a:ext cx="22575" cy="14850"/>
            </a:xfrm>
            <a:custGeom>
              <a:avLst/>
              <a:gdLst/>
              <a:ahLst/>
              <a:cxnLst/>
              <a:rect l="l" t="t" r="r" b="b"/>
              <a:pathLst>
                <a:path w="903" h="594" extrusionOk="0">
                  <a:moveTo>
                    <a:pt x="297" y="1"/>
                  </a:moveTo>
                  <a:cubicBezTo>
                    <a:pt x="135" y="1"/>
                    <a:pt x="1" y="135"/>
                    <a:pt x="1" y="297"/>
                  </a:cubicBezTo>
                  <a:cubicBezTo>
                    <a:pt x="1" y="458"/>
                    <a:pt x="135" y="593"/>
                    <a:pt x="297" y="593"/>
                  </a:cubicBezTo>
                  <a:lnTo>
                    <a:pt x="606" y="593"/>
                  </a:lnTo>
                  <a:cubicBezTo>
                    <a:pt x="767" y="593"/>
                    <a:pt x="902" y="458"/>
                    <a:pt x="902" y="297"/>
                  </a:cubicBezTo>
                  <a:cubicBezTo>
                    <a:pt x="902" y="135"/>
                    <a:pt x="767" y="1"/>
                    <a:pt x="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5529813" y="3179225"/>
              <a:ext cx="14825" cy="22550"/>
            </a:xfrm>
            <a:custGeom>
              <a:avLst/>
              <a:gdLst/>
              <a:ahLst/>
              <a:cxnLst/>
              <a:rect l="l" t="t" r="r" b="b"/>
              <a:pathLst>
                <a:path w="593" h="902" extrusionOk="0">
                  <a:moveTo>
                    <a:pt x="296" y="0"/>
                  </a:moveTo>
                  <a:cubicBezTo>
                    <a:pt x="135" y="0"/>
                    <a:pt x="0" y="135"/>
                    <a:pt x="0" y="297"/>
                  </a:cubicBezTo>
                  <a:lnTo>
                    <a:pt x="0" y="606"/>
                  </a:lnTo>
                  <a:cubicBezTo>
                    <a:pt x="0" y="767"/>
                    <a:pt x="135" y="902"/>
                    <a:pt x="296" y="902"/>
                  </a:cubicBezTo>
                  <a:cubicBezTo>
                    <a:pt x="458" y="902"/>
                    <a:pt x="593" y="767"/>
                    <a:pt x="593" y="606"/>
                  </a:cubicBezTo>
                  <a:lnTo>
                    <a:pt x="593" y="297"/>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5529813" y="3214900"/>
              <a:ext cx="14825" cy="22550"/>
            </a:xfrm>
            <a:custGeom>
              <a:avLst/>
              <a:gdLst/>
              <a:ahLst/>
              <a:cxnLst/>
              <a:rect l="l" t="t" r="r" b="b"/>
              <a:pathLst>
                <a:path w="593" h="902" extrusionOk="0">
                  <a:moveTo>
                    <a:pt x="296" y="0"/>
                  </a:moveTo>
                  <a:cubicBezTo>
                    <a:pt x="135" y="0"/>
                    <a:pt x="0" y="135"/>
                    <a:pt x="0" y="296"/>
                  </a:cubicBezTo>
                  <a:lnTo>
                    <a:pt x="0" y="605"/>
                  </a:lnTo>
                  <a:cubicBezTo>
                    <a:pt x="0" y="767"/>
                    <a:pt x="135" y="901"/>
                    <a:pt x="296" y="901"/>
                  </a:cubicBezTo>
                  <a:cubicBezTo>
                    <a:pt x="458" y="901"/>
                    <a:pt x="593" y="767"/>
                    <a:pt x="593" y="605"/>
                  </a:cubicBezTo>
                  <a:lnTo>
                    <a:pt x="593" y="296"/>
                  </a:lnTo>
                  <a:cubicBezTo>
                    <a:pt x="593"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5543588" y="3201075"/>
              <a:ext cx="22575" cy="14525"/>
            </a:xfrm>
            <a:custGeom>
              <a:avLst/>
              <a:gdLst/>
              <a:ahLst/>
              <a:cxnLst/>
              <a:rect l="l" t="t" r="r" b="b"/>
              <a:pathLst>
                <a:path w="903" h="581" extrusionOk="0">
                  <a:moveTo>
                    <a:pt x="297" y="1"/>
                  </a:moveTo>
                  <a:cubicBezTo>
                    <a:pt x="135" y="1"/>
                    <a:pt x="1" y="122"/>
                    <a:pt x="1" y="297"/>
                  </a:cubicBezTo>
                  <a:cubicBezTo>
                    <a:pt x="1" y="458"/>
                    <a:pt x="135" y="580"/>
                    <a:pt x="297" y="580"/>
                  </a:cubicBezTo>
                  <a:lnTo>
                    <a:pt x="607" y="580"/>
                  </a:lnTo>
                  <a:cubicBezTo>
                    <a:pt x="768" y="580"/>
                    <a:pt x="903" y="458"/>
                    <a:pt x="903" y="297"/>
                  </a:cubicBezTo>
                  <a:cubicBezTo>
                    <a:pt x="903" y="122"/>
                    <a:pt x="768"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5507913" y="3201075"/>
              <a:ext cx="22600" cy="14525"/>
            </a:xfrm>
            <a:custGeom>
              <a:avLst/>
              <a:gdLst/>
              <a:ahLst/>
              <a:cxnLst/>
              <a:rect l="l" t="t" r="r" b="b"/>
              <a:pathLst>
                <a:path w="904" h="581" extrusionOk="0">
                  <a:moveTo>
                    <a:pt x="297" y="1"/>
                  </a:moveTo>
                  <a:cubicBezTo>
                    <a:pt x="136" y="1"/>
                    <a:pt x="1" y="122"/>
                    <a:pt x="1" y="297"/>
                  </a:cubicBezTo>
                  <a:cubicBezTo>
                    <a:pt x="1" y="458"/>
                    <a:pt x="136" y="580"/>
                    <a:pt x="297" y="580"/>
                  </a:cubicBezTo>
                  <a:lnTo>
                    <a:pt x="607" y="580"/>
                  </a:lnTo>
                  <a:cubicBezTo>
                    <a:pt x="769" y="580"/>
                    <a:pt x="903" y="458"/>
                    <a:pt x="903" y="297"/>
                  </a:cubicBezTo>
                  <a:cubicBezTo>
                    <a:pt x="903" y="122"/>
                    <a:pt x="769" y="1"/>
                    <a:pt x="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63"/>
          <p:cNvGrpSpPr/>
          <p:nvPr/>
        </p:nvGrpSpPr>
        <p:grpSpPr>
          <a:xfrm>
            <a:off x="6088248" y="2628822"/>
            <a:ext cx="339072" cy="339050"/>
            <a:chOff x="6258963" y="3019725"/>
            <a:chExt cx="377250" cy="377225"/>
          </a:xfrm>
        </p:grpSpPr>
        <p:sp>
          <p:nvSpPr>
            <p:cNvPr id="2809" name="Google Shape;2809;p63"/>
            <p:cNvSpPr/>
            <p:nvPr/>
          </p:nvSpPr>
          <p:spPr>
            <a:xfrm>
              <a:off x="6258963" y="3019725"/>
              <a:ext cx="291775" cy="377225"/>
            </a:xfrm>
            <a:custGeom>
              <a:avLst/>
              <a:gdLst/>
              <a:ahLst/>
              <a:cxnLst/>
              <a:rect l="l" t="t" r="r" b="b"/>
              <a:pathLst>
                <a:path w="11671" h="15089" extrusionOk="0">
                  <a:moveTo>
                    <a:pt x="8884" y="1010"/>
                  </a:moveTo>
                  <a:lnTo>
                    <a:pt x="10661" y="2786"/>
                  </a:lnTo>
                  <a:lnTo>
                    <a:pt x="9180" y="2786"/>
                  </a:lnTo>
                  <a:cubicBezTo>
                    <a:pt x="9019" y="2786"/>
                    <a:pt x="8884" y="2652"/>
                    <a:pt x="8884" y="2490"/>
                  </a:cubicBezTo>
                  <a:lnTo>
                    <a:pt x="8884" y="1010"/>
                  </a:lnTo>
                  <a:close/>
                  <a:moveTo>
                    <a:pt x="889" y="1"/>
                  </a:moveTo>
                  <a:cubicBezTo>
                    <a:pt x="405" y="1"/>
                    <a:pt x="1" y="404"/>
                    <a:pt x="1" y="889"/>
                  </a:cubicBezTo>
                  <a:lnTo>
                    <a:pt x="1" y="14200"/>
                  </a:lnTo>
                  <a:cubicBezTo>
                    <a:pt x="1" y="14684"/>
                    <a:pt x="405" y="15088"/>
                    <a:pt x="889" y="15088"/>
                  </a:cubicBezTo>
                  <a:lnTo>
                    <a:pt x="2357" y="15088"/>
                  </a:lnTo>
                  <a:cubicBezTo>
                    <a:pt x="2531" y="15088"/>
                    <a:pt x="2653" y="14954"/>
                    <a:pt x="2653" y="14792"/>
                  </a:cubicBezTo>
                  <a:cubicBezTo>
                    <a:pt x="2653" y="14631"/>
                    <a:pt x="2531" y="14496"/>
                    <a:pt x="2357" y="14496"/>
                  </a:cubicBezTo>
                  <a:lnTo>
                    <a:pt x="889" y="14496"/>
                  </a:lnTo>
                  <a:cubicBezTo>
                    <a:pt x="728" y="14496"/>
                    <a:pt x="593" y="14361"/>
                    <a:pt x="593" y="14200"/>
                  </a:cubicBezTo>
                  <a:lnTo>
                    <a:pt x="593" y="889"/>
                  </a:lnTo>
                  <a:cubicBezTo>
                    <a:pt x="593" y="727"/>
                    <a:pt x="728" y="593"/>
                    <a:pt x="889" y="593"/>
                  </a:cubicBezTo>
                  <a:lnTo>
                    <a:pt x="8292" y="593"/>
                  </a:lnTo>
                  <a:lnTo>
                    <a:pt x="8292" y="2490"/>
                  </a:lnTo>
                  <a:cubicBezTo>
                    <a:pt x="8292" y="2975"/>
                    <a:pt x="8696" y="3378"/>
                    <a:pt x="9180" y="3378"/>
                  </a:cubicBezTo>
                  <a:lnTo>
                    <a:pt x="11079" y="3378"/>
                  </a:lnTo>
                  <a:lnTo>
                    <a:pt x="11079" y="10580"/>
                  </a:lnTo>
                  <a:cubicBezTo>
                    <a:pt x="11079" y="10741"/>
                    <a:pt x="11213" y="10876"/>
                    <a:pt x="11375" y="10876"/>
                  </a:cubicBezTo>
                  <a:cubicBezTo>
                    <a:pt x="11536" y="10876"/>
                    <a:pt x="11671" y="10741"/>
                    <a:pt x="11671" y="10580"/>
                  </a:cubicBezTo>
                  <a:lnTo>
                    <a:pt x="11671" y="3082"/>
                  </a:lnTo>
                  <a:cubicBezTo>
                    <a:pt x="11671" y="3002"/>
                    <a:pt x="11644" y="2935"/>
                    <a:pt x="11590" y="2867"/>
                  </a:cubicBezTo>
                  <a:lnTo>
                    <a:pt x="8804" y="94"/>
                  </a:lnTo>
                  <a:cubicBezTo>
                    <a:pt x="8750" y="40"/>
                    <a:pt x="8669" y="1"/>
                    <a:pt x="85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6314163" y="3305400"/>
              <a:ext cx="322050" cy="91550"/>
            </a:xfrm>
            <a:custGeom>
              <a:avLst/>
              <a:gdLst/>
              <a:ahLst/>
              <a:cxnLst/>
              <a:rect l="l" t="t" r="r" b="b"/>
              <a:pathLst>
                <a:path w="12882" h="3662" extrusionOk="0">
                  <a:moveTo>
                    <a:pt x="2719" y="1938"/>
                  </a:moveTo>
                  <a:lnTo>
                    <a:pt x="2719" y="2895"/>
                  </a:lnTo>
                  <a:lnTo>
                    <a:pt x="1710" y="2423"/>
                  </a:lnTo>
                  <a:lnTo>
                    <a:pt x="2719" y="1938"/>
                  </a:lnTo>
                  <a:close/>
                  <a:moveTo>
                    <a:pt x="10701" y="1777"/>
                  </a:moveTo>
                  <a:lnTo>
                    <a:pt x="10701" y="3069"/>
                  </a:lnTo>
                  <a:lnTo>
                    <a:pt x="3311" y="3069"/>
                  </a:lnTo>
                  <a:lnTo>
                    <a:pt x="3311" y="1777"/>
                  </a:lnTo>
                  <a:close/>
                  <a:moveTo>
                    <a:pt x="12290" y="1777"/>
                  </a:moveTo>
                  <a:lnTo>
                    <a:pt x="12290" y="3069"/>
                  </a:lnTo>
                  <a:lnTo>
                    <a:pt x="11293" y="3069"/>
                  </a:lnTo>
                  <a:lnTo>
                    <a:pt x="11293" y="1777"/>
                  </a:lnTo>
                  <a:close/>
                  <a:moveTo>
                    <a:pt x="7592" y="0"/>
                  </a:moveTo>
                  <a:cubicBezTo>
                    <a:pt x="7430" y="0"/>
                    <a:pt x="7295" y="135"/>
                    <a:pt x="7295" y="296"/>
                  </a:cubicBezTo>
                  <a:cubicBezTo>
                    <a:pt x="7295" y="458"/>
                    <a:pt x="7430" y="592"/>
                    <a:pt x="7592" y="592"/>
                  </a:cubicBezTo>
                  <a:lnTo>
                    <a:pt x="11145" y="592"/>
                  </a:lnTo>
                  <a:cubicBezTo>
                    <a:pt x="11267" y="592"/>
                    <a:pt x="11347" y="687"/>
                    <a:pt x="11347" y="795"/>
                  </a:cubicBezTo>
                  <a:lnTo>
                    <a:pt x="11347" y="1185"/>
                  </a:lnTo>
                  <a:lnTo>
                    <a:pt x="3015" y="1185"/>
                  </a:lnTo>
                  <a:cubicBezTo>
                    <a:pt x="2961" y="1185"/>
                    <a:pt x="2922" y="1199"/>
                    <a:pt x="2881" y="1212"/>
                  </a:cubicBezTo>
                  <a:lnTo>
                    <a:pt x="956" y="2127"/>
                  </a:lnTo>
                  <a:lnTo>
                    <a:pt x="296" y="2127"/>
                  </a:lnTo>
                  <a:cubicBezTo>
                    <a:pt x="135" y="2127"/>
                    <a:pt x="0" y="2261"/>
                    <a:pt x="0" y="2423"/>
                  </a:cubicBezTo>
                  <a:cubicBezTo>
                    <a:pt x="0" y="2585"/>
                    <a:pt x="135" y="2719"/>
                    <a:pt x="296" y="2719"/>
                  </a:cubicBezTo>
                  <a:lnTo>
                    <a:pt x="956" y="2719"/>
                  </a:lnTo>
                  <a:lnTo>
                    <a:pt x="2881" y="3634"/>
                  </a:lnTo>
                  <a:cubicBezTo>
                    <a:pt x="2922" y="3648"/>
                    <a:pt x="2961" y="3661"/>
                    <a:pt x="3015" y="3661"/>
                  </a:cubicBezTo>
                  <a:lnTo>
                    <a:pt x="12290" y="3661"/>
                  </a:lnTo>
                  <a:cubicBezTo>
                    <a:pt x="12613" y="3661"/>
                    <a:pt x="12882" y="3392"/>
                    <a:pt x="12882" y="3069"/>
                  </a:cubicBezTo>
                  <a:lnTo>
                    <a:pt x="12882" y="1777"/>
                  </a:lnTo>
                  <a:cubicBezTo>
                    <a:pt x="12882" y="1454"/>
                    <a:pt x="12613" y="1185"/>
                    <a:pt x="12290" y="1185"/>
                  </a:cubicBezTo>
                  <a:lnTo>
                    <a:pt x="11940" y="1185"/>
                  </a:lnTo>
                  <a:lnTo>
                    <a:pt x="11940" y="795"/>
                  </a:lnTo>
                  <a:cubicBezTo>
                    <a:pt x="11940" y="364"/>
                    <a:pt x="11590" y="0"/>
                    <a:pt x="11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6298013" y="3083975"/>
              <a:ext cx="157175" cy="84500"/>
            </a:xfrm>
            <a:custGeom>
              <a:avLst/>
              <a:gdLst/>
              <a:ahLst/>
              <a:cxnLst/>
              <a:rect l="l" t="t" r="r" b="b"/>
              <a:pathLst>
                <a:path w="6287" h="3380" extrusionOk="0">
                  <a:moveTo>
                    <a:pt x="5196" y="1"/>
                  </a:moveTo>
                  <a:cubicBezTo>
                    <a:pt x="5021" y="1"/>
                    <a:pt x="4900" y="135"/>
                    <a:pt x="4900" y="297"/>
                  </a:cubicBezTo>
                  <a:cubicBezTo>
                    <a:pt x="4900" y="458"/>
                    <a:pt x="5021" y="593"/>
                    <a:pt x="5196" y="593"/>
                  </a:cubicBezTo>
                  <a:lnTo>
                    <a:pt x="5276" y="593"/>
                  </a:lnTo>
                  <a:lnTo>
                    <a:pt x="3648" y="2222"/>
                  </a:lnTo>
                  <a:lnTo>
                    <a:pt x="2423" y="997"/>
                  </a:lnTo>
                  <a:cubicBezTo>
                    <a:pt x="2363" y="937"/>
                    <a:pt x="2289" y="906"/>
                    <a:pt x="2215" y="906"/>
                  </a:cubicBezTo>
                  <a:cubicBezTo>
                    <a:pt x="2141" y="906"/>
                    <a:pt x="2067" y="937"/>
                    <a:pt x="2006" y="997"/>
                  </a:cubicBezTo>
                  <a:lnTo>
                    <a:pt x="122" y="2881"/>
                  </a:lnTo>
                  <a:cubicBezTo>
                    <a:pt x="0" y="3003"/>
                    <a:pt x="0" y="3177"/>
                    <a:pt x="122" y="3299"/>
                  </a:cubicBezTo>
                  <a:cubicBezTo>
                    <a:pt x="176" y="3353"/>
                    <a:pt x="257" y="3380"/>
                    <a:pt x="323" y="3380"/>
                  </a:cubicBezTo>
                  <a:cubicBezTo>
                    <a:pt x="404" y="3380"/>
                    <a:pt x="485" y="3353"/>
                    <a:pt x="539" y="3299"/>
                  </a:cubicBezTo>
                  <a:lnTo>
                    <a:pt x="2208" y="1616"/>
                  </a:lnTo>
                  <a:lnTo>
                    <a:pt x="3446" y="2841"/>
                  </a:lnTo>
                  <a:cubicBezTo>
                    <a:pt x="3500" y="2902"/>
                    <a:pt x="3574" y="2932"/>
                    <a:pt x="3648" y="2932"/>
                  </a:cubicBezTo>
                  <a:cubicBezTo>
                    <a:pt x="3722" y="2932"/>
                    <a:pt x="3796" y="2902"/>
                    <a:pt x="3850" y="2841"/>
                  </a:cubicBezTo>
                  <a:lnTo>
                    <a:pt x="5694" y="1011"/>
                  </a:lnTo>
                  <a:lnTo>
                    <a:pt x="5694" y="1092"/>
                  </a:lnTo>
                  <a:cubicBezTo>
                    <a:pt x="5694" y="1253"/>
                    <a:pt x="5829" y="1388"/>
                    <a:pt x="5990" y="1388"/>
                  </a:cubicBezTo>
                  <a:cubicBezTo>
                    <a:pt x="6152" y="1388"/>
                    <a:pt x="6286" y="1253"/>
                    <a:pt x="6286" y="1092"/>
                  </a:cubicBezTo>
                  <a:lnTo>
                    <a:pt x="6286" y="297"/>
                  </a:lnTo>
                  <a:cubicBezTo>
                    <a:pt x="6286" y="135"/>
                    <a:pt x="6152" y="1"/>
                    <a:pt x="59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6299038" y="3201075"/>
              <a:ext cx="212000" cy="14825"/>
            </a:xfrm>
            <a:custGeom>
              <a:avLst/>
              <a:gdLst/>
              <a:ahLst/>
              <a:cxnLst/>
              <a:rect l="l" t="t" r="r" b="b"/>
              <a:pathLst>
                <a:path w="8480" h="593" extrusionOk="0">
                  <a:moveTo>
                    <a:pt x="282" y="1"/>
                  </a:moveTo>
                  <a:cubicBezTo>
                    <a:pt x="121" y="1"/>
                    <a:pt x="0" y="135"/>
                    <a:pt x="0" y="297"/>
                  </a:cubicBezTo>
                  <a:cubicBezTo>
                    <a:pt x="0" y="458"/>
                    <a:pt x="121" y="593"/>
                    <a:pt x="282" y="593"/>
                  </a:cubicBezTo>
                  <a:lnTo>
                    <a:pt x="8184" y="593"/>
                  </a:lnTo>
                  <a:cubicBezTo>
                    <a:pt x="8345" y="593"/>
                    <a:pt x="8480" y="458"/>
                    <a:pt x="8480" y="297"/>
                  </a:cubicBezTo>
                  <a:cubicBezTo>
                    <a:pt x="8480" y="135"/>
                    <a:pt x="8345" y="1"/>
                    <a:pt x="8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6299038" y="3242125"/>
              <a:ext cx="93200" cy="14850"/>
            </a:xfrm>
            <a:custGeom>
              <a:avLst/>
              <a:gdLst/>
              <a:ahLst/>
              <a:cxnLst/>
              <a:rect l="l" t="t" r="r" b="b"/>
              <a:pathLst>
                <a:path w="3728" h="594" extrusionOk="0">
                  <a:moveTo>
                    <a:pt x="282" y="1"/>
                  </a:moveTo>
                  <a:cubicBezTo>
                    <a:pt x="121" y="1"/>
                    <a:pt x="0" y="135"/>
                    <a:pt x="0" y="297"/>
                  </a:cubicBezTo>
                  <a:cubicBezTo>
                    <a:pt x="0" y="458"/>
                    <a:pt x="121" y="593"/>
                    <a:pt x="282" y="593"/>
                  </a:cubicBezTo>
                  <a:lnTo>
                    <a:pt x="3446" y="593"/>
                  </a:lnTo>
                  <a:cubicBezTo>
                    <a:pt x="3607" y="593"/>
                    <a:pt x="3728" y="458"/>
                    <a:pt x="3728" y="297"/>
                  </a:cubicBezTo>
                  <a:cubicBezTo>
                    <a:pt x="3728" y="135"/>
                    <a:pt x="3607" y="1"/>
                    <a:pt x="3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6299038" y="3283525"/>
              <a:ext cx="93200" cy="14850"/>
            </a:xfrm>
            <a:custGeom>
              <a:avLst/>
              <a:gdLst/>
              <a:ahLst/>
              <a:cxnLst/>
              <a:rect l="l" t="t" r="r" b="b"/>
              <a:pathLst>
                <a:path w="3728" h="594" extrusionOk="0">
                  <a:moveTo>
                    <a:pt x="282" y="1"/>
                  </a:moveTo>
                  <a:cubicBezTo>
                    <a:pt x="121" y="1"/>
                    <a:pt x="0" y="136"/>
                    <a:pt x="0" y="297"/>
                  </a:cubicBezTo>
                  <a:cubicBezTo>
                    <a:pt x="0" y="459"/>
                    <a:pt x="121" y="593"/>
                    <a:pt x="282" y="593"/>
                  </a:cubicBezTo>
                  <a:lnTo>
                    <a:pt x="3446" y="593"/>
                  </a:lnTo>
                  <a:cubicBezTo>
                    <a:pt x="3607" y="593"/>
                    <a:pt x="3728" y="459"/>
                    <a:pt x="3728" y="297"/>
                  </a:cubicBezTo>
                  <a:cubicBezTo>
                    <a:pt x="3728" y="136"/>
                    <a:pt x="3607" y="1"/>
                    <a:pt x="3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6409038" y="3283525"/>
              <a:ext cx="14525" cy="14850"/>
            </a:xfrm>
            <a:custGeom>
              <a:avLst/>
              <a:gdLst/>
              <a:ahLst/>
              <a:cxnLst/>
              <a:rect l="l" t="t" r="r" b="b"/>
              <a:pathLst>
                <a:path w="581" h="594" extrusionOk="0">
                  <a:moveTo>
                    <a:pt x="297" y="1"/>
                  </a:moveTo>
                  <a:cubicBezTo>
                    <a:pt x="216" y="1"/>
                    <a:pt x="136" y="28"/>
                    <a:pt x="82" y="82"/>
                  </a:cubicBezTo>
                  <a:cubicBezTo>
                    <a:pt x="28" y="148"/>
                    <a:pt x="1" y="216"/>
                    <a:pt x="1" y="297"/>
                  </a:cubicBezTo>
                  <a:cubicBezTo>
                    <a:pt x="1" y="378"/>
                    <a:pt x="28" y="445"/>
                    <a:pt x="82" y="498"/>
                  </a:cubicBezTo>
                  <a:cubicBezTo>
                    <a:pt x="136" y="552"/>
                    <a:pt x="216" y="593"/>
                    <a:pt x="297" y="593"/>
                  </a:cubicBezTo>
                  <a:cubicBezTo>
                    <a:pt x="365" y="593"/>
                    <a:pt x="446" y="552"/>
                    <a:pt x="499" y="498"/>
                  </a:cubicBezTo>
                  <a:cubicBezTo>
                    <a:pt x="553" y="445"/>
                    <a:pt x="580" y="378"/>
                    <a:pt x="580" y="297"/>
                  </a:cubicBezTo>
                  <a:cubicBezTo>
                    <a:pt x="580" y="216"/>
                    <a:pt x="553" y="148"/>
                    <a:pt x="499" y="82"/>
                  </a:cubicBezTo>
                  <a:cubicBezTo>
                    <a:pt x="446"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6409038" y="3242125"/>
              <a:ext cx="14525" cy="14850"/>
            </a:xfrm>
            <a:custGeom>
              <a:avLst/>
              <a:gdLst/>
              <a:ahLst/>
              <a:cxnLst/>
              <a:rect l="l" t="t" r="r" b="b"/>
              <a:pathLst>
                <a:path w="581" h="594" extrusionOk="0">
                  <a:moveTo>
                    <a:pt x="297" y="1"/>
                  </a:moveTo>
                  <a:cubicBezTo>
                    <a:pt x="216" y="1"/>
                    <a:pt x="136" y="42"/>
                    <a:pt x="82" y="96"/>
                  </a:cubicBezTo>
                  <a:cubicBezTo>
                    <a:pt x="28" y="149"/>
                    <a:pt x="1" y="230"/>
                    <a:pt x="1" y="297"/>
                  </a:cubicBezTo>
                  <a:cubicBezTo>
                    <a:pt x="1" y="378"/>
                    <a:pt x="28" y="458"/>
                    <a:pt x="82" y="512"/>
                  </a:cubicBezTo>
                  <a:cubicBezTo>
                    <a:pt x="136" y="566"/>
                    <a:pt x="216" y="593"/>
                    <a:pt x="297" y="593"/>
                  </a:cubicBezTo>
                  <a:cubicBezTo>
                    <a:pt x="365" y="593"/>
                    <a:pt x="446" y="566"/>
                    <a:pt x="499" y="512"/>
                  </a:cubicBezTo>
                  <a:cubicBezTo>
                    <a:pt x="553" y="458"/>
                    <a:pt x="580" y="378"/>
                    <a:pt x="580" y="297"/>
                  </a:cubicBezTo>
                  <a:cubicBezTo>
                    <a:pt x="580" y="230"/>
                    <a:pt x="553" y="149"/>
                    <a:pt x="499" y="96"/>
                  </a:cubicBezTo>
                  <a:cubicBezTo>
                    <a:pt x="446"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63"/>
          <p:cNvGrpSpPr/>
          <p:nvPr/>
        </p:nvGrpSpPr>
        <p:grpSpPr>
          <a:xfrm>
            <a:off x="6762685" y="2628822"/>
            <a:ext cx="340578" cy="339050"/>
            <a:chOff x="7009338" y="3019725"/>
            <a:chExt cx="378925" cy="377225"/>
          </a:xfrm>
        </p:grpSpPr>
        <p:sp>
          <p:nvSpPr>
            <p:cNvPr id="2818" name="Google Shape;2818;p63"/>
            <p:cNvSpPr/>
            <p:nvPr/>
          </p:nvSpPr>
          <p:spPr>
            <a:xfrm>
              <a:off x="7010363" y="3077250"/>
              <a:ext cx="138325" cy="138350"/>
            </a:xfrm>
            <a:custGeom>
              <a:avLst/>
              <a:gdLst/>
              <a:ahLst/>
              <a:cxnLst/>
              <a:rect l="l" t="t" r="r" b="b"/>
              <a:pathLst>
                <a:path w="5533" h="5534" extrusionOk="0">
                  <a:moveTo>
                    <a:pt x="2760" y="593"/>
                  </a:moveTo>
                  <a:cubicBezTo>
                    <a:pt x="3971" y="593"/>
                    <a:pt x="4940" y="1562"/>
                    <a:pt x="4940" y="2773"/>
                  </a:cubicBezTo>
                  <a:cubicBezTo>
                    <a:pt x="4940" y="3972"/>
                    <a:pt x="3971" y="4954"/>
                    <a:pt x="2760" y="4954"/>
                  </a:cubicBezTo>
                  <a:cubicBezTo>
                    <a:pt x="1562" y="4954"/>
                    <a:pt x="579" y="3972"/>
                    <a:pt x="579" y="2773"/>
                  </a:cubicBezTo>
                  <a:cubicBezTo>
                    <a:pt x="579" y="1562"/>
                    <a:pt x="1562" y="593"/>
                    <a:pt x="2760" y="593"/>
                  </a:cubicBezTo>
                  <a:close/>
                  <a:moveTo>
                    <a:pt x="2760" y="1"/>
                  </a:moveTo>
                  <a:cubicBezTo>
                    <a:pt x="1239" y="1"/>
                    <a:pt x="1" y="1239"/>
                    <a:pt x="1" y="2773"/>
                  </a:cubicBezTo>
                  <a:cubicBezTo>
                    <a:pt x="1" y="4295"/>
                    <a:pt x="1239" y="5533"/>
                    <a:pt x="2760" y="5533"/>
                  </a:cubicBezTo>
                  <a:cubicBezTo>
                    <a:pt x="4294" y="5533"/>
                    <a:pt x="5532" y="4295"/>
                    <a:pt x="5532" y="2773"/>
                  </a:cubicBezTo>
                  <a:cubicBezTo>
                    <a:pt x="5532" y="1239"/>
                    <a:pt x="4294" y="1"/>
                    <a:pt x="2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7057488" y="3106875"/>
              <a:ext cx="44075" cy="79775"/>
            </a:xfrm>
            <a:custGeom>
              <a:avLst/>
              <a:gdLst/>
              <a:ahLst/>
              <a:cxnLst/>
              <a:rect l="l" t="t" r="r" b="b"/>
              <a:pathLst>
                <a:path w="1763" h="3191" extrusionOk="0">
                  <a:moveTo>
                    <a:pt x="875" y="0"/>
                  </a:moveTo>
                  <a:cubicBezTo>
                    <a:pt x="713" y="0"/>
                    <a:pt x="592" y="135"/>
                    <a:pt x="592" y="296"/>
                  </a:cubicBezTo>
                  <a:cubicBezTo>
                    <a:pt x="243" y="404"/>
                    <a:pt x="0" y="714"/>
                    <a:pt x="0" y="1077"/>
                  </a:cubicBezTo>
                  <a:cubicBezTo>
                    <a:pt x="0" y="1522"/>
                    <a:pt x="390" y="1898"/>
                    <a:pt x="875" y="1898"/>
                  </a:cubicBezTo>
                  <a:cubicBezTo>
                    <a:pt x="1036" y="1898"/>
                    <a:pt x="1171" y="2006"/>
                    <a:pt x="1171" y="2141"/>
                  </a:cubicBezTo>
                  <a:cubicBezTo>
                    <a:pt x="1171" y="2275"/>
                    <a:pt x="1036" y="2383"/>
                    <a:pt x="875" y="2383"/>
                  </a:cubicBezTo>
                  <a:cubicBezTo>
                    <a:pt x="713" y="2383"/>
                    <a:pt x="592" y="2275"/>
                    <a:pt x="592" y="2141"/>
                  </a:cubicBezTo>
                  <a:cubicBezTo>
                    <a:pt x="592" y="1979"/>
                    <a:pt x="458" y="1845"/>
                    <a:pt x="296" y="1845"/>
                  </a:cubicBezTo>
                  <a:cubicBezTo>
                    <a:pt x="135" y="1845"/>
                    <a:pt x="0" y="1979"/>
                    <a:pt x="0" y="2141"/>
                  </a:cubicBezTo>
                  <a:cubicBezTo>
                    <a:pt x="0" y="2504"/>
                    <a:pt x="243" y="2800"/>
                    <a:pt x="592" y="2921"/>
                  </a:cubicBezTo>
                  <a:cubicBezTo>
                    <a:pt x="605" y="3069"/>
                    <a:pt x="727" y="3191"/>
                    <a:pt x="875" y="3191"/>
                  </a:cubicBezTo>
                  <a:cubicBezTo>
                    <a:pt x="1036" y="3191"/>
                    <a:pt x="1158" y="3069"/>
                    <a:pt x="1171" y="2921"/>
                  </a:cubicBezTo>
                  <a:cubicBezTo>
                    <a:pt x="1521" y="2800"/>
                    <a:pt x="1763" y="2504"/>
                    <a:pt x="1763" y="2141"/>
                  </a:cubicBezTo>
                  <a:cubicBezTo>
                    <a:pt x="1763" y="1683"/>
                    <a:pt x="1373" y="1306"/>
                    <a:pt x="875" y="1306"/>
                  </a:cubicBezTo>
                  <a:cubicBezTo>
                    <a:pt x="713" y="1306"/>
                    <a:pt x="592" y="1199"/>
                    <a:pt x="592" y="1077"/>
                  </a:cubicBezTo>
                  <a:cubicBezTo>
                    <a:pt x="592" y="942"/>
                    <a:pt x="713" y="835"/>
                    <a:pt x="875" y="835"/>
                  </a:cubicBezTo>
                  <a:cubicBezTo>
                    <a:pt x="1036" y="835"/>
                    <a:pt x="1171" y="942"/>
                    <a:pt x="1171" y="1077"/>
                  </a:cubicBezTo>
                  <a:cubicBezTo>
                    <a:pt x="1171" y="1238"/>
                    <a:pt x="1305" y="1360"/>
                    <a:pt x="1467" y="1360"/>
                  </a:cubicBezTo>
                  <a:cubicBezTo>
                    <a:pt x="1628" y="1360"/>
                    <a:pt x="1763" y="1238"/>
                    <a:pt x="1763" y="1077"/>
                  </a:cubicBezTo>
                  <a:cubicBezTo>
                    <a:pt x="1763" y="714"/>
                    <a:pt x="1521" y="404"/>
                    <a:pt x="1171" y="296"/>
                  </a:cubicBezTo>
                  <a:cubicBezTo>
                    <a:pt x="1171" y="135"/>
                    <a:pt x="1036" y="0"/>
                    <a:pt x="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7332388" y="3019725"/>
              <a:ext cx="54875" cy="54200"/>
            </a:xfrm>
            <a:custGeom>
              <a:avLst/>
              <a:gdLst/>
              <a:ahLst/>
              <a:cxnLst/>
              <a:rect l="l" t="t" r="r" b="b"/>
              <a:pathLst>
                <a:path w="2195" h="2168" extrusionOk="0">
                  <a:moveTo>
                    <a:pt x="862" y="1"/>
                  </a:moveTo>
                  <a:cubicBezTo>
                    <a:pt x="700" y="1"/>
                    <a:pt x="566" y="135"/>
                    <a:pt x="566" y="297"/>
                  </a:cubicBezTo>
                  <a:cubicBezTo>
                    <a:pt x="566" y="458"/>
                    <a:pt x="700" y="593"/>
                    <a:pt x="862" y="593"/>
                  </a:cubicBezTo>
                  <a:lnTo>
                    <a:pt x="1185" y="593"/>
                  </a:lnTo>
                  <a:lnTo>
                    <a:pt x="122" y="1670"/>
                  </a:lnTo>
                  <a:cubicBezTo>
                    <a:pt x="0" y="1777"/>
                    <a:pt x="0" y="1966"/>
                    <a:pt x="122" y="2086"/>
                  </a:cubicBezTo>
                  <a:cubicBezTo>
                    <a:pt x="176" y="2140"/>
                    <a:pt x="257" y="2167"/>
                    <a:pt x="323" y="2167"/>
                  </a:cubicBezTo>
                  <a:cubicBezTo>
                    <a:pt x="404" y="2167"/>
                    <a:pt x="472" y="2140"/>
                    <a:pt x="539" y="2086"/>
                  </a:cubicBezTo>
                  <a:lnTo>
                    <a:pt x="1603" y="1010"/>
                  </a:lnTo>
                  <a:lnTo>
                    <a:pt x="1603" y="1333"/>
                  </a:lnTo>
                  <a:cubicBezTo>
                    <a:pt x="1603" y="1508"/>
                    <a:pt x="1737" y="1629"/>
                    <a:pt x="1899" y="1629"/>
                  </a:cubicBezTo>
                  <a:cubicBezTo>
                    <a:pt x="2060" y="1629"/>
                    <a:pt x="2195" y="1508"/>
                    <a:pt x="2195" y="1333"/>
                  </a:cubicBezTo>
                  <a:lnTo>
                    <a:pt x="2195" y="297"/>
                  </a:lnTo>
                  <a:cubicBezTo>
                    <a:pt x="2195" y="135"/>
                    <a:pt x="2060" y="1"/>
                    <a:pt x="18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7315238" y="3077250"/>
              <a:ext cx="14825" cy="14825"/>
            </a:xfrm>
            <a:custGeom>
              <a:avLst/>
              <a:gdLst/>
              <a:ahLst/>
              <a:cxnLst/>
              <a:rect l="l" t="t" r="r" b="b"/>
              <a:pathLst>
                <a:path w="593" h="593" extrusionOk="0">
                  <a:moveTo>
                    <a:pt x="296" y="1"/>
                  </a:moveTo>
                  <a:cubicBezTo>
                    <a:pt x="216" y="1"/>
                    <a:pt x="135" y="28"/>
                    <a:pt x="81" y="81"/>
                  </a:cubicBezTo>
                  <a:cubicBezTo>
                    <a:pt x="27" y="135"/>
                    <a:pt x="0" y="216"/>
                    <a:pt x="0" y="297"/>
                  </a:cubicBezTo>
                  <a:cubicBezTo>
                    <a:pt x="0" y="378"/>
                    <a:pt x="27" y="445"/>
                    <a:pt x="81" y="499"/>
                  </a:cubicBezTo>
                  <a:cubicBezTo>
                    <a:pt x="135" y="553"/>
                    <a:pt x="216" y="593"/>
                    <a:pt x="296" y="593"/>
                  </a:cubicBezTo>
                  <a:cubicBezTo>
                    <a:pt x="363" y="593"/>
                    <a:pt x="444" y="553"/>
                    <a:pt x="498" y="499"/>
                  </a:cubicBezTo>
                  <a:cubicBezTo>
                    <a:pt x="552" y="445"/>
                    <a:pt x="593" y="378"/>
                    <a:pt x="593" y="297"/>
                  </a:cubicBezTo>
                  <a:cubicBezTo>
                    <a:pt x="593" y="216"/>
                    <a:pt x="552"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7162113" y="3075000"/>
              <a:ext cx="151450" cy="70600"/>
            </a:xfrm>
            <a:custGeom>
              <a:avLst/>
              <a:gdLst/>
              <a:ahLst/>
              <a:cxnLst/>
              <a:rect l="l" t="t" r="r" b="b"/>
              <a:pathLst>
                <a:path w="6058" h="2824" extrusionOk="0">
                  <a:moveTo>
                    <a:pt x="2049" y="0"/>
                  </a:moveTo>
                  <a:cubicBezTo>
                    <a:pt x="1973" y="0"/>
                    <a:pt x="1899" y="30"/>
                    <a:pt x="1845" y="91"/>
                  </a:cubicBezTo>
                  <a:lnTo>
                    <a:pt x="108" y="1813"/>
                  </a:lnTo>
                  <a:cubicBezTo>
                    <a:pt x="1" y="1935"/>
                    <a:pt x="1" y="2124"/>
                    <a:pt x="108" y="2231"/>
                  </a:cubicBezTo>
                  <a:cubicBezTo>
                    <a:pt x="169" y="2292"/>
                    <a:pt x="243" y="2322"/>
                    <a:pt x="317" y="2322"/>
                  </a:cubicBezTo>
                  <a:cubicBezTo>
                    <a:pt x="391" y="2322"/>
                    <a:pt x="465" y="2292"/>
                    <a:pt x="526" y="2231"/>
                  </a:cubicBezTo>
                  <a:lnTo>
                    <a:pt x="2047" y="710"/>
                  </a:lnTo>
                  <a:lnTo>
                    <a:pt x="4065" y="2729"/>
                  </a:lnTo>
                  <a:cubicBezTo>
                    <a:pt x="4119" y="2783"/>
                    <a:pt x="4200" y="2823"/>
                    <a:pt x="4281" y="2823"/>
                  </a:cubicBezTo>
                  <a:cubicBezTo>
                    <a:pt x="4362" y="2823"/>
                    <a:pt x="4429" y="2783"/>
                    <a:pt x="4483" y="2729"/>
                  </a:cubicBezTo>
                  <a:lnTo>
                    <a:pt x="5937" y="1275"/>
                  </a:lnTo>
                  <a:cubicBezTo>
                    <a:pt x="6058" y="1167"/>
                    <a:pt x="6058" y="979"/>
                    <a:pt x="5937" y="858"/>
                  </a:cubicBezTo>
                  <a:cubicBezTo>
                    <a:pt x="5876" y="805"/>
                    <a:pt x="5802" y="778"/>
                    <a:pt x="5728" y="778"/>
                  </a:cubicBezTo>
                  <a:cubicBezTo>
                    <a:pt x="5654" y="778"/>
                    <a:pt x="5580" y="805"/>
                    <a:pt x="5519" y="858"/>
                  </a:cubicBezTo>
                  <a:lnTo>
                    <a:pt x="4281" y="2110"/>
                  </a:lnTo>
                  <a:lnTo>
                    <a:pt x="2262" y="91"/>
                  </a:lnTo>
                  <a:cubicBezTo>
                    <a:pt x="2202" y="30"/>
                    <a:pt x="2124" y="0"/>
                    <a:pt x="20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7087088" y="3342400"/>
              <a:ext cx="14825" cy="14850"/>
            </a:xfrm>
            <a:custGeom>
              <a:avLst/>
              <a:gdLst/>
              <a:ahLst/>
              <a:cxnLst/>
              <a:rect l="l" t="t" r="r" b="b"/>
              <a:pathLst>
                <a:path w="593" h="594" extrusionOk="0">
                  <a:moveTo>
                    <a:pt x="297" y="1"/>
                  </a:moveTo>
                  <a:cubicBezTo>
                    <a:pt x="216" y="1"/>
                    <a:pt x="135" y="28"/>
                    <a:pt x="81" y="82"/>
                  </a:cubicBezTo>
                  <a:cubicBezTo>
                    <a:pt x="28" y="135"/>
                    <a:pt x="1" y="216"/>
                    <a:pt x="1" y="297"/>
                  </a:cubicBezTo>
                  <a:cubicBezTo>
                    <a:pt x="1" y="365"/>
                    <a:pt x="28" y="446"/>
                    <a:pt x="81" y="499"/>
                  </a:cubicBezTo>
                  <a:cubicBezTo>
                    <a:pt x="135" y="553"/>
                    <a:pt x="216" y="593"/>
                    <a:pt x="297" y="593"/>
                  </a:cubicBezTo>
                  <a:cubicBezTo>
                    <a:pt x="378" y="593"/>
                    <a:pt x="444" y="553"/>
                    <a:pt x="498" y="499"/>
                  </a:cubicBezTo>
                  <a:cubicBezTo>
                    <a:pt x="552" y="446"/>
                    <a:pt x="593" y="365"/>
                    <a:pt x="593" y="297"/>
                  </a:cubicBezTo>
                  <a:cubicBezTo>
                    <a:pt x="593" y="216"/>
                    <a:pt x="552" y="135"/>
                    <a:pt x="498" y="82"/>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7153038" y="3345100"/>
              <a:ext cx="14850" cy="14825"/>
            </a:xfrm>
            <a:custGeom>
              <a:avLst/>
              <a:gdLst/>
              <a:ahLst/>
              <a:cxnLst/>
              <a:rect l="l" t="t" r="r" b="b"/>
              <a:pathLst>
                <a:path w="594" h="593" extrusionOk="0">
                  <a:moveTo>
                    <a:pt x="297" y="0"/>
                  </a:moveTo>
                  <a:cubicBezTo>
                    <a:pt x="216" y="0"/>
                    <a:pt x="148" y="41"/>
                    <a:pt x="94" y="95"/>
                  </a:cubicBezTo>
                  <a:cubicBezTo>
                    <a:pt x="41" y="149"/>
                    <a:pt x="1" y="230"/>
                    <a:pt x="1" y="297"/>
                  </a:cubicBezTo>
                  <a:cubicBezTo>
                    <a:pt x="1" y="377"/>
                    <a:pt x="41" y="458"/>
                    <a:pt x="94" y="512"/>
                  </a:cubicBezTo>
                  <a:cubicBezTo>
                    <a:pt x="148" y="566"/>
                    <a:pt x="216" y="593"/>
                    <a:pt x="297" y="593"/>
                  </a:cubicBezTo>
                  <a:cubicBezTo>
                    <a:pt x="378" y="593"/>
                    <a:pt x="458" y="566"/>
                    <a:pt x="512" y="512"/>
                  </a:cubicBezTo>
                  <a:cubicBezTo>
                    <a:pt x="566" y="458"/>
                    <a:pt x="593" y="377"/>
                    <a:pt x="593" y="297"/>
                  </a:cubicBezTo>
                  <a:cubicBezTo>
                    <a:pt x="593" y="230"/>
                    <a:pt x="566" y="149"/>
                    <a:pt x="512" y="95"/>
                  </a:cubicBezTo>
                  <a:cubicBezTo>
                    <a:pt x="458" y="41"/>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7009338" y="3222525"/>
              <a:ext cx="378925" cy="174425"/>
            </a:xfrm>
            <a:custGeom>
              <a:avLst/>
              <a:gdLst/>
              <a:ahLst/>
              <a:cxnLst/>
              <a:rect l="l" t="t" r="r" b="b"/>
              <a:pathLst>
                <a:path w="15157" h="6977" extrusionOk="0">
                  <a:moveTo>
                    <a:pt x="2012" y="1372"/>
                  </a:moveTo>
                  <a:cubicBezTo>
                    <a:pt x="2135" y="1372"/>
                    <a:pt x="2253" y="1435"/>
                    <a:pt x="2316" y="1553"/>
                  </a:cubicBezTo>
                  <a:lnTo>
                    <a:pt x="4403" y="5160"/>
                  </a:lnTo>
                  <a:cubicBezTo>
                    <a:pt x="4457" y="5241"/>
                    <a:pt x="4470" y="5334"/>
                    <a:pt x="4443" y="5429"/>
                  </a:cubicBezTo>
                  <a:cubicBezTo>
                    <a:pt x="4416" y="5510"/>
                    <a:pt x="4362" y="5590"/>
                    <a:pt x="4268" y="5644"/>
                  </a:cubicBezTo>
                  <a:lnTo>
                    <a:pt x="3165" y="6276"/>
                  </a:lnTo>
                  <a:lnTo>
                    <a:pt x="728" y="2064"/>
                  </a:lnTo>
                  <a:lnTo>
                    <a:pt x="1831" y="1418"/>
                  </a:lnTo>
                  <a:cubicBezTo>
                    <a:pt x="1889" y="1387"/>
                    <a:pt x="1951" y="1372"/>
                    <a:pt x="2012" y="1372"/>
                  </a:cubicBezTo>
                  <a:close/>
                  <a:moveTo>
                    <a:pt x="5760" y="1"/>
                  </a:moveTo>
                  <a:cubicBezTo>
                    <a:pt x="5439" y="1"/>
                    <a:pt x="5117" y="54"/>
                    <a:pt x="4807" y="166"/>
                  </a:cubicBezTo>
                  <a:lnTo>
                    <a:pt x="2545" y="946"/>
                  </a:lnTo>
                  <a:cubicBezTo>
                    <a:pt x="2387" y="838"/>
                    <a:pt x="2201" y="784"/>
                    <a:pt x="2015" y="784"/>
                  </a:cubicBezTo>
                  <a:cubicBezTo>
                    <a:pt x="1854" y="784"/>
                    <a:pt x="1693" y="825"/>
                    <a:pt x="1549" y="907"/>
                  </a:cubicBezTo>
                  <a:lnTo>
                    <a:pt x="189" y="1700"/>
                  </a:lnTo>
                  <a:cubicBezTo>
                    <a:pt x="42" y="1781"/>
                    <a:pt x="1" y="1956"/>
                    <a:pt x="82" y="2104"/>
                  </a:cubicBezTo>
                  <a:lnTo>
                    <a:pt x="2801" y="6829"/>
                  </a:lnTo>
                  <a:cubicBezTo>
                    <a:pt x="2842" y="6896"/>
                    <a:pt x="2908" y="6949"/>
                    <a:pt x="2989" y="6963"/>
                  </a:cubicBezTo>
                  <a:cubicBezTo>
                    <a:pt x="3016" y="6976"/>
                    <a:pt x="3043" y="6976"/>
                    <a:pt x="3057" y="6976"/>
                  </a:cubicBezTo>
                  <a:cubicBezTo>
                    <a:pt x="3111" y="6976"/>
                    <a:pt x="3165" y="6963"/>
                    <a:pt x="3204" y="6936"/>
                  </a:cubicBezTo>
                  <a:lnTo>
                    <a:pt x="4564" y="6156"/>
                  </a:lnTo>
                  <a:cubicBezTo>
                    <a:pt x="4793" y="6021"/>
                    <a:pt x="4941" y="5819"/>
                    <a:pt x="5008" y="5576"/>
                  </a:cubicBezTo>
                  <a:cubicBezTo>
                    <a:pt x="5076" y="5334"/>
                    <a:pt x="5035" y="5079"/>
                    <a:pt x="4914" y="4864"/>
                  </a:cubicBezTo>
                  <a:lnTo>
                    <a:pt x="2935" y="1431"/>
                  </a:lnTo>
                  <a:lnTo>
                    <a:pt x="4995" y="718"/>
                  </a:lnTo>
                  <a:cubicBezTo>
                    <a:pt x="5247" y="634"/>
                    <a:pt x="5506" y="592"/>
                    <a:pt x="5763" y="592"/>
                  </a:cubicBezTo>
                  <a:cubicBezTo>
                    <a:pt x="6249" y="592"/>
                    <a:pt x="6725" y="742"/>
                    <a:pt x="7122" y="1041"/>
                  </a:cubicBezTo>
                  <a:lnTo>
                    <a:pt x="9356" y="2669"/>
                  </a:lnTo>
                  <a:cubicBezTo>
                    <a:pt x="9530" y="2804"/>
                    <a:pt x="9491" y="2979"/>
                    <a:pt x="9477" y="3033"/>
                  </a:cubicBezTo>
                  <a:cubicBezTo>
                    <a:pt x="9450" y="3087"/>
                    <a:pt x="9383" y="3261"/>
                    <a:pt x="9154" y="3261"/>
                  </a:cubicBezTo>
                  <a:cubicBezTo>
                    <a:pt x="9114" y="3261"/>
                    <a:pt x="9060" y="3248"/>
                    <a:pt x="9006" y="3234"/>
                  </a:cubicBezTo>
                  <a:lnTo>
                    <a:pt x="6973" y="2212"/>
                  </a:lnTo>
                  <a:cubicBezTo>
                    <a:pt x="6852" y="2158"/>
                    <a:pt x="6718" y="2118"/>
                    <a:pt x="6596" y="2118"/>
                  </a:cubicBezTo>
                  <a:lnTo>
                    <a:pt x="6045" y="2118"/>
                  </a:lnTo>
                  <a:cubicBezTo>
                    <a:pt x="5883" y="2118"/>
                    <a:pt x="5749" y="2252"/>
                    <a:pt x="5749" y="2414"/>
                  </a:cubicBezTo>
                  <a:cubicBezTo>
                    <a:pt x="5749" y="2576"/>
                    <a:pt x="5883" y="2710"/>
                    <a:pt x="6045" y="2710"/>
                  </a:cubicBezTo>
                  <a:lnTo>
                    <a:pt x="6596" y="2710"/>
                  </a:lnTo>
                  <a:cubicBezTo>
                    <a:pt x="6637" y="2710"/>
                    <a:pt x="6677" y="2723"/>
                    <a:pt x="6704" y="2737"/>
                  </a:cubicBezTo>
                  <a:lnTo>
                    <a:pt x="8750" y="3760"/>
                  </a:lnTo>
                  <a:cubicBezTo>
                    <a:pt x="8871" y="3814"/>
                    <a:pt x="9019" y="3854"/>
                    <a:pt x="9154" y="3854"/>
                  </a:cubicBezTo>
                  <a:cubicBezTo>
                    <a:pt x="9437" y="3854"/>
                    <a:pt x="9679" y="3733"/>
                    <a:pt x="9853" y="3545"/>
                  </a:cubicBezTo>
                  <a:cubicBezTo>
                    <a:pt x="9867" y="3558"/>
                    <a:pt x="9894" y="3558"/>
                    <a:pt x="9921" y="3558"/>
                  </a:cubicBezTo>
                  <a:lnTo>
                    <a:pt x="10352" y="3558"/>
                  </a:lnTo>
                  <a:cubicBezTo>
                    <a:pt x="10810" y="3558"/>
                    <a:pt x="11240" y="3383"/>
                    <a:pt x="11576" y="3046"/>
                  </a:cubicBezTo>
                  <a:lnTo>
                    <a:pt x="13757" y="866"/>
                  </a:lnTo>
                  <a:cubicBezTo>
                    <a:pt x="13845" y="778"/>
                    <a:pt x="13960" y="733"/>
                    <a:pt x="14077" y="733"/>
                  </a:cubicBezTo>
                  <a:cubicBezTo>
                    <a:pt x="14157" y="733"/>
                    <a:pt x="14237" y="755"/>
                    <a:pt x="14309" y="799"/>
                  </a:cubicBezTo>
                  <a:cubicBezTo>
                    <a:pt x="14417" y="866"/>
                    <a:pt x="14498" y="973"/>
                    <a:pt x="14525" y="1108"/>
                  </a:cubicBezTo>
                  <a:cubicBezTo>
                    <a:pt x="14551" y="1242"/>
                    <a:pt x="14511" y="1377"/>
                    <a:pt x="14430" y="1485"/>
                  </a:cubicBezTo>
                  <a:lnTo>
                    <a:pt x="12640" y="3598"/>
                  </a:lnTo>
                  <a:cubicBezTo>
                    <a:pt x="11940" y="4433"/>
                    <a:pt x="10917" y="4903"/>
                    <a:pt x="9841" y="4903"/>
                  </a:cubicBezTo>
                  <a:lnTo>
                    <a:pt x="7269" y="4903"/>
                  </a:lnTo>
                  <a:cubicBezTo>
                    <a:pt x="7108" y="4903"/>
                    <a:pt x="6973" y="5038"/>
                    <a:pt x="6973" y="5200"/>
                  </a:cubicBezTo>
                  <a:cubicBezTo>
                    <a:pt x="6973" y="5361"/>
                    <a:pt x="7108" y="5496"/>
                    <a:pt x="7269" y="5496"/>
                  </a:cubicBezTo>
                  <a:lnTo>
                    <a:pt x="9841" y="5496"/>
                  </a:lnTo>
                  <a:cubicBezTo>
                    <a:pt x="11092" y="5496"/>
                    <a:pt x="12276" y="4944"/>
                    <a:pt x="13098" y="3975"/>
                  </a:cubicBezTo>
                  <a:lnTo>
                    <a:pt x="14874" y="1862"/>
                  </a:lnTo>
                  <a:cubicBezTo>
                    <a:pt x="15076" y="1619"/>
                    <a:pt x="15157" y="1310"/>
                    <a:pt x="15103" y="1014"/>
                  </a:cubicBezTo>
                  <a:cubicBezTo>
                    <a:pt x="15049" y="704"/>
                    <a:pt x="14874" y="449"/>
                    <a:pt x="14605" y="287"/>
                  </a:cubicBezTo>
                  <a:cubicBezTo>
                    <a:pt x="14443" y="190"/>
                    <a:pt x="14261" y="143"/>
                    <a:pt x="14079" y="143"/>
                  </a:cubicBezTo>
                  <a:cubicBezTo>
                    <a:pt x="13810" y="143"/>
                    <a:pt x="13541" y="247"/>
                    <a:pt x="13340" y="449"/>
                  </a:cubicBezTo>
                  <a:lnTo>
                    <a:pt x="11160" y="2629"/>
                  </a:lnTo>
                  <a:cubicBezTo>
                    <a:pt x="10944" y="2845"/>
                    <a:pt x="10661" y="2965"/>
                    <a:pt x="10352" y="2965"/>
                  </a:cubicBezTo>
                  <a:lnTo>
                    <a:pt x="10083" y="2965"/>
                  </a:lnTo>
                  <a:cubicBezTo>
                    <a:pt x="10096" y="2669"/>
                    <a:pt x="9961" y="2373"/>
                    <a:pt x="9706" y="2185"/>
                  </a:cubicBezTo>
                  <a:lnTo>
                    <a:pt x="7472" y="557"/>
                  </a:lnTo>
                  <a:cubicBezTo>
                    <a:pt x="6969" y="195"/>
                    <a:pt x="6368" y="1"/>
                    <a:pt x="5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3"/>
          <p:cNvGrpSpPr/>
          <p:nvPr/>
        </p:nvGrpSpPr>
        <p:grpSpPr>
          <a:xfrm>
            <a:off x="7438650" y="2653921"/>
            <a:ext cx="339050" cy="288852"/>
            <a:chOff x="7761413" y="3047650"/>
            <a:chExt cx="377225" cy="321375"/>
          </a:xfrm>
        </p:grpSpPr>
        <p:sp>
          <p:nvSpPr>
            <p:cNvPr id="2827" name="Google Shape;2827;p63"/>
            <p:cNvSpPr/>
            <p:nvPr/>
          </p:nvSpPr>
          <p:spPr>
            <a:xfrm>
              <a:off x="7911488" y="3047650"/>
              <a:ext cx="227150" cy="179700"/>
            </a:xfrm>
            <a:custGeom>
              <a:avLst/>
              <a:gdLst/>
              <a:ahLst/>
              <a:cxnLst/>
              <a:rect l="l" t="t" r="r" b="b"/>
              <a:pathLst>
                <a:path w="9086" h="7188" extrusionOk="0">
                  <a:moveTo>
                    <a:pt x="8197" y="592"/>
                  </a:moveTo>
                  <a:cubicBezTo>
                    <a:pt x="8359" y="592"/>
                    <a:pt x="8493" y="727"/>
                    <a:pt x="8493" y="889"/>
                  </a:cubicBezTo>
                  <a:lnTo>
                    <a:pt x="8493" y="6313"/>
                  </a:lnTo>
                  <a:cubicBezTo>
                    <a:pt x="8493" y="6475"/>
                    <a:pt x="8359" y="6609"/>
                    <a:pt x="8197" y="6609"/>
                  </a:cubicBezTo>
                  <a:lnTo>
                    <a:pt x="889" y="6609"/>
                  </a:lnTo>
                  <a:cubicBezTo>
                    <a:pt x="728" y="6609"/>
                    <a:pt x="593" y="6475"/>
                    <a:pt x="593" y="6313"/>
                  </a:cubicBezTo>
                  <a:lnTo>
                    <a:pt x="593" y="889"/>
                  </a:lnTo>
                  <a:cubicBezTo>
                    <a:pt x="593" y="727"/>
                    <a:pt x="728" y="592"/>
                    <a:pt x="889" y="592"/>
                  </a:cubicBezTo>
                  <a:close/>
                  <a:moveTo>
                    <a:pt x="889" y="0"/>
                  </a:moveTo>
                  <a:cubicBezTo>
                    <a:pt x="405" y="0"/>
                    <a:pt x="1" y="404"/>
                    <a:pt x="1" y="889"/>
                  </a:cubicBezTo>
                  <a:lnTo>
                    <a:pt x="1" y="6313"/>
                  </a:lnTo>
                  <a:cubicBezTo>
                    <a:pt x="1" y="6798"/>
                    <a:pt x="405" y="7188"/>
                    <a:pt x="889" y="7188"/>
                  </a:cubicBezTo>
                  <a:lnTo>
                    <a:pt x="8197" y="7188"/>
                  </a:lnTo>
                  <a:cubicBezTo>
                    <a:pt x="8682" y="7188"/>
                    <a:pt x="9086" y="6798"/>
                    <a:pt x="9086" y="6313"/>
                  </a:cubicBezTo>
                  <a:lnTo>
                    <a:pt x="9086" y="889"/>
                  </a:lnTo>
                  <a:cubicBezTo>
                    <a:pt x="9086" y="404"/>
                    <a:pt x="8682" y="0"/>
                    <a:pt x="81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7973413" y="3243825"/>
              <a:ext cx="14825" cy="14475"/>
            </a:xfrm>
            <a:custGeom>
              <a:avLst/>
              <a:gdLst/>
              <a:ahLst/>
              <a:cxnLst/>
              <a:rect l="l" t="t" r="r" b="b"/>
              <a:pathLst>
                <a:path w="593" h="579" extrusionOk="0">
                  <a:moveTo>
                    <a:pt x="297" y="1"/>
                  </a:moveTo>
                  <a:cubicBezTo>
                    <a:pt x="216" y="1"/>
                    <a:pt x="148" y="28"/>
                    <a:pt x="94" y="81"/>
                  </a:cubicBezTo>
                  <a:cubicBezTo>
                    <a:pt x="40" y="135"/>
                    <a:pt x="1" y="216"/>
                    <a:pt x="1" y="283"/>
                  </a:cubicBezTo>
                  <a:cubicBezTo>
                    <a:pt x="1" y="364"/>
                    <a:pt x="40" y="444"/>
                    <a:pt x="94" y="498"/>
                  </a:cubicBezTo>
                  <a:cubicBezTo>
                    <a:pt x="148" y="552"/>
                    <a:pt x="216" y="579"/>
                    <a:pt x="297" y="579"/>
                  </a:cubicBezTo>
                  <a:cubicBezTo>
                    <a:pt x="377" y="579"/>
                    <a:pt x="458" y="552"/>
                    <a:pt x="512" y="498"/>
                  </a:cubicBezTo>
                  <a:cubicBezTo>
                    <a:pt x="566" y="444"/>
                    <a:pt x="593" y="364"/>
                    <a:pt x="593" y="283"/>
                  </a:cubicBezTo>
                  <a:cubicBezTo>
                    <a:pt x="593" y="216"/>
                    <a:pt x="566" y="135"/>
                    <a:pt x="512" y="81"/>
                  </a:cubicBezTo>
                  <a:cubicBezTo>
                    <a:pt x="458"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7761413" y="3189325"/>
              <a:ext cx="226825" cy="179700"/>
            </a:xfrm>
            <a:custGeom>
              <a:avLst/>
              <a:gdLst/>
              <a:ahLst/>
              <a:cxnLst/>
              <a:rect l="l" t="t" r="r" b="b"/>
              <a:pathLst>
                <a:path w="9073" h="7188" extrusionOk="0">
                  <a:moveTo>
                    <a:pt x="889" y="0"/>
                  </a:moveTo>
                  <a:cubicBezTo>
                    <a:pt x="391" y="0"/>
                    <a:pt x="1" y="390"/>
                    <a:pt x="1" y="875"/>
                  </a:cubicBezTo>
                  <a:lnTo>
                    <a:pt x="1" y="6299"/>
                  </a:lnTo>
                  <a:cubicBezTo>
                    <a:pt x="1" y="6784"/>
                    <a:pt x="391" y="7188"/>
                    <a:pt x="889" y="7188"/>
                  </a:cubicBezTo>
                  <a:lnTo>
                    <a:pt x="8184" y="7188"/>
                  </a:lnTo>
                  <a:cubicBezTo>
                    <a:pt x="8682" y="7188"/>
                    <a:pt x="9073" y="6784"/>
                    <a:pt x="9073" y="6299"/>
                  </a:cubicBezTo>
                  <a:lnTo>
                    <a:pt x="9073" y="3593"/>
                  </a:lnTo>
                  <a:cubicBezTo>
                    <a:pt x="9073" y="3432"/>
                    <a:pt x="8938" y="3297"/>
                    <a:pt x="8777" y="3297"/>
                  </a:cubicBezTo>
                  <a:cubicBezTo>
                    <a:pt x="8615" y="3297"/>
                    <a:pt x="8481" y="3432"/>
                    <a:pt x="8481" y="3593"/>
                  </a:cubicBezTo>
                  <a:lnTo>
                    <a:pt x="8481" y="6299"/>
                  </a:lnTo>
                  <a:cubicBezTo>
                    <a:pt x="8481" y="6461"/>
                    <a:pt x="8346" y="6595"/>
                    <a:pt x="8184" y="6595"/>
                  </a:cubicBezTo>
                  <a:lnTo>
                    <a:pt x="889" y="6595"/>
                  </a:lnTo>
                  <a:cubicBezTo>
                    <a:pt x="728" y="6595"/>
                    <a:pt x="593" y="6461"/>
                    <a:pt x="593" y="6299"/>
                  </a:cubicBezTo>
                  <a:lnTo>
                    <a:pt x="593" y="875"/>
                  </a:lnTo>
                  <a:cubicBezTo>
                    <a:pt x="593" y="713"/>
                    <a:pt x="728" y="578"/>
                    <a:pt x="889" y="578"/>
                  </a:cubicBezTo>
                  <a:lnTo>
                    <a:pt x="4981" y="578"/>
                  </a:lnTo>
                  <a:cubicBezTo>
                    <a:pt x="5143" y="578"/>
                    <a:pt x="5277" y="458"/>
                    <a:pt x="5277" y="296"/>
                  </a:cubicBezTo>
                  <a:cubicBezTo>
                    <a:pt x="5277" y="121"/>
                    <a:pt x="5143" y="0"/>
                    <a:pt x="49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7801138" y="3105200"/>
              <a:ext cx="64950" cy="64950"/>
            </a:xfrm>
            <a:custGeom>
              <a:avLst/>
              <a:gdLst/>
              <a:ahLst/>
              <a:cxnLst/>
              <a:rect l="l" t="t" r="r" b="b"/>
              <a:pathLst>
                <a:path w="2598" h="2598" extrusionOk="0">
                  <a:moveTo>
                    <a:pt x="1292" y="593"/>
                  </a:moveTo>
                  <a:cubicBezTo>
                    <a:pt x="1682" y="593"/>
                    <a:pt x="2005" y="902"/>
                    <a:pt x="2005" y="1292"/>
                  </a:cubicBezTo>
                  <a:cubicBezTo>
                    <a:pt x="2005" y="1682"/>
                    <a:pt x="1682" y="2005"/>
                    <a:pt x="1292" y="2005"/>
                  </a:cubicBezTo>
                  <a:cubicBezTo>
                    <a:pt x="915" y="2005"/>
                    <a:pt x="592" y="1682"/>
                    <a:pt x="592" y="1292"/>
                  </a:cubicBezTo>
                  <a:cubicBezTo>
                    <a:pt x="592" y="902"/>
                    <a:pt x="915" y="593"/>
                    <a:pt x="1292" y="593"/>
                  </a:cubicBezTo>
                  <a:close/>
                  <a:moveTo>
                    <a:pt x="1292" y="0"/>
                  </a:moveTo>
                  <a:cubicBezTo>
                    <a:pt x="578" y="0"/>
                    <a:pt x="0" y="579"/>
                    <a:pt x="0" y="1292"/>
                  </a:cubicBezTo>
                  <a:cubicBezTo>
                    <a:pt x="0" y="2019"/>
                    <a:pt x="578" y="2597"/>
                    <a:pt x="1292" y="2597"/>
                  </a:cubicBezTo>
                  <a:cubicBezTo>
                    <a:pt x="2019" y="2597"/>
                    <a:pt x="2597" y="2019"/>
                    <a:pt x="2597" y="1292"/>
                  </a:cubicBezTo>
                  <a:cubicBezTo>
                    <a:pt x="2597" y="579"/>
                    <a:pt x="2019" y="0"/>
                    <a:pt x="1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7792388" y="3248200"/>
              <a:ext cx="132925" cy="78075"/>
            </a:xfrm>
            <a:custGeom>
              <a:avLst/>
              <a:gdLst/>
              <a:ahLst/>
              <a:cxnLst/>
              <a:rect l="l" t="t" r="r" b="b"/>
              <a:pathLst>
                <a:path w="5317" h="3123" extrusionOk="0">
                  <a:moveTo>
                    <a:pt x="4320" y="0"/>
                  </a:moveTo>
                  <a:cubicBezTo>
                    <a:pt x="4159" y="0"/>
                    <a:pt x="4024" y="135"/>
                    <a:pt x="4024" y="296"/>
                  </a:cubicBezTo>
                  <a:cubicBezTo>
                    <a:pt x="4024" y="458"/>
                    <a:pt x="4159" y="592"/>
                    <a:pt x="4320" y="592"/>
                  </a:cubicBezTo>
                  <a:lnTo>
                    <a:pt x="3243" y="1669"/>
                  </a:lnTo>
                  <a:lnTo>
                    <a:pt x="2355" y="795"/>
                  </a:lnTo>
                  <a:cubicBezTo>
                    <a:pt x="2301" y="734"/>
                    <a:pt x="2227" y="704"/>
                    <a:pt x="2152" y="704"/>
                  </a:cubicBezTo>
                  <a:cubicBezTo>
                    <a:pt x="2076" y="704"/>
                    <a:pt x="1999" y="734"/>
                    <a:pt x="1938" y="795"/>
                  </a:cubicBezTo>
                  <a:lnTo>
                    <a:pt x="121" y="2611"/>
                  </a:lnTo>
                  <a:cubicBezTo>
                    <a:pt x="0" y="2733"/>
                    <a:pt x="0" y="2921"/>
                    <a:pt x="121" y="3029"/>
                  </a:cubicBezTo>
                  <a:cubicBezTo>
                    <a:pt x="175" y="3096"/>
                    <a:pt x="242" y="3123"/>
                    <a:pt x="323" y="3123"/>
                  </a:cubicBezTo>
                  <a:cubicBezTo>
                    <a:pt x="404" y="3123"/>
                    <a:pt x="471" y="3096"/>
                    <a:pt x="525" y="3029"/>
                  </a:cubicBezTo>
                  <a:lnTo>
                    <a:pt x="2154" y="1414"/>
                  </a:lnTo>
                  <a:lnTo>
                    <a:pt x="3028" y="2302"/>
                  </a:lnTo>
                  <a:cubicBezTo>
                    <a:pt x="3089" y="2356"/>
                    <a:pt x="3166" y="2383"/>
                    <a:pt x="3242" y="2383"/>
                  </a:cubicBezTo>
                  <a:cubicBezTo>
                    <a:pt x="3318" y="2383"/>
                    <a:pt x="3392" y="2356"/>
                    <a:pt x="3446" y="2302"/>
                  </a:cubicBezTo>
                  <a:lnTo>
                    <a:pt x="4738" y="1010"/>
                  </a:lnTo>
                  <a:cubicBezTo>
                    <a:pt x="4738" y="1172"/>
                    <a:pt x="4873" y="1306"/>
                    <a:pt x="5034" y="1306"/>
                  </a:cubicBezTo>
                  <a:cubicBezTo>
                    <a:pt x="5196" y="1306"/>
                    <a:pt x="5316" y="1172"/>
                    <a:pt x="5316" y="1010"/>
                  </a:cubicBezTo>
                  <a:lnTo>
                    <a:pt x="5316" y="296"/>
                  </a:lnTo>
                  <a:cubicBezTo>
                    <a:pt x="5316" y="135"/>
                    <a:pt x="5196" y="0"/>
                    <a:pt x="50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7955913" y="3094750"/>
              <a:ext cx="142700" cy="14825"/>
            </a:xfrm>
            <a:custGeom>
              <a:avLst/>
              <a:gdLst/>
              <a:ahLst/>
              <a:cxnLst/>
              <a:rect l="l" t="t" r="r" b="b"/>
              <a:pathLst>
                <a:path w="5708" h="593" extrusionOk="0">
                  <a:moveTo>
                    <a:pt x="297" y="1"/>
                  </a:moveTo>
                  <a:cubicBezTo>
                    <a:pt x="135" y="1"/>
                    <a:pt x="1" y="135"/>
                    <a:pt x="1" y="297"/>
                  </a:cubicBezTo>
                  <a:cubicBezTo>
                    <a:pt x="1" y="458"/>
                    <a:pt x="135" y="593"/>
                    <a:pt x="297" y="593"/>
                  </a:cubicBezTo>
                  <a:lnTo>
                    <a:pt x="5411" y="593"/>
                  </a:lnTo>
                  <a:cubicBezTo>
                    <a:pt x="5586" y="593"/>
                    <a:pt x="5708" y="458"/>
                    <a:pt x="5708" y="297"/>
                  </a:cubicBezTo>
                  <a:cubicBezTo>
                    <a:pt x="5708" y="135"/>
                    <a:pt x="5586" y="1"/>
                    <a:pt x="54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7955913" y="3130425"/>
              <a:ext cx="142700" cy="14500"/>
            </a:xfrm>
            <a:custGeom>
              <a:avLst/>
              <a:gdLst/>
              <a:ahLst/>
              <a:cxnLst/>
              <a:rect l="l" t="t" r="r" b="b"/>
              <a:pathLst>
                <a:path w="5708" h="580" extrusionOk="0">
                  <a:moveTo>
                    <a:pt x="297" y="0"/>
                  </a:moveTo>
                  <a:cubicBezTo>
                    <a:pt x="135" y="0"/>
                    <a:pt x="1" y="122"/>
                    <a:pt x="1" y="283"/>
                  </a:cubicBezTo>
                  <a:cubicBezTo>
                    <a:pt x="1" y="458"/>
                    <a:pt x="135" y="580"/>
                    <a:pt x="297" y="580"/>
                  </a:cubicBezTo>
                  <a:lnTo>
                    <a:pt x="5411" y="580"/>
                  </a:lnTo>
                  <a:cubicBezTo>
                    <a:pt x="5586" y="580"/>
                    <a:pt x="5708" y="458"/>
                    <a:pt x="5708" y="283"/>
                  </a:cubicBezTo>
                  <a:cubicBezTo>
                    <a:pt x="5708" y="122"/>
                    <a:pt x="5586" y="0"/>
                    <a:pt x="5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7955913" y="3165775"/>
              <a:ext cx="78775" cy="14475"/>
            </a:xfrm>
            <a:custGeom>
              <a:avLst/>
              <a:gdLst/>
              <a:ahLst/>
              <a:cxnLst/>
              <a:rect l="l" t="t" r="r" b="b"/>
              <a:pathLst>
                <a:path w="3151" h="579" extrusionOk="0">
                  <a:moveTo>
                    <a:pt x="297" y="0"/>
                  </a:moveTo>
                  <a:cubicBezTo>
                    <a:pt x="135" y="0"/>
                    <a:pt x="1" y="121"/>
                    <a:pt x="1" y="282"/>
                  </a:cubicBezTo>
                  <a:cubicBezTo>
                    <a:pt x="1" y="458"/>
                    <a:pt x="135" y="578"/>
                    <a:pt x="297" y="578"/>
                  </a:cubicBezTo>
                  <a:lnTo>
                    <a:pt x="2854" y="578"/>
                  </a:lnTo>
                  <a:cubicBezTo>
                    <a:pt x="3016" y="578"/>
                    <a:pt x="3150" y="458"/>
                    <a:pt x="3150" y="282"/>
                  </a:cubicBezTo>
                  <a:cubicBezTo>
                    <a:pt x="3150" y="121"/>
                    <a:pt x="3016" y="0"/>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8047438" y="3165775"/>
              <a:ext cx="14825" cy="14475"/>
            </a:xfrm>
            <a:custGeom>
              <a:avLst/>
              <a:gdLst/>
              <a:ahLst/>
              <a:cxnLst/>
              <a:rect l="l" t="t" r="r" b="b"/>
              <a:pathLst>
                <a:path w="593" h="579" extrusionOk="0">
                  <a:moveTo>
                    <a:pt x="297" y="0"/>
                  </a:moveTo>
                  <a:cubicBezTo>
                    <a:pt x="216" y="0"/>
                    <a:pt x="148" y="27"/>
                    <a:pt x="94" y="81"/>
                  </a:cubicBezTo>
                  <a:cubicBezTo>
                    <a:pt x="40" y="135"/>
                    <a:pt x="1" y="215"/>
                    <a:pt x="1" y="282"/>
                  </a:cubicBezTo>
                  <a:cubicBezTo>
                    <a:pt x="1" y="363"/>
                    <a:pt x="40" y="444"/>
                    <a:pt x="94" y="498"/>
                  </a:cubicBezTo>
                  <a:cubicBezTo>
                    <a:pt x="148" y="551"/>
                    <a:pt x="216" y="578"/>
                    <a:pt x="297" y="578"/>
                  </a:cubicBezTo>
                  <a:cubicBezTo>
                    <a:pt x="378" y="578"/>
                    <a:pt x="458" y="551"/>
                    <a:pt x="512" y="498"/>
                  </a:cubicBezTo>
                  <a:cubicBezTo>
                    <a:pt x="566" y="444"/>
                    <a:pt x="593" y="363"/>
                    <a:pt x="593" y="282"/>
                  </a:cubicBezTo>
                  <a:cubicBezTo>
                    <a:pt x="593" y="215"/>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7826363" y="3047650"/>
              <a:ext cx="14500" cy="40400"/>
            </a:xfrm>
            <a:custGeom>
              <a:avLst/>
              <a:gdLst/>
              <a:ahLst/>
              <a:cxnLst/>
              <a:rect l="l" t="t" r="r" b="b"/>
              <a:pathLst>
                <a:path w="580" h="1616" extrusionOk="0">
                  <a:moveTo>
                    <a:pt x="283" y="0"/>
                  </a:moveTo>
                  <a:cubicBezTo>
                    <a:pt x="122" y="0"/>
                    <a:pt x="0" y="135"/>
                    <a:pt x="0" y="296"/>
                  </a:cubicBezTo>
                  <a:lnTo>
                    <a:pt x="0" y="1319"/>
                  </a:lnTo>
                  <a:cubicBezTo>
                    <a:pt x="0" y="1481"/>
                    <a:pt x="122" y="1615"/>
                    <a:pt x="283" y="1615"/>
                  </a:cubicBezTo>
                  <a:cubicBezTo>
                    <a:pt x="458" y="1615"/>
                    <a:pt x="579" y="1481"/>
                    <a:pt x="579" y="1319"/>
                  </a:cubicBezTo>
                  <a:lnTo>
                    <a:pt x="579" y="296"/>
                  </a:lnTo>
                  <a:cubicBezTo>
                    <a:pt x="579" y="135"/>
                    <a:pt x="458"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7859013" y="3068850"/>
              <a:ext cx="31650" cy="30325"/>
            </a:xfrm>
            <a:custGeom>
              <a:avLst/>
              <a:gdLst/>
              <a:ahLst/>
              <a:cxnLst/>
              <a:rect l="l" t="t" r="r" b="b"/>
              <a:pathLst>
                <a:path w="1266" h="1213" extrusionOk="0">
                  <a:moveTo>
                    <a:pt x="940" y="1"/>
                  </a:moveTo>
                  <a:cubicBezTo>
                    <a:pt x="865" y="1"/>
                    <a:pt x="787" y="28"/>
                    <a:pt x="727" y="81"/>
                  </a:cubicBezTo>
                  <a:lnTo>
                    <a:pt x="108" y="701"/>
                  </a:lnTo>
                  <a:cubicBezTo>
                    <a:pt x="0" y="821"/>
                    <a:pt x="0" y="1010"/>
                    <a:pt x="108" y="1117"/>
                  </a:cubicBezTo>
                  <a:cubicBezTo>
                    <a:pt x="162" y="1171"/>
                    <a:pt x="242" y="1212"/>
                    <a:pt x="323" y="1212"/>
                  </a:cubicBezTo>
                  <a:cubicBezTo>
                    <a:pt x="390" y="1212"/>
                    <a:pt x="471" y="1171"/>
                    <a:pt x="525" y="1117"/>
                  </a:cubicBezTo>
                  <a:lnTo>
                    <a:pt x="1144" y="498"/>
                  </a:lnTo>
                  <a:cubicBezTo>
                    <a:pt x="1265" y="390"/>
                    <a:pt x="1265" y="202"/>
                    <a:pt x="1144" y="81"/>
                  </a:cubicBezTo>
                  <a:cubicBezTo>
                    <a:pt x="1090" y="28"/>
                    <a:pt x="1016"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7776563" y="3068850"/>
              <a:ext cx="31650" cy="30325"/>
            </a:xfrm>
            <a:custGeom>
              <a:avLst/>
              <a:gdLst/>
              <a:ahLst/>
              <a:cxnLst/>
              <a:rect l="l" t="t" r="r" b="b"/>
              <a:pathLst>
                <a:path w="1266" h="1213" extrusionOk="0">
                  <a:moveTo>
                    <a:pt x="325" y="1"/>
                  </a:moveTo>
                  <a:cubicBezTo>
                    <a:pt x="250" y="1"/>
                    <a:pt x="176" y="28"/>
                    <a:pt x="122" y="81"/>
                  </a:cubicBezTo>
                  <a:cubicBezTo>
                    <a:pt x="0" y="202"/>
                    <a:pt x="0" y="390"/>
                    <a:pt x="122" y="498"/>
                  </a:cubicBezTo>
                  <a:lnTo>
                    <a:pt x="741" y="1117"/>
                  </a:lnTo>
                  <a:cubicBezTo>
                    <a:pt x="795" y="1171"/>
                    <a:pt x="875" y="1212"/>
                    <a:pt x="942" y="1212"/>
                  </a:cubicBezTo>
                  <a:cubicBezTo>
                    <a:pt x="1023" y="1212"/>
                    <a:pt x="1104" y="1171"/>
                    <a:pt x="1158" y="1117"/>
                  </a:cubicBezTo>
                  <a:cubicBezTo>
                    <a:pt x="1265" y="1010"/>
                    <a:pt x="1265" y="821"/>
                    <a:pt x="1158" y="701"/>
                  </a:cubicBezTo>
                  <a:lnTo>
                    <a:pt x="538" y="81"/>
                  </a:lnTo>
                  <a:cubicBezTo>
                    <a:pt x="478" y="28"/>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3"/>
          <p:cNvGrpSpPr/>
          <p:nvPr/>
        </p:nvGrpSpPr>
        <p:grpSpPr>
          <a:xfrm>
            <a:off x="1361751" y="3270970"/>
            <a:ext cx="339949" cy="338982"/>
            <a:chOff x="1000288" y="3734175"/>
            <a:chExt cx="378225" cy="377150"/>
          </a:xfrm>
        </p:grpSpPr>
        <p:sp>
          <p:nvSpPr>
            <p:cNvPr id="2840" name="Google Shape;2840;p63"/>
            <p:cNvSpPr/>
            <p:nvPr/>
          </p:nvSpPr>
          <p:spPr>
            <a:xfrm>
              <a:off x="1000963" y="4014050"/>
              <a:ext cx="112075" cy="97275"/>
            </a:xfrm>
            <a:custGeom>
              <a:avLst/>
              <a:gdLst/>
              <a:ahLst/>
              <a:cxnLst/>
              <a:rect l="l" t="t" r="r" b="b"/>
              <a:pathLst>
                <a:path w="4483" h="3891" extrusionOk="0">
                  <a:moveTo>
                    <a:pt x="3365" y="579"/>
                  </a:moveTo>
                  <a:cubicBezTo>
                    <a:pt x="3648" y="579"/>
                    <a:pt x="3890" y="822"/>
                    <a:pt x="3890" y="1118"/>
                  </a:cubicBezTo>
                  <a:cubicBezTo>
                    <a:pt x="3890" y="1414"/>
                    <a:pt x="3648" y="1642"/>
                    <a:pt x="3365" y="1642"/>
                  </a:cubicBezTo>
                  <a:lnTo>
                    <a:pt x="1118" y="1642"/>
                  </a:lnTo>
                  <a:cubicBezTo>
                    <a:pt x="835" y="1642"/>
                    <a:pt x="592" y="1414"/>
                    <a:pt x="592" y="1118"/>
                  </a:cubicBezTo>
                  <a:cubicBezTo>
                    <a:pt x="592" y="822"/>
                    <a:pt x="835" y="579"/>
                    <a:pt x="1118" y="579"/>
                  </a:cubicBezTo>
                  <a:close/>
                  <a:moveTo>
                    <a:pt x="3365" y="2234"/>
                  </a:moveTo>
                  <a:cubicBezTo>
                    <a:pt x="3648" y="2234"/>
                    <a:pt x="3890" y="2477"/>
                    <a:pt x="3890" y="2760"/>
                  </a:cubicBezTo>
                  <a:cubicBezTo>
                    <a:pt x="3890" y="3056"/>
                    <a:pt x="3648" y="3298"/>
                    <a:pt x="3365" y="3298"/>
                  </a:cubicBezTo>
                  <a:lnTo>
                    <a:pt x="1118" y="3298"/>
                  </a:lnTo>
                  <a:cubicBezTo>
                    <a:pt x="835" y="3298"/>
                    <a:pt x="592" y="3056"/>
                    <a:pt x="592" y="2760"/>
                  </a:cubicBezTo>
                  <a:cubicBezTo>
                    <a:pt x="592" y="2477"/>
                    <a:pt x="835" y="2234"/>
                    <a:pt x="1118" y="2234"/>
                  </a:cubicBezTo>
                  <a:close/>
                  <a:moveTo>
                    <a:pt x="1118" y="0"/>
                  </a:moveTo>
                  <a:cubicBezTo>
                    <a:pt x="499" y="0"/>
                    <a:pt x="0" y="499"/>
                    <a:pt x="0" y="1118"/>
                  </a:cubicBezTo>
                  <a:cubicBezTo>
                    <a:pt x="0" y="1441"/>
                    <a:pt x="149" y="1737"/>
                    <a:pt x="364" y="1938"/>
                  </a:cubicBezTo>
                  <a:cubicBezTo>
                    <a:pt x="149" y="2141"/>
                    <a:pt x="0" y="2437"/>
                    <a:pt x="0" y="2760"/>
                  </a:cubicBezTo>
                  <a:cubicBezTo>
                    <a:pt x="0" y="3379"/>
                    <a:pt x="499" y="3891"/>
                    <a:pt x="1118" y="3891"/>
                  </a:cubicBezTo>
                  <a:lnTo>
                    <a:pt x="3365" y="3891"/>
                  </a:lnTo>
                  <a:cubicBezTo>
                    <a:pt x="3971" y="3891"/>
                    <a:pt x="4483" y="3379"/>
                    <a:pt x="4483" y="2760"/>
                  </a:cubicBezTo>
                  <a:cubicBezTo>
                    <a:pt x="4483" y="2437"/>
                    <a:pt x="4334" y="2141"/>
                    <a:pt x="4119" y="1938"/>
                  </a:cubicBezTo>
                  <a:cubicBezTo>
                    <a:pt x="4334" y="1737"/>
                    <a:pt x="4483" y="1441"/>
                    <a:pt x="4483" y="1118"/>
                  </a:cubicBezTo>
                  <a:cubicBezTo>
                    <a:pt x="4483" y="499"/>
                    <a:pt x="3971"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1133538" y="3972675"/>
              <a:ext cx="112075" cy="138650"/>
            </a:xfrm>
            <a:custGeom>
              <a:avLst/>
              <a:gdLst/>
              <a:ahLst/>
              <a:cxnLst/>
              <a:rect l="l" t="t" r="r" b="b"/>
              <a:pathLst>
                <a:path w="4483" h="5546" extrusionOk="0">
                  <a:moveTo>
                    <a:pt x="3365" y="592"/>
                  </a:moveTo>
                  <a:cubicBezTo>
                    <a:pt x="3661" y="592"/>
                    <a:pt x="3890" y="835"/>
                    <a:pt x="3890" y="1117"/>
                  </a:cubicBezTo>
                  <a:cubicBezTo>
                    <a:pt x="3890" y="1413"/>
                    <a:pt x="3661" y="1655"/>
                    <a:pt x="3365" y="1655"/>
                  </a:cubicBezTo>
                  <a:lnTo>
                    <a:pt x="1118" y="1655"/>
                  </a:lnTo>
                  <a:cubicBezTo>
                    <a:pt x="835" y="1655"/>
                    <a:pt x="592" y="1413"/>
                    <a:pt x="592" y="1117"/>
                  </a:cubicBezTo>
                  <a:cubicBezTo>
                    <a:pt x="592" y="835"/>
                    <a:pt x="835" y="592"/>
                    <a:pt x="1118" y="592"/>
                  </a:cubicBezTo>
                  <a:close/>
                  <a:moveTo>
                    <a:pt x="3365" y="2234"/>
                  </a:moveTo>
                  <a:cubicBezTo>
                    <a:pt x="3661" y="2234"/>
                    <a:pt x="3890" y="2477"/>
                    <a:pt x="3890" y="2773"/>
                  </a:cubicBezTo>
                  <a:cubicBezTo>
                    <a:pt x="3890" y="3069"/>
                    <a:pt x="3661" y="3297"/>
                    <a:pt x="3365" y="3297"/>
                  </a:cubicBezTo>
                  <a:lnTo>
                    <a:pt x="1118" y="3297"/>
                  </a:lnTo>
                  <a:cubicBezTo>
                    <a:pt x="835" y="3297"/>
                    <a:pt x="592" y="3069"/>
                    <a:pt x="592" y="2773"/>
                  </a:cubicBezTo>
                  <a:cubicBezTo>
                    <a:pt x="592" y="2477"/>
                    <a:pt x="835" y="2234"/>
                    <a:pt x="1118" y="2234"/>
                  </a:cubicBezTo>
                  <a:close/>
                  <a:moveTo>
                    <a:pt x="3365" y="3889"/>
                  </a:moveTo>
                  <a:cubicBezTo>
                    <a:pt x="3661" y="3889"/>
                    <a:pt x="3890" y="4132"/>
                    <a:pt x="3890" y="4415"/>
                  </a:cubicBezTo>
                  <a:cubicBezTo>
                    <a:pt x="3890" y="4711"/>
                    <a:pt x="3661" y="4953"/>
                    <a:pt x="3365" y="4953"/>
                  </a:cubicBezTo>
                  <a:lnTo>
                    <a:pt x="1118" y="4953"/>
                  </a:lnTo>
                  <a:cubicBezTo>
                    <a:pt x="835" y="4953"/>
                    <a:pt x="592" y="4711"/>
                    <a:pt x="592" y="4415"/>
                  </a:cubicBezTo>
                  <a:cubicBezTo>
                    <a:pt x="592" y="4132"/>
                    <a:pt x="835" y="3889"/>
                    <a:pt x="1118" y="3889"/>
                  </a:cubicBezTo>
                  <a:close/>
                  <a:moveTo>
                    <a:pt x="1118" y="0"/>
                  </a:moveTo>
                  <a:cubicBezTo>
                    <a:pt x="512" y="0"/>
                    <a:pt x="0" y="498"/>
                    <a:pt x="0" y="1117"/>
                  </a:cubicBezTo>
                  <a:cubicBezTo>
                    <a:pt x="0" y="1454"/>
                    <a:pt x="149" y="1736"/>
                    <a:pt x="364" y="1951"/>
                  </a:cubicBezTo>
                  <a:cubicBezTo>
                    <a:pt x="149" y="2154"/>
                    <a:pt x="0" y="2450"/>
                    <a:pt x="0" y="2773"/>
                  </a:cubicBezTo>
                  <a:cubicBezTo>
                    <a:pt x="0" y="3096"/>
                    <a:pt x="149" y="3392"/>
                    <a:pt x="364" y="3593"/>
                  </a:cubicBezTo>
                  <a:cubicBezTo>
                    <a:pt x="149" y="3796"/>
                    <a:pt x="0" y="4092"/>
                    <a:pt x="0" y="4415"/>
                  </a:cubicBezTo>
                  <a:cubicBezTo>
                    <a:pt x="0" y="5034"/>
                    <a:pt x="512" y="5546"/>
                    <a:pt x="1118" y="5546"/>
                  </a:cubicBezTo>
                  <a:lnTo>
                    <a:pt x="3365" y="5546"/>
                  </a:lnTo>
                  <a:cubicBezTo>
                    <a:pt x="3984" y="5546"/>
                    <a:pt x="4483" y="5034"/>
                    <a:pt x="4483" y="4415"/>
                  </a:cubicBezTo>
                  <a:cubicBezTo>
                    <a:pt x="4483" y="4092"/>
                    <a:pt x="4348" y="3796"/>
                    <a:pt x="4119" y="3593"/>
                  </a:cubicBezTo>
                  <a:cubicBezTo>
                    <a:pt x="4348" y="3392"/>
                    <a:pt x="4483" y="3096"/>
                    <a:pt x="4483" y="2773"/>
                  </a:cubicBezTo>
                  <a:cubicBezTo>
                    <a:pt x="4483" y="2450"/>
                    <a:pt x="4348" y="2154"/>
                    <a:pt x="4119" y="1951"/>
                  </a:cubicBezTo>
                  <a:cubicBezTo>
                    <a:pt x="4348" y="1736"/>
                    <a:pt x="4483" y="1454"/>
                    <a:pt x="4483" y="1117"/>
                  </a:cubicBezTo>
                  <a:cubicBezTo>
                    <a:pt x="4483" y="498"/>
                    <a:pt x="3984"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1266113" y="3931625"/>
              <a:ext cx="112075" cy="179700"/>
            </a:xfrm>
            <a:custGeom>
              <a:avLst/>
              <a:gdLst/>
              <a:ahLst/>
              <a:cxnLst/>
              <a:rect l="l" t="t" r="r" b="b"/>
              <a:pathLst>
                <a:path w="4483" h="7188" extrusionOk="0">
                  <a:moveTo>
                    <a:pt x="3352" y="578"/>
                  </a:moveTo>
                  <a:cubicBezTo>
                    <a:pt x="3648" y="578"/>
                    <a:pt x="3891" y="821"/>
                    <a:pt x="3891" y="1117"/>
                  </a:cubicBezTo>
                  <a:cubicBezTo>
                    <a:pt x="3891" y="1413"/>
                    <a:pt x="3648" y="1642"/>
                    <a:pt x="3352" y="1642"/>
                  </a:cubicBezTo>
                  <a:lnTo>
                    <a:pt x="1118" y="1642"/>
                  </a:lnTo>
                  <a:cubicBezTo>
                    <a:pt x="822" y="1642"/>
                    <a:pt x="592" y="1413"/>
                    <a:pt x="592" y="1117"/>
                  </a:cubicBezTo>
                  <a:cubicBezTo>
                    <a:pt x="592" y="821"/>
                    <a:pt x="822" y="578"/>
                    <a:pt x="1118" y="578"/>
                  </a:cubicBezTo>
                  <a:close/>
                  <a:moveTo>
                    <a:pt x="3352" y="2234"/>
                  </a:moveTo>
                  <a:cubicBezTo>
                    <a:pt x="3648" y="2234"/>
                    <a:pt x="3891" y="2477"/>
                    <a:pt x="3891" y="2759"/>
                  </a:cubicBezTo>
                  <a:cubicBezTo>
                    <a:pt x="3891" y="3055"/>
                    <a:pt x="3648" y="3297"/>
                    <a:pt x="3352" y="3297"/>
                  </a:cubicBezTo>
                  <a:lnTo>
                    <a:pt x="1118" y="3297"/>
                  </a:lnTo>
                  <a:cubicBezTo>
                    <a:pt x="822" y="3297"/>
                    <a:pt x="592" y="3055"/>
                    <a:pt x="592" y="2759"/>
                  </a:cubicBezTo>
                  <a:cubicBezTo>
                    <a:pt x="592" y="2477"/>
                    <a:pt x="822" y="2234"/>
                    <a:pt x="1118" y="2234"/>
                  </a:cubicBezTo>
                  <a:close/>
                  <a:moveTo>
                    <a:pt x="3352" y="3876"/>
                  </a:moveTo>
                  <a:cubicBezTo>
                    <a:pt x="3648" y="3876"/>
                    <a:pt x="3891" y="4119"/>
                    <a:pt x="3891" y="4415"/>
                  </a:cubicBezTo>
                  <a:cubicBezTo>
                    <a:pt x="3891" y="4711"/>
                    <a:pt x="3648" y="4939"/>
                    <a:pt x="3352" y="4939"/>
                  </a:cubicBezTo>
                  <a:lnTo>
                    <a:pt x="1118" y="4939"/>
                  </a:lnTo>
                  <a:cubicBezTo>
                    <a:pt x="822" y="4939"/>
                    <a:pt x="592" y="4711"/>
                    <a:pt x="592" y="4415"/>
                  </a:cubicBezTo>
                  <a:cubicBezTo>
                    <a:pt x="592" y="4119"/>
                    <a:pt x="822" y="3876"/>
                    <a:pt x="1118" y="3876"/>
                  </a:cubicBezTo>
                  <a:close/>
                  <a:moveTo>
                    <a:pt x="3352" y="5531"/>
                  </a:moveTo>
                  <a:cubicBezTo>
                    <a:pt x="3648" y="5531"/>
                    <a:pt x="3891" y="5774"/>
                    <a:pt x="3891" y="6057"/>
                  </a:cubicBezTo>
                  <a:cubicBezTo>
                    <a:pt x="3891" y="6353"/>
                    <a:pt x="3648" y="6595"/>
                    <a:pt x="3352" y="6595"/>
                  </a:cubicBezTo>
                  <a:lnTo>
                    <a:pt x="1118" y="6595"/>
                  </a:lnTo>
                  <a:cubicBezTo>
                    <a:pt x="822" y="6595"/>
                    <a:pt x="592" y="6353"/>
                    <a:pt x="592" y="6057"/>
                  </a:cubicBezTo>
                  <a:cubicBezTo>
                    <a:pt x="592" y="5774"/>
                    <a:pt x="822" y="5531"/>
                    <a:pt x="1118" y="5531"/>
                  </a:cubicBezTo>
                  <a:close/>
                  <a:moveTo>
                    <a:pt x="1118" y="0"/>
                  </a:moveTo>
                  <a:cubicBezTo>
                    <a:pt x="499" y="0"/>
                    <a:pt x="0" y="498"/>
                    <a:pt x="0" y="1117"/>
                  </a:cubicBezTo>
                  <a:cubicBezTo>
                    <a:pt x="0" y="1440"/>
                    <a:pt x="135" y="1736"/>
                    <a:pt x="364" y="1938"/>
                  </a:cubicBezTo>
                  <a:cubicBezTo>
                    <a:pt x="135" y="2140"/>
                    <a:pt x="0" y="2436"/>
                    <a:pt x="0" y="2759"/>
                  </a:cubicBezTo>
                  <a:cubicBezTo>
                    <a:pt x="0" y="3096"/>
                    <a:pt x="135" y="3378"/>
                    <a:pt x="364" y="3593"/>
                  </a:cubicBezTo>
                  <a:cubicBezTo>
                    <a:pt x="135" y="3796"/>
                    <a:pt x="0" y="4092"/>
                    <a:pt x="0" y="4415"/>
                  </a:cubicBezTo>
                  <a:cubicBezTo>
                    <a:pt x="0" y="4738"/>
                    <a:pt x="135" y="5034"/>
                    <a:pt x="364" y="5235"/>
                  </a:cubicBezTo>
                  <a:cubicBezTo>
                    <a:pt x="135" y="5438"/>
                    <a:pt x="0" y="5734"/>
                    <a:pt x="0" y="6057"/>
                  </a:cubicBezTo>
                  <a:cubicBezTo>
                    <a:pt x="0" y="6676"/>
                    <a:pt x="499" y="7188"/>
                    <a:pt x="1118" y="7188"/>
                  </a:cubicBezTo>
                  <a:lnTo>
                    <a:pt x="3352" y="7188"/>
                  </a:lnTo>
                  <a:cubicBezTo>
                    <a:pt x="3971" y="7188"/>
                    <a:pt x="4483" y="6676"/>
                    <a:pt x="4483" y="6057"/>
                  </a:cubicBezTo>
                  <a:cubicBezTo>
                    <a:pt x="4483" y="5734"/>
                    <a:pt x="4334" y="5438"/>
                    <a:pt x="4119" y="5235"/>
                  </a:cubicBezTo>
                  <a:cubicBezTo>
                    <a:pt x="4334" y="5034"/>
                    <a:pt x="4483" y="4738"/>
                    <a:pt x="4483" y="4415"/>
                  </a:cubicBezTo>
                  <a:cubicBezTo>
                    <a:pt x="4483" y="4092"/>
                    <a:pt x="4334" y="3796"/>
                    <a:pt x="4119" y="3593"/>
                  </a:cubicBezTo>
                  <a:cubicBezTo>
                    <a:pt x="4334" y="3378"/>
                    <a:pt x="4483" y="3096"/>
                    <a:pt x="4483" y="2759"/>
                  </a:cubicBezTo>
                  <a:cubicBezTo>
                    <a:pt x="4483" y="2436"/>
                    <a:pt x="4334" y="2140"/>
                    <a:pt x="4119" y="1938"/>
                  </a:cubicBezTo>
                  <a:cubicBezTo>
                    <a:pt x="4334" y="1736"/>
                    <a:pt x="4483" y="1440"/>
                    <a:pt x="4483" y="1117"/>
                  </a:cubicBezTo>
                  <a:cubicBezTo>
                    <a:pt x="4483"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1000963" y="3943050"/>
              <a:ext cx="14825" cy="14475"/>
            </a:xfrm>
            <a:custGeom>
              <a:avLst/>
              <a:gdLst/>
              <a:ahLst/>
              <a:cxnLst/>
              <a:rect l="l" t="t" r="r" b="b"/>
              <a:pathLst>
                <a:path w="593" h="579" extrusionOk="0">
                  <a:moveTo>
                    <a:pt x="296" y="1"/>
                  </a:moveTo>
                  <a:cubicBezTo>
                    <a:pt x="215" y="1"/>
                    <a:pt x="149" y="28"/>
                    <a:pt x="95" y="82"/>
                  </a:cubicBezTo>
                  <a:cubicBezTo>
                    <a:pt x="27" y="135"/>
                    <a:pt x="0" y="216"/>
                    <a:pt x="0" y="297"/>
                  </a:cubicBezTo>
                  <a:cubicBezTo>
                    <a:pt x="0" y="364"/>
                    <a:pt x="27" y="444"/>
                    <a:pt x="95" y="498"/>
                  </a:cubicBezTo>
                  <a:cubicBezTo>
                    <a:pt x="149" y="552"/>
                    <a:pt x="215" y="579"/>
                    <a:pt x="296" y="579"/>
                  </a:cubicBezTo>
                  <a:cubicBezTo>
                    <a:pt x="377" y="579"/>
                    <a:pt x="445" y="552"/>
                    <a:pt x="499" y="498"/>
                  </a:cubicBezTo>
                  <a:cubicBezTo>
                    <a:pt x="565" y="444"/>
                    <a:pt x="592" y="364"/>
                    <a:pt x="592" y="297"/>
                  </a:cubicBezTo>
                  <a:cubicBezTo>
                    <a:pt x="592" y="216"/>
                    <a:pt x="565" y="135"/>
                    <a:pt x="499" y="82"/>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1000288" y="3734175"/>
              <a:ext cx="378225" cy="273500"/>
            </a:xfrm>
            <a:custGeom>
              <a:avLst/>
              <a:gdLst/>
              <a:ahLst/>
              <a:cxnLst/>
              <a:rect l="l" t="t" r="r" b="b"/>
              <a:pathLst>
                <a:path w="15129" h="10940" extrusionOk="0">
                  <a:moveTo>
                    <a:pt x="14825" y="1"/>
                  </a:moveTo>
                  <a:cubicBezTo>
                    <a:pt x="14800" y="1"/>
                    <a:pt x="14776" y="4"/>
                    <a:pt x="14752" y="11"/>
                  </a:cubicBezTo>
                  <a:lnTo>
                    <a:pt x="11643" y="657"/>
                  </a:lnTo>
                  <a:cubicBezTo>
                    <a:pt x="11536" y="670"/>
                    <a:pt x="11455" y="751"/>
                    <a:pt x="11428" y="858"/>
                  </a:cubicBezTo>
                  <a:cubicBezTo>
                    <a:pt x="11387" y="966"/>
                    <a:pt x="11428" y="1074"/>
                    <a:pt x="11495" y="1154"/>
                  </a:cubicBezTo>
                  <a:lnTo>
                    <a:pt x="12020" y="1666"/>
                  </a:lnTo>
                  <a:cubicBezTo>
                    <a:pt x="10297" y="3403"/>
                    <a:pt x="8668" y="5018"/>
                    <a:pt x="7591" y="6107"/>
                  </a:cubicBezTo>
                  <a:lnTo>
                    <a:pt x="5222" y="3739"/>
                  </a:lnTo>
                  <a:cubicBezTo>
                    <a:pt x="5169" y="3685"/>
                    <a:pt x="5088" y="3658"/>
                    <a:pt x="5021" y="3658"/>
                  </a:cubicBezTo>
                  <a:cubicBezTo>
                    <a:pt x="4940" y="3658"/>
                    <a:pt x="4860" y="3685"/>
                    <a:pt x="4806" y="3739"/>
                  </a:cubicBezTo>
                  <a:lnTo>
                    <a:pt x="862" y="7683"/>
                  </a:lnTo>
                  <a:cubicBezTo>
                    <a:pt x="754" y="7803"/>
                    <a:pt x="754" y="7992"/>
                    <a:pt x="862" y="8099"/>
                  </a:cubicBezTo>
                  <a:cubicBezTo>
                    <a:pt x="922" y="8160"/>
                    <a:pt x="1000" y="8191"/>
                    <a:pt x="1076" y="8191"/>
                  </a:cubicBezTo>
                  <a:cubicBezTo>
                    <a:pt x="1151" y="8191"/>
                    <a:pt x="1225" y="8160"/>
                    <a:pt x="1279" y="8099"/>
                  </a:cubicBezTo>
                  <a:lnTo>
                    <a:pt x="5021" y="4372"/>
                  </a:lnTo>
                  <a:lnTo>
                    <a:pt x="7376" y="6727"/>
                  </a:lnTo>
                  <a:cubicBezTo>
                    <a:pt x="7437" y="6787"/>
                    <a:pt x="7514" y="6818"/>
                    <a:pt x="7590" y="6818"/>
                  </a:cubicBezTo>
                  <a:cubicBezTo>
                    <a:pt x="7666" y="6818"/>
                    <a:pt x="7740" y="6787"/>
                    <a:pt x="7794" y="6727"/>
                  </a:cubicBezTo>
                  <a:lnTo>
                    <a:pt x="12639" y="1881"/>
                  </a:lnTo>
                  <a:cubicBezTo>
                    <a:pt x="12760" y="1761"/>
                    <a:pt x="12760" y="1585"/>
                    <a:pt x="12639" y="1464"/>
                  </a:cubicBezTo>
                  <a:lnTo>
                    <a:pt x="12302" y="1114"/>
                  </a:lnTo>
                  <a:lnTo>
                    <a:pt x="14429" y="670"/>
                  </a:lnTo>
                  <a:lnTo>
                    <a:pt x="14429" y="670"/>
                  </a:lnTo>
                  <a:lnTo>
                    <a:pt x="13985" y="2810"/>
                  </a:lnTo>
                  <a:lnTo>
                    <a:pt x="13648" y="2460"/>
                  </a:lnTo>
                  <a:cubicBezTo>
                    <a:pt x="13594" y="2407"/>
                    <a:pt x="13514" y="2380"/>
                    <a:pt x="13433" y="2380"/>
                  </a:cubicBezTo>
                  <a:cubicBezTo>
                    <a:pt x="13366" y="2380"/>
                    <a:pt x="13285" y="2407"/>
                    <a:pt x="13231" y="2460"/>
                  </a:cubicBezTo>
                  <a:cubicBezTo>
                    <a:pt x="12921" y="2769"/>
                    <a:pt x="8844" y="6848"/>
                    <a:pt x="7591" y="8113"/>
                  </a:cubicBezTo>
                  <a:lnTo>
                    <a:pt x="7295" y="7817"/>
                  </a:lnTo>
                  <a:lnTo>
                    <a:pt x="5222" y="5745"/>
                  </a:lnTo>
                  <a:cubicBezTo>
                    <a:pt x="5169" y="5691"/>
                    <a:pt x="5088" y="5664"/>
                    <a:pt x="5021" y="5664"/>
                  </a:cubicBezTo>
                  <a:cubicBezTo>
                    <a:pt x="4940" y="5664"/>
                    <a:pt x="4860" y="5691"/>
                    <a:pt x="4806" y="5745"/>
                  </a:cubicBezTo>
                  <a:lnTo>
                    <a:pt x="122" y="10441"/>
                  </a:lnTo>
                  <a:cubicBezTo>
                    <a:pt x="0" y="10549"/>
                    <a:pt x="0" y="10738"/>
                    <a:pt x="122" y="10859"/>
                  </a:cubicBezTo>
                  <a:cubicBezTo>
                    <a:pt x="176" y="10913"/>
                    <a:pt x="242" y="10940"/>
                    <a:pt x="323" y="10940"/>
                  </a:cubicBezTo>
                  <a:cubicBezTo>
                    <a:pt x="404" y="10940"/>
                    <a:pt x="472" y="10913"/>
                    <a:pt x="526" y="10859"/>
                  </a:cubicBezTo>
                  <a:lnTo>
                    <a:pt x="5021" y="6364"/>
                  </a:lnTo>
                  <a:lnTo>
                    <a:pt x="6879" y="8234"/>
                  </a:lnTo>
                  <a:lnTo>
                    <a:pt x="7376" y="8733"/>
                  </a:lnTo>
                  <a:cubicBezTo>
                    <a:pt x="7437" y="8786"/>
                    <a:pt x="7514" y="8813"/>
                    <a:pt x="7590" y="8813"/>
                  </a:cubicBezTo>
                  <a:cubicBezTo>
                    <a:pt x="7666" y="8813"/>
                    <a:pt x="7740" y="8786"/>
                    <a:pt x="7794" y="8733"/>
                  </a:cubicBezTo>
                  <a:lnTo>
                    <a:pt x="13433" y="3093"/>
                  </a:lnTo>
                  <a:lnTo>
                    <a:pt x="13958" y="3604"/>
                  </a:lnTo>
                  <a:cubicBezTo>
                    <a:pt x="14019" y="3665"/>
                    <a:pt x="14095" y="3695"/>
                    <a:pt x="14174" y="3695"/>
                  </a:cubicBezTo>
                  <a:cubicBezTo>
                    <a:pt x="14201" y="3695"/>
                    <a:pt x="14227" y="3691"/>
                    <a:pt x="14254" y="3685"/>
                  </a:cubicBezTo>
                  <a:cubicBezTo>
                    <a:pt x="14348" y="3658"/>
                    <a:pt x="14429" y="3564"/>
                    <a:pt x="14456" y="3456"/>
                  </a:cubicBezTo>
                  <a:lnTo>
                    <a:pt x="15102" y="347"/>
                  </a:lnTo>
                  <a:cubicBezTo>
                    <a:pt x="15129" y="253"/>
                    <a:pt x="15089" y="158"/>
                    <a:pt x="15021" y="92"/>
                  </a:cubicBezTo>
                  <a:cubicBezTo>
                    <a:pt x="14971" y="31"/>
                    <a:pt x="14898" y="1"/>
                    <a:pt x="14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3"/>
          <p:cNvGrpSpPr/>
          <p:nvPr/>
        </p:nvGrpSpPr>
        <p:grpSpPr>
          <a:xfrm>
            <a:off x="2037379" y="3271037"/>
            <a:ext cx="339072" cy="338915"/>
            <a:chOff x="1751988" y="3734250"/>
            <a:chExt cx="377250" cy="377075"/>
          </a:xfrm>
        </p:grpSpPr>
        <p:sp>
          <p:nvSpPr>
            <p:cNvPr id="2846" name="Google Shape;2846;p63"/>
            <p:cNvSpPr/>
            <p:nvPr/>
          </p:nvSpPr>
          <p:spPr>
            <a:xfrm>
              <a:off x="1865413" y="3847500"/>
              <a:ext cx="150425" cy="150425"/>
            </a:xfrm>
            <a:custGeom>
              <a:avLst/>
              <a:gdLst/>
              <a:ahLst/>
              <a:cxnLst/>
              <a:rect l="l" t="t" r="r" b="b"/>
              <a:pathLst>
                <a:path w="6017" h="6017" extrusionOk="0">
                  <a:moveTo>
                    <a:pt x="3015" y="592"/>
                  </a:moveTo>
                  <a:cubicBezTo>
                    <a:pt x="4347" y="592"/>
                    <a:pt x="5424" y="1669"/>
                    <a:pt x="5424" y="3001"/>
                  </a:cubicBezTo>
                  <a:cubicBezTo>
                    <a:pt x="5424" y="4334"/>
                    <a:pt x="4347" y="5424"/>
                    <a:pt x="3015" y="5424"/>
                  </a:cubicBezTo>
                  <a:cubicBezTo>
                    <a:pt x="1682" y="5424"/>
                    <a:pt x="593" y="4334"/>
                    <a:pt x="593" y="3001"/>
                  </a:cubicBezTo>
                  <a:cubicBezTo>
                    <a:pt x="593" y="1669"/>
                    <a:pt x="1682" y="592"/>
                    <a:pt x="3015" y="592"/>
                  </a:cubicBezTo>
                  <a:close/>
                  <a:moveTo>
                    <a:pt x="3015" y="0"/>
                  </a:moveTo>
                  <a:cubicBezTo>
                    <a:pt x="1359" y="0"/>
                    <a:pt x="0" y="1346"/>
                    <a:pt x="0" y="3001"/>
                  </a:cubicBezTo>
                  <a:cubicBezTo>
                    <a:pt x="0" y="4657"/>
                    <a:pt x="1359" y="6016"/>
                    <a:pt x="3015" y="6016"/>
                  </a:cubicBezTo>
                  <a:cubicBezTo>
                    <a:pt x="4670" y="6016"/>
                    <a:pt x="6016" y="4657"/>
                    <a:pt x="6016" y="3001"/>
                  </a:cubicBezTo>
                  <a:cubicBezTo>
                    <a:pt x="6016" y="1346"/>
                    <a:pt x="4670" y="0"/>
                    <a:pt x="30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1917238" y="3880125"/>
              <a:ext cx="46775" cy="85825"/>
            </a:xfrm>
            <a:custGeom>
              <a:avLst/>
              <a:gdLst/>
              <a:ahLst/>
              <a:cxnLst/>
              <a:rect l="l" t="t" r="r" b="b"/>
              <a:pathLst>
                <a:path w="1871" h="3433" extrusionOk="0">
                  <a:moveTo>
                    <a:pt x="942" y="0"/>
                  </a:moveTo>
                  <a:cubicBezTo>
                    <a:pt x="781" y="0"/>
                    <a:pt x="646" y="122"/>
                    <a:pt x="646" y="296"/>
                  </a:cubicBezTo>
                  <a:lnTo>
                    <a:pt x="646" y="310"/>
                  </a:lnTo>
                  <a:cubicBezTo>
                    <a:pt x="269" y="418"/>
                    <a:pt x="0" y="754"/>
                    <a:pt x="0" y="1145"/>
                  </a:cubicBezTo>
                  <a:cubicBezTo>
                    <a:pt x="0" y="1629"/>
                    <a:pt x="417" y="2019"/>
                    <a:pt x="942" y="2019"/>
                  </a:cubicBezTo>
                  <a:cubicBezTo>
                    <a:pt x="1131" y="2019"/>
                    <a:pt x="1292" y="2154"/>
                    <a:pt x="1292" y="2302"/>
                  </a:cubicBezTo>
                  <a:cubicBezTo>
                    <a:pt x="1292" y="2464"/>
                    <a:pt x="1131" y="2599"/>
                    <a:pt x="942" y="2599"/>
                  </a:cubicBezTo>
                  <a:cubicBezTo>
                    <a:pt x="740" y="2599"/>
                    <a:pt x="592" y="2464"/>
                    <a:pt x="592" y="2302"/>
                  </a:cubicBezTo>
                  <a:cubicBezTo>
                    <a:pt x="592" y="2141"/>
                    <a:pt x="458" y="2019"/>
                    <a:pt x="296" y="2019"/>
                  </a:cubicBezTo>
                  <a:cubicBezTo>
                    <a:pt x="135" y="2019"/>
                    <a:pt x="0" y="2141"/>
                    <a:pt x="0" y="2302"/>
                  </a:cubicBezTo>
                  <a:cubicBezTo>
                    <a:pt x="0" y="2692"/>
                    <a:pt x="269" y="3029"/>
                    <a:pt x="646" y="3137"/>
                  </a:cubicBezTo>
                  <a:cubicBezTo>
                    <a:pt x="646" y="3298"/>
                    <a:pt x="781" y="3433"/>
                    <a:pt x="942" y="3433"/>
                  </a:cubicBezTo>
                  <a:cubicBezTo>
                    <a:pt x="1104" y="3433"/>
                    <a:pt x="1225" y="3298"/>
                    <a:pt x="1239" y="3137"/>
                  </a:cubicBezTo>
                  <a:cubicBezTo>
                    <a:pt x="1601" y="3029"/>
                    <a:pt x="1871" y="2692"/>
                    <a:pt x="1871" y="2302"/>
                  </a:cubicBezTo>
                  <a:cubicBezTo>
                    <a:pt x="1871" y="1818"/>
                    <a:pt x="1454" y="1427"/>
                    <a:pt x="942" y="1427"/>
                  </a:cubicBezTo>
                  <a:cubicBezTo>
                    <a:pt x="740" y="1427"/>
                    <a:pt x="592" y="1292"/>
                    <a:pt x="592" y="1145"/>
                  </a:cubicBezTo>
                  <a:cubicBezTo>
                    <a:pt x="592" y="983"/>
                    <a:pt x="740" y="849"/>
                    <a:pt x="942" y="849"/>
                  </a:cubicBezTo>
                  <a:cubicBezTo>
                    <a:pt x="1131" y="849"/>
                    <a:pt x="1292" y="983"/>
                    <a:pt x="1292" y="1145"/>
                  </a:cubicBezTo>
                  <a:cubicBezTo>
                    <a:pt x="1292" y="1306"/>
                    <a:pt x="1413" y="1441"/>
                    <a:pt x="1588" y="1441"/>
                  </a:cubicBezTo>
                  <a:cubicBezTo>
                    <a:pt x="1750" y="1441"/>
                    <a:pt x="1871" y="1306"/>
                    <a:pt x="1871" y="1145"/>
                  </a:cubicBezTo>
                  <a:cubicBezTo>
                    <a:pt x="1871" y="754"/>
                    <a:pt x="1601" y="418"/>
                    <a:pt x="1239" y="310"/>
                  </a:cubicBezTo>
                  <a:lnTo>
                    <a:pt x="1239" y="296"/>
                  </a:lnTo>
                  <a:cubicBezTo>
                    <a:pt x="1239" y="122"/>
                    <a:pt x="1104" y="0"/>
                    <a:pt x="9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2070313" y="3795325"/>
              <a:ext cx="16175" cy="14825"/>
            </a:xfrm>
            <a:custGeom>
              <a:avLst/>
              <a:gdLst/>
              <a:ahLst/>
              <a:cxnLst/>
              <a:rect l="l" t="t" r="r" b="b"/>
              <a:pathLst>
                <a:path w="647" h="593" extrusionOk="0">
                  <a:moveTo>
                    <a:pt x="323" y="0"/>
                  </a:moveTo>
                  <a:cubicBezTo>
                    <a:pt x="247" y="0"/>
                    <a:pt x="169" y="27"/>
                    <a:pt x="109" y="81"/>
                  </a:cubicBezTo>
                  <a:cubicBezTo>
                    <a:pt x="1" y="203"/>
                    <a:pt x="1" y="391"/>
                    <a:pt x="109" y="499"/>
                  </a:cubicBezTo>
                  <a:lnTo>
                    <a:pt x="123" y="512"/>
                  </a:lnTo>
                  <a:cubicBezTo>
                    <a:pt x="176" y="566"/>
                    <a:pt x="257" y="593"/>
                    <a:pt x="324" y="593"/>
                  </a:cubicBezTo>
                  <a:cubicBezTo>
                    <a:pt x="405" y="593"/>
                    <a:pt x="485" y="566"/>
                    <a:pt x="539" y="512"/>
                  </a:cubicBezTo>
                  <a:cubicBezTo>
                    <a:pt x="647" y="391"/>
                    <a:pt x="647" y="203"/>
                    <a:pt x="539" y="95"/>
                  </a:cubicBezTo>
                  <a:lnTo>
                    <a:pt x="526" y="81"/>
                  </a:lnTo>
                  <a:cubicBezTo>
                    <a:pt x="472" y="27"/>
                    <a:pt x="398"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1789013" y="4027850"/>
              <a:ext cx="14825" cy="14825"/>
            </a:xfrm>
            <a:custGeom>
              <a:avLst/>
              <a:gdLst/>
              <a:ahLst/>
              <a:cxnLst/>
              <a:rect l="l" t="t" r="r" b="b"/>
              <a:pathLst>
                <a:path w="593" h="593" extrusionOk="0">
                  <a:moveTo>
                    <a:pt x="297" y="1"/>
                  </a:moveTo>
                  <a:cubicBezTo>
                    <a:pt x="230" y="1"/>
                    <a:pt x="149" y="40"/>
                    <a:pt x="95" y="94"/>
                  </a:cubicBezTo>
                  <a:cubicBezTo>
                    <a:pt x="41" y="148"/>
                    <a:pt x="1" y="216"/>
                    <a:pt x="1" y="297"/>
                  </a:cubicBezTo>
                  <a:cubicBezTo>
                    <a:pt x="1" y="377"/>
                    <a:pt x="41" y="458"/>
                    <a:pt x="95" y="512"/>
                  </a:cubicBezTo>
                  <a:cubicBezTo>
                    <a:pt x="149" y="566"/>
                    <a:pt x="230" y="593"/>
                    <a:pt x="297" y="593"/>
                  </a:cubicBezTo>
                  <a:cubicBezTo>
                    <a:pt x="377" y="593"/>
                    <a:pt x="458" y="566"/>
                    <a:pt x="512" y="512"/>
                  </a:cubicBezTo>
                  <a:cubicBezTo>
                    <a:pt x="566" y="458"/>
                    <a:pt x="593" y="377"/>
                    <a:pt x="593" y="297"/>
                  </a:cubicBezTo>
                  <a:cubicBezTo>
                    <a:pt x="593" y="216"/>
                    <a:pt x="566" y="148"/>
                    <a:pt x="512" y="94"/>
                  </a:cubicBezTo>
                  <a:cubicBezTo>
                    <a:pt x="458" y="40"/>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1751988" y="3734250"/>
              <a:ext cx="377250" cy="377075"/>
            </a:xfrm>
            <a:custGeom>
              <a:avLst/>
              <a:gdLst/>
              <a:ahLst/>
              <a:cxnLst/>
              <a:rect l="l" t="t" r="r" b="b"/>
              <a:pathLst>
                <a:path w="15090" h="15083" extrusionOk="0">
                  <a:moveTo>
                    <a:pt x="2815" y="5284"/>
                  </a:moveTo>
                  <a:lnTo>
                    <a:pt x="2531" y="5769"/>
                  </a:lnTo>
                  <a:cubicBezTo>
                    <a:pt x="2492" y="5835"/>
                    <a:pt x="2478" y="5916"/>
                    <a:pt x="2504" y="5984"/>
                  </a:cubicBezTo>
                  <a:cubicBezTo>
                    <a:pt x="2518" y="6065"/>
                    <a:pt x="2572" y="6131"/>
                    <a:pt x="2639" y="6172"/>
                  </a:cubicBezTo>
                  <a:lnTo>
                    <a:pt x="3218" y="6508"/>
                  </a:lnTo>
                  <a:cubicBezTo>
                    <a:pt x="3138" y="6845"/>
                    <a:pt x="3097" y="7181"/>
                    <a:pt x="3097" y="7531"/>
                  </a:cubicBezTo>
                  <a:cubicBezTo>
                    <a:pt x="3097" y="7881"/>
                    <a:pt x="3138" y="8231"/>
                    <a:pt x="3218" y="8568"/>
                  </a:cubicBezTo>
                  <a:lnTo>
                    <a:pt x="2639" y="8904"/>
                  </a:lnTo>
                  <a:cubicBezTo>
                    <a:pt x="2572" y="8945"/>
                    <a:pt x="2518" y="9012"/>
                    <a:pt x="2504" y="9080"/>
                  </a:cubicBezTo>
                  <a:cubicBezTo>
                    <a:pt x="2478" y="9160"/>
                    <a:pt x="2492" y="9241"/>
                    <a:pt x="2531" y="9308"/>
                  </a:cubicBezTo>
                  <a:lnTo>
                    <a:pt x="2801" y="9765"/>
                  </a:lnTo>
                  <a:cubicBezTo>
                    <a:pt x="1711" y="8864"/>
                    <a:pt x="916" y="7895"/>
                    <a:pt x="647" y="7531"/>
                  </a:cubicBezTo>
                  <a:cubicBezTo>
                    <a:pt x="916" y="7168"/>
                    <a:pt x="1697" y="6199"/>
                    <a:pt x="2815" y="5284"/>
                  </a:cubicBezTo>
                  <a:close/>
                  <a:moveTo>
                    <a:pt x="12290" y="5297"/>
                  </a:moveTo>
                  <a:cubicBezTo>
                    <a:pt x="13394" y="6212"/>
                    <a:pt x="14175" y="7168"/>
                    <a:pt x="14444" y="7545"/>
                  </a:cubicBezTo>
                  <a:cubicBezTo>
                    <a:pt x="14187" y="7895"/>
                    <a:pt x="13394" y="8864"/>
                    <a:pt x="12276" y="9792"/>
                  </a:cubicBezTo>
                  <a:lnTo>
                    <a:pt x="12559" y="9308"/>
                  </a:lnTo>
                  <a:cubicBezTo>
                    <a:pt x="12599" y="9241"/>
                    <a:pt x="12613" y="9160"/>
                    <a:pt x="12586" y="9080"/>
                  </a:cubicBezTo>
                  <a:cubicBezTo>
                    <a:pt x="12572" y="9012"/>
                    <a:pt x="12518" y="8945"/>
                    <a:pt x="12452" y="8904"/>
                  </a:cubicBezTo>
                  <a:lnTo>
                    <a:pt x="11872" y="8568"/>
                  </a:lnTo>
                  <a:cubicBezTo>
                    <a:pt x="11953" y="8231"/>
                    <a:pt x="11994" y="7881"/>
                    <a:pt x="11994" y="7531"/>
                  </a:cubicBezTo>
                  <a:cubicBezTo>
                    <a:pt x="11994" y="7181"/>
                    <a:pt x="11953" y="6845"/>
                    <a:pt x="11872" y="6508"/>
                  </a:cubicBezTo>
                  <a:lnTo>
                    <a:pt x="12452" y="6172"/>
                  </a:lnTo>
                  <a:cubicBezTo>
                    <a:pt x="12518" y="6131"/>
                    <a:pt x="12572" y="6065"/>
                    <a:pt x="12586" y="5984"/>
                  </a:cubicBezTo>
                  <a:cubicBezTo>
                    <a:pt x="12613" y="5916"/>
                    <a:pt x="12599" y="5835"/>
                    <a:pt x="12559" y="5769"/>
                  </a:cubicBezTo>
                  <a:lnTo>
                    <a:pt x="12290" y="5297"/>
                  </a:lnTo>
                  <a:close/>
                  <a:moveTo>
                    <a:pt x="8225" y="2901"/>
                  </a:moveTo>
                  <a:lnTo>
                    <a:pt x="8225" y="3493"/>
                  </a:lnTo>
                  <a:cubicBezTo>
                    <a:pt x="8225" y="3628"/>
                    <a:pt x="8319" y="3750"/>
                    <a:pt x="8454" y="3789"/>
                  </a:cubicBezTo>
                  <a:cubicBezTo>
                    <a:pt x="9180" y="3951"/>
                    <a:pt x="9827" y="4342"/>
                    <a:pt x="10352" y="4880"/>
                  </a:cubicBezTo>
                  <a:cubicBezTo>
                    <a:pt x="10410" y="4939"/>
                    <a:pt x="10490" y="4971"/>
                    <a:pt x="10568" y="4971"/>
                  </a:cubicBezTo>
                  <a:cubicBezTo>
                    <a:pt x="10615" y="4971"/>
                    <a:pt x="10661" y="4959"/>
                    <a:pt x="10702" y="4934"/>
                  </a:cubicBezTo>
                  <a:lnTo>
                    <a:pt x="11226" y="4624"/>
                  </a:lnTo>
                  <a:lnTo>
                    <a:pt x="11899" y="5808"/>
                  </a:lnTo>
                  <a:lnTo>
                    <a:pt x="11388" y="6104"/>
                  </a:lnTo>
                  <a:cubicBezTo>
                    <a:pt x="11267" y="6172"/>
                    <a:pt x="11213" y="6307"/>
                    <a:pt x="11253" y="6441"/>
                  </a:cubicBezTo>
                  <a:cubicBezTo>
                    <a:pt x="11361" y="6791"/>
                    <a:pt x="11415" y="7168"/>
                    <a:pt x="11415" y="7531"/>
                  </a:cubicBezTo>
                  <a:cubicBezTo>
                    <a:pt x="11415" y="7908"/>
                    <a:pt x="11361" y="8272"/>
                    <a:pt x="11253" y="8635"/>
                  </a:cubicBezTo>
                  <a:cubicBezTo>
                    <a:pt x="11213" y="8757"/>
                    <a:pt x="11267" y="8904"/>
                    <a:pt x="11388" y="8972"/>
                  </a:cubicBezTo>
                  <a:lnTo>
                    <a:pt x="11899" y="9268"/>
                  </a:lnTo>
                  <a:lnTo>
                    <a:pt x="11226" y="10438"/>
                  </a:lnTo>
                  <a:lnTo>
                    <a:pt x="10702" y="10142"/>
                  </a:lnTo>
                  <a:cubicBezTo>
                    <a:pt x="10661" y="10117"/>
                    <a:pt x="10615" y="10105"/>
                    <a:pt x="10568" y="10105"/>
                  </a:cubicBezTo>
                  <a:cubicBezTo>
                    <a:pt x="10490" y="10105"/>
                    <a:pt x="10410" y="10138"/>
                    <a:pt x="10352" y="10196"/>
                  </a:cubicBezTo>
                  <a:cubicBezTo>
                    <a:pt x="9827" y="10735"/>
                    <a:pt x="9180" y="11111"/>
                    <a:pt x="8454" y="11287"/>
                  </a:cubicBezTo>
                  <a:cubicBezTo>
                    <a:pt x="8319" y="11327"/>
                    <a:pt x="8225" y="11434"/>
                    <a:pt x="8225" y="11583"/>
                  </a:cubicBezTo>
                  <a:lnTo>
                    <a:pt x="8225" y="12175"/>
                  </a:lnTo>
                  <a:lnTo>
                    <a:pt x="6865" y="12175"/>
                  </a:lnTo>
                  <a:lnTo>
                    <a:pt x="6865" y="11583"/>
                  </a:lnTo>
                  <a:cubicBezTo>
                    <a:pt x="6865" y="11434"/>
                    <a:pt x="6772" y="11327"/>
                    <a:pt x="6637" y="11287"/>
                  </a:cubicBezTo>
                  <a:cubicBezTo>
                    <a:pt x="5923" y="11111"/>
                    <a:pt x="5264" y="10735"/>
                    <a:pt x="4753" y="10196"/>
                  </a:cubicBezTo>
                  <a:cubicBezTo>
                    <a:pt x="4694" y="10138"/>
                    <a:pt x="4614" y="10105"/>
                    <a:pt x="4533" y="10105"/>
                  </a:cubicBezTo>
                  <a:cubicBezTo>
                    <a:pt x="4484" y="10105"/>
                    <a:pt x="4435" y="10117"/>
                    <a:pt x="4389" y="10142"/>
                  </a:cubicBezTo>
                  <a:lnTo>
                    <a:pt x="3864" y="10438"/>
                  </a:lnTo>
                  <a:lnTo>
                    <a:pt x="3191" y="9268"/>
                  </a:lnTo>
                  <a:lnTo>
                    <a:pt x="3716" y="8972"/>
                  </a:lnTo>
                  <a:cubicBezTo>
                    <a:pt x="3824" y="8904"/>
                    <a:pt x="3877" y="8757"/>
                    <a:pt x="3850" y="8635"/>
                  </a:cubicBezTo>
                  <a:cubicBezTo>
                    <a:pt x="3743" y="8272"/>
                    <a:pt x="3689" y="7908"/>
                    <a:pt x="3689" y="7531"/>
                  </a:cubicBezTo>
                  <a:cubicBezTo>
                    <a:pt x="3689" y="7168"/>
                    <a:pt x="3743" y="6791"/>
                    <a:pt x="3850" y="6441"/>
                  </a:cubicBezTo>
                  <a:cubicBezTo>
                    <a:pt x="3877" y="6307"/>
                    <a:pt x="3824" y="6172"/>
                    <a:pt x="3716" y="6104"/>
                  </a:cubicBezTo>
                  <a:lnTo>
                    <a:pt x="3191" y="5808"/>
                  </a:lnTo>
                  <a:lnTo>
                    <a:pt x="3864" y="4624"/>
                  </a:lnTo>
                  <a:lnTo>
                    <a:pt x="4389" y="4934"/>
                  </a:lnTo>
                  <a:cubicBezTo>
                    <a:pt x="4435" y="4959"/>
                    <a:pt x="4484" y="4971"/>
                    <a:pt x="4533" y="4971"/>
                  </a:cubicBezTo>
                  <a:cubicBezTo>
                    <a:pt x="4614" y="4971"/>
                    <a:pt x="4694" y="4939"/>
                    <a:pt x="4753" y="4880"/>
                  </a:cubicBezTo>
                  <a:cubicBezTo>
                    <a:pt x="5264" y="4342"/>
                    <a:pt x="5923" y="3951"/>
                    <a:pt x="6637" y="3789"/>
                  </a:cubicBezTo>
                  <a:cubicBezTo>
                    <a:pt x="6772" y="3750"/>
                    <a:pt x="6865" y="3628"/>
                    <a:pt x="6865" y="3493"/>
                  </a:cubicBezTo>
                  <a:lnTo>
                    <a:pt x="6865" y="2901"/>
                  </a:lnTo>
                  <a:close/>
                  <a:moveTo>
                    <a:pt x="7562" y="0"/>
                  </a:moveTo>
                  <a:cubicBezTo>
                    <a:pt x="7281" y="0"/>
                    <a:pt x="6999" y="16"/>
                    <a:pt x="6718" y="48"/>
                  </a:cubicBezTo>
                  <a:cubicBezTo>
                    <a:pt x="5883" y="128"/>
                    <a:pt x="5076" y="358"/>
                    <a:pt x="4322" y="721"/>
                  </a:cubicBezTo>
                  <a:cubicBezTo>
                    <a:pt x="3541" y="1085"/>
                    <a:pt x="2828" y="1582"/>
                    <a:pt x="2222" y="2201"/>
                  </a:cubicBezTo>
                  <a:cubicBezTo>
                    <a:pt x="1051" y="3359"/>
                    <a:pt x="324" y="4839"/>
                    <a:pt x="82" y="6454"/>
                  </a:cubicBezTo>
                  <a:cubicBezTo>
                    <a:pt x="42" y="6804"/>
                    <a:pt x="15" y="7141"/>
                    <a:pt x="15" y="7491"/>
                  </a:cubicBezTo>
                  <a:cubicBezTo>
                    <a:pt x="1" y="7504"/>
                    <a:pt x="1" y="7518"/>
                    <a:pt x="1" y="7531"/>
                  </a:cubicBezTo>
                  <a:cubicBezTo>
                    <a:pt x="1" y="7558"/>
                    <a:pt x="1" y="7572"/>
                    <a:pt x="15" y="7585"/>
                  </a:cubicBezTo>
                  <a:cubicBezTo>
                    <a:pt x="15" y="8783"/>
                    <a:pt x="311" y="9981"/>
                    <a:pt x="862" y="11045"/>
                  </a:cubicBezTo>
                  <a:cubicBezTo>
                    <a:pt x="916" y="11138"/>
                    <a:pt x="1024" y="11192"/>
                    <a:pt x="1132" y="11192"/>
                  </a:cubicBezTo>
                  <a:cubicBezTo>
                    <a:pt x="1173" y="11192"/>
                    <a:pt x="1226" y="11192"/>
                    <a:pt x="1266" y="11165"/>
                  </a:cubicBezTo>
                  <a:cubicBezTo>
                    <a:pt x="1415" y="11085"/>
                    <a:pt x="1469" y="10910"/>
                    <a:pt x="1388" y="10761"/>
                  </a:cubicBezTo>
                  <a:cubicBezTo>
                    <a:pt x="1011" y="10035"/>
                    <a:pt x="755" y="9254"/>
                    <a:pt x="647" y="8473"/>
                  </a:cubicBezTo>
                  <a:lnTo>
                    <a:pt x="647" y="8473"/>
                  </a:lnTo>
                  <a:cubicBezTo>
                    <a:pt x="769" y="8595"/>
                    <a:pt x="889" y="8743"/>
                    <a:pt x="1038" y="8904"/>
                  </a:cubicBezTo>
                  <a:cubicBezTo>
                    <a:pt x="1603" y="9510"/>
                    <a:pt x="2492" y="10385"/>
                    <a:pt x="3608" y="11099"/>
                  </a:cubicBezTo>
                  <a:cubicBezTo>
                    <a:pt x="3649" y="11125"/>
                    <a:pt x="3703" y="11138"/>
                    <a:pt x="3757" y="11138"/>
                  </a:cubicBezTo>
                  <a:cubicBezTo>
                    <a:pt x="3824" y="11138"/>
                    <a:pt x="3877" y="11125"/>
                    <a:pt x="3918" y="11099"/>
                  </a:cubicBezTo>
                  <a:lnTo>
                    <a:pt x="4484" y="10761"/>
                  </a:lnTo>
                  <a:cubicBezTo>
                    <a:pt x="4995" y="11246"/>
                    <a:pt x="5614" y="11610"/>
                    <a:pt x="6273" y="11798"/>
                  </a:cubicBezTo>
                  <a:lnTo>
                    <a:pt x="6273" y="12471"/>
                  </a:lnTo>
                  <a:cubicBezTo>
                    <a:pt x="6273" y="12633"/>
                    <a:pt x="6408" y="12768"/>
                    <a:pt x="6569" y="12768"/>
                  </a:cubicBezTo>
                  <a:lnTo>
                    <a:pt x="8522" y="12768"/>
                  </a:lnTo>
                  <a:cubicBezTo>
                    <a:pt x="8683" y="12768"/>
                    <a:pt x="8818" y="12633"/>
                    <a:pt x="8818" y="12471"/>
                  </a:cubicBezTo>
                  <a:lnTo>
                    <a:pt x="8818" y="11798"/>
                  </a:lnTo>
                  <a:cubicBezTo>
                    <a:pt x="9491" y="11610"/>
                    <a:pt x="10096" y="11246"/>
                    <a:pt x="10607" y="10761"/>
                  </a:cubicBezTo>
                  <a:lnTo>
                    <a:pt x="11133" y="11072"/>
                  </a:lnTo>
                  <a:cubicBezTo>
                    <a:pt x="11187" y="11125"/>
                    <a:pt x="11267" y="11152"/>
                    <a:pt x="11334" y="11152"/>
                  </a:cubicBezTo>
                  <a:cubicBezTo>
                    <a:pt x="11388" y="11152"/>
                    <a:pt x="11442" y="11138"/>
                    <a:pt x="11496" y="11099"/>
                  </a:cubicBezTo>
                  <a:cubicBezTo>
                    <a:pt x="12599" y="10385"/>
                    <a:pt x="13502" y="9523"/>
                    <a:pt x="14053" y="8918"/>
                  </a:cubicBezTo>
                  <a:cubicBezTo>
                    <a:pt x="14201" y="8757"/>
                    <a:pt x="14336" y="8608"/>
                    <a:pt x="14444" y="8487"/>
                  </a:cubicBezTo>
                  <a:lnTo>
                    <a:pt x="14444" y="8487"/>
                  </a:lnTo>
                  <a:cubicBezTo>
                    <a:pt x="14241" y="9941"/>
                    <a:pt x="13568" y="11341"/>
                    <a:pt x="12465" y="12457"/>
                  </a:cubicBezTo>
                  <a:cubicBezTo>
                    <a:pt x="11129" y="13785"/>
                    <a:pt x="9338" y="14484"/>
                    <a:pt x="7534" y="14484"/>
                  </a:cubicBezTo>
                  <a:cubicBezTo>
                    <a:pt x="6376" y="14484"/>
                    <a:pt x="5213" y="14196"/>
                    <a:pt x="4161" y="13602"/>
                  </a:cubicBezTo>
                  <a:cubicBezTo>
                    <a:pt x="4114" y="13577"/>
                    <a:pt x="4064" y="13564"/>
                    <a:pt x="4016" y="13564"/>
                  </a:cubicBezTo>
                  <a:cubicBezTo>
                    <a:pt x="3911" y="13564"/>
                    <a:pt x="3812" y="13622"/>
                    <a:pt x="3757" y="13723"/>
                  </a:cubicBezTo>
                  <a:cubicBezTo>
                    <a:pt x="3676" y="13857"/>
                    <a:pt x="3730" y="14046"/>
                    <a:pt x="3864" y="14113"/>
                  </a:cubicBezTo>
                  <a:cubicBezTo>
                    <a:pt x="4981" y="14746"/>
                    <a:pt x="6273" y="15083"/>
                    <a:pt x="7565" y="15083"/>
                  </a:cubicBezTo>
                  <a:cubicBezTo>
                    <a:pt x="7888" y="15083"/>
                    <a:pt x="8211" y="15056"/>
                    <a:pt x="8534" y="15015"/>
                  </a:cubicBezTo>
                  <a:cubicBezTo>
                    <a:pt x="10191" y="14799"/>
                    <a:pt x="11698" y="14060"/>
                    <a:pt x="12882" y="12875"/>
                  </a:cubicBezTo>
                  <a:cubicBezTo>
                    <a:pt x="13502" y="12256"/>
                    <a:pt x="13999" y="11542"/>
                    <a:pt x="14363" y="10761"/>
                  </a:cubicBezTo>
                  <a:cubicBezTo>
                    <a:pt x="14726" y="10008"/>
                    <a:pt x="14955" y="9200"/>
                    <a:pt x="15049" y="8366"/>
                  </a:cubicBezTo>
                  <a:cubicBezTo>
                    <a:pt x="15076" y="8096"/>
                    <a:pt x="15090" y="7841"/>
                    <a:pt x="15090" y="7572"/>
                  </a:cubicBezTo>
                  <a:lnTo>
                    <a:pt x="15090" y="7531"/>
                  </a:lnTo>
                  <a:lnTo>
                    <a:pt x="15090" y="7504"/>
                  </a:lnTo>
                  <a:cubicBezTo>
                    <a:pt x="15076" y="6118"/>
                    <a:pt x="14699" y="4759"/>
                    <a:pt x="13972" y="3574"/>
                  </a:cubicBezTo>
                  <a:cubicBezTo>
                    <a:pt x="13911" y="3486"/>
                    <a:pt x="13815" y="3439"/>
                    <a:pt x="13718" y="3439"/>
                  </a:cubicBezTo>
                  <a:cubicBezTo>
                    <a:pt x="13667" y="3439"/>
                    <a:pt x="13615" y="3452"/>
                    <a:pt x="13568" y="3480"/>
                  </a:cubicBezTo>
                  <a:cubicBezTo>
                    <a:pt x="13421" y="3574"/>
                    <a:pt x="13380" y="3750"/>
                    <a:pt x="13475" y="3884"/>
                  </a:cubicBezTo>
                  <a:cubicBezTo>
                    <a:pt x="13999" y="4746"/>
                    <a:pt x="14322" y="5661"/>
                    <a:pt x="14444" y="6603"/>
                  </a:cubicBezTo>
                  <a:cubicBezTo>
                    <a:pt x="14336" y="6468"/>
                    <a:pt x="14201" y="6334"/>
                    <a:pt x="14053" y="6172"/>
                  </a:cubicBezTo>
                  <a:cubicBezTo>
                    <a:pt x="13502" y="5566"/>
                    <a:pt x="12599" y="4692"/>
                    <a:pt x="11496" y="3978"/>
                  </a:cubicBezTo>
                  <a:cubicBezTo>
                    <a:pt x="11442" y="3944"/>
                    <a:pt x="11385" y="3928"/>
                    <a:pt x="11329" y="3928"/>
                  </a:cubicBezTo>
                  <a:cubicBezTo>
                    <a:pt x="11274" y="3928"/>
                    <a:pt x="11220" y="3944"/>
                    <a:pt x="11173" y="3978"/>
                  </a:cubicBezTo>
                  <a:lnTo>
                    <a:pt x="10607" y="4301"/>
                  </a:lnTo>
                  <a:cubicBezTo>
                    <a:pt x="10096" y="3816"/>
                    <a:pt x="9491" y="3466"/>
                    <a:pt x="8818" y="3265"/>
                  </a:cubicBezTo>
                  <a:lnTo>
                    <a:pt x="8818" y="2605"/>
                  </a:lnTo>
                  <a:cubicBezTo>
                    <a:pt x="8818" y="2443"/>
                    <a:pt x="8683" y="2309"/>
                    <a:pt x="8522" y="2309"/>
                  </a:cubicBezTo>
                  <a:lnTo>
                    <a:pt x="6569" y="2309"/>
                  </a:lnTo>
                  <a:cubicBezTo>
                    <a:pt x="6408" y="2309"/>
                    <a:pt x="6273" y="2443"/>
                    <a:pt x="6273" y="2605"/>
                  </a:cubicBezTo>
                  <a:lnTo>
                    <a:pt x="6273" y="3265"/>
                  </a:lnTo>
                  <a:cubicBezTo>
                    <a:pt x="5614" y="3466"/>
                    <a:pt x="4995" y="3816"/>
                    <a:pt x="4484" y="4301"/>
                  </a:cubicBezTo>
                  <a:lnTo>
                    <a:pt x="3958" y="4005"/>
                  </a:lnTo>
                  <a:cubicBezTo>
                    <a:pt x="3904" y="3950"/>
                    <a:pt x="3830" y="3923"/>
                    <a:pt x="3757" y="3923"/>
                  </a:cubicBezTo>
                  <a:cubicBezTo>
                    <a:pt x="3705" y="3923"/>
                    <a:pt x="3653" y="3937"/>
                    <a:pt x="3608" y="3965"/>
                  </a:cubicBezTo>
                  <a:cubicBezTo>
                    <a:pt x="2492" y="4678"/>
                    <a:pt x="1589" y="5553"/>
                    <a:pt x="1038" y="6158"/>
                  </a:cubicBezTo>
                  <a:cubicBezTo>
                    <a:pt x="889" y="6320"/>
                    <a:pt x="769" y="6454"/>
                    <a:pt x="647" y="6589"/>
                  </a:cubicBezTo>
                  <a:cubicBezTo>
                    <a:pt x="849" y="5122"/>
                    <a:pt x="1522" y="3723"/>
                    <a:pt x="2626" y="2619"/>
                  </a:cubicBezTo>
                  <a:cubicBezTo>
                    <a:pt x="3979" y="1274"/>
                    <a:pt x="5751" y="575"/>
                    <a:pt x="7542" y="575"/>
                  </a:cubicBezTo>
                  <a:cubicBezTo>
                    <a:pt x="8798" y="575"/>
                    <a:pt x="10063" y="918"/>
                    <a:pt x="11199" y="1623"/>
                  </a:cubicBezTo>
                  <a:cubicBezTo>
                    <a:pt x="11245" y="1650"/>
                    <a:pt x="11295" y="1664"/>
                    <a:pt x="11346" y="1664"/>
                  </a:cubicBezTo>
                  <a:cubicBezTo>
                    <a:pt x="11444" y="1664"/>
                    <a:pt x="11541" y="1613"/>
                    <a:pt x="11603" y="1515"/>
                  </a:cubicBezTo>
                  <a:cubicBezTo>
                    <a:pt x="11684" y="1381"/>
                    <a:pt x="11644" y="1205"/>
                    <a:pt x="11510" y="1111"/>
                  </a:cubicBezTo>
                  <a:cubicBezTo>
                    <a:pt x="10323" y="383"/>
                    <a:pt x="8950" y="0"/>
                    <a:pt x="75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63"/>
          <p:cNvGrpSpPr/>
          <p:nvPr/>
        </p:nvGrpSpPr>
        <p:grpSpPr>
          <a:xfrm>
            <a:off x="2712737" y="3270880"/>
            <a:ext cx="338758" cy="339072"/>
            <a:chOff x="2503388" y="3734075"/>
            <a:chExt cx="376900" cy="377250"/>
          </a:xfrm>
        </p:grpSpPr>
        <p:sp>
          <p:nvSpPr>
            <p:cNvPr id="2852" name="Google Shape;2852;p63"/>
            <p:cNvSpPr/>
            <p:nvPr/>
          </p:nvSpPr>
          <p:spPr>
            <a:xfrm>
              <a:off x="2699238" y="4027175"/>
              <a:ext cx="14825" cy="14825"/>
            </a:xfrm>
            <a:custGeom>
              <a:avLst/>
              <a:gdLst/>
              <a:ahLst/>
              <a:cxnLst/>
              <a:rect l="l" t="t" r="r" b="b"/>
              <a:pathLst>
                <a:path w="593" h="593" extrusionOk="0">
                  <a:moveTo>
                    <a:pt x="297" y="1"/>
                  </a:moveTo>
                  <a:cubicBezTo>
                    <a:pt x="216" y="1"/>
                    <a:pt x="135" y="28"/>
                    <a:pt x="81" y="94"/>
                  </a:cubicBezTo>
                  <a:cubicBezTo>
                    <a:pt x="27" y="148"/>
                    <a:pt x="1" y="216"/>
                    <a:pt x="1" y="297"/>
                  </a:cubicBezTo>
                  <a:cubicBezTo>
                    <a:pt x="1" y="378"/>
                    <a:pt x="27" y="444"/>
                    <a:pt x="81" y="498"/>
                  </a:cubicBezTo>
                  <a:cubicBezTo>
                    <a:pt x="135" y="566"/>
                    <a:pt x="216" y="593"/>
                    <a:pt x="297" y="593"/>
                  </a:cubicBezTo>
                  <a:cubicBezTo>
                    <a:pt x="377" y="593"/>
                    <a:pt x="444" y="566"/>
                    <a:pt x="498" y="498"/>
                  </a:cubicBezTo>
                  <a:cubicBezTo>
                    <a:pt x="552" y="444"/>
                    <a:pt x="593" y="378"/>
                    <a:pt x="593" y="297"/>
                  </a:cubicBezTo>
                  <a:cubicBezTo>
                    <a:pt x="593" y="216"/>
                    <a:pt x="552" y="148"/>
                    <a:pt x="498" y="94"/>
                  </a:cubicBezTo>
                  <a:cubicBezTo>
                    <a:pt x="444" y="28"/>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2554863" y="3850500"/>
              <a:ext cx="47150" cy="86175"/>
            </a:xfrm>
            <a:custGeom>
              <a:avLst/>
              <a:gdLst/>
              <a:ahLst/>
              <a:cxnLst/>
              <a:rect l="l" t="t" r="r" b="b"/>
              <a:pathLst>
                <a:path w="1886" h="3447" extrusionOk="0">
                  <a:moveTo>
                    <a:pt x="943" y="1"/>
                  </a:moveTo>
                  <a:cubicBezTo>
                    <a:pt x="781" y="1"/>
                    <a:pt x="647" y="123"/>
                    <a:pt x="647" y="284"/>
                  </a:cubicBezTo>
                  <a:cubicBezTo>
                    <a:pt x="270" y="405"/>
                    <a:pt x="1" y="728"/>
                    <a:pt x="1" y="1119"/>
                  </a:cubicBezTo>
                  <a:cubicBezTo>
                    <a:pt x="1" y="1603"/>
                    <a:pt x="419" y="2007"/>
                    <a:pt x="943" y="2007"/>
                  </a:cubicBezTo>
                  <a:cubicBezTo>
                    <a:pt x="1131" y="2007"/>
                    <a:pt x="1293" y="2141"/>
                    <a:pt x="1293" y="2303"/>
                  </a:cubicBezTo>
                  <a:cubicBezTo>
                    <a:pt x="1293" y="2464"/>
                    <a:pt x="1131" y="2599"/>
                    <a:pt x="943" y="2599"/>
                  </a:cubicBezTo>
                  <a:cubicBezTo>
                    <a:pt x="755" y="2599"/>
                    <a:pt x="593" y="2464"/>
                    <a:pt x="593" y="2303"/>
                  </a:cubicBezTo>
                  <a:cubicBezTo>
                    <a:pt x="593" y="2141"/>
                    <a:pt x="458" y="2007"/>
                    <a:pt x="297" y="2007"/>
                  </a:cubicBezTo>
                  <a:cubicBezTo>
                    <a:pt x="135" y="2007"/>
                    <a:pt x="1" y="2141"/>
                    <a:pt x="1" y="2303"/>
                  </a:cubicBezTo>
                  <a:cubicBezTo>
                    <a:pt x="1" y="2693"/>
                    <a:pt x="270" y="3016"/>
                    <a:pt x="647" y="3137"/>
                  </a:cubicBezTo>
                  <a:lnTo>
                    <a:pt x="647" y="3150"/>
                  </a:lnTo>
                  <a:cubicBezTo>
                    <a:pt x="647" y="3312"/>
                    <a:pt x="781" y="3446"/>
                    <a:pt x="943" y="3446"/>
                  </a:cubicBezTo>
                  <a:cubicBezTo>
                    <a:pt x="1104" y="3446"/>
                    <a:pt x="1239" y="3312"/>
                    <a:pt x="1239" y="3150"/>
                  </a:cubicBezTo>
                  <a:lnTo>
                    <a:pt x="1239" y="3137"/>
                  </a:lnTo>
                  <a:cubicBezTo>
                    <a:pt x="1616" y="3016"/>
                    <a:pt x="1885" y="2693"/>
                    <a:pt x="1885" y="2303"/>
                  </a:cubicBezTo>
                  <a:cubicBezTo>
                    <a:pt x="1885" y="1818"/>
                    <a:pt x="1468" y="1415"/>
                    <a:pt x="943" y="1415"/>
                  </a:cubicBezTo>
                  <a:cubicBezTo>
                    <a:pt x="755" y="1415"/>
                    <a:pt x="593" y="1280"/>
                    <a:pt x="593" y="1119"/>
                  </a:cubicBezTo>
                  <a:cubicBezTo>
                    <a:pt x="593" y="957"/>
                    <a:pt x="755" y="822"/>
                    <a:pt x="943" y="822"/>
                  </a:cubicBezTo>
                  <a:cubicBezTo>
                    <a:pt x="1131" y="822"/>
                    <a:pt x="1293" y="957"/>
                    <a:pt x="1293" y="1119"/>
                  </a:cubicBezTo>
                  <a:cubicBezTo>
                    <a:pt x="1293" y="1280"/>
                    <a:pt x="1428" y="1415"/>
                    <a:pt x="1589" y="1415"/>
                  </a:cubicBezTo>
                  <a:cubicBezTo>
                    <a:pt x="1751" y="1415"/>
                    <a:pt x="1885" y="1280"/>
                    <a:pt x="1885" y="1119"/>
                  </a:cubicBezTo>
                  <a:cubicBezTo>
                    <a:pt x="1885" y="728"/>
                    <a:pt x="1616" y="405"/>
                    <a:pt x="1239" y="284"/>
                  </a:cubicBezTo>
                  <a:cubicBezTo>
                    <a:pt x="1239" y="123"/>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2503388" y="3734075"/>
              <a:ext cx="376900" cy="377250"/>
            </a:xfrm>
            <a:custGeom>
              <a:avLst/>
              <a:gdLst/>
              <a:ahLst/>
              <a:cxnLst/>
              <a:rect l="l" t="t" r="r" b="b"/>
              <a:pathLst>
                <a:path w="15076" h="15090" extrusionOk="0">
                  <a:moveTo>
                    <a:pt x="1441" y="593"/>
                  </a:moveTo>
                  <a:cubicBezTo>
                    <a:pt x="1521" y="607"/>
                    <a:pt x="1589" y="647"/>
                    <a:pt x="1629" y="715"/>
                  </a:cubicBezTo>
                  <a:cubicBezTo>
                    <a:pt x="1670" y="781"/>
                    <a:pt x="1697" y="862"/>
                    <a:pt x="1683" y="943"/>
                  </a:cubicBezTo>
                  <a:cubicBezTo>
                    <a:pt x="1659" y="1076"/>
                    <a:pt x="1527" y="1176"/>
                    <a:pt x="1383" y="1176"/>
                  </a:cubicBezTo>
                  <a:cubicBezTo>
                    <a:pt x="1366" y="1176"/>
                    <a:pt x="1350" y="1175"/>
                    <a:pt x="1333" y="1172"/>
                  </a:cubicBezTo>
                  <a:cubicBezTo>
                    <a:pt x="1171" y="1145"/>
                    <a:pt x="1064" y="997"/>
                    <a:pt x="1105" y="835"/>
                  </a:cubicBezTo>
                  <a:cubicBezTo>
                    <a:pt x="1118" y="755"/>
                    <a:pt x="1159" y="688"/>
                    <a:pt x="1225" y="647"/>
                  </a:cubicBezTo>
                  <a:cubicBezTo>
                    <a:pt x="1266" y="607"/>
                    <a:pt x="1333" y="593"/>
                    <a:pt x="1387" y="593"/>
                  </a:cubicBezTo>
                  <a:close/>
                  <a:moveTo>
                    <a:pt x="13743" y="2761"/>
                  </a:moveTo>
                  <a:cubicBezTo>
                    <a:pt x="13904" y="2787"/>
                    <a:pt x="14012" y="2949"/>
                    <a:pt x="13985" y="3111"/>
                  </a:cubicBezTo>
                  <a:cubicBezTo>
                    <a:pt x="13951" y="3249"/>
                    <a:pt x="13837" y="3348"/>
                    <a:pt x="13704" y="3348"/>
                  </a:cubicBezTo>
                  <a:cubicBezTo>
                    <a:pt x="13681" y="3348"/>
                    <a:pt x="13658" y="3345"/>
                    <a:pt x="13635" y="3339"/>
                  </a:cubicBezTo>
                  <a:cubicBezTo>
                    <a:pt x="13554" y="3326"/>
                    <a:pt x="13488" y="3285"/>
                    <a:pt x="13447" y="3218"/>
                  </a:cubicBezTo>
                  <a:cubicBezTo>
                    <a:pt x="13407" y="3164"/>
                    <a:pt x="13380" y="3084"/>
                    <a:pt x="13393" y="3003"/>
                  </a:cubicBezTo>
                  <a:cubicBezTo>
                    <a:pt x="13407" y="2922"/>
                    <a:pt x="13461" y="2854"/>
                    <a:pt x="13515" y="2814"/>
                  </a:cubicBezTo>
                  <a:cubicBezTo>
                    <a:pt x="13568" y="2773"/>
                    <a:pt x="13622" y="2761"/>
                    <a:pt x="13689" y="2761"/>
                  </a:cubicBezTo>
                  <a:close/>
                  <a:moveTo>
                    <a:pt x="3002" y="1939"/>
                  </a:moveTo>
                  <a:lnTo>
                    <a:pt x="5263" y="7256"/>
                  </a:lnTo>
                  <a:lnTo>
                    <a:pt x="5062" y="7256"/>
                  </a:lnTo>
                  <a:cubicBezTo>
                    <a:pt x="4900" y="7256"/>
                    <a:pt x="4766" y="7377"/>
                    <a:pt x="4766" y="7538"/>
                  </a:cubicBezTo>
                  <a:cubicBezTo>
                    <a:pt x="4766" y="7700"/>
                    <a:pt x="4900" y="7834"/>
                    <a:pt x="5062" y="7834"/>
                  </a:cubicBezTo>
                  <a:lnTo>
                    <a:pt x="5398" y="7834"/>
                  </a:lnTo>
                  <a:cubicBezTo>
                    <a:pt x="5250" y="9033"/>
                    <a:pt x="4240" y="9961"/>
                    <a:pt x="3002" y="9961"/>
                  </a:cubicBezTo>
                  <a:cubicBezTo>
                    <a:pt x="1764" y="9961"/>
                    <a:pt x="755" y="9033"/>
                    <a:pt x="606" y="7834"/>
                  </a:cubicBezTo>
                  <a:lnTo>
                    <a:pt x="916" y="7834"/>
                  </a:lnTo>
                  <a:cubicBezTo>
                    <a:pt x="1078" y="7834"/>
                    <a:pt x="1212" y="7700"/>
                    <a:pt x="1212" y="7538"/>
                  </a:cubicBezTo>
                  <a:cubicBezTo>
                    <a:pt x="1212" y="7377"/>
                    <a:pt x="1078" y="7256"/>
                    <a:pt x="916" y="7256"/>
                  </a:cubicBezTo>
                  <a:lnTo>
                    <a:pt x="741" y="7256"/>
                  </a:lnTo>
                  <a:lnTo>
                    <a:pt x="3002" y="1939"/>
                  </a:lnTo>
                  <a:close/>
                  <a:moveTo>
                    <a:pt x="12074" y="3622"/>
                  </a:moveTo>
                  <a:lnTo>
                    <a:pt x="14335" y="8938"/>
                  </a:lnTo>
                  <a:lnTo>
                    <a:pt x="13864" y="8938"/>
                  </a:lnTo>
                  <a:cubicBezTo>
                    <a:pt x="13703" y="8938"/>
                    <a:pt x="13568" y="9073"/>
                    <a:pt x="13568" y="9234"/>
                  </a:cubicBezTo>
                  <a:cubicBezTo>
                    <a:pt x="13568" y="9396"/>
                    <a:pt x="13703" y="9530"/>
                    <a:pt x="13864" y="9530"/>
                  </a:cubicBezTo>
                  <a:lnTo>
                    <a:pt x="14470" y="9530"/>
                  </a:lnTo>
                  <a:cubicBezTo>
                    <a:pt x="14322" y="10729"/>
                    <a:pt x="13312" y="11657"/>
                    <a:pt x="12074" y="11657"/>
                  </a:cubicBezTo>
                  <a:cubicBezTo>
                    <a:pt x="10835" y="11657"/>
                    <a:pt x="9827" y="10729"/>
                    <a:pt x="9678" y="9530"/>
                  </a:cubicBezTo>
                  <a:lnTo>
                    <a:pt x="10216" y="9530"/>
                  </a:lnTo>
                  <a:cubicBezTo>
                    <a:pt x="10378" y="9530"/>
                    <a:pt x="10512" y="9396"/>
                    <a:pt x="10512" y="9234"/>
                  </a:cubicBezTo>
                  <a:cubicBezTo>
                    <a:pt x="10512" y="9073"/>
                    <a:pt x="10378" y="8938"/>
                    <a:pt x="10216" y="8938"/>
                  </a:cubicBezTo>
                  <a:lnTo>
                    <a:pt x="9813" y="8938"/>
                  </a:lnTo>
                  <a:lnTo>
                    <a:pt x="12074" y="3622"/>
                  </a:lnTo>
                  <a:close/>
                  <a:moveTo>
                    <a:pt x="10297" y="13487"/>
                  </a:moveTo>
                  <a:cubicBezTo>
                    <a:pt x="10566" y="13487"/>
                    <a:pt x="10796" y="13717"/>
                    <a:pt x="10796" y="13999"/>
                  </a:cubicBezTo>
                  <a:lnTo>
                    <a:pt x="10796" y="14497"/>
                  </a:lnTo>
                  <a:lnTo>
                    <a:pt x="4281" y="14497"/>
                  </a:lnTo>
                  <a:lnTo>
                    <a:pt x="4281" y="13999"/>
                  </a:lnTo>
                  <a:cubicBezTo>
                    <a:pt x="4281" y="13717"/>
                    <a:pt x="4509" y="13487"/>
                    <a:pt x="4779" y="13487"/>
                  </a:cubicBezTo>
                  <a:close/>
                  <a:moveTo>
                    <a:pt x="6946" y="1"/>
                  </a:moveTo>
                  <a:cubicBezTo>
                    <a:pt x="6785" y="1"/>
                    <a:pt x="6650" y="135"/>
                    <a:pt x="6650" y="297"/>
                  </a:cubicBezTo>
                  <a:lnTo>
                    <a:pt x="6650" y="1522"/>
                  </a:lnTo>
                  <a:lnTo>
                    <a:pt x="2262" y="742"/>
                  </a:lnTo>
                  <a:cubicBezTo>
                    <a:pt x="2235" y="607"/>
                    <a:pt x="2194" y="485"/>
                    <a:pt x="2114" y="378"/>
                  </a:cubicBezTo>
                  <a:cubicBezTo>
                    <a:pt x="1979" y="189"/>
                    <a:pt x="1778" y="55"/>
                    <a:pt x="1535" y="15"/>
                  </a:cubicBezTo>
                  <a:cubicBezTo>
                    <a:pt x="1485" y="6"/>
                    <a:pt x="1435" y="1"/>
                    <a:pt x="1385" y="1"/>
                  </a:cubicBezTo>
                  <a:cubicBezTo>
                    <a:pt x="1207" y="1"/>
                    <a:pt x="1033" y="57"/>
                    <a:pt x="875" y="162"/>
                  </a:cubicBezTo>
                  <a:cubicBezTo>
                    <a:pt x="687" y="297"/>
                    <a:pt x="552" y="499"/>
                    <a:pt x="512" y="728"/>
                  </a:cubicBezTo>
                  <a:cubicBezTo>
                    <a:pt x="432" y="1212"/>
                    <a:pt x="755" y="1670"/>
                    <a:pt x="1239" y="1751"/>
                  </a:cubicBezTo>
                  <a:cubicBezTo>
                    <a:pt x="1293" y="1765"/>
                    <a:pt x="1333" y="1765"/>
                    <a:pt x="1387" y="1765"/>
                  </a:cubicBezTo>
                  <a:cubicBezTo>
                    <a:pt x="1710" y="1765"/>
                    <a:pt x="2006" y="1589"/>
                    <a:pt x="2155" y="1320"/>
                  </a:cubicBezTo>
                  <a:lnTo>
                    <a:pt x="2585" y="1401"/>
                  </a:lnTo>
                  <a:lnTo>
                    <a:pt x="28" y="7431"/>
                  </a:lnTo>
                  <a:cubicBezTo>
                    <a:pt x="14" y="7445"/>
                    <a:pt x="14" y="7471"/>
                    <a:pt x="1" y="7484"/>
                  </a:cubicBezTo>
                  <a:lnTo>
                    <a:pt x="1" y="7538"/>
                  </a:lnTo>
                  <a:cubicBezTo>
                    <a:pt x="1" y="9207"/>
                    <a:pt x="1347" y="10553"/>
                    <a:pt x="3002" y="10553"/>
                  </a:cubicBezTo>
                  <a:cubicBezTo>
                    <a:pt x="4658" y="10553"/>
                    <a:pt x="6004" y="9207"/>
                    <a:pt x="6004" y="7538"/>
                  </a:cubicBezTo>
                  <a:lnTo>
                    <a:pt x="6004" y="7484"/>
                  </a:lnTo>
                  <a:cubicBezTo>
                    <a:pt x="5990" y="7471"/>
                    <a:pt x="5990" y="7445"/>
                    <a:pt x="5977" y="7431"/>
                  </a:cubicBezTo>
                  <a:lnTo>
                    <a:pt x="3487" y="1549"/>
                  </a:lnTo>
                  <a:lnTo>
                    <a:pt x="6650" y="2114"/>
                  </a:lnTo>
                  <a:lnTo>
                    <a:pt x="6650" y="12909"/>
                  </a:lnTo>
                  <a:lnTo>
                    <a:pt x="4779" y="12909"/>
                  </a:lnTo>
                  <a:cubicBezTo>
                    <a:pt x="4186" y="12909"/>
                    <a:pt x="3689" y="13394"/>
                    <a:pt x="3689" y="13999"/>
                  </a:cubicBezTo>
                  <a:lnTo>
                    <a:pt x="3689" y="14793"/>
                  </a:lnTo>
                  <a:cubicBezTo>
                    <a:pt x="3689" y="14955"/>
                    <a:pt x="3824" y="15090"/>
                    <a:pt x="3985" y="15090"/>
                  </a:cubicBezTo>
                  <a:lnTo>
                    <a:pt x="11092" y="15090"/>
                  </a:lnTo>
                  <a:cubicBezTo>
                    <a:pt x="11253" y="15090"/>
                    <a:pt x="11388" y="14955"/>
                    <a:pt x="11388" y="14793"/>
                  </a:cubicBezTo>
                  <a:lnTo>
                    <a:pt x="11388" y="13999"/>
                  </a:lnTo>
                  <a:cubicBezTo>
                    <a:pt x="11388" y="13394"/>
                    <a:pt x="10889" y="12909"/>
                    <a:pt x="10297" y="12909"/>
                  </a:cubicBezTo>
                  <a:lnTo>
                    <a:pt x="7242" y="12909"/>
                  </a:lnTo>
                  <a:lnTo>
                    <a:pt x="7242" y="593"/>
                  </a:lnTo>
                  <a:lnTo>
                    <a:pt x="7835" y="593"/>
                  </a:lnTo>
                  <a:lnTo>
                    <a:pt x="7835" y="10930"/>
                  </a:lnTo>
                  <a:cubicBezTo>
                    <a:pt x="7835" y="11092"/>
                    <a:pt x="7969" y="11226"/>
                    <a:pt x="8131" y="11226"/>
                  </a:cubicBezTo>
                  <a:cubicBezTo>
                    <a:pt x="8292" y="11226"/>
                    <a:pt x="8427" y="11092"/>
                    <a:pt x="8427" y="10930"/>
                  </a:cubicBezTo>
                  <a:lnTo>
                    <a:pt x="8427" y="2424"/>
                  </a:lnTo>
                  <a:lnTo>
                    <a:pt x="11697" y="3003"/>
                  </a:lnTo>
                  <a:lnTo>
                    <a:pt x="9100" y="9113"/>
                  </a:lnTo>
                  <a:cubicBezTo>
                    <a:pt x="9086" y="9140"/>
                    <a:pt x="9086" y="9153"/>
                    <a:pt x="9073" y="9180"/>
                  </a:cubicBezTo>
                  <a:lnTo>
                    <a:pt x="9073" y="9234"/>
                  </a:lnTo>
                  <a:cubicBezTo>
                    <a:pt x="9073" y="10890"/>
                    <a:pt x="10419" y="12236"/>
                    <a:pt x="12074" y="12236"/>
                  </a:cubicBezTo>
                  <a:cubicBezTo>
                    <a:pt x="13730" y="12236"/>
                    <a:pt x="15076" y="10890"/>
                    <a:pt x="15076" y="9234"/>
                  </a:cubicBezTo>
                  <a:lnTo>
                    <a:pt x="15076" y="9180"/>
                  </a:lnTo>
                  <a:cubicBezTo>
                    <a:pt x="15076" y="9153"/>
                    <a:pt x="15062" y="9140"/>
                    <a:pt x="15062" y="9113"/>
                  </a:cubicBezTo>
                  <a:lnTo>
                    <a:pt x="12518" y="3150"/>
                  </a:lnTo>
                  <a:lnTo>
                    <a:pt x="12815" y="3204"/>
                  </a:lnTo>
                  <a:cubicBezTo>
                    <a:pt x="12842" y="3326"/>
                    <a:pt x="12881" y="3446"/>
                    <a:pt x="12962" y="3568"/>
                  </a:cubicBezTo>
                  <a:cubicBezTo>
                    <a:pt x="13097" y="3757"/>
                    <a:pt x="13299" y="3891"/>
                    <a:pt x="13541" y="3931"/>
                  </a:cubicBezTo>
                  <a:cubicBezTo>
                    <a:pt x="13581" y="3931"/>
                    <a:pt x="13635" y="3945"/>
                    <a:pt x="13689" y="3945"/>
                  </a:cubicBezTo>
                  <a:cubicBezTo>
                    <a:pt x="14107" y="3945"/>
                    <a:pt x="14484" y="3635"/>
                    <a:pt x="14564" y="3204"/>
                  </a:cubicBezTo>
                  <a:cubicBezTo>
                    <a:pt x="14645" y="2734"/>
                    <a:pt x="14322" y="2276"/>
                    <a:pt x="13838" y="2181"/>
                  </a:cubicBezTo>
                  <a:cubicBezTo>
                    <a:pt x="13788" y="2173"/>
                    <a:pt x="13739" y="2168"/>
                    <a:pt x="13689" y="2168"/>
                  </a:cubicBezTo>
                  <a:cubicBezTo>
                    <a:pt x="13511" y="2168"/>
                    <a:pt x="13336" y="2224"/>
                    <a:pt x="13177" y="2330"/>
                  </a:cubicBezTo>
                  <a:cubicBezTo>
                    <a:pt x="13070" y="2411"/>
                    <a:pt x="12989" y="2504"/>
                    <a:pt x="12922" y="2626"/>
                  </a:cubicBezTo>
                  <a:lnTo>
                    <a:pt x="8427" y="1818"/>
                  </a:lnTo>
                  <a:lnTo>
                    <a:pt x="8427" y="297"/>
                  </a:lnTo>
                  <a:cubicBezTo>
                    <a:pt x="8427" y="135"/>
                    <a:pt x="8292" y="1"/>
                    <a:pt x="8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2781663" y="3892575"/>
              <a:ext cx="47125" cy="86500"/>
            </a:xfrm>
            <a:custGeom>
              <a:avLst/>
              <a:gdLst/>
              <a:ahLst/>
              <a:cxnLst/>
              <a:rect l="l" t="t" r="r" b="b"/>
              <a:pathLst>
                <a:path w="1885" h="3460" extrusionOk="0">
                  <a:moveTo>
                    <a:pt x="943" y="1"/>
                  </a:moveTo>
                  <a:cubicBezTo>
                    <a:pt x="781" y="1"/>
                    <a:pt x="647" y="135"/>
                    <a:pt x="647" y="297"/>
                  </a:cubicBezTo>
                  <a:cubicBezTo>
                    <a:pt x="270" y="405"/>
                    <a:pt x="1" y="741"/>
                    <a:pt x="1" y="1131"/>
                  </a:cubicBezTo>
                  <a:cubicBezTo>
                    <a:pt x="1" y="1616"/>
                    <a:pt x="418" y="2020"/>
                    <a:pt x="943" y="2020"/>
                  </a:cubicBezTo>
                  <a:cubicBezTo>
                    <a:pt x="1145" y="2020"/>
                    <a:pt x="1293" y="2140"/>
                    <a:pt x="1293" y="2302"/>
                  </a:cubicBezTo>
                  <a:cubicBezTo>
                    <a:pt x="1293" y="2463"/>
                    <a:pt x="1145" y="2598"/>
                    <a:pt x="943" y="2598"/>
                  </a:cubicBezTo>
                  <a:cubicBezTo>
                    <a:pt x="754" y="2598"/>
                    <a:pt x="593" y="2463"/>
                    <a:pt x="593" y="2302"/>
                  </a:cubicBezTo>
                  <a:cubicBezTo>
                    <a:pt x="593" y="2140"/>
                    <a:pt x="458" y="2006"/>
                    <a:pt x="297" y="2006"/>
                  </a:cubicBezTo>
                  <a:cubicBezTo>
                    <a:pt x="135" y="2006"/>
                    <a:pt x="1" y="2140"/>
                    <a:pt x="1" y="2302"/>
                  </a:cubicBezTo>
                  <a:cubicBezTo>
                    <a:pt x="1" y="2693"/>
                    <a:pt x="270" y="3029"/>
                    <a:pt x="647" y="3150"/>
                  </a:cubicBezTo>
                  <a:lnTo>
                    <a:pt x="647" y="3163"/>
                  </a:lnTo>
                  <a:cubicBezTo>
                    <a:pt x="647" y="3325"/>
                    <a:pt x="781" y="3459"/>
                    <a:pt x="943" y="3459"/>
                  </a:cubicBezTo>
                  <a:cubicBezTo>
                    <a:pt x="1104" y="3459"/>
                    <a:pt x="1239" y="3325"/>
                    <a:pt x="1239" y="3163"/>
                  </a:cubicBezTo>
                  <a:lnTo>
                    <a:pt x="1239" y="3150"/>
                  </a:lnTo>
                  <a:cubicBezTo>
                    <a:pt x="1616" y="3029"/>
                    <a:pt x="1885" y="2693"/>
                    <a:pt x="1885" y="2302"/>
                  </a:cubicBezTo>
                  <a:cubicBezTo>
                    <a:pt x="1885" y="1817"/>
                    <a:pt x="1468" y="1428"/>
                    <a:pt x="943" y="1428"/>
                  </a:cubicBezTo>
                  <a:cubicBezTo>
                    <a:pt x="754" y="1428"/>
                    <a:pt x="593" y="1293"/>
                    <a:pt x="593" y="1131"/>
                  </a:cubicBezTo>
                  <a:cubicBezTo>
                    <a:pt x="593" y="970"/>
                    <a:pt x="754" y="835"/>
                    <a:pt x="943" y="835"/>
                  </a:cubicBezTo>
                  <a:cubicBezTo>
                    <a:pt x="1145" y="835"/>
                    <a:pt x="1293" y="970"/>
                    <a:pt x="1293" y="1131"/>
                  </a:cubicBezTo>
                  <a:cubicBezTo>
                    <a:pt x="1293" y="1293"/>
                    <a:pt x="1427" y="1428"/>
                    <a:pt x="1589" y="1428"/>
                  </a:cubicBezTo>
                  <a:cubicBezTo>
                    <a:pt x="1750" y="1428"/>
                    <a:pt x="1885" y="1293"/>
                    <a:pt x="1885" y="1131"/>
                  </a:cubicBezTo>
                  <a:cubicBezTo>
                    <a:pt x="1885" y="741"/>
                    <a:pt x="1616" y="405"/>
                    <a:pt x="1239" y="297"/>
                  </a:cubicBezTo>
                  <a:cubicBezTo>
                    <a:pt x="1239" y="135"/>
                    <a:pt x="1104" y="1"/>
                    <a:pt x="9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63"/>
          <p:cNvGrpSpPr/>
          <p:nvPr/>
        </p:nvGrpSpPr>
        <p:grpSpPr>
          <a:xfrm>
            <a:off x="3387466" y="3270902"/>
            <a:ext cx="350577" cy="339050"/>
            <a:chOff x="3254088" y="3734100"/>
            <a:chExt cx="390050" cy="377225"/>
          </a:xfrm>
        </p:grpSpPr>
        <p:sp>
          <p:nvSpPr>
            <p:cNvPr id="2857" name="Google Shape;2857;p63"/>
            <p:cNvSpPr/>
            <p:nvPr/>
          </p:nvSpPr>
          <p:spPr>
            <a:xfrm>
              <a:off x="3254088" y="3734100"/>
              <a:ext cx="390050" cy="377225"/>
            </a:xfrm>
            <a:custGeom>
              <a:avLst/>
              <a:gdLst/>
              <a:ahLst/>
              <a:cxnLst/>
              <a:rect l="l" t="t" r="r" b="b"/>
              <a:pathLst>
                <a:path w="15602" h="15089" extrusionOk="0">
                  <a:moveTo>
                    <a:pt x="5156" y="3270"/>
                  </a:moveTo>
                  <a:cubicBezTo>
                    <a:pt x="5394" y="3270"/>
                    <a:pt x="5632" y="3288"/>
                    <a:pt x="5869" y="3325"/>
                  </a:cubicBezTo>
                  <a:lnTo>
                    <a:pt x="2115" y="7094"/>
                  </a:lnTo>
                  <a:lnTo>
                    <a:pt x="728" y="5707"/>
                  </a:lnTo>
                  <a:lnTo>
                    <a:pt x="1778" y="4671"/>
                  </a:lnTo>
                  <a:cubicBezTo>
                    <a:pt x="2682" y="3767"/>
                    <a:pt x="3909" y="3270"/>
                    <a:pt x="5156" y="3270"/>
                  </a:cubicBezTo>
                  <a:close/>
                  <a:moveTo>
                    <a:pt x="12045" y="594"/>
                  </a:moveTo>
                  <a:cubicBezTo>
                    <a:pt x="12750" y="594"/>
                    <a:pt x="13461" y="712"/>
                    <a:pt x="14148" y="956"/>
                  </a:cubicBezTo>
                  <a:cubicBezTo>
                    <a:pt x="14578" y="2180"/>
                    <a:pt x="14618" y="3486"/>
                    <a:pt x="14282" y="4698"/>
                  </a:cubicBezTo>
                  <a:lnTo>
                    <a:pt x="11860" y="2275"/>
                  </a:lnTo>
                  <a:cubicBezTo>
                    <a:pt x="11806" y="2221"/>
                    <a:pt x="11732" y="2194"/>
                    <a:pt x="11656" y="2194"/>
                  </a:cubicBezTo>
                  <a:cubicBezTo>
                    <a:pt x="11580" y="2194"/>
                    <a:pt x="11503" y="2221"/>
                    <a:pt x="11442" y="2275"/>
                  </a:cubicBezTo>
                  <a:cubicBezTo>
                    <a:pt x="11334" y="2396"/>
                    <a:pt x="11334" y="2584"/>
                    <a:pt x="11442" y="2692"/>
                  </a:cubicBezTo>
                  <a:lnTo>
                    <a:pt x="14067" y="5317"/>
                  </a:lnTo>
                  <a:lnTo>
                    <a:pt x="14080" y="5330"/>
                  </a:lnTo>
                  <a:cubicBezTo>
                    <a:pt x="13771" y="6124"/>
                    <a:pt x="13299" y="6851"/>
                    <a:pt x="12680" y="7470"/>
                  </a:cubicBezTo>
                  <a:lnTo>
                    <a:pt x="11806" y="8345"/>
                  </a:lnTo>
                  <a:cubicBezTo>
                    <a:pt x="11765" y="8372"/>
                    <a:pt x="11752" y="8399"/>
                    <a:pt x="11725" y="8426"/>
                  </a:cubicBezTo>
                  <a:lnTo>
                    <a:pt x="7579" y="12571"/>
                  </a:lnTo>
                  <a:lnTo>
                    <a:pt x="7552" y="12531"/>
                  </a:lnTo>
                  <a:lnTo>
                    <a:pt x="2558" y="7537"/>
                  </a:lnTo>
                  <a:lnTo>
                    <a:pt x="2531" y="7510"/>
                  </a:lnTo>
                  <a:lnTo>
                    <a:pt x="3272" y="6771"/>
                  </a:lnTo>
                  <a:lnTo>
                    <a:pt x="6865" y="10351"/>
                  </a:lnTo>
                  <a:cubicBezTo>
                    <a:pt x="6919" y="10405"/>
                    <a:pt x="6987" y="10432"/>
                    <a:pt x="7068" y="10432"/>
                  </a:cubicBezTo>
                  <a:cubicBezTo>
                    <a:pt x="7149" y="10432"/>
                    <a:pt x="7215" y="10405"/>
                    <a:pt x="7269" y="10351"/>
                  </a:cubicBezTo>
                  <a:cubicBezTo>
                    <a:pt x="7391" y="10229"/>
                    <a:pt x="7391" y="10055"/>
                    <a:pt x="7269" y="9933"/>
                  </a:cubicBezTo>
                  <a:lnTo>
                    <a:pt x="3689" y="6353"/>
                  </a:lnTo>
                  <a:lnTo>
                    <a:pt x="7619" y="2423"/>
                  </a:lnTo>
                  <a:cubicBezTo>
                    <a:pt x="8813" y="1229"/>
                    <a:pt x="10414" y="594"/>
                    <a:pt x="12045" y="594"/>
                  </a:cubicBezTo>
                  <a:close/>
                  <a:moveTo>
                    <a:pt x="2720" y="8547"/>
                  </a:moveTo>
                  <a:lnTo>
                    <a:pt x="6569" y="12397"/>
                  </a:lnTo>
                  <a:lnTo>
                    <a:pt x="5735" y="13231"/>
                  </a:lnTo>
                  <a:lnTo>
                    <a:pt x="1885" y="9382"/>
                  </a:lnTo>
                  <a:lnTo>
                    <a:pt x="2720" y="8547"/>
                  </a:lnTo>
                  <a:close/>
                  <a:moveTo>
                    <a:pt x="2034" y="10364"/>
                  </a:moveTo>
                  <a:lnTo>
                    <a:pt x="4726" y="13056"/>
                  </a:lnTo>
                  <a:lnTo>
                    <a:pt x="769" y="14335"/>
                  </a:lnTo>
                  <a:lnTo>
                    <a:pt x="2034" y="10364"/>
                  </a:lnTo>
                  <a:close/>
                  <a:moveTo>
                    <a:pt x="11792" y="9193"/>
                  </a:moveTo>
                  <a:cubicBezTo>
                    <a:pt x="12021" y="10674"/>
                    <a:pt x="11536" y="12221"/>
                    <a:pt x="10460" y="13285"/>
                  </a:cubicBezTo>
                  <a:lnTo>
                    <a:pt x="9383" y="14362"/>
                  </a:lnTo>
                  <a:lnTo>
                    <a:pt x="7996" y="12989"/>
                  </a:lnTo>
                  <a:lnTo>
                    <a:pt x="11792" y="9193"/>
                  </a:lnTo>
                  <a:close/>
                  <a:moveTo>
                    <a:pt x="12061" y="1"/>
                  </a:moveTo>
                  <a:cubicBezTo>
                    <a:pt x="10269" y="1"/>
                    <a:pt x="8507" y="701"/>
                    <a:pt x="7202" y="2006"/>
                  </a:cubicBezTo>
                  <a:lnTo>
                    <a:pt x="6381" y="2826"/>
                  </a:lnTo>
                  <a:cubicBezTo>
                    <a:pt x="5971" y="2728"/>
                    <a:pt x="5556" y="2681"/>
                    <a:pt x="5143" y="2681"/>
                  </a:cubicBezTo>
                  <a:cubicBezTo>
                    <a:pt x="3740" y="2681"/>
                    <a:pt x="2369" y="3234"/>
                    <a:pt x="1361" y="4253"/>
                  </a:cubicBezTo>
                  <a:lnTo>
                    <a:pt x="96" y="5505"/>
                  </a:lnTo>
                  <a:cubicBezTo>
                    <a:pt x="42" y="5559"/>
                    <a:pt x="15" y="5626"/>
                    <a:pt x="15" y="5707"/>
                  </a:cubicBezTo>
                  <a:cubicBezTo>
                    <a:pt x="15" y="5787"/>
                    <a:pt x="42" y="5868"/>
                    <a:pt x="96" y="5922"/>
                  </a:cubicBezTo>
                  <a:lnTo>
                    <a:pt x="2142" y="7955"/>
                  </a:lnTo>
                  <a:lnTo>
                    <a:pt x="2316" y="8129"/>
                  </a:lnTo>
                  <a:lnTo>
                    <a:pt x="1266" y="9179"/>
                  </a:lnTo>
                  <a:cubicBezTo>
                    <a:pt x="1146" y="9287"/>
                    <a:pt x="1146" y="9475"/>
                    <a:pt x="1266" y="9597"/>
                  </a:cubicBezTo>
                  <a:lnTo>
                    <a:pt x="1562" y="9893"/>
                  </a:lnTo>
                  <a:lnTo>
                    <a:pt x="28" y="14698"/>
                  </a:lnTo>
                  <a:cubicBezTo>
                    <a:pt x="1" y="14805"/>
                    <a:pt x="28" y="14913"/>
                    <a:pt x="109" y="14994"/>
                  </a:cubicBezTo>
                  <a:cubicBezTo>
                    <a:pt x="163" y="15048"/>
                    <a:pt x="230" y="15089"/>
                    <a:pt x="311" y="15089"/>
                  </a:cubicBezTo>
                  <a:cubicBezTo>
                    <a:pt x="338" y="15089"/>
                    <a:pt x="378" y="15075"/>
                    <a:pt x="405" y="15075"/>
                  </a:cubicBezTo>
                  <a:lnTo>
                    <a:pt x="5184" y="13513"/>
                  </a:lnTo>
                  <a:lnTo>
                    <a:pt x="5519" y="13850"/>
                  </a:lnTo>
                  <a:cubicBezTo>
                    <a:pt x="5587" y="13917"/>
                    <a:pt x="5654" y="13944"/>
                    <a:pt x="5735" y="13944"/>
                  </a:cubicBezTo>
                  <a:cubicBezTo>
                    <a:pt x="5803" y="13944"/>
                    <a:pt x="5883" y="13917"/>
                    <a:pt x="5937" y="13850"/>
                  </a:cubicBezTo>
                  <a:lnTo>
                    <a:pt x="6987" y="12800"/>
                  </a:lnTo>
                  <a:lnTo>
                    <a:pt x="7377" y="13190"/>
                  </a:lnTo>
                  <a:lnTo>
                    <a:pt x="9180" y="14994"/>
                  </a:lnTo>
                  <a:cubicBezTo>
                    <a:pt x="9234" y="15048"/>
                    <a:pt x="9315" y="15075"/>
                    <a:pt x="9383" y="15075"/>
                  </a:cubicBezTo>
                  <a:cubicBezTo>
                    <a:pt x="9464" y="15075"/>
                    <a:pt x="9530" y="15048"/>
                    <a:pt x="9598" y="14994"/>
                  </a:cubicBezTo>
                  <a:lnTo>
                    <a:pt x="10876" y="13702"/>
                  </a:lnTo>
                  <a:cubicBezTo>
                    <a:pt x="11522" y="13056"/>
                    <a:pt x="12007" y="12248"/>
                    <a:pt x="12249" y="11360"/>
                  </a:cubicBezTo>
                  <a:cubicBezTo>
                    <a:pt x="12492" y="10485"/>
                    <a:pt x="12506" y="9570"/>
                    <a:pt x="12290" y="8682"/>
                  </a:cubicBezTo>
                  <a:lnTo>
                    <a:pt x="13098" y="7887"/>
                  </a:lnTo>
                  <a:cubicBezTo>
                    <a:pt x="14995" y="5990"/>
                    <a:pt x="15601" y="3136"/>
                    <a:pt x="14659" y="619"/>
                  </a:cubicBezTo>
                  <a:cubicBezTo>
                    <a:pt x="14632" y="538"/>
                    <a:pt x="14564" y="484"/>
                    <a:pt x="14484" y="445"/>
                  </a:cubicBezTo>
                  <a:cubicBezTo>
                    <a:pt x="13697" y="146"/>
                    <a:pt x="12876" y="1"/>
                    <a:pt x="120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3439838" y="3850500"/>
              <a:ext cx="77425" cy="73400"/>
            </a:xfrm>
            <a:custGeom>
              <a:avLst/>
              <a:gdLst/>
              <a:ahLst/>
              <a:cxnLst/>
              <a:rect l="l" t="t" r="r" b="b"/>
              <a:pathLst>
                <a:path w="3097" h="2936" extrusionOk="0">
                  <a:moveTo>
                    <a:pt x="1952" y="1"/>
                  </a:moveTo>
                  <a:cubicBezTo>
                    <a:pt x="1710" y="1"/>
                    <a:pt x="1474" y="90"/>
                    <a:pt x="1293" y="270"/>
                  </a:cubicBezTo>
                  <a:cubicBezTo>
                    <a:pt x="916" y="647"/>
                    <a:pt x="943" y="1280"/>
                    <a:pt x="1334" y="1670"/>
                  </a:cubicBezTo>
                  <a:cubicBezTo>
                    <a:pt x="1508" y="1845"/>
                    <a:pt x="1535" y="2101"/>
                    <a:pt x="1388" y="2249"/>
                  </a:cubicBezTo>
                  <a:cubicBezTo>
                    <a:pt x="1321" y="2315"/>
                    <a:pt x="1234" y="2346"/>
                    <a:pt x="1142" y="2346"/>
                  </a:cubicBezTo>
                  <a:cubicBezTo>
                    <a:pt x="1027" y="2346"/>
                    <a:pt x="906" y="2298"/>
                    <a:pt x="808" y="2208"/>
                  </a:cubicBezTo>
                  <a:cubicBezTo>
                    <a:pt x="647" y="2034"/>
                    <a:pt x="620" y="1777"/>
                    <a:pt x="768" y="1630"/>
                  </a:cubicBezTo>
                  <a:cubicBezTo>
                    <a:pt x="876" y="1508"/>
                    <a:pt x="876" y="1334"/>
                    <a:pt x="768" y="1212"/>
                  </a:cubicBezTo>
                  <a:cubicBezTo>
                    <a:pt x="708" y="1152"/>
                    <a:pt x="630" y="1122"/>
                    <a:pt x="554" y="1122"/>
                  </a:cubicBezTo>
                  <a:cubicBezTo>
                    <a:pt x="479" y="1122"/>
                    <a:pt x="405" y="1152"/>
                    <a:pt x="351" y="1212"/>
                  </a:cubicBezTo>
                  <a:cubicBezTo>
                    <a:pt x="42" y="1522"/>
                    <a:pt x="1" y="1993"/>
                    <a:pt x="216" y="2384"/>
                  </a:cubicBezTo>
                  <a:lnTo>
                    <a:pt x="203" y="2397"/>
                  </a:lnTo>
                  <a:cubicBezTo>
                    <a:pt x="81" y="2518"/>
                    <a:pt x="81" y="2707"/>
                    <a:pt x="203" y="2814"/>
                  </a:cubicBezTo>
                  <a:cubicBezTo>
                    <a:pt x="257" y="2868"/>
                    <a:pt x="338" y="2895"/>
                    <a:pt x="405" y="2895"/>
                  </a:cubicBezTo>
                  <a:cubicBezTo>
                    <a:pt x="485" y="2895"/>
                    <a:pt x="553" y="2868"/>
                    <a:pt x="620" y="2814"/>
                  </a:cubicBezTo>
                  <a:lnTo>
                    <a:pt x="634" y="2800"/>
                  </a:lnTo>
                  <a:cubicBezTo>
                    <a:pt x="795" y="2895"/>
                    <a:pt x="970" y="2935"/>
                    <a:pt x="1145" y="2935"/>
                  </a:cubicBezTo>
                  <a:cubicBezTo>
                    <a:pt x="1388" y="2935"/>
                    <a:pt x="1630" y="2841"/>
                    <a:pt x="1804" y="2666"/>
                  </a:cubicBezTo>
                  <a:cubicBezTo>
                    <a:pt x="2181" y="2289"/>
                    <a:pt x="2154" y="1657"/>
                    <a:pt x="1750" y="1266"/>
                  </a:cubicBezTo>
                  <a:cubicBezTo>
                    <a:pt x="1589" y="1092"/>
                    <a:pt x="1562" y="835"/>
                    <a:pt x="1711" y="688"/>
                  </a:cubicBezTo>
                  <a:cubicBezTo>
                    <a:pt x="1777" y="621"/>
                    <a:pt x="1864" y="590"/>
                    <a:pt x="1955" y="590"/>
                  </a:cubicBezTo>
                  <a:cubicBezTo>
                    <a:pt x="2068" y="590"/>
                    <a:pt x="2187" y="638"/>
                    <a:pt x="2276" y="728"/>
                  </a:cubicBezTo>
                  <a:cubicBezTo>
                    <a:pt x="2450" y="903"/>
                    <a:pt x="2477" y="1158"/>
                    <a:pt x="2330" y="1307"/>
                  </a:cubicBezTo>
                  <a:cubicBezTo>
                    <a:pt x="2208" y="1428"/>
                    <a:pt x="2208" y="1616"/>
                    <a:pt x="2330" y="1724"/>
                  </a:cubicBezTo>
                  <a:cubicBezTo>
                    <a:pt x="2384" y="1777"/>
                    <a:pt x="2464" y="1804"/>
                    <a:pt x="2531" y="1804"/>
                  </a:cubicBezTo>
                  <a:cubicBezTo>
                    <a:pt x="2612" y="1804"/>
                    <a:pt x="2693" y="1777"/>
                    <a:pt x="2747" y="1724"/>
                  </a:cubicBezTo>
                  <a:cubicBezTo>
                    <a:pt x="3057" y="1415"/>
                    <a:pt x="3096" y="943"/>
                    <a:pt x="2881" y="553"/>
                  </a:cubicBezTo>
                  <a:lnTo>
                    <a:pt x="2908" y="526"/>
                  </a:lnTo>
                  <a:cubicBezTo>
                    <a:pt x="3030" y="405"/>
                    <a:pt x="3030" y="216"/>
                    <a:pt x="2908" y="109"/>
                  </a:cubicBezTo>
                  <a:cubicBezTo>
                    <a:pt x="2854" y="48"/>
                    <a:pt x="2780" y="18"/>
                    <a:pt x="2705" y="18"/>
                  </a:cubicBezTo>
                  <a:cubicBezTo>
                    <a:pt x="2629" y="18"/>
                    <a:pt x="2552" y="48"/>
                    <a:pt x="2491" y="109"/>
                  </a:cubicBezTo>
                  <a:lnTo>
                    <a:pt x="2464" y="135"/>
                  </a:lnTo>
                  <a:cubicBezTo>
                    <a:pt x="2302" y="46"/>
                    <a:pt x="2125" y="1"/>
                    <a:pt x="1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3407538" y="3822175"/>
              <a:ext cx="142375" cy="129650"/>
            </a:xfrm>
            <a:custGeom>
              <a:avLst/>
              <a:gdLst/>
              <a:ahLst/>
              <a:cxnLst/>
              <a:rect l="l" t="t" r="r" b="b"/>
              <a:pathLst>
                <a:path w="5695" h="5186" extrusionOk="0">
                  <a:moveTo>
                    <a:pt x="2841" y="595"/>
                  </a:moveTo>
                  <a:cubicBezTo>
                    <a:pt x="3353" y="595"/>
                    <a:pt x="3877" y="784"/>
                    <a:pt x="4268" y="1175"/>
                  </a:cubicBezTo>
                  <a:cubicBezTo>
                    <a:pt x="5049" y="1955"/>
                    <a:pt x="5049" y="3234"/>
                    <a:pt x="4268" y="4014"/>
                  </a:cubicBezTo>
                  <a:cubicBezTo>
                    <a:pt x="3878" y="4405"/>
                    <a:pt x="3363" y="4600"/>
                    <a:pt x="2848" y="4600"/>
                  </a:cubicBezTo>
                  <a:cubicBezTo>
                    <a:pt x="2333" y="4600"/>
                    <a:pt x="1818" y="4405"/>
                    <a:pt x="1427" y="4014"/>
                  </a:cubicBezTo>
                  <a:cubicBezTo>
                    <a:pt x="647" y="3234"/>
                    <a:pt x="647" y="1955"/>
                    <a:pt x="1427" y="1175"/>
                  </a:cubicBezTo>
                  <a:cubicBezTo>
                    <a:pt x="1818" y="784"/>
                    <a:pt x="2330" y="595"/>
                    <a:pt x="2841" y="595"/>
                  </a:cubicBezTo>
                  <a:close/>
                  <a:moveTo>
                    <a:pt x="2842" y="0"/>
                  </a:moveTo>
                  <a:cubicBezTo>
                    <a:pt x="2178" y="0"/>
                    <a:pt x="1515" y="252"/>
                    <a:pt x="1011" y="757"/>
                  </a:cubicBezTo>
                  <a:cubicBezTo>
                    <a:pt x="1" y="1767"/>
                    <a:pt x="1" y="3422"/>
                    <a:pt x="1011" y="4432"/>
                  </a:cubicBezTo>
                  <a:cubicBezTo>
                    <a:pt x="1522" y="4929"/>
                    <a:pt x="2181" y="5186"/>
                    <a:pt x="2841" y="5186"/>
                  </a:cubicBezTo>
                  <a:cubicBezTo>
                    <a:pt x="3514" y="5186"/>
                    <a:pt x="4173" y="4929"/>
                    <a:pt x="4685" y="4432"/>
                  </a:cubicBezTo>
                  <a:cubicBezTo>
                    <a:pt x="5695" y="3422"/>
                    <a:pt x="5695" y="1767"/>
                    <a:pt x="4685" y="757"/>
                  </a:cubicBezTo>
                  <a:cubicBezTo>
                    <a:pt x="4173" y="252"/>
                    <a:pt x="3507" y="0"/>
                    <a:pt x="2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3519263" y="3770100"/>
              <a:ext cx="14500" cy="14475"/>
            </a:xfrm>
            <a:custGeom>
              <a:avLst/>
              <a:gdLst/>
              <a:ahLst/>
              <a:cxnLst/>
              <a:rect l="l" t="t" r="r" b="b"/>
              <a:pathLst>
                <a:path w="580" h="579" extrusionOk="0">
                  <a:moveTo>
                    <a:pt x="283" y="1"/>
                  </a:moveTo>
                  <a:cubicBezTo>
                    <a:pt x="216" y="1"/>
                    <a:pt x="135" y="27"/>
                    <a:pt x="81" y="81"/>
                  </a:cubicBezTo>
                  <a:cubicBezTo>
                    <a:pt x="27" y="135"/>
                    <a:pt x="0" y="216"/>
                    <a:pt x="0" y="283"/>
                  </a:cubicBezTo>
                  <a:cubicBezTo>
                    <a:pt x="0" y="363"/>
                    <a:pt x="27" y="444"/>
                    <a:pt x="81" y="498"/>
                  </a:cubicBezTo>
                  <a:cubicBezTo>
                    <a:pt x="135" y="552"/>
                    <a:pt x="216" y="579"/>
                    <a:pt x="283" y="579"/>
                  </a:cubicBezTo>
                  <a:cubicBezTo>
                    <a:pt x="364" y="579"/>
                    <a:pt x="445" y="552"/>
                    <a:pt x="499" y="498"/>
                  </a:cubicBezTo>
                  <a:cubicBezTo>
                    <a:pt x="553" y="444"/>
                    <a:pt x="580" y="363"/>
                    <a:pt x="580" y="283"/>
                  </a:cubicBezTo>
                  <a:cubicBezTo>
                    <a:pt x="580" y="216"/>
                    <a:pt x="553" y="135"/>
                    <a:pt x="499" y="81"/>
                  </a:cubicBezTo>
                  <a:cubicBezTo>
                    <a:pt x="445" y="27"/>
                    <a:pt x="364" y="1"/>
                    <a:pt x="2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3441863" y="3998925"/>
              <a:ext cx="14825" cy="14825"/>
            </a:xfrm>
            <a:custGeom>
              <a:avLst/>
              <a:gdLst/>
              <a:ahLst/>
              <a:cxnLst/>
              <a:rect l="l" t="t" r="r" b="b"/>
              <a:pathLst>
                <a:path w="593" h="593" extrusionOk="0">
                  <a:moveTo>
                    <a:pt x="297" y="0"/>
                  </a:moveTo>
                  <a:cubicBezTo>
                    <a:pt x="216" y="0"/>
                    <a:pt x="149" y="27"/>
                    <a:pt x="95" y="81"/>
                  </a:cubicBezTo>
                  <a:cubicBezTo>
                    <a:pt x="41" y="135"/>
                    <a:pt x="0" y="215"/>
                    <a:pt x="0" y="296"/>
                  </a:cubicBezTo>
                  <a:cubicBezTo>
                    <a:pt x="0" y="377"/>
                    <a:pt x="41" y="444"/>
                    <a:pt x="95" y="498"/>
                  </a:cubicBezTo>
                  <a:cubicBezTo>
                    <a:pt x="149" y="551"/>
                    <a:pt x="216" y="592"/>
                    <a:pt x="297" y="592"/>
                  </a:cubicBezTo>
                  <a:cubicBezTo>
                    <a:pt x="377" y="592"/>
                    <a:pt x="458" y="551"/>
                    <a:pt x="512" y="498"/>
                  </a:cubicBezTo>
                  <a:cubicBezTo>
                    <a:pt x="566" y="444"/>
                    <a:pt x="593" y="377"/>
                    <a:pt x="593" y="296"/>
                  </a:cubicBezTo>
                  <a:cubicBezTo>
                    <a:pt x="593" y="215"/>
                    <a:pt x="566" y="135"/>
                    <a:pt x="512" y="81"/>
                  </a:cubicBezTo>
                  <a:cubicBezTo>
                    <a:pt x="458" y="27"/>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3"/>
          <p:cNvGrpSpPr/>
          <p:nvPr/>
        </p:nvGrpSpPr>
        <p:grpSpPr>
          <a:xfrm>
            <a:off x="4062510" y="3288743"/>
            <a:ext cx="339679" cy="303345"/>
            <a:chOff x="4005138" y="3753950"/>
            <a:chExt cx="377925" cy="337500"/>
          </a:xfrm>
        </p:grpSpPr>
        <p:sp>
          <p:nvSpPr>
            <p:cNvPr id="2863" name="Google Shape;2863;p63"/>
            <p:cNvSpPr/>
            <p:nvPr/>
          </p:nvSpPr>
          <p:spPr>
            <a:xfrm>
              <a:off x="4005138" y="3864325"/>
              <a:ext cx="377925" cy="227125"/>
            </a:xfrm>
            <a:custGeom>
              <a:avLst/>
              <a:gdLst/>
              <a:ahLst/>
              <a:cxnLst/>
              <a:rect l="l" t="t" r="r" b="b"/>
              <a:pathLst>
                <a:path w="15117" h="9085" extrusionOk="0">
                  <a:moveTo>
                    <a:pt x="8845" y="592"/>
                  </a:moveTo>
                  <a:cubicBezTo>
                    <a:pt x="8979" y="592"/>
                    <a:pt x="9100" y="686"/>
                    <a:pt x="9141" y="821"/>
                  </a:cubicBezTo>
                  <a:lnTo>
                    <a:pt x="9611" y="2840"/>
                  </a:lnTo>
                  <a:lnTo>
                    <a:pt x="5519" y="2840"/>
                  </a:lnTo>
                  <a:lnTo>
                    <a:pt x="5991" y="821"/>
                  </a:lnTo>
                  <a:cubicBezTo>
                    <a:pt x="6031" y="686"/>
                    <a:pt x="6139" y="592"/>
                    <a:pt x="6287" y="592"/>
                  </a:cubicBezTo>
                  <a:close/>
                  <a:moveTo>
                    <a:pt x="7861" y="3419"/>
                  </a:moveTo>
                  <a:cubicBezTo>
                    <a:pt x="7849" y="3459"/>
                    <a:pt x="7835" y="3486"/>
                    <a:pt x="7835" y="3513"/>
                  </a:cubicBezTo>
                  <a:lnTo>
                    <a:pt x="7565" y="4670"/>
                  </a:lnTo>
                  <a:lnTo>
                    <a:pt x="7283" y="3513"/>
                  </a:lnTo>
                  <a:cubicBezTo>
                    <a:pt x="7283" y="3486"/>
                    <a:pt x="7269" y="3459"/>
                    <a:pt x="7256" y="3419"/>
                  </a:cubicBezTo>
                  <a:close/>
                  <a:moveTo>
                    <a:pt x="6422" y="3419"/>
                  </a:moveTo>
                  <a:cubicBezTo>
                    <a:pt x="6569" y="3419"/>
                    <a:pt x="6677" y="3513"/>
                    <a:pt x="6718" y="3647"/>
                  </a:cubicBezTo>
                  <a:lnTo>
                    <a:pt x="7188" y="5666"/>
                  </a:lnTo>
                  <a:lnTo>
                    <a:pt x="3097" y="5666"/>
                  </a:lnTo>
                  <a:lnTo>
                    <a:pt x="3568" y="3647"/>
                  </a:lnTo>
                  <a:cubicBezTo>
                    <a:pt x="3608" y="3513"/>
                    <a:pt x="3716" y="3419"/>
                    <a:pt x="3864" y="3419"/>
                  </a:cubicBezTo>
                  <a:close/>
                  <a:moveTo>
                    <a:pt x="11267" y="3419"/>
                  </a:moveTo>
                  <a:cubicBezTo>
                    <a:pt x="11402" y="3419"/>
                    <a:pt x="11510" y="3513"/>
                    <a:pt x="11549" y="3647"/>
                  </a:cubicBezTo>
                  <a:lnTo>
                    <a:pt x="12021" y="5666"/>
                  </a:lnTo>
                  <a:lnTo>
                    <a:pt x="7929" y="5666"/>
                  </a:lnTo>
                  <a:lnTo>
                    <a:pt x="8400" y="3647"/>
                  </a:lnTo>
                  <a:cubicBezTo>
                    <a:pt x="8441" y="3513"/>
                    <a:pt x="8561" y="3419"/>
                    <a:pt x="8696" y="3419"/>
                  </a:cubicBezTo>
                  <a:close/>
                  <a:moveTo>
                    <a:pt x="10271" y="6245"/>
                  </a:moveTo>
                  <a:cubicBezTo>
                    <a:pt x="10271" y="6285"/>
                    <a:pt x="10257" y="6312"/>
                    <a:pt x="10244" y="6339"/>
                  </a:cubicBezTo>
                  <a:lnTo>
                    <a:pt x="9975" y="7497"/>
                  </a:lnTo>
                  <a:lnTo>
                    <a:pt x="9706" y="6339"/>
                  </a:lnTo>
                  <a:cubicBezTo>
                    <a:pt x="9706" y="6312"/>
                    <a:pt x="9692" y="6285"/>
                    <a:pt x="9679" y="6245"/>
                  </a:cubicBezTo>
                  <a:close/>
                  <a:moveTo>
                    <a:pt x="5453" y="6245"/>
                  </a:moveTo>
                  <a:cubicBezTo>
                    <a:pt x="5439" y="6285"/>
                    <a:pt x="5426" y="6312"/>
                    <a:pt x="5426" y="6339"/>
                  </a:cubicBezTo>
                  <a:lnTo>
                    <a:pt x="5143" y="7511"/>
                  </a:lnTo>
                  <a:lnTo>
                    <a:pt x="4873" y="6339"/>
                  </a:lnTo>
                  <a:cubicBezTo>
                    <a:pt x="4860" y="6312"/>
                    <a:pt x="4860" y="6285"/>
                    <a:pt x="4846" y="6245"/>
                  </a:cubicBezTo>
                  <a:close/>
                  <a:moveTo>
                    <a:pt x="4012" y="6245"/>
                  </a:moveTo>
                  <a:cubicBezTo>
                    <a:pt x="4147" y="6245"/>
                    <a:pt x="4268" y="6339"/>
                    <a:pt x="4295" y="6474"/>
                  </a:cubicBezTo>
                  <a:lnTo>
                    <a:pt x="4766" y="8493"/>
                  </a:lnTo>
                  <a:lnTo>
                    <a:pt x="688" y="8493"/>
                  </a:lnTo>
                  <a:lnTo>
                    <a:pt x="823" y="7900"/>
                  </a:lnTo>
                  <a:lnTo>
                    <a:pt x="2276" y="7900"/>
                  </a:lnTo>
                  <a:cubicBezTo>
                    <a:pt x="2438" y="7900"/>
                    <a:pt x="2572" y="7766"/>
                    <a:pt x="2572" y="7604"/>
                  </a:cubicBezTo>
                  <a:cubicBezTo>
                    <a:pt x="2572" y="7443"/>
                    <a:pt x="2438" y="7308"/>
                    <a:pt x="2276" y="7308"/>
                  </a:cubicBezTo>
                  <a:lnTo>
                    <a:pt x="957" y="7308"/>
                  </a:lnTo>
                  <a:lnTo>
                    <a:pt x="1159" y="6474"/>
                  </a:lnTo>
                  <a:cubicBezTo>
                    <a:pt x="1185" y="6339"/>
                    <a:pt x="1307" y="6245"/>
                    <a:pt x="1442" y="6245"/>
                  </a:cubicBezTo>
                  <a:close/>
                  <a:moveTo>
                    <a:pt x="8845" y="6245"/>
                  </a:moveTo>
                  <a:cubicBezTo>
                    <a:pt x="8979" y="6245"/>
                    <a:pt x="9100" y="6339"/>
                    <a:pt x="9127" y="6474"/>
                  </a:cubicBezTo>
                  <a:lnTo>
                    <a:pt x="9611" y="8493"/>
                  </a:lnTo>
                  <a:lnTo>
                    <a:pt x="5519" y="8493"/>
                  </a:lnTo>
                  <a:lnTo>
                    <a:pt x="5991" y="6474"/>
                  </a:lnTo>
                  <a:cubicBezTo>
                    <a:pt x="6018" y="6339"/>
                    <a:pt x="6139" y="6245"/>
                    <a:pt x="6273" y="6245"/>
                  </a:cubicBezTo>
                  <a:close/>
                  <a:moveTo>
                    <a:pt x="13676" y="6245"/>
                  </a:moveTo>
                  <a:cubicBezTo>
                    <a:pt x="13811" y="6245"/>
                    <a:pt x="13932" y="6339"/>
                    <a:pt x="13959" y="6474"/>
                  </a:cubicBezTo>
                  <a:lnTo>
                    <a:pt x="14430" y="8493"/>
                  </a:lnTo>
                  <a:lnTo>
                    <a:pt x="10352" y="8493"/>
                  </a:lnTo>
                  <a:lnTo>
                    <a:pt x="10823" y="6474"/>
                  </a:lnTo>
                  <a:cubicBezTo>
                    <a:pt x="10849" y="6339"/>
                    <a:pt x="10971" y="6245"/>
                    <a:pt x="11106" y="6245"/>
                  </a:cubicBezTo>
                  <a:close/>
                  <a:moveTo>
                    <a:pt x="6287" y="0"/>
                  </a:moveTo>
                  <a:cubicBezTo>
                    <a:pt x="5869" y="0"/>
                    <a:pt x="5519" y="282"/>
                    <a:pt x="5426" y="686"/>
                  </a:cubicBezTo>
                  <a:lnTo>
                    <a:pt x="4914" y="2840"/>
                  </a:lnTo>
                  <a:lnTo>
                    <a:pt x="3864" y="2840"/>
                  </a:lnTo>
                  <a:cubicBezTo>
                    <a:pt x="3447" y="2840"/>
                    <a:pt x="3097" y="3109"/>
                    <a:pt x="3003" y="3513"/>
                  </a:cubicBezTo>
                  <a:lnTo>
                    <a:pt x="2492" y="5666"/>
                  </a:lnTo>
                  <a:lnTo>
                    <a:pt x="1442" y="5666"/>
                  </a:lnTo>
                  <a:cubicBezTo>
                    <a:pt x="1038" y="5666"/>
                    <a:pt x="674" y="5949"/>
                    <a:pt x="580" y="6339"/>
                  </a:cubicBezTo>
                  <a:lnTo>
                    <a:pt x="28" y="8722"/>
                  </a:lnTo>
                  <a:cubicBezTo>
                    <a:pt x="1" y="8803"/>
                    <a:pt x="28" y="8896"/>
                    <a:pt x="82" y="8964"/>
                  </a:cubicBezTo>
                  <a:cubicBezTo>
                    <a:pt x="136" y="9045"/>
                    <a:pt x="230" y="9085"/>
                    <a:pt x="311" y="9085"/>
                  </a:cubicBezTo>
                  <a:lnTo>
                    <a:pt x="14807" y="9085"/>
                  </a:lnTo>
                  <a:cubicBezTo>
                    <a:pt x="14901" y="9085"/>
                    <a:pt x="14982" y="9045"/>
                    <a:pt x="15036" y="8964"/>
                  </a:cubicBezTo>
                  <a:cubicBezTo>
                    <a:pt x="15090" y="8896"/>
                    <a:pt x="15117" y="8803"/>
                    <a:pt x="15090" y="8722"/>
                  </a:cubicBezTo>
                  <a:lnTo>
                    <a:pt x="14537" y="6339"/>
                  </a:lnTo>
                  <a:cubicBezTo>
                    <a:pt x="14444" y="5949"/>
                    <a:pt x="14094" y="5666"/>
                    <a:pt x="13676" y="5666"/>
                  </a:cubicBezTo>
                  <a:lnTo>
                    <a:pt x="12626" y="5666"/>
                  </a:lnTo>
                  <a:lnTo>
                    <a:pt x="12115" y="3513"/>
                  </a:lnTo>
                  <a:cubicBezTo>
                    <a:pt x="12021" y="3109"/>
                    <a:pt x="11671" y="2840"/>
                    <a:pt x="11267" y="2840"/>
                  </a:cubicBezTo>
                  <a:lnTo>
                    <a:pt x="10217" y="2840"/>
                  </a:lnTo>
                  <a:lnTo>
                    <a:pt x="9706" y="686"/>
                  </a:lnTo>
                  <a:cubicBezTo>
                    <a:pt x="9611" y="282"/>
                    <a:pt x="9261" y="0"/>
                    <a:pt x="8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4186863" y="3780525"/>
              <a:ext cx="14500" cy="43450"/>
            </a:xfrm>
            <a:custGeom>
              <a:avLst/>
              <a:gdLst/>
              <a:ahLst/>
              <a:cxnLst/>
              <a:rect l="l" t="t" r="r" b="b"/>
              <a:pathLst>
                <a:path w="580" h="1738" extrusionOk="0">
                  <a:moveTo>
                    <a:pt x="296" y="0"/>
                  </a:moveTo>
                  <a:cubicBezTo>
                    <a:pt x="135" y="0"/>
                    <a:pt x="0" y="135"/>
                    <a:pt x="0" y="296"/>
                  </a:cubicBezTo>
                  <a:lnTo>
                    <a:pt x="0" y="1441"/>
                  </a:lnTo>
                  <a:cubicBezTo>
                    <a:pt x="0" y="1602"/>
                    <a:pt x="135" y="1737"/>
                    <a:pt x="296" y="1737"/>
                  </a:cubicBezTo>
                  <a:cubicBezTo>
                    <a:pt x="458" y="1737"/>
                    <a:pt x="580" y="1602"/>
                    <a:pt x="580" y="1441"/>
                  </a:cubicBezTo>
                  <a:lnTo>
                    <a:pt x="580" y="296"/>
                  </a:lnTo>
                  <a:cubicBezTo>
                    <a:pt x="580"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4186863" y="3753950"/>
              <a:ext cx="14500" cy="14825"/>
            </a:xfrm>
            <a:custGeom>
              <a:avLst/>
              <a:gdLst/>
              <a:ahLst/>
              <a:cxnLst/>
              <a:rect l="l" t="t" r="r" b="b"/>
              <a:pathLst>
                <a:path w="580" h="593" extrusionOk="0">
                  <a:moveTo>
                    <a:pt x="296" y="0"/>
                  </a:moveTo>
                  <a:cubicBezTo>
                    <a:pt x="216" y="0"/>
                    <a:pt x="135" y="27"/>
                    <a:pt x="81" y="94"/>
                  </a:cubicBezTo>
                  <a:cubicBezTo>
                    <a:pt x="27" y="148"/>
                    <a:pt x="0" y="216"/>
                    <a:pt x="0" y="297"/>
                  </a:cubicBezTo>
                  <a:cubicBezTo>
                    <a:pt x="0" y="377"/>
                    <a:pt x="27" y="444"/>
                    <a:pt x="81" y="498"/>
                  </a:cubicBezTo>
                  <a:cubicBezTo>
                    <a:pt x="135" y="566"/>
                    <a:pt x="216" y="593"/>
                    <a:pt x="296" y="593"/>
                  </a:cubicBezTo>
                  <a:cubicBezTo>
                    <a:pt x="364" y="593"/>
                    <a:pt x="445" y="566"/>
                    <a:pt x="499" y="498"/>
                  </a:cubicBezTo>
                  <a:cubicBezTo>
                    <a:pt x="553" y="444"/>
                    <a:pt x="580" y="377"/>
                    <a:pt x="580" y="297"/>
                  </a:cubicBezTo>
                  <a:cubicBezTo>
                    <a:pt x="580" y="216"/>
                    <a:pt x="553" y="148"/>
                    <a:pt x="499" y="94"/>
                  </a:cubicBezTo>
                  <a:cubicBezTo>
                    <a:pt x="445" y="27"/>
                    <a:pt x="364"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4234313" y="3791950"/>
              <a:ext cx="38700" cy="37400"/>
            </a:xfrm>
            <a:custGeom>
              <a:avLst/>
              <a:gdLst/>
              <a:ahLst/>
              <a:cxnLst/>
              <a:rect l="l" t="t" r="r" b="b"/>
              <a:pathLst>
                <a:path w="1548" h="1496" extrusionOk="0">
                  <a:moveTo>
                    <a:pt x="1227" y="1"/>
                  </a:moveTo>
                  <a:cubicBezTo>
                    <a:pt x="1151" y="1"/>
                    <a:pt x="1077" y="28"/>
                    <a:pt x="1024" y="82"/>
                  </a:cubicBezTo>
                  <a:lnTo>
                    <a:pt x="121" y="984"/>
                  </a:lnTo>
                  <a:cubicBezTo>
                    <a:pt x="1" y="1105"/>
                    <a:pt x="1" y="1293"/>
                    <a:pt x="121" y="1401"/>
                  </a:cubicBezTo>
                  <a:cubicBezTo>
                    <a:pt x="175" y="1454"/>
                    <a:pt x="256" y="1495"/>
                    <a:pt x="324" y="1495"/>
                  </a:cubicBezTo>
                  <a:cubicBezTo>
                    <a:pt x="404" y="1495"/>
                    <a:pt x="485" y="1454"/>
                    <a:pt x="539" y="1401"/>
                  </a:cubicBezTo>
                  <a:lnTo>
                    <a:pt x="1440" y="499"/>
                  </a:lnTo>
                  <a:cubicBezTo>
                    <a:pt x="1548" y="392"/>
                    <a:pt x="1548" y="203"/>
                    <a:pt x="1440" y="82"/>
                  </a:cubicBezTo>
                  <a:cubicBezTo>
                    <a:pt x="1380" y="28"/>
                    <a:pt x="1303" y="1"/>
                    <a:pt x="1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4115188" y="3791950"/>
              <a:ext cx="38725" cy="37050"/>
            </a:xfrm>
            <a:custGeom>
              <a:avLst/>
              <a:gdLst/>
              <a:ahLst/>
              <a:cxnLst/>
              <a:rect l="l" t="t" r="r" b="b"/>
              <a:pathLst>
                <a:path w="1549" h="1482" extrusionOk="0">
                  <a:moveTo>
                    <a:pt x="325" y="1"/>
                  </a:moveTo>
                  <a:cubicBezTo>
                    <a:pt x="249" y="1"/>
                    <a:pt x="175" y="28"/>
                    <a:pt x="121" y="82"/>
                  </a:cubicBezTo>
                  <a:cubicBezTo>
                    <a:pt x="1" y="203"/>
                    <a:pt x="1" y="392"/>
                    <a:pt x="121" y="499"/>
                  </a:cubicBezTo>
                  <a:lnTo>
                    <a:pt x="1010" y="1401"/>
                  </a:lnTo>
                  <a:cubicBezTo>
                    <a:pt x="1078" y="1454"/>
                    <a:pt x="1144" y="1481"/>
                    <a:pt x="1225" y="1481"/>
                  </a:cubicBezTo>
                  <a:cubicBezTo>
                    <a:pt x="1293" y="1481"/>
                    <a:pt x="1374" y="1454"/>
                    <a:pt x="1428" y="1401"/>
                  </a:cubicBezTo>
                  <a:cubicBezTo>
                    <a:pt x="1548" y="1280"/>
                    <a:pt x="1548" y="1105"/>
                    <a:pt x="1428" y="984"/>
                  </a:cubicBezTo>
                  <a:lnTo>
                    <a:pt x="539" y="82"/>
                  </a:lnTo>
                  <a:cubicBezTo>
                    <a:pt x="478" y="28"/>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4085913" y="4047025"/>
              <a:ext cx="14500" cy="14825"/>
            </a:xfrm>
            <a:custGeom>
              <a:avLst/>
              <a:gdLst/>
              <a:ahLst/>
              <a:cxnLst/>
              <a:rect l="l" t="t" r="r" b="b"/>
              <a:pathLst>
                <a:path w="580" h="593" extrusionOk="0">
                  <a:moveTo>
                    <a:pt x="284" y="0"/>
                  </a:moveTo>
                  <a:cubicBezTo>
                    <a:pt x="216" y="0"/>
                    <a:pt x="135" y="41"/>
                    <a:pt x="81" y="95"/>
                  </a:cubicBezTo>
                  <a:cubicBezTo>
                    <a:pt x="27" y="149"/>
                    <a:pt x="0" y="216"/>
                    <a:pt x="0" y="296"/>
                  </a:cubicBezTo>
                  <a:cubicBezTo>
                    <a:pt x="0" y="377"/>
                    <a:pt x="27" y="458"/>
                    <a:pt x="81" y="512"/>
                  </a:cubicBezTo>
                  <a:cubicBezTo>
                    <a:pt x="135" y="566"/>
                    <a:pt x="216" y="592"/>
                    <a:pt x="284" y="592"/>
                  </a:cubicBezTo>
                  <a:cubicBezTo>
                    <a:pt x="364" y="592"/>
                    <a:pt x="445" y="566"/>
                    <a:pt x="499" y="512"/>
                  </a:cubicBezTo>
                  <a:cubicBezTo>
                    <a:pt x="553" y="458"/>
                    <a:pt x="580" y="377"/>
                    <a:pt x="580" y="296"/>
                  </a:cubicBezTo>
                  <a:cubicBezTo>
                    <a:pt x="580" y="216"/>
                    <a:pt x="553" y="149"/>
                    <a:pt x="499" y="95"/>
                  </a:cubicBezTo>
                  <a:cubicBezTo>
                    <a:pt x="445" y="41"/>
                    <a:pt x="364"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9" name="Google Shape;2869;p63"/>
          <p:cNvGrpSpPr/>
          <p:nvPr/>
        </p:nvGrpSpPr>
        <p:grpSpPr>
          <a:xfrm>
            <a:off x="4795032" y="3270880"/>
            <a:ext cx="225037" cy="339072"/>
            <a:chOff x="4820138" y="3734075"/>
            <a:chExt cx="250375" cy="377250"/>
          </a:xfrm>
        </p:grpSpPr>
        <p:sp>
          <p:nvSpPr>
            <p:cNvPr id="2870" name="Google Shape;2870;p63"/>
            <p:cNvSpPr/>
            <p:nvPr/>
          </p:nvSpPr>
          <p:spPr>
            <a:xfrm>
              <a:off x="5021363" y="3817300"/>
              <a:ext cx="16175" cy="15050"/>
            </a:xfrm>
            <a:custGeom>
              <a:avLst/>
              <a:gdLst/>
              <a:ahLst/>
              <a:cxnLst/>
              <a:rect l="l" t="t" r="r" b="b"/>
              <a:pathLst>
                <a:path w="647" h="602" extrusionOk="0">
                  <a:moveTo>
                    <a:pt x="324" y="0"/>
                  </a:moveTo>
                  <a:cubicBezTo>
                    <a:pt x="250" y="0"/>
                    <a:pt x="176" y="30"/>
                    <a:pt x="122" y="91"/>
                  </a:cubicBezTo>
                  <a:cubicBezTo>
                    <a:pt x="0" y="198"/>
                    <a:pt x="0" y="387"/>
                    <a:pt x="108" y="508"/>
                  </a:cubicBezTo>
                  <a:cubicBezTo>
                    <a:pt x="176" y="562"/>
                    <a:pt x="242" y="602"/>
                    <a:pt x="323" y="602"/>
                  </a:cubicBezTo>
                  <a:cubicBezTo>
                    <a:pt x="404" y="602"/>
                    <a:pt x="472" y="562"/>
                    <a:pt x="526" y="508"/>
                  </a:cubicBezTo>
                  <a:cubicBezTo>
                    <a:pt x="646" y="401"/>
                    <a:pt x="646" y="212"/>
                    <a:pt x="539" y="91"/>
                  </a:cubicBezTo>
                  <a:lnTo>
                    <a:pt x="526" y="91"/>
                  </a:lnTo>
                  <a:cubicBezTo>
                    <a:pt x="472" y="30"/>
                    <a:pt x="398" y="0"/>
                    <a:pt x="3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4820138" y="3782200"/>
              <a:ext cx="250375" cy="329125"/>
            </a:xfrm>
            <a:custGeom>
              <a:avLst/>
              <a:gdLst/>
              <a:ahLst/>
              <a:cxnLst/>
              <a:rect l="l" t="t" r="r" b="b"/>
              <a:pathLst>
                <a:path w="10015" h="13165" extrusionOk="0">
                  <a:moveTo>
                    <a:pt x="6515" y="10701"/>
                  </a:moveTo>
                  <a:lnTo>
                    <a:pt x="6515" y="11872"/>
                  </a:lnTo>
                  <a:cubicBezTo>
                    <a:pt x="6515" y="12262"/>
                    <a:pt x="6206" y="12572"/>
                    <a:pt x="5829" y="12572"/>
                  </a:cubicBezTo>
                  <a:lnTo>
                    <a:pt x="4187" y="12572"/>
                  </a:lnTo>
                  <a:cubicBezTo>
                    <a:pt x="3850" y="12572"/>
                    <a:pt x="3554" y="12316"/>
                    <a:pt x="3500" y="11980"/>
                  </a:cubicBezTo>
                  <a:lnTo>
                    <a:pt x="5303" y="11980"/>
                  </a:lnTo>
                  <a:cubicBezTo>
                    <a:pt x="5465" y="11980"/>
                    <a:pt x="5600" y="11846"/>
                    <a:pt x="5600" y="11684"/>
                  </a:cubicBezTo>
                  <a:cubicBezTo>
                    <a:pt x="5600" y="11522"/>
                    <a:pt x="5465" y="11388"/>
                    <a:pt x="5303" y="11388"/>
                  </a:cubicBezTo>
                  <a:lnTo>
                    <a:pt x="3500" y="11388"/>
                  </a:lnTo>
                  <a:lnTo>
                    <a:pt x="3500" y="10701"/>
                  </a:lnTo>
                  <a:close/>
                  <a:moveTo>
                    <a:pt x="5007" y="1"/>
                  </a:moveTo>
                  <a:cubicBezTo>
                    <a:pt x="3682" y="1"/>
                    <a:pt x="2437" y="511"/>
                    <a:pt x="1481" y="1455"/>
                  </a:cubicBezTo>
                  <a:cubicBezTo>
                    <a:pt x="526" y="2397"/>
                    <a:pt x="0" y="3662"/>
                    <a:pt x="0" y="5008"/>
                  </a:cubicBezTo>
                  <a:cubicBezTo>
                    <a:pt x="0" y="6650"/>
                    <a:pt x="808" y="8185"/>
                    <a:pt x="2154" y="9127"/>
                  </a:cubicBezTo>
                  <a:cubicBezTo>
                    <a:pt x="2315" y="9234"/>
                    <a:pt x="2410" y="9423"/>
                    <a:pt x="2410" y="9611"/>
                  </a:cubicBezTo>
                  <a:lnTo>
                    <a:pt x="2410" y="9827"/>
                  </a:lnTo>
                  <a:cubicBezTo>
                    <a:pt x="2410" y="10163"/>
                    <a:pt x="2612" y="10473"/>
                    <a:pt x="2908" y="10607"/>
                  </a:cubicBezTo>
                  <a:lnTo>
                    <a:pt x="2908" y="11872"/>
                  </a:lnTo>
                  <a:cubicBezTo>
                    <a:pt x="2908" y="12585"/>
                    <a:pt x="3487" y="13165"/>
                    <a:pt x="4187" y="13165"/>
                  </a:cubicBezTo>
                  <a:lnTo>
                    <a:pt x="5829" y="13165"/>
                  </a:lnTo>
                  <a:cubicBezTo>
                    <a:pt x="6529" y="13165"/>
                    <a:pt x="7107" y="12585"/>
                    <a:pt x="7107" y="11872"/>
                  </a:cubicBezTo>
                  <a:lnTo>
                    <a:pt x="7107" y="10607"/>
                  </a:lnTo>
                  <a:cubicBezTo>
                    <a:pt x="7403" y="10473"/>
                    <a:pt x="7606" y="10163"/>
                    <a:pt x="7606" y="9827"/>
                  </a:cubicBezTo>
                  <a:lnTo>
                    <a:pt x="7606" y="9611"/>
                  </a:lnTo>
                  <a:cubicBezTo>
                    <a:pt x="7606" y="9423"/>
                    <a:pt x="7699" y="9234"/>
                    <a:pt x="7848" y="9127"/>
                  </a:cubicBezTo>
                  <a:cubicBezTo>
                    <a:pt x="9207" y="8185"/>
                    <a:pt x="10014" y="6650"/>
                    <a:pt x="10014" y="5008"/>
                  </a:cubicBezTo>
                  <a:cubicBezTo>
                    <a:pt x="10014" y="4093"/>
                    <a:pt x="9772" y="3204"/>
                    <a:pt x="9302" y="2424"/>
                  </a:cubicBezTo>
                  <a:cubicBezTo>
                    <a:pt x="9247" y="2332"/>
                    <a:pt x="9142" y="2278"/>
                    <a:pt x="9038" y="2278"/>
                  </a:cubicBezTo>
                  <a:cubicBezTo>
                    <a:pt x="8990" y="2278"/>
                    <a:pt x="8941" y="2290"/>
                    <a:pt x="8898" y="2316"/>
                  </a:cubicBezTo>
                  <a:cubicBezTo>
                    <a:pt x="8749" y="2410"/>
                    <a:pt x="8709" y="2585"/>
                    <a:pt x="8790" y="2720"/>
                  </a:cubicBezTo>
                  <a:cubicBezTo>
                    <a:pt x="9207" y="3406"/>
                    <a:pt x="9422" y="4200"/>
                    <a:pt x="9422" y="5008"/>
                  </a:cubicBezTo>
                  <a:cubicBezTo>
                    <a:pt x="9422" y="6448"/>
                    <a:pt x="8709" y="7808"/>
                    <a:pt x="7525" y="8642"/>
                  </a:cubicBezTo>
                  <a:cubicBezTo>
                    <a:pt x="7202" y="8857"/>
                    <a:pt x="7013" y="9220"/>
                    <a:pt x="7013" y="9611"/>
                  </a:cubicBezTo>
                  <a:lnTo>
                    <a:pt x="7013" y="9827"/>
                  </a:lnTo>
                  <a:cubicBezTo>
                    <a:pt x="7013" y="9974"/>
                    <a:pt x="6879" y="10109"/>
                    <a:pt x="6730" y="10109"/>
                  </a:cubicBezTo>
                  <a:lnTo>
                    <a:pt x="3284" y="10109"/>
                  </a:lnTo>
                  <a:cubicBezTo>
                    <a:pt x="3123" y="10109"/>
                    <a:pt x="3002" y="9974"/>
                    <a:pt x="3002" y="9827"/>
                  </a:cubicBezTo>
                  <a:lnTo>
                    <a:pt x="3002" y="9611"/>
                  </a:lnTo>
                  <a:cubicBezTo>
                    <a:pt x="3002" y="9220"/>
                    <a:pt x="2814" y="8857"/>
                    <a:pt x="2491" y="8642"/>
                  </a:cubicBezTo>
                  <a:cubicBezTo>
                    <a:pt x="1306" y="7808"/>
                    <a:pt x="593" y="6448"/>
                    <a:pt x="593" y="5008"/>
                  </a:cubicBezTo>
                  <a:cubicBezTo>
                    <a:pt x="593" y="3824"/>
                    <a:pt x="1050" y="2706"/>
                    <a:pt x="1899" y="1871"/>
                  </a:cubicBezTo>
                  <a:cubicBezTo>
                    <a:pt x="2733" y="1037"/>
                    <a:pt x="3830" y="593"/>
                    <a:pt x="4994" y="593"/>
                  </a:cubicBezTo>
                  <a:cubicBezTo>
                    <a:pt x="5012" y="593"/>
                    <a:pt x="5030" y="593"/>
                    <a:pt x="5048" y="593"/>
                  </a:cubicBezTo>
                  <a:cubicBezTo>
                    <a:pt x="5842" y="593"/>
                    <a:pt x="6610" y="809"/>
                    <a:pt x="7283" y="1212"/>
                  </a:cubicBezTo>
                  <a:cubicBezTo>
                    <a:pt x="7333" y="1245"/>
                    <a:pt x="7387" y="1259"/>
                    <a:pt x="7440" y="1259"/>
                  </a:cubicBezTo>
                  <a:cubicBezTo>
                    <a:pt x="7540" y="1259"/>
                    <a:pt x="7633" y="1206"/>
                    <a:pt x="7686" y="1118"/>
                  </a:cubicBezTo>
                  <a:cubicBezTo>
                    <a:pt x="7767" y="983"/>
                    <a:pt x="7726" y="795"/>
                    <a:pt x="7592" y="714"/>
                  </a:cubicBezTo>
                  <a:cubicBezTo>
                    <a:pt x="6825" y="256"/>
                    <a:pt x="5950" y="1"/>
                    <a:pt x="5061" y="1"/>
                  </a:cubicBezTo>
                  <a:cubicBezTo>
                    <a:pt x="5043" y="1"/>
                    <a:pt x="5025" y="1"/>
                    <a:pt x="50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4913013" y="3853550"/>
              <a:ext cx="64625" cy="64950"/>
            </a:xfrm>
            <a:custGeom>
              <a:avLst/>
              <a:gdLst/>
              <a:ahLst/>
              <a:cxnLst/>
              <a:rect l="l" t="t" r="r" b="b"/>
              <a:pathLst>
                <a:path w="2585" h="2598" extrusionOk="0">
                  <a:moveTo>
                    <a:pt x="1292" y="593"/>
                  </a:moveTo>
                  <a:cubicBezTo>
                    <a:pt x="1683" y="593"/>
                    <a:pt x="2006" y="916"/>
                    <a:pt x="2006" y="1306"/>
                  </a:cubicBezTo>
                  <a:cubicBezTo>
                    <a:pt x="2006" y="1696"/>
                    <a:pt x="1683" y="2005"/>
                    <a:pt x="1292" y="2005"/>
                  </a:cubicBezTo>
                  <a:cubicBezTo>
                    <a:pt x="903" y="2005"/>
                    <a:pt x="580" y="1696"/>
                    <a:pt x="580" y="1306"/>
                  </a:cubicBezTo>
                  <a:cubicBezTo>
                    <a:pt x="580" y="916"/>
                    <a:pt x="903" y="593"/>
                    <a:pt x="1292" y="593"/>
                  </a:cubicBezTo>
                  <a:close/>
                  <a:moveTo>
                    <a:pt x="1292" y="1"/>
                  </a:moveTo>
                  <a:cubicBezTo>
                    <a:pt x="580" y="1"/>
                    <a:pt x="0" y="579"/>
                    <a:pt x="0" y="1306"/>
                  </a:cubicBezTo>
                  <a:cubicBezTo>
                    <a:pt x="0" y="2019"/>
                    <a:pt x="580" y="2598"/>
                    <a:pt x="1292" y="2598"/>
                  </a:cubicBezTo>
                  <a:cubicBezTo>
                    <a:pt x="2006" y="2598"/>
                    <a:pt x="2584" y="2019"/>
                    <a:pt x="2584" y="1306"/>
                  </a:cubicBezTo>
                  <a:cubicBezTo>
                    <a:pt x="2584" y="579"/>
                    <a:pt x="2006" y="1"/>
                    <a:pt x="12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4878013" y="3922325"/>
              <a:ext cx="134300" cy="101175"/>
            </a:xfrm>
            <a:custGeom>
              <a:avLst/>
              <a:gdLst/>
              <a:ahLst/>
              <a:cxnLst/>
              <a:rect l="l" t="t" r="r" b="b"/>
              <a:pathLst>
                <a:path w="5372" h="4047" extrusionOk="0">
                  <a:moveTo>
                    <a:pt x="687" y="600"/>
                  </a:moveTo>
                  <a:cubicBezTo>
                    <a:pt x="1023" y="600"/>
                    <a:pt x="1603" y="668"/>
                    <a:pt x="1953" y="1031"/>
                  </a:cubicBezTo>
                  <a:cubicBezTo>
                    <a:pt x="2303" y="1368"/>
                    <a:pt x="2383" y="1933"/>
                    <a:pt x="2396" y="2296"/>
                  </a:cubicBezTo>
                  <a:cubicBezTo>
                    <a:pt x="2060" y="2296"/>
                    <a:pt x="1468" y="2242"/>
                    <a:pt x="1104" y="1893"/>
                  </a:cubicBezTo>
                  <a:cubicBezTo>
                    <a:pt x="741" y="1530"/>
                    <a:pt x="687" y="937"/>
                    <a:pt x="687" y="600"/>
                  </a:cubicBezTo>
                  <a:close/>
                  <a:moveTo>
                    <a:pt x="4698" y="600"/>
                  </a:moveTo>
                  <a:cubicBezTo>
                    <a:pt x="4698" y="937"/>
                    <a:pt x="4645" y="1530"/>
                    <a:pt x="4281" y="1893"/>
                  </a:cubicBezTo>
                  <a:cubicBezTo>
                    <a:pt x="3918" y="2242"/>
                    <a:pt x="3325" y="2296"/>
                    <a:pt x="2988" y="2296"/>
                  </a:cubicBezTo>
                  <a:cubicBezTo>
                    <a:pt x="3002" y="1933"/>
                    <a:pt x="3083" y="1368"/>
                    <a:pt x="3419" y="1031"/>
                  </a:cubicBezTo>
                  <a:cubicBezTo>
                    <a:pt x="3783" y="668"/>
                    <a:pt x="4361" y="600"/>
                    <a:pt x="4698" y="600"/>
                  </a:cubicBezTo>
                  <a:close/>
                  <a:moveTo>
                    <a:pt x="607" y="0"/>
                  </a:moveTo>
                  <a:cubicBezTo>
                    <a:pt x="499" y="0"/>
                    <a:pt x="423" y="5"/>
                    <a:pt x="391" y="8"/>
                  </a:cubicBezTo>
                  <a:cubicBezTo>
                    <a:pt x="311" y="22"/>
                    <a:pt x="243" y="49"/>
                    <a:pt x="189" y="116"/>
                  </a:cubicBezTo>
                  <a:cubicBezTo>
                    <a:pt x="149" y="157"/>
                    <a:pt x="122" y="224"/>
                    <a:pt x="108" y="277"/>
                  </a:cubicBezTo>
                  <a:cubicBezTo>
                    <a:pt x="95" y="453"/>
                    <a:pt x="0" y="1637"/>
                    <a:pt x="687" y="2310"/>
                  </a:cubicBezTo>
                  <a:cubicBezTo>
                    <a:pt x="1199" y="2808"/>
                    <a:pt x="1953" y="2889"/>
                    <a:pt x="2383" y="2889"/>
                  </a:cubicBezTo>
                  <a:lnTo>
                    <a:pt x="2383" y="3750"/>
                  </a:lnTo>
                  <a:cubicBezTo>
                    <a:pt x="2383" y="3911"/>
                    <a:pt x="2518" y="4046"/>
                    <a:pt x="2679" y="4046"/>
                  </a:cubicBezTo>
                  <a:cubicBezTo>
                    <a:pt x="2841" y="4046"/>
                    <a:pt x="2976" y="3911"/>
                    <a:pt x="2976" y="3750"/>
                  </a:cubicBezTo>
                  <a:lnTo>
                    <a:pt x="2976" y="2889"/>
                  </a:lnTo>
                  <a:cubicBezTo>
                    <a:pt x="3406" y="2889"/>
                    <a:pt x="4173" y="2808"/>
                    <a:pt x="4698" y="2310"/>
                  </a:cubicBezTo>
                  <a:cubicBezTo>
                    <a:pt x="5371" y="1637"/>
                    <a:pt x="5291" y="480"/>
                    <a:pt x="5277" y="291"/>
                  </a:cubicBezTo>
                  <a:cubicBezTo>
                    <a:pt x="5264" y="224"/>
                    <a:pt x="5237" y="157"/>
                    <a:pt x="5196" y="116"/>
                  </a:cubicBezTo>
                  <a:cubicBezTo>
                    <a:pt x="5142" y="49"/>
                    <a:pt x="5075" y="22"/>
                    <a:pt x="4994" y="8"/>
                  </a:cubicBezTo>
                  <a:cubicBezTo>
                    <a:pt x="4963" y="5"/>
                    <a:pt x="4886" y="0"/>
                    <a:pt x="4778" y="0"/>
                  </a:cubicBezTo>
                  <a:cubicBezTo>
                    <a:pt x="4382" y="0"/>
                    <a:pt x="3566" y="71"/>
                    <a:pt x="3015" y="600"/>
                  </a:cubicBezTo>
                  <a:cubicBezTo>
                    <a:pt x="2881" y="735"/>
                    <a:pt x="2773" y="884"/>
                    <a:pt x="2692" y="1045"/>
                  </a:cubicBezTo>
                  <a:cubicBezTo>
                    <a:pt x="2612" y="884"/>
                    <a:pt x="2504" y="735"/>
                    <a:pt x="2369" y="600"/>
                  </a:cubicBezTo>
                  <a:cubicBezTo>
                    <a:pt x="1819" y="71"/>
                    <a:pt x="1003"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4937913" y="3734075"/>
              <a:ext cx="14825" cy="34350"/>
            </a:xfrm>
            <a:custGeom>
              <a:avLst/>
              <a:gdLst/>
              <a:ahLst/>
              <a:cxnLst/>
              <a:rect l="l" t="t" r="r" b="b"/>
              <a:pathLst>
                <a:path w="593" h="1374" extrusionOk="0">
                  <a:moveTo>
                    <a:pt x="296" y="1"/>
                  </a:moveTo>
                  <a:cubicBezTo>
                    <a:pt x="135" y="1"/>
                    <a:pt x="0" y="135"/>
                    <a:pt x="0" y="297"/>
                  </a:cubicBezTo>
                  <a:lnTo>
                    <a:pt x="0" y="1078"/>
                  </a:lnTo>
                  <a:cubicBezTo>
                    <a:pt x="0" y="1239"/>
                    <a:pt x="135" y="1374"/>
                    <a:pt x="296" y="1374"/>
                  </a:cubicBezTo>
                  <a:cubicBezTo>
                    <a:pt x="458" y="1374"/>
                    <a:pt x="592" y="1239"/>
                    <a:pt x="592" y="1078"/>
                  </a:cubicBezTo>
                  <a:lnTo>
                    <a:pt x="592" y="297"/>
                  </a:lnTo>
                  <a:cubicBezTo>
                    <a:pt x="592"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5000488" y="3747975"/>
              <a:ext cx="34350" cy="33250"/>
            </a:xfrm>
            <a:custGeom>
              <a:avLst/>
              <a:gdLst/>
              <a:ahLst/>
              <a:cxnLst/>
              <a:rect l="l" t="t" r="r" b="b"/>
              <a:pathLst>
                <a:path w="1374" h="1330" extrusionOk="0">
                  <a:moveTo>
                    <a:pt x="1058" y="0"/>
                  </a:moveTo>
                  <a:cubicBezTo>
                    <a:pt x="984" y="0"/>
                    <a:pt x="910" y="31"/>
                    <a:pt x="849" y="91"/>
                  </a:cubicBezTo>
                  <a:lnTo>
                    <a:pt x="108" y="832"/>
                  </a:lnTo>
                  <a:cubicBezTo>
                    <a:pt x="1" y="939"/>
                    <a:pt x="1" y="1128"/>
                    <a:pt x="108" y="1248"/>
                  </a:cubicBezTo>
                  <a:cubicBezTo>
                    <a:pt x="162" y="1302"/>
                    <a:pt x="243" y="1329"/>
                    <a:pt x="324" y="1329"/>
                  </a:cubicBezTo>
                  <a:cubicBezTo>
                    <a:pt x="392" y="1329"/>
                    <a:pt x="472" y="1302"/>
                    <a:pt x="526" y="1248"/>
                  </a:cubicBezTo>
                  <a:lnTo>
                    <a:pt x="1266" y="509"/>
                  </a:lnTo>
                  <a:cubicBezTo>
                    <a:pt x="1374" y="387"/>
                    <a:pt x="1374" y="199"/>
                    <a:pt x="1266" y="91"/>
                  </a:cubicBezTo>
                  <a:cubicBezTo>
                    <a:pt x="1206" y="31"/>
                    <a:pt x="1132" y="0"/>
                    <a:pt x="10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4855138" y="3747975"/>
              <a:ext cx="35000" cy="33250"/>
            </a:xfrm>
            <a:custGeom>
              <a:avLst/>
              <a:gdLst/>
              <a:ahLst/>
              <a:cxnLst/>
              <a:rect l="l" t="t" r="r" b="b"/>
              <a:pathLst>
                <a:path w="1400" h="1330" extrusionOk="0">
                  <a:moveTo>
                    <a:pt x="325" y="0"/>
                  </a:moveTo>
                  <a:cubicBezTo>
                    <a:pt x="250" y="0"/>
                    <a:pt x="176" y="31"/>
                    <a:pt x="122" y="91"/>
                  </a:cubicBezTo>
                  <a:cubicBezTo>
                    <a:pt x="0" y="199"/>
                    <a:pt x="0" y="387"/>
                    <a:pt x="122" y="509"/>
                  </a:cubicBezTo>
                  <a:lnTo>
                    <a:pt x="862" y="1248"/>
                  </a:lnTo>
                  <a:cubicBezTo>
                    <a:pt x="915" y="1302"/>
                    <a:pt x="996" y="1329"/>
                    <a:pt x="1077" y="1329"/>
                  </a:cubicBezTo>
                  <a:cubicBezTo>
                    <a:pt x="1145" y="1329"/>
                    <a:pt x="1226" y="1302"/>
                    <a:pt x="1279" y="1248"/>
                  </a:cubicBezTo>
                  <a:cubicBezTo>
                    <a:pt x="1400" y="1128"/>
                    <a:pt x="1400" y="952"/>
                    <a:pt x="1279" y="832"/>
                  </a:cubicBezTo>
                  <a:lnTo>
                    <a:pt x="539" y="91"/>
                  </a:lnTo>
                  <a:cubicBezTo>
                    <a:pt x="478" y="31"/>
                    <a:pt x="401" y="0"/>
                    <a:pt x="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63"/>
          <p:cNvGrpSpPr/>
          <p:nvPr/>
        </p:nvGrpSpPr>
        <p:grpSpPr>
          <a:xfrm>
            <a:off x="5431068" y="3270880"/>
            <a:ext cx="303075" cy="339072"/>
            <a:chOff x="5527788" y="3734075"/>
            <a:chExt cx="337200" cy="377250"/>
          </a:xfrm>
        </p:grpSpPr>
        <p:sp>
          <p:nvSpPr>
            <p:cNvPr id="2878" name="Google Shape;2878;p63"/>
            <p:cNvSpPr/>
            <p:nvPr/>
          </p:nvSpPr>
          <p:spPr>
            <a:xfrm>
              <a:off x="5527788" y="4031550"/>
              <a:ext cx="337200" cy="79775"/>
            </a:xfrm>
            <a:custGeom>
              <a:avLst/>
              <a:gdLst/>
              <a:ahLst/>
              <a:cxnLst/>
              <a:rect l="l" t="t" r="r" b="b"/>
              <a:pathLst>
                <a:path w="13488" h="3191" extrusionOk="0">
                  <a:moveTo>
                    <a:pt x="1589" y="0"/>
                  </a:moveTo>
                  <a:cubicBezTo>
                    <a:pt x="713" y="0"/>
                    <a:pt x="1" y="714"/>
                    <a:pt x="1" y="1588"/>
                  </a:cubicBezTo>
                  <a:cubicBezTo>
                    <a:pt x="1" y="2477"/>
                    <a:pt x="713" y="3191"/>
                    <a:pt x="1589" y="3191"/>
                  </a:cubicBezTo>
                  <a:lnTo>
                    <a:pt x="11899" y="3191"/>
                  </a:lnTo>
                  <a:cubicBezTo>
                    <a:pt x="12773" y="3191"/>
                    <a:pt x="13487" y="2477"/>
                    <a:pt x="13487" y="1588"/>
                  </a:cubicBezTo>
                  <a:cubicBezTo>
                    <a:pt x="13487" y="714"/>
                    <a:pt x="12773" y="0"/>
                    <a:pt x="11899" y="0"/>
                  </a:cubicBezTo>
                  <a:lnTo>
                    <a:pt x="10781" y="0"/>
                  </a:lnTo>
                  <a:cubicBezTo>
                    <a:pt x="10620" y="0"/>
                    <a:pt x="10485" y="135"/>
                    <a:pt x="10485" y="296"/>
                  </a:cubicBezTo>
                  <a:cubicBezTo>
                    <a:pt x="10485" y="458"/>
                    <a:pt x="10620" y="592"/>
                    <a:pt x="10781" y="592"/>
                  </a:cubicBezTo>
                  <a:lnTo>
                    <a:pt x="11899" y="592"/>
                  </a:lnTo>
                  <a:cubicBezTo>
                    <a:pt x="12450" y="592"/>
                    <a:pt x="12908" y="1037"/>
                    <a:pt x="12908" y="1588"/>
                  </a:cubicBezTo>
                  <a:cubicBezTo>
                    <a:pt x="12908" y="2141"/>
                    <a:pt x="12450" y="2598"/>
                    <a:pt x="11899" y="2598"/>
                  </a:cubicBezTo>
                  <a:lnTo>
                    <a:pt x="1589" y="2598"/>
                  </a:lnTo>
                  <a:cubicBezTo>
                    <a:pt x="1036" y="2598"/>
                    <a:pt x="593" y="2141"/>
                    <a:pt x="593" y="1588"/>
                  </a:cubicBezTo>
                  <a:cubicBezTo>
                    <a:pt x="593" y="1037"/>
                    <a:pt x="1036" y="592"/>
                    <a:pt x="1589" y="592"/>
                  </a:cubicBezTo>
                  <a:lnTo>
                    <a:pt x="3863" y="592"/>
                  </a:lnTo>
                  <a:cubicBezTo>
                    <a:pt x="4024" y="592"/>
                    <a:pt x="4159" y="458"/>
                    <a:pt x="4159" y="296"/>
                  </a:cubicBezTo>
                  <a:cubicBezTo>
                    <a:pt x="4159" y="135"/>
                    <a:pt x="4024" y="0"/>
                    <a:pt x="38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5762663" y="4031550"/>
              <a:ext cx="14825" cy="14825"/>
            </a:xfrm>
            <a:custGeom>
              <a:avLst/>
              <a:gdLst/>
              <a:ahLst/>
              <a:cxnLst/>
              <a:rect l="l" t="t" r="r" b="b"/>
              <a:pathLst>
                <a:path w="593" h="593" extrusionOk="0">
                  <a:moveTo>
                    <a:pt x="297" y="0"/>
                  </a:moveTo>
                  <a:cubicBezTo>
                    <a:pt x="216" y="0"/>
                    <a:pt x="148" y="41"/>
                    <a:pt x="94" y="95"/>
                  </a:cubicBezTo>
                  <a:cubicBezTo>
                    <a:pt x="40" y="149"/>
                    <a:pt x="0" y="215"/>
                    <a:pt x="0" y="296"/>
                  </a:cubicBezTo>
                  <a:cubicBezTo>
                    <a:pt x="0" y="377"/>
                    <a:pt x="40" y="458"/>
                    <a:pt x="94" y="512"/>
                  </a:cubicBezTo>
                  <a:cubicBezTo>
                    <a:pt x="148" y="565"/>
                    <a:pt x="216" y="592"/>
                    <a:pt x="297" y="592"/>
                  </a:cubicBezTo>
                  <a:cubicBezTo>
                    <a:pt x="377" y="592"/>
                    <a:pt x="458" y="565"/>
                    <a:pt x="512" y="512"/>
                  </a:cubicBezTo>
                  <a:cubicBezTo>
                    <a:pt x="566" y="458"/>
                    <a:pt x="593" y="377"/>
                    <a:pt x="593" y="296"/>
                  </a:cubicBezTo>
                  <a:cubicBezTo>
                    <a:pt x="593" y="215"/>
                    <a:pt x="566" y="149"/>
                    <a:pt x="512" y="95"/>
                  </a:cubicBezTo>
                  <a:cubicBezTo>
                    <a:pt x="458" y="41"/>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5673163" y="3928250"/>
              <a:ext cx="46775" cy="85825"/>
            </a:xfrm>
            <a:custGeom>
              <a:avLst/>
              <a:gdLst/>
              <a:ahLst/>
              <a:cxnLst/>
              <a:rect l="l" t="t" r="r" b="b"/>
              <a:pathLst>
                <a:path w="1871" h="3433" extrusionOk="0">
                  <a:moveTo>
                    <a:pt x="928" y="1"/>
                  </a:moveTo>
                  <a:cubicBezTo>
                    <a:pt x="767" y="1"/>
                    <a:pt x="632" y="135"/>
                    <a:pt x="632" y="297"/>
                  </a:cubicBezTo>
                  <a:lnTo>
                    <a:pt x="632" y="310"/>
                  </a:lnTo>
                  <a:cubicBezTo>
                    <a:pt x="269" y="431"/>
                    <a:pt x="0" y="754"/>
                    <a:pt x="0" y="1144"/>
                  </a:cubicBezTo>
                  <a:cubicBezTo>
                    <a:pt x="0" y="1629"/>
                    <a:pt x="417" y="2032"/>
                    <a:pt x="928" y="2032"/>
                  </a:cubicBezTo>
                  <a:cubicBezTo>
                    <a:pt x="1131" y="2032"/>
                    <a:pt x="1278" y="2154"/>
                    <a:pt x="1278" y="2316"/>
                  </a:cubicBezTo>
                  <a:cubicBezTo>
                    <a:pt x="1278" y="2477"/>
                    <a:pt x="1131" y="2612"/>
                    <a:pt x="928" y="2612"/>
                  </a:cubicBezTo>
                  <a:cubicBezTo>
                    <a:pt x="740" y="2612"/>
                    <a:pt x="578" y="2477"/>
                    <a:pt x="578" y="2316"/>
                  </a:cubicBezTo>
                  <a:cubicBezTo>
                    <a:pt x="578" y="2154"/>
                    <a:pt x="458" y="2019"/>
                    <a:pt x="282" y="2019"/>
                  </a:cubicBezTo>
                  <a:cubicBezTo>
                    <a:pt x="121" y="2019"/>
                    <a:pt x="0" y="2154"/>
                    <a:pt x="0" y="2316"/>
                  </a:cubicBezTo>
                  <a:cubicBezTo>
                    <a:pt x="0" y="2705"/>
                    <a:pt x="269" y="3028"/>
                    <a:pt x="632" y="3150"/>
                  </a:cubicBezTo>
                  <a:cubicBezTo>
                    <a:pt x="646" y="3312"/>
                    <a:pt x="767" y="3432"/>
                    <a:pt x="928" y="3432"/>
                  </a:cubicBezTo>
                  <a:cubicBezTo>
                    <a:pt x="1090" y="3432"/>
                    <a:pt x="1224" y="3312"/>
                    <a:pt x="1224" y="3150"/>
                  </a:cubicBezTo>
                  <a:cubicBezTo>
                    <a:pt x="1601" y="3028"/>
                    <a:pt x="1871" y="2705"/>
                    <a:pt x="1871" y="2316"/>
                  </a:cubicBezTo>
                  <a:cubicBezTo>
                    <a:pt x="1871" y="1831"/>
                    <a:pt x="1454" y="1440"/>
                    <a:pt x="928" y="1440"/>
                  </a:cubicBezTo>
                  <a:cubicBezTo>
                    <a:pt x="740" y="1440"/>
                    <a:pt x="578" y="1306"/>
                    <a:pt x="578" y="1144"/>
                  </a:cubicBezTo>
                  <a:cubicBezTo>
                    <a:pt x="578" y="983"/>
                    <a:pt x="740" y="862"/>
                    <a:pt x="928" y="862"/>
                  </a:cubicBezTo>
                  <a:cubicBezTo>
                    <a:pt x="1131" y="862"/>
                    <a:pt x="1278" y="983"/>
                    <a:pt x="1278" y="1144"/>
                  </a:cubicBezTo>
                  <a:cubicBezTo>
                    <a:pt x="1278" y="1306"/>
                    <a:pt x="1413" y="1440"/>
                    <a:pt x="1574" y="1440"/>
                  </a:cubicBezTo>
                  <a:cubicBezTo>
                    <a:pt x="1736" y="1440"/>
                    <a:pt x="1871" y="1306"/>
                    <a:pt x="1871" y="1144"/>
                  </a:cubicBezTo>
                  <a:cubicBezTo>
                    <a:pt x="1871" y="754"/>
                    <a:pt x="1601" y="431"/>
                    <a:pt x="1224" y="310"/>
                  </a:cubicBezTo>
                  <a:lnTo>
                    <a:pt x="1224" y="297"/>
                  </a:lnTo>
                  <a:cubicBezTo>
                    <a:pt x="1224" y="135"/>
                    <a:pt x="1090" y="1"/>
                    <a:pt x="9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5646563" y="3964250"/>
              <a:ext cx="14825" cy="14825"/>
            </a:xfrm>
            <a:custGeom>
              <a:avLst/>
              <a:gdLst/>
              <a:ahLst/>
              <a:cxnLst/>
              <a:rect l="l" t="t" r="r" b="b"/>
              <a:pathLst>
                <a:path w="593" h="593" extrusionOk="0">
                  <a:moveTo>
                    <a:pt x="296" y="0"/>
                  </a:moveTo>
                  <a:cubicBezTo>
                    <a:pt x="216" y="0"/>
                    <a:pt x="149" y="27"/>
                    <a:pt x="95" y="81"/>
                  </a:cubicBezTo>
                  <a:cubicBezTo>
                    <a:pt x="41" y="135"/>
                    <a:pt x="0" y="216"/>
                    <a:pt x="0" y="296"/>
                  </a:cubicBezTo>
                  <a:cubicBezTo>
                    <a:pt x="0" y="364"/>
                    <a:pt x="41" y="445"/>
                    <a:pt x="95" y="499"/>
                  </a:cubicBezTo>
                  <a:cubicBezTo>
                    <a:pt x="149" y="553"/>
                    <a:pt x="216" y="592"/>
                    <a:pt x="296" y="592"/>
                  </a:cubicBezTo>
                  <a:cubicBezTo>
                    <a:pt x="377" y="592"/>
                    <a:pt x="445" y="553"/>
                    <a:pt x="512" y="499"/>
                  </a:cubicBezTo>
                  <a:cubicBezTo>
                    <a:pt x="566" y="445"/>
                    <a:pt x="593" y="364"/>
                    <a:pt x="593" y="296"/>
                  </a:cubicBezTo>
                  <a:cubicBezTo>
                    <a:pt x="593" y="216"/>
                    <a:pt x="566" y="135"/>
                    <a:pt x="512"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5731713" y="3964250"/>
              <a:ext cx="14475" cy="14825"/>
            </a:xfrm>
            <a:custGeom>
              <a:avLst/>
              <a:gdLst/>
              <a:ahLst/>
              <a:cxnLst/>
              <a:rect l="l" t="t" r="r" b="b"/>
              <a:pathLst>
                <a:path w="579" h="593" extrusionOk="0">
                  <a:moveTo>
                    <a:pt x="296" y="0"/>
                  </a:moveTo>
                  <a:cubicBezTo>
                    <a:pt x="215" y="0"/>
                    <a:pt x="135" y="27"/>
                    <a:pt x="81" y="81"/>
                  </a:cubicBezTo>
                  <a:cubicBezTo>
                    <a:pt x="27" y="135"/>
                    <a:pt x="0" y="216"/>
                    <a:pt x="0" y="296"/>
                  </a:cubicBezTo>
                  <a:cubicBezTo>
                    <a:pt x="0" y="364"/>
                    <a:pt x="27" y="445"/>
                    <a:pt x="81" y="499"/>
                  </a:cubicBezTo>
                  <a:cubicBezTo>
                    <a:pt x="135" y="553"/>
                    <a:pt x="215" y="592"/>
                    <a:pt x="296" y="592"/>
                  </a:cubicBezTo>
                  <a:cubicBezTo>
                    <a:pt x="363" y="592"/>
                    <a:pt x="444" y="553"/>
                    <a:pt x="498" y="499"/>
                  </a:cubicBezTo>
                  <a:cubicBezTo>
                    <a:pt x="551" y="445"/>
                    <a:pt x="578" y="364"/>
                    <a:pt x="578" y="296"/>
                  </a:cubicBezTo>
                  <a:cubicBezTo>
                    <a:pt x="578" y="216"/>
                    <a:pt x="551" y="135"/>
                    <a:pt x="498" y="81"/>
                  </a:cubicBezTo>
                  <a:cubicBezTo>
                    <a:pt x="444" y="27"/>
                    <a:pt x="363"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5563788" y="3734075"/>
              <a:ext cx="240950" cy="312300"/>
            </a:xfrm>
            <a:custGeom>
              <a:avLst/>
              <a:gdLst/>
              <a:ahLst/>
              <a:cxnLst/>
              <a:rect l="l" t="t" r="r" b="b"/>
              <a:pathLst>
                <a:path w="9638" h="12492" extrusionOk="0">
                  <a:moveTo>
                    <a:pt x="8076" y="593"/>
                  </a:moveTo>
                  <a:lnTo>
                    <a:pt x="8076" y="1589"/>
                  </a:lnTo>
                  <a:lnTo>
                    <a:pt x="2545" y="1589"/>
                  </a:lnTo>
                  <a:lnTo>
                    <a:pt x="2545" y="593"/>
                  </a:lnTo>
                  <a:close/>
                  <a:moveTo>
                    <a:pt x="5322" y="5585"/>
                  </a:moveTo>
                  <a:cubicBezTo>
                    <a:pt x="5946" y="5585"/>
                    <a:pt x="6538" y="5825"/>
                    <a:pt x="6986" y="6260"/>
                  </a:cubicBezTo>
                  <a:cubicBezTo>
                    <a:pt x="7376" y="6650"/>
                    <a:pt x="7632" y="7134"/>
                    <a:pt x="7699" y="7673"/>
                  </a:cubicBezTo>
                  <a:cubicBezTo>
                    <a:pt x="7148" y="6946"/>
                    <a:pt x="6286" y="6488"/>
                    <a:pt x="5303" y="6488"/>
                  </a:cubicBezTo>
                  <a:cubicBezTo>
                    <a:pt x="4334" y="6488"/>
                    <a:pt x="3473" y="6946"/>
                    <a:pt x="2922" y="7660"/>
                  </a:cubicBezTo>
                  <a:cubicBezTo>
                    <a:pt x="3096" y="6529"/>
                    <a:pt x="4065" y="5627"/>
                    <a:pt x="5223" y="5587"/>
                  </a:cubicBezTo>
                  <a:cubicBezTo>
                    <a:pt x="5256" y="5586"/>
                    <a:pt x="5289" y="5585"/>
                    <a:pt x="5322" y="5585"/>
                  </a:cubicBezTo>
                  <a:close/>
                  <a:moveTo>
                    <a:pt x="7875" y="2181"/>
                  </a:moveTo>
                  <a:lnTo>
                    <a:pt x="7875" y="4093"/>
                  </a:lnTo>
                  <a:cubicBezTo>
                    <a:pt x="7875" y="4160"/>
                    <a:pt x="7888" y="4214"/>
                    <a:pt x="7929" y="4268"/>
                  </a:cubicBezTo>
                  <a:lnTo>
                    <a:pt x="9045" y="5842"/>
                  </a:lnTo>
                  <a:lnTo>
                    <a:pt x="9045" y="8144"/>
                  </a:lnTo>
                  <a:cubicBezTo>
                    <a:pt x="9045" y="8346"/>
                    <a:pt x="8884" y="8521"/>
                    <a:pt x="8682" y="8521"/>
                  </a:cubicBezTo>
                  <a:cubicBezTo>
                    <a:pt x="8480" y="8521"/>
                    <a:pt x="8318" y="8346"/>
                    <a:pt x="8318" y="8144"/>
                  </a:cubicBezTo>
                  <a:lnTo>
                    <a:pt x="8318" y="7996"/>
                  </a:lnTo>
                  <a:cubicBezTo>
                    <a:pt x="8318" y="7175"/>
                    <a:pt x="7982" y="6408"/>
                    <a:pt x="7390" y="5842"/>
                  </a:cubicBezTo>
                  <a:cubicBezTo>
                    <a:pt x="6835" y="5288"/>
                    <a:pt x="6095" y="4993"/>
                    <a:pt x="5312" y="4993"/>
                  </a:cubicBezTo>
                  <a:cubicBezTo>
                    <a:pt x="5278" y="4993"/>
                    <a:pt x="5244" y="4994"/>
                    <a:pt x="5210" y="4995"/>
                  </a:cubicBezTo>
                  <a:cubicBezTo>
                    <a:pt x="4415" y="5022"/>
                    <a:pt x="3688" y="5358"/>
                    <a:pt x="3137" y="5923"/>
                  </a:cubicBezTo>
                  <a:cubicBezTo>
                    <a:pt x="2598" y="6502"/>
                    <a:pt x="2302" y="7242"/>
                    <a:pt x="2302" y="8037"/>
                  </a:cubicBezTo>
                  <a:lnTo>
                    <a:pt x="2302" y="9786"/>
                  </a:lnTo>
                  <a:cubicBezTo>
                    <a:pt x="2302" y="9948"/>
                    <a:pt x="2168" y="10083"/>
                    <a:pt x="2006" y="10083"/>
                  </a:cubicBezTo>
                  <a:cubicBezTo>
                    <a:pt x="1845" y="10083"/>
                    <a:pt x="1723" y="9948"/>
                    <a:pt x="1723" y="9786"/>
                  </a:cubicBezTo>
                  <a:lnTo>
                    <a:pt x="1723" y="5708"/>
                  </a:lnTo>
                  <a:lnTo>
                    <a:pt x="2746" y="4268"/>
                  </a:lnTo>
                  <a:cubicBezTo>
                    <a:pt x="2787" y="4214"/>
                    <a:pt x="2800" y="4160"/>
                    <a:pt x="2800" y="4093"/>
                  </a:cubicBezTo>
                  <a:lnTo>
                    <a:pt x="2800" y="2181"/>
                  </a:lnTo>
                  <a:close/>
                  <a:moveTo>
                    <a:pt x="5303" y="7068"/>
                  </a:moveTo>
                  <a:cubicBezTo>
                    <a:pt x="6636" y="7068"/>
                    <a:pt x="7726" y="8157"/>
                    <a:pt x="7726" y="9490"/>
                  </a:cubicBezTo>
                  <a:cubicBezTo>
                    <a:pt x="7726" y="10822"/>
                    <a:pt x="6636" y="11899"/>
                    <a:pt x="5303" y="11899"/>
                  </a:cubicBezTo>
                  <a:cubicBezTo>
                    <a:pt x="3971" y="11899"/>
                    <a:pt x="2895" y="10822"/>
                    <a:pt x="2895" y="9490"/>
                  </a:cubicBezTo>
                  <a:cubicBezTo>
                    <a:pt x="2895" y="8157"/>
                    <a:pt x="3971" y="7068"/>
                    <a:pt x="5303" y="7068"/>
                  </a:cubicBezTo>
                  <a:close/>
                  <a:moveTo>
                    <a:pt x="2249" y="1"/>
                  </a:moveTo>
                  <a:cubicBezTo>
                    <a:pt x="2087" y="1"/>
                    <a:pt x="1952" y="135"/>
                    <a:pt x="1952" y="297"/>
                  </a:cubicBezTo>
                  <a:lnTo>
                    <a:pt x="1952" y="1885"/>
                  </a:lnTo>
                  <a:cubicBezTo>
                    <a:pt x="1952" y="2047"/>
                    <a:pt x="2060" y="2168"/>
                    <a:pt x="2222" y="2181"/>
                  </a:cubicBezTo>
                  <a:lnTo>
                    <a:pt x="2222" y="3999"/>
                  </a:lnTo>
                  <a:lnTo>
                    <a:pt x="1185" y="5438"/>
                  </a:lnTo>
                  <a:cubicBezTo>
                    <a:pt x="1145" y="5492"/>
                    <a:pt x="1131" y="5546"/>
                    <a:pt x="1131" y="5614"/>
                  </a:cubicBezTo>
                  <a:lnTo>
                    <a:pt x="1131" y="8696"/>
                  </a:lnTo>
                  <a:cubicBezTo>
                    <a:pt x="795" y="8453"/>
                    <a:pt x="592" y="8050"/>
                    <a:pt x="592" y="7619"/>
                  </a:cubicBezTo>
                  <a:lnTo>
                    <a:pt x="592" y="5264"/>
                  </a:lnTo>
                  <a:lnTo>
                    <a:pt x="1077" y="4631"/>
                  </a:lnTo>
                  <a:cubicBezTo>
                    <a:pt x="1172" y="4510"/>
                    <a:pt x="1145" y="4322"/>
                    <a:pt x="1023" y="4227"/>
                  </a:cubicBezTo>
                  <a:cubicBezTo>
                    <a:pt x="967" y="4182"/>
                    <a:pt x="901" y="4161"/>
                    <a:pt x="837" y="4161"/>
                  </a:cubicBezTo>
                  <a:cubicBezTo>
                    <a:pt x="748" y="4161"/>
                    <a:pt x="661" y="4203"/>
                    <a:pt x="606" y="4281"/>
                  </a:cubicBezTo>
                  <a:lnTo>
                    <a:pt x="68" y="4981"/>
                  </a:lnTo>
                  <a:cubicBezTo>
                    <a:pt x="27" y="5035"/>
                    <a:pt x="0" y="5089"/>
                    <a:pt x="0" y="5156"/>
                  </a:cubicBezTo>
                  <a:lnTo>
                    <a:pt x="0" y="7619"/>
                  </a:lnTo>
                  <a:cubicBezTo>
                    <a:pt x="0" y="8387"/>
                    <a:pt x="445" y="9073"/>
                    <a:pt x="1131" y="9383"/>
                  </a:cubicBezTo>
                  <a:lnTo>
                    <a:pt x="1131" y="9786"/>
                  </a:lnTo>
                  <a:cubicBezTo>
                    <a:pt x="1131" y="10271"/>
                    <a:pt x="1522" y="10675"/>
                    <a:pt x="2006" y="10675"/>
                  </a:cubicBezTo>
                  <a:cubicBezTo>
                    <a:pt x="2181" y="10675"/>
                    <a:pt x="2356" y="10621"/>
                    <a:pt x="2491" y="10526"/>
                  </a:cubicBezTo>
                  <a:cubicBezTo>
                    <a:pt x="2908" y="11671"/>
                    <a:pt x="4011" y="12491"/>
                    <a:pt x="5303" y="12491"/>
                  </a:cubicBezTo>
                  <a:cubicBezTo>
                    <a:pt x="6959" y="12491"/>
                    <a:pt x="8318" y="11145"/>
                    <a:pt x="8318" y="9490"/>
                  </a:cubicBezTo>
                  <a:cubicBezTo>
                    <a:pt x="8318" y="9329"/>
                    <a:pt x="8305" y="9167"/>
                    <a:pt x="8278" y="9019"/>
                  </a:cubicBezTo>
                  <a:lnTo>
                    <a:pt x="8278" y="9019"/>
                  </a:lnTo>
                  <a:cubicBezTo>
                    <a:pt x="8399" y="9073"/>
                    <a:pt x="8534" y="9099"/>
                    <a:pt x="8682" y="9099"/>
                  </a:cubicBezTo>
                  <a:cubicBezTo>
                    <a:pt x="9207" y="9099"/>
                    <a:pt x="9637" y="8683"/>
                    <a:pt x="9637" y="8144"/>
                  </a:cubicBezTo>
                  <a:lnTo>
                    <a:pt x="9637" y="5749"/>
                  </a:lnTo>
                  <a:cubicBezTo>
                    <a:pt x="9637" y="5681"/>
                    <a:pt x="9610" y="5627"/>
                    <a:pt x="9584" y="5573"/>
                  </a:cubicBezTo>
                  <a:lnTo>
                    <a:pt x="8467" y="3999"/>
                  </a:lnTo>
                  <a:lnTo>
                    <a:pt x="8467" y="2168"/>
                  </a:lnTo>
                  <a:cubicBezTo>
                    <a:pt x="8575" y="2127"/>
                    <a:pt x="8668" y="2020"/>
                    <a:pt x="8668" y="1885"/>
                  </a:cubicBezTo>
                  <a:lnTo>
                    <a:pt x="8668" y="297"/>
                  </a:lnTo>
                  <a:cubicBezTo>
                    <a:pt x="8668" y="135"/>
                    <a:pt x="8534" y="1"/>
                    <a:pt x="8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5595088" y="3815200"/>
              <a:ext cx="14825" cy="14825"/>
            </a:xfrm>
            <a:custGeom>
              <a:avLst/>
              <a:gdLst/>
              <a:ahLst/>
              <a:cxnLst/>
              <a:rect l="l" t="t" r="r" b="b"/>
              <a:pathLst>
                <a:path w="593" h="593" extrusionOk="0">
                  <a:moveTo>
                    <a:pt x="297" y="0"/>
                  </a:moveTo>
                  <a:cubicBezTo>
                    <a:pt x="216" y="0"/>
                    <a:pt x="148" y="27"/>
                    <a:pt x="94" y="81"/>
                  </a:cubicBezTo>
                  <a:cubicBezTo>
                    <a:pt x="40" y="135"/>
                    <a:pt x="1" y="215"/>
                    <a:pt x="1" y="296"/>
                  </a:cubicBezTo>
                  <a:cubicBezTo>
                    <a:pt x="1" y="377"/>
                    <a:pt x="40" y="444"/>
                    <a:pt x="94" y="498"/>
                  </a:cubicBezTo>
                  <a:cubicBezTo>
                    <a:pt x="148" y="551"/>
                    <a:pt x="216" y="592"/>
                    <a:pt x="297" y="592"/>
                  </a:cubicBezTo>
                  <a:cubicBezTo>
                    <a:pt x="377" y="592"/>
                    <a:pt x="444" y="551"/>
                    <a:pt x="512" y="498"/>
                  </a:cubicBezTo>
                  <a:cubicBezTo>
                    <a:pt x="566" y="444"/>
                    <a:pt x="593" y="377"/>
                    <a:pt x="593" y="296"/>
                  </a:cubicBezTo>
                  <a:cubicBezTo>
                    <a:pt x="593" y="215"/>
                    <a:pt x="566" y="135"/>
                    <a:pt x="512" y="81"/>
                  </a:cubicBezTo>
                  <a:cubicBezTo>
                    <a:pt x="444" y="27"/>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5822563" y="3949425"/>
              <a:ext cx="14475" cy="22600"/>
            </a:xfrm>
            <a:custGeom>
              <a:avLst/>
              <a:gdLst/>
              <a:ahLst/>
              <a:cxnLst/>
              <a:rect l="l" t="t" r="r" b="b"/>
              <a:pathLst>
                <a:path w="579" h="904" extrusionOk="0">
                  <a:moveTo>
                    <a:pt x="296" y="1"/>
                  </a:moveTo>
                  <a:cubicBezTo>
                    <a:pt x="135" y="1"/>
                    <a:pt x="0" y="136"/>
                    <a:pt x="0" y="297"/>
                  </a:cubicBezTo>
                  <a:lnTo>
                    <a:pt x="0" y="620"/>
                  </a:lnTo>
                  <a:cubicBezTo>
                    <a:pt x="0" y="782"/>
                    <a:pt x="135" y="903"/>
                    <a:pt x="296" y="903"/>
                  </a:cubicBezTo>
                  <a:cubicBezTo>
                    <a:pt x="458" y="903"/>
                    <a:pt x="578" y="782"/>
                    <a:pt x="578" y="620"/>
                  </a:cubicBezTo>
                  <a:lnTo>
                    <a:pt x="578" y="297"/>
                  </a:lnTo>
                  <a:cubicBezTo>
                    <a:pt x="578"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5822563" y="3985450"/>
              <a:ext cx="14475" cy="22550"/>
            </a:xfrm>
            <a:custGeom>
              <a:avLst/>
              <a:gdLst/>
              <a:ahLst/>
              <a:cxnLst/>
              <a:rect l="l" t="t" r="r" b="b"/>
              <a:pathLst>
                <a:path w="579" h="902" extrusionOk="0">
                  <a:moveTo>
                    <a:pt x="296" y="1"/>
                  </a:moveTo>
                  <a:cubicBezTo>
                    <a:pt x="135" y="1"/>
                    <a:pt x="0" y="121"/>
                    <a:pt x="0" y="283"/>
                  </a:cubicBezTo>
                  <a:lnTo>
                    <a:pt x="0" y="606"/>
                  </a:lnTo>
                  <a:cubicBezTo>
                    <a:pt x="0" y="767"/>
                    <a:pt x="135" y="902"/>
                    <a:pt x="296" y="902"/>
                  </a:cubicBezTo>
                  <a:cubicBezTo>
                    <a:pt x="458" y="902"/>
                    <a:pt x="578" y="767"/>
                    <a:pt x="578" y="606"/>
                  </a:cubicBezTo>
                  <a:lnTo>
                    <a:pt x="578" y="283"/>
                  </a:lnTo>
                  <a:cubicBezTo>
                    <a:pt x="578" y="121"/>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5836338" y="3971325"/>
              <a:ext cx="22575" cy="14825"/>
            </a:xfrm>
            <a:custGeom>
              <a:avLst/>
              <a:gdLst/>
              <a:ahLst/>
              <a:cxnLst/>
              <a:rect l="l" t="t" r="r" b="b"/>
              <a:pathLst>
                <a:path w="903" h="593" extrusionOk="0">
                  <a:moveTo>
                    <a:pt x="297" y="0"/>
                  </a:moveTo>
                  <a:cubicBezTo>
                    <a:pt x="135" y="0"/>
                    <a:pt x="1" y="135"/>
                    <a:pt x="1" y="296"/>
                  </a:cubicBezTo>
                  <a:cubicBezTo>
                    <a:pt x="1" y="458"/>
                    <a:pt x="135" y="593"/>
                    <a:pt x="297" y="593"/>
                  </a:cubicBezTo>
                  <a:lnTo>
                    <a:pt x="607" y="593"/>
                  </a:lnTo>
                  <a:cubicBezTo>
                    <a:pt x="768" y="593"/>
                    <a:pt x="903" y="458"/>
                    <a:pt x="903" y="296"/>
                  </a:cubicBezTo>
                  <a:cubicBezTo>
                    <a:pt x="903" y="135"/>
                    <a:pt x="768"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5800663" y="3971325"/>
              <a:ext cx="22600" cy="14825"/>
            </a:xfrm>
            <a:custGeom>
              <a:avLst/>
              <a:gdLst/>
              <a:ahLst/>
              <a:cxnLst/>
              <a:rect l="l" t="t" r="r" b="b"/>
              <a:pathLst>
                <a:path w="904" h="593" extrusionOk="0">
                  <a:moveTo>
                    <a:pt x="297" y="0"/>
                  </a:moveTo>
                  <a:cubicBezTo>
                    <a:pt x="135" y="0"/>
                    <a:pt x="1" y="135"/>
                    <a:pt x="1" y="296"/>
                  </a:cubicBezTo>
                  <a:cubicBezTo>
                    <a:pt x="1" y="458"/>
                    <a:pt x="135" y="593"/>
                    <a:pt x="297" y="593"/>
                  </a:cubicBezTo>
                  <a:lnTo>
                    <a:pt x="607" y="593"/>
                  </a:lnTo>
                  <a:cubicBezTo>
                    <a:pt x="769" y="593"/>
                    <a:pt x="903" y="458"/>
                    <a:pt x="903" y="296"/>
                  </a:cubicBezTo>
                  <a:cubicBezTo>
                    <a:pt x="903" y="135"/>
                    <a:pt x="769"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63"/>
          <p:cNvGrpSpPr/>
          <p:nvPr/>
        </p:nvGrpSpPr>
        <p:grpSpPr>
          <a:xfrm>
            <a:off x="6097326" y="3270880"/>
            <a:ext cx="320917" cy="339072"/>
            <a:chOff x="6269063" y="3734075"/>
            <a:chExt cx="357050" cy="377250"/>
          </a:xfrm>
        </p:grpSpPr>
        <p:sp>
          <p:nvSpPr>
            <p:cNvPr id="2890" name="Google Shape;2890;p63"/>
            <p:cNvSpPr/>
            <p:nvPr/>
          </p:nvSpPr>
          <p:spPr>
            <a:xfrm>
              <a:off x="6378438" y="3734075"/>
              <a:ext cx="138325" cy="138675"/>
            </a:xfrm>
            <a:custGeom>
              <a:avLst/>
              <a:gdLst/>
              <a:ahLst/>
              <a:cxnLst/>
              <a:rect l="l" t="t" r="r" b="b"/>
              <a:pathLst>
                <a:path w="5533" h="5547" extrusionOk="0">
                  <a:moveTo>
                    <a:pt x="2773" y="593"/>
                  </a:moveTo>
                  <a:cubicBezTo>
                    <a:pt x="3971" y="593"/>
                    <a:pt x="4954" y="1576"/>
                    <a:pt x="4954" y="2773"/>
                  </a:cubicBezTo>
                  <a:cubicBezTo>
                    <a:pt x="4954" y="3972"/>
                    <a:pt x="3971" y="4954"/>
                    <a:pt x="2773" y="4954"/>
                  </a:cubicBezTo>
                  <a:cubicBezTo>
                    <a:pt x="1562" y="4954"/>
                    <a:pt x="593" y="3972"/>
                    <a:pt x="593" y="2773"/>
                  </a:cubicBezTo>
                  <a:cubicBezTo>
                    <a:pt x="593" y="1576"/>
                    <a:pt x="1562" y="593"/>
                    <a:pt x="2773" y="593"/>
                  </a:cubicBezTo>
                  <a:close/>
                  <a:moveTo>
                    <a:pt x="2773" y="1"/>
                  </a:moveTo>
                  <a:cubicBezTo>
                    <a:pt x="1239" y="1"/>
                    <a:pt x="1" y="1239"/>
                    <a:pt x="1" y="2773"/>
                  </a:cubicBezTo>
                  <a:cubicBezTo>
                    <a:pt x="1" y="4295"/>
                    <a:pt x="1239" y="5546"/>
                    <a:pt x="2773" y="5546"/>
                  </a:cubicBezTo>
                  <a:cubicBezTo>
                    <a:pt x="4294" y="5546"/>
                    <a:pt x="5532" y="4295"/>
                    <a:pt x="5532" y="2773"/>
                  </a:cubicBezTo>
                  <a:cubicBezTo>
                    <a:pt x="5532" y="1239"/>
                    <a:pt x="4294"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6425538" y="3763700"/>
              <a:ext cx="44100" cy="79775"/>
            </a:xfrm>
            <a:custGeom>
              <a:avLst/>
              <a:gdLst/>
              <a:ahLst/>
              <a:cxnLst/>
              <a:rect l="l" t="t" r="r" b="b"/>
              <a:pathLst>
                <a:path w="1764" h="3191" extrusionOk="0">
                  <a:moveTo>
                    <a:pt x="889" y="0"/>
                  </a:moveTo>
                  <a:cubicBezTo>
                    <a:pt x="728" y="0"/>
                    <a:pt x="593" y="135"/>
                    <a:pt x="593" y="296"/>
                  </a:cubicBezTo>
                  <a:cubicBezTo>
                    <a:pt x="243" y="404"/>
                    <a:pt x="1" y="714"/>
                    <a:pt x="1" y="1077"/>
                  </a:cubicBezTo>
                  <a:cubicBezTo>
                    <a:pt x="1" y="1535"/>
                    <a:pt x="391" y="1899"/>
                    <a:pt x="889" y="1899"/>
                  </a:cubicBezTo>
                  <a:cubicBezTo>
                    <a:pt x="1051" y="1899"/>
                    <a:pt x="1171" y="2006"/>
                    <a:pt x="1171" y="2141"/>
                  </a:cubicBezTo>
                  <a:cubicBezTo>
                    <a:pt x="1171" y="2275"/>
                    <a:pt x="1051" y="2383"/>
                    <a:pt x="889" y="2383"/>
                  </a:cubicBezTo>
                  <a:cubicBezTo>
                    <a:pt x="728" y="2383"/>
                    <a:pt x="593" y="2275"/>
                    <a:pt x="593" y="2141"/>
                  </a:cubicBezTo>
                  <a:cubicBezTo>
                    <a:pt x="593" y="1979"/>
                    <a:pt x="459" y="1845"/>
                    <a:pt x="297" y="1845"/>
                  </a:cubicBezTo>
                  <a:cubicBezTo>
                    <a:pt x="136" y="1845"/>
                    <a:pt x="1" y="1979"/>
                    <a:pt x="1" y="2141"/>
                  </a:cubicBezTo>
                  <a:cubicBezTo>
                    <a:pt x="1" y="2504"/>
                    <a:pt x="243" y="2800"/>
                    <a:pt x="593" y="2922"/>
                  </a:cubicBezTo>
                  <a:cubicBezTo>
                    <a:pt x="606" y="3069"/>
                    <a:pt x="728" y="3191"/>
                    <a:pt x="889" y="3191"/>
                  </a:cubicBezTo>
                  <a:cubicBezTo>
                    <a:pt x="1037" y="3191"/>
                    <a:pt x="1159" y="3069"/>
                    <a:pt x="1171" y="2922"/>
                  </a:cubicBezTo>
                  <a:cubicBezTo>
                    <a:pt x="1521" y="2800"/>
                    <a:pt x="1764" y="2504"/>
                    <a:pt x="1764" y="2141"/>
                  </a:cubicBezTo>
                  <a:cubicBezTo>
                    <a:pt x="1764" y="1683"/>
                    <a:pt x="1374" y="1306"/>
                    <a:pt x="889" y="1306"/>
                  </a:cubicBezTo>
                  <a:cubicBezTo>
                    <a:pt x="728" y="1306"/>
                    <a:pt x="593" y="1199"/>
                    <a:pt x="593" y="1077"/>
                  </a:cubicBezTo>
                  <a:cubicBezTo>
                    <a:pt x="593" y="942"/>
                    <a:pt x="728" y="835"/>
                    <a:pt x="889" y="835"/>
                  </a:cubicBezTo>
                  <a:cubicBezTo>
                    <a:pt x="1051" y="835"/>
                    <a:pt x="1171" y="942"/>
                    <a:pt x="1171" y="1077"/>
                  </a:cubicBezTo>
                  <a:cubicBezTo>
                    <a:pt x="1171" y="1239"/>
                    <a:pt x="1306" y="1373"/>
                    <a:pt x="1468" y="1373"/>
                  </a:cubicBezTo>
                  <a:cubicBezTo>
                    <a:pt x="1629" y="1373"/>
                    <a:pt x="1764" y="1239"/>
                    <a:pt x="1764" y="1077"/>
                  </a:cubicBezTo>
                  <a:cubicBezTo>
                    <a:pt x="1764" y="714"/>
                    <a:pt x="1521" y="404"/>
                    <a:pt x="1171" y="296"/>
                  </a:cubicBezTo>
                  <a:cubicBezTo>
                    <a:pt x="1171" y="135"/>
                    <a:pt x="1051"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6440363" y="3891900"/>
              <a:ext cx="14825" cy="14850"/>
            </a:xfrm>
            <a:custGeom>
              <a:avLst/>
              <a:gdLst/>
              <a:ahLst/>
              <a:cxnLst/>
              <a:rect l="l" t="t" r="r" b="b"/>
              <a:pathLst>
                <a:path w="593" h="594" extrusionOk="0">
                  <a:moveTo>
                    <a:pt x="296" y="1"/>
                  </a:moveTo>
                  <a:cubicBezTo>
                    <a:pt x="216" y="1"/>
                    <a:pt x="135" y="41"/>
                    <a:pt x="81" y="95"/>
                  </a:cubicBezTo>
                  <a:cubicBezTo>
                    <a:pt x="27" y="148"/>
                    <a:pt x="0" y="216"/>
                    <a:pt x="0" y="297"/>
                  </a:cubicBezTo>
                  <a:cubicBezTo>
                    <a:pt x="0" y="378"/>
                    <a:pt x="27" y="445"/>
                    <a:pt x="81" y="512"/>
                  </a:cubicBezTo>
                  <a:cubicBezTo>
                    <a:pt x="135" y="566"/>
                    <a:pt x="216" y="593"/>
                    <a:pt x="296" y="593"/>
                  </a:cubicBezTo>
                  <a:cubicBezTo>
                    <a:pt x="363" y="593"/>
                    <a:pt x="444" y="566"/>
                    <a:pt x="498" y="512"/>
                  </a:cubicBezTo>
                  <a:cubicBezTo>
                    <a:pt x="552" y="445"/>
                    <a:pt x="592" y="378"/>
                    <a:pt x="592" y="297"/>
                  </a:cubicBezTo>
                  <a:cubicBezTo>
                    <a:pt x="592" y="216"/>
                    <a:pt x="552" y="148"/>
                    <a:pt x="498" y="95"/>
                  </a:cubicBezTo>
                  <a:cubicBezTo>
                    <a:pt x="444" y="41"/>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3"/>
            <p:cNvSpPr/>
            <p:nvPr/>
          </p:nvSpPr>
          <p:spPr>
            <a:xfrm>
              <a:off x="6384813" y="4096500"/>
              <a:ext cx="14525" cy="14825"/>
            </a:xfrm>
            <a:custGeom>
              <a:avLst/>
              <a:gdLst/>
              <a:ahLst/>
              <a:cxnLst/>
              <a:rect l="l" t="t" r="r" b="b"/>
              <a:pathLst>
                <a:path w="581" h="593" extrusionOk="0">
                  <a:moveTo>
                    <a:pt x="284" y="0"/>
                  </a:moveTo>
                  <a:cubicBezTo>
                    <a:pt x="216" y="0"/>
                    <a:pt x="135" y="27"/>
                    <a:pt x="82" y="81"/>
                  </a:cubicBezTo>
                  <a:cubicBezTo>
                    <a:pt x="28" y="135"/>
                    <a:pt x="1" y="216"/>
                    <a:pt x="1" y="296"/>
                  </a:cubicBezTo>
                  <a:cubicBezTo>
                    <a:pt x="1" y="363"/>
                    <a:pt x="28" y="444"/>
                    <a:pt x="82" y="498"/>
                  </a:cubicBezTo>
                  <a:cubicBezTo>
                    <a:pt x="135" y="552"/>
                    <a:pt x="216" y="593"/>
                    <a:pt x="284" y="593"/>
                  </a:cubicBezTo>
                  <a:cubicBezTo>
                    <a:pt x="365" y="593"/>
                    <a:pt x="446" y="552"/>
                    <a:pt x="499" y="498"/>
                  </a:cubicBezTo>
                  <a:cubicBezTo>
                    <a:pt x="553" y="444"/>
                    <a:pt x="580" y="377"/>
                    <a:pt x="580" y="296"/>
                  </a:cubicBezTo>
                  <a:cubicBezTo>
                    <a:pt x="580" y="216"/>
                    <a:pt x="553" y="135"/>
                    <a:pt x="499" y="81"/>
                  </a:cubicBezTo>
                  <a:cubicBezTo>
                    <a:pt x="446" y="27"/>
                    <a:pt x="36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6269063" y="3871375"/>
              <a:ext cx="357050" cy="239950"/>
            </a:xfrm>
            <a:custGeom>
              <a:avLst/>
              <a:gdLst/>
              <a:ahLst/>
              <a:cxnLst/>
              <a:rect l="l" t="t" r="r" b="b"/>
              <a:pathLst>
                <a:path w="14282" h="9598" extrusionOk="0">
                  <a:moveTo>
                    <a:pt x="5049" y="593"/>
                  </a:moveTo>
                  <a:cubicBezTo>
                    <a:pt x="5438" y="593"/>
                    <a:pt x="5761" y="903"/>
                    <a:pt x="5761" y="1292"/>
                  </a:cubicBezTo>
                  <a:cubicBezTo>
                    <a:pt x="5761" y="1683"/>
                    <a:pt x="5438" y="2006"/>
                    <a:pt x="5049" y="2006"/>
                  </a:cubicBezTo>
                  <a:cubicBezTo>
                    <a:pt x="4658" y="2006"/>
                    <a:pt x="4349" y="1683"/>
                    <a:pt x="4349" y="1292"/>
                  </a:cubicBezTo>
                  <a:cubicBezTo>
                    <a:pt x="4349" y="903"/>
                    <a:pt x="4658" y="593"/>
                    <a:pt x="5049" y="593"/>
                  </a:cubicBezTo>
                  <a:close/>
                  <a:moveTo>
                    <a:pt x="9234" y="593"/>
                  </a:moveTo>
                  <a:cubicBezTo>
                    <a:pt x="9625" y="593"/>
                    <a:pt x="9948" y="903"/>
                    <a:pt x="9948" y="1292"/>
                  </a:cubicBezTo>
                  <a:cubicBezTo>
                    <a:pt x="9948" y="1683"/>
                    <a:pt x="9625" y="2006"/>
                    <a:pt x="9234" y="2006"/>
                  </a:cubicBezTo>
                  <a:cubicBezTo>
                    <a:pt x="8844" y="2006"/>
                    <a:pt x="8521" y="1683"/>
                    <a:pt x="8521" y="1292"/>
                  </a:cubicBezTo>
                  <a:cubicBezTo>
                    <a:pt x="8521" y="903"/>
                    <a:pt x="8844" y="593"/>
                    <a:pt x="9234" y="593"/>
                  </a:cubicBezTo>
                  <a:close/>
                  <a:moveTo>
                    <a:pt x="2423" y="2638"/>
                  </a:moveTo>
                  <a:cubicBezTo>
                    <a:pt x="2814" y="2638"/>
                    <a:pt x="3137" y="2961"/>
                    <a:pt x="3137" y="3352"/>
                  </a:cubicBezTo>
                  <a:cubicBezTo>
                    <a:pt x="3137" y="3742"/>
                    <a:pt x="2814" y="4052"/>
                    <a:pt x="2423" y="4052"/>
                  </a:cubicBezTo>
                  <a:cubicBezTo>
                    <a:pt x="2034" y="4052"/>
                    <a:pt x="1724" y="3742"/>
                    <a:pt x="1724" y="3352"/>
                  </a:cubicBezTo>
                  <a:cubicBezTo>
                    <a:pt x="1724" y="2961"/>
                    <a:pt x="2034" y="2638"/>
                    <a:pt x="2423" y="2638"/>
                  </a:cubicBezTo>
                  <a:close/>
                  <a:moveTo>
                    <a:pt x="11859" y="2638"/>
                  </a:moveTo>
                  <a:cubicBezTo>
                    <a:pt x="12249" y="2638"/>
                    <a:pt x="12572" y="2961"/>
                    <a:pt x="12572" y="3352"/>
                  </a:cubicBezTo>
                  <a:cubicBezTo>
                    <a:pt x="12572" y="3742"/>
                    <a:pt x="12249" y="4052"/>
                    <a:pt x="11859" y="4052"/>
                  </a:cubicBezTo>
                  <a:cubicBezTo>
                    <a:pt x="11468" y="4052"/>
                    <a:pt x="11159" y="3742"/>
                    <a:pt x="11159" y="3352"/>
                  </a:cubicBezTo>
                  <a:cubicBezTo>
                    <a:pt x="11159" y="2961"/>
                    <a:pt x="11468" y="2638"/>
                    <a:pt x="11859" y="2638"/>
                  </a:cubicBezTo>
                  <a:close/>
                  <a:moveTo>
                    <a:pt x="674" y="5102"/>
                  </a:moveTo>
                  <a:cubicBezTo>
                    <a:pt x="970" y="5102"/>
                    <a:pt x="1454" y="5169"/>
                    <a:pt x="1750" y="5465"/>
                  </a:cubicBezTo>
                  <a:cubicBezTo>
                    <a:pt x="2034" y="5748"/>
                    <a:pt x="2114" y="6233"/>
                    <a:pt x="2127" y="6542"/>
                  </a:cubicBezTo>
                  <a:cubicBezTo>
                    <a:pt x="1831" y="6542"/>
                    <a:pt x="1334" y="6488"/>
                    <a:pt x="1038" y="6192"/>
                  </a:cubicBezTo>
                  <a:cubicBezTo>
                    <a:pt x="754" y="5923"/>
                    <a:pt x="674" y="5438"/>
                    <a:pt x="674" y="5102"/>
                  </a:cubicBezTo>
                  <a:close/>
                  <a:moveTo>
                    <a:pt x="4173" y="5102"/>
                  </a:moveTo>
                  <a:cubicBezTo>
                    <a:pt x="4173" y="5438"/>
                    <a:pt x="4092" y="5923"/>
                    <a:pt x="3810" y="6192"/>
                  </a:cubicBezTo>
                  <a:cubicBezTo>
                    <a:pt x="3514" y="6488"/>
                    <a:pt x="3016" y="6542"/>
                    <a:pt x="2720" y="6542"/>
                  </a:cubicBezTo>
                  <a:cubicBezTo>
                    <a:pt x="2734" y="6233"/>
                    <a:pt x="2814" y="5748"/>
                    <a:pt x="3096" y="5465"/>
                  </a:cubicBezTo>
                  <a:cubicBezTo>
                    <a:pt x="3407" y="5169"/>
                    <a:pt x="3891" y="5102"/>
                    <a:pt x="4173" y="5102"/>
                  </a:cubicBezTo>
                  <a:close/>
                  <a:moveTo>
                    <a:pt x="10109" y="5102"/>
                  </a:moveTo>
                  <a:cubicBezTo>
                    <a:pt x="10406" y="5102"/>
                    <a:pt x="10876" y="5169"/>
                    <a:pt x="11186" y="5465"/>
                  </a:cubicBezTo>
                  <a:cubicBezTo>
                    <a:pt x="11468" y="5748"/>
                    <a:pt x="11549" y="6233"/>
                    <a:pt x="11563" y="6542"/>
                  </a:cubicBezTo>
                  <a:cubicBezTo>
                    <a:pt x="11267" y="6542"/>
                    <a:pt x="10768" y="6488"/>
                    <a:pt x="10472" y="6192"/>
                  </a:cubicBezTo>
                  <a:cubicBezTo>
                    <a:pt x="10190" y="5923"/>
                    <a:pt x="10109" y="5438"/>
                    <a:pt x="10109" y="5102"/>
                  </a:cubicBezTo>
                  <a:close/>
                  <a:moveTo>
                    <a:pt x="13609" y="5102"/>
                  </a:moveTo>
                  <a:cubicBezTo>
                    <a:pt x="13609" y="5438"/>
                    <a:pt x="13528" y="5923"/>
                    <a:pt x="13245" y="6192"/>
                  </a:cubicBezTo>
                  <a:cubicBezTo>
                    <a:pt x="12949" y="6488"/>
                    <a:pt x="12451" y="6542"/>
                    <a:pt x="12155" y="6542"/>
                  </a:cubicBezTo>
                  <a:cubicBezTo>
                    <a:pt x="12168" y="6233"/>
                    <a:pt x="12249" y="5748"/>
                    <a:pt x="12532" y="5465"/>
                  </a:cubicBezTo>
                  <a:cubicBezTo>
                    <a:pt x="12841" y="5169"/>
                    <a:pt x="13313" y="5102"/>
                    <a:pt x="13609" y="5102"/>
                  </a:cubicBezTo>
                  <a:close/>
                  <a:moveTo>
                    <a:pt x="5049" y="0"/>
                  </a:moveTo>
                  <a:cubicBezTo>
                    <a:pt x="4335" y="0"/>
                    <a:pt x="3756" y="580"/>
                    <a:pt x="3756" y="1292"/>
                  </a:cubicBezTo>
                  <a:cubicBezTo>
                    <a:pt x="3756" y="2006"/>
                    <a:pt x="4335" y="2585"/>
                    <a:pt x="5049" y="2585"/>
                  </a:cubicBezTo>
                  <a:cubicBezTo>
                    <a:pt x="5250" y="2585"/>
                    <a:pt x="5438" y="2545"/>
                    <a:pt x="5600" y="2464"/>
                  </a:cubicBezTo>
                  <a:lnTo>
                    <a:pt x="6852" y="3715"/>
                  </a:lnTo>
                  <a:lnTo>
                    <a:pt x="6852" y="7094"/>
                  </a:lnTo>
                  <a:lnTo>
                    <a:pt x="3218" y="7094"/>
                  </a:lnTo>
                  <a:cubicBezTo>
                    <a:pt x="3554" y="7026"/>
                    <a:pt x="3945" y="6892"/>
                    <a:pt x="4227" y="6610"/>
                  </a:cubicBezTo>
                  <a:cubicBezTo>
                    <a:pt x="4846" y="6003"/>
                    <a:pt x="4765" y="4953"/>
                    <a:pt x="4753" y="4792"/>
                  </a:cubicBezTo>
                  <a:cubicBezTo>
                    <a:pt x="4753" y="4711"/>
                    <a:pt x="4712" y="4644"/>
                    <a:pt x="4658" y="4591"/>
                  </a:cubicBezTo>
                  <a:cubicBezTo>
                    <a:pt x="4618" y="4550"/>
                    <a:pt x="4550" y="4523"/>
                    <a:pt x="4483" y="4510"/>
                  </a:cubicBezTo>
                  <a:cubicBezTo>
                    <a:pt x="4452" y="4507"/>
                    <a:pt x="4374" y="4500"/>
                    <a:pt x="4265" y="4500"/>
                  </a:cubicBezTo>
                  <a:cubicBezTo>
                    <a:pt x="3905" y="4500"/>
                    <a:pt x="3205" y="4567"/>
                    <a:pt x="2720" y="5021"/>
                  </a:cubicBezTo>
                  <a:lnTo>
                    <a:pt x="2720" y="4604"/>
                  </a:lnTo>
                  <a:cubicBezTo>
                    <a:pt x="3299" y="4469"/>
                    <a:pt x="3716" y="3957"/>
                    <a:pt x="3716" y="3352"/>
                  </a:cubicBezTo>
                  <a:cubicBezTo>
                    <a:pt x="3716" y="2638"/>
                    <a:pt x="3137" y="2046"/>
                    <a:pt x="2423" y="2046"/>
                  </a:cubicBezTo>
                  <a:cubicBezTo>
                    <a:pt x="1711" y="2046"/>
                    <a:pt x="1131" y="2638"/>
                    <a:pt x="1131" y="3352"/>
                  </a:cubicBezTo>
                  <a:cubicBezTo>
                    <a:pt x="1131" y="3957"/>
                    <a:pt x="1562" y="4469"/>
                    <a:pt x="2127" y="4604"/>
                  </a:cubicBezTo>
                  <a:lnTo>
                    <a:pt x="2127" y="5021"/>
                  </a:lnTo>
                  <a:cubicBezTo>
                    <a:pt x="1641" y="4567"/>
                    <a:pt x="932" y="4502"/>
                    <a:pt x="577" y="4502"/>
                  </a:cubicBezTo>
                  <a:cubicBezTo>
                    <a:pt x="480" y="4502"/>
                    <a:pt x="410" y="4507"/>
                    <a:pt x="378" y="4510"/>
                  </a:cubicBezTo>
                  <a:cubicBezTo>
                    <a:pt x="311" y="4523"/>
                    <a:pt x="243" y="4550"/>
                    <a:pt x="189" y="4604"/>
                  </a:cubicBezTo>
                  <a:cubicBezTo>
                    <a:pt x="135" y="4644"/>
                    <a:pt x="108" y="4711"/>
                    <a:pt x="95" y="4779"/>
                  </a:cubicBezTo>
                  <a:cubicBezTo>
                    <a:pt x="81" y="4953"/>
                    <a:pt x="1" y="6003"/>
                    <a:pt x="620" y="6610"/>
                  </a:cubicBezTo>
                  <a:cubicBezTo>
                    <a:pt x="1091" y="7067"/>
                    <a:pt x="1791" y="7134"/>
                    <a:pt x="2168" y="7134"/>
                  </a:cubicBezTo>
                  <a:lnTo>
                    <a:pt x="2195" y="7134"/>
                  </a:lnTo>
                  <a:cubicBezTo>
                    <a:pt x="2330" y="7457"/>
                    <a:pt x="2653" y="7686"/>
                    <a:pt x="3016" y="7686"/>
                  </a:cubicBezTo>
                  <a:lnTo>
                    <a:pt x="6852" y="7686"/>
                  </a:lnTo>
                  <a:lnTo>
                    <a:pt x="6852" y="9005"/>
                  </a:lnTo>
                  <a:lnTo>
                    <a:pt x="5977" y="9005"/>
                  </a:lnTo>
                  <a:cubicBezTo>
                    <a:pt x="5815" y="9005"/>
                    <a:pt x="5681" y="9140"/>
                    <a:pt x="5681" y="9301"/>
                  </a:cubicBezTo>
                  <a:cubicBezTo>
                    <a:pt x="5681" y="9463"/>
                    <a:pt x="5815" y="9598"/>
                    <a:pt x="5977" y="9598"/>
                  </a:cubicBezTo>
                  <a:lnTo>
                    <a:pt x="9369" y="9598"/>
                  </a:lnTo>
                  <a:cubicBezTo>
                    <a:pt x="9530" y="9598"/>
                    <a:pt x="9665" y="9463"/>
                    <a:pt x="9665" y="9301"/>
                  </a:cubicBezTo>
                  <a:cubicBezTo>
                    <a:pt x="9665" y="9140"/>
                    <a:pt x="9530" y="9005"/>
                    <a:pt x="9369" y="9005"/>
                  </a:cubicBezTo>
                  <a:lnTo>
                    <a:pt x="7444" y="9005"/>
                  </a:lnTo>
                  <a:lnTo>
                    <a:pt x="7444" y="7686"/>
                  </a:lnTo>
                  <a:lnTo>
                    <a:pt x="11267" y="7686"/>
                  </a:lnTo>
                  <a:cubicBezTo>
                    <a:pt x="11644" y="7686"/>
                    <a:pt x="11953" y="7457"/>
                    <a:pt x="12087" y="7134"/>
                  </a:cubicBezTo>
                  <a:lnTo>
                    <a:pt x="12114" y="7134"/>
                  </a:lnTo>
                  <a:cubicBezTo>
                    <a:pt x="12505" y="7134"/>
                    <a:pt x="13191" y="7067"/>
                    <a:pt x="13663" y="6610"/>
                  </a:cubicBezTo>
                  <a:cubicBezTo>
                    <a:pt x="14282" y="6003"/>
                    <a:pt x="14201" y="4953"/>
                    <a:pt x="14187" y="4792"/>
                  </a:cubicBezTo>
                  <a:cubicBezTo>
                    <a:pt x="14187" y="4725"/>
                    <a:pt x="14147" y="4657"/>
                    <a:pt x="14106" y="4604"/>
                  </a:cubicBezTo>
                  <a:cubicBezTo>
                    <a:pt x="14053" y="4550"/>
                    <a:pt x="13986" y="4523"/>
                    <a:pt x="13918" y="4510"/>
                  </a:cubicBezTo>
                  <a:cubicBezTo>
                    <a:pt x="13886" y="4507"/>
                    <a:pt x="13816" y="4502"/>
                    <a:pt x="13719" y="4502"/>
                  </a:cubicBezTo>
                  <a:cubicBezTo>
                    <a:pt x="13364" y="4502"/>
                    <a:pt x="12651" y="4567"/>
                    <a:pt x="12155" y="5021"/>
                  </a:cubicBezTo>
                  <a:lnTo>
                    <a:pt x="12155" y="4604"/>
                  </a:lnTo>
                  <a:cubicBezTo>
                    <a:pt x="12734" y="4469"/>
                    <a:pt x="13151" y="3957"/>
                    <a:pt x="13151" y="3352"/>
                  </a:cubicBezTo>
                  <a:cubicBezTo>
                    <a:pt x="13151" y="2638"/>
                    <a:pt x="12572" y="2046"/>
                    <a:pt x="11859" y="2046"/>
                  </a:cubicBezTo>
                  <a:cubicBezTo>
                    <a:pt x="11145" y="2046"/>
                    <a:pt x="10567" y="2638"/>
                    <a:pt x="10567" y="3352"/>
                  </a:cubicBezTo>
                  <a:cubicBezTo>
                    <a:pt x="10567" y="3957"/>
                    <a:pt x="10998" y="4469"/>
                    <a:pt x="11563" y="4604"/>
                  </a:cubicBezTo>
                  <a:lnTo>
                    <a:pt x="11563" y="5021"/>
                  </a:lnTo>
                  <a:cubicBezTo>
                    <a:pt x="11077" y="4567"/>
                    <a:pt x="10367" y="4502"/>
                    <a:pt x="10013" y="4502"/>
                  </a:cubicBezTo>
                  <a:cubicBezTo>
                    <a:pt x="9915" y="4502"/>
                    <a:pt x="9845" y="4507"/>
                    <a:pt x="9813" y="4510"/>
                  </a:cubicBezTo>
                  <a:cubicBezTo>
                    <a:pt x="9746" y="4523"/>
                    <a:pt x="9679" y="4550"/>
                    <a:pt x="9625" y="4591"/>
                  </a:cubicBezTo>
                  <a:cubicBezTo>
                    <a:pt x="9571" y="4644"/>
                    <a:pt x="9544" y="4711"/>
                    <a:pt x="9530" y="4779"/>
                  </a:cubicBezTo>
                  <a:cubicBezTo>
                    <a:pt x="9517" y="4953"/>
                    <a:pt x="9436" y="6003"/>
                    <a:pt x="10056" y="6610"/>
                  </a:cubicBezTo>
                  <a:cubicBezTo>
                    <a:pt x="10352" y="6892"/>
                    <a:pt x="10729" y="7026"/>
                    <a:pt x="11065" y="7094"/>
                  </a:cubicBezTo>
                  <a:lnTo>
                    <a:pt x="7444" y="7094"/>
                  </a:lnTo>
                  <a:lnTo>
                    <a:pt x="7444" y="3715"/>
                  </a:lnTo>
                  <a:lnTo>
                    <a:pt x="8683" y="2464"/>
                  </a:lnTo>
                  <a:cubicBezTo>
                    <a:pt x="8844" y="2545"/>
                    <a:pt x="9033" y="2585"/>
                    <a:pt x="9234" y="2585"/>
                  </a:cubicBezTo>
                  <a:cubicBezTo>
                    <a:pt x="9948" y="2585"/>
                    <a:pt x="10526" y="2006"/>
                    <a:pt x="10526" y="1292"/>
                  </a:cubicBezTo>
                  <a:cubicBezTo>
                    <a:pt x="10526" y="580"/>
                    <a:pt x="9948" y="0"/>
                    <a:pt x="9234" y="0"/>
                  </a:cubicBezTo>
                  <a:cubicBezTo>
                    <a:pt x="8521" y="0"/>
                    <a:pt x="7942" y="580"/>
                    <a:pt x="7942" y="1292"/>
                  </a:cubicBezTo>
                  <a:cubicBezTo>
                    <a:pt x="7942" y="1603"/>
                    <a:pt x="8037" y="1872"/>
                    <a:pt x="8211" y="2100"/>
                  </a:cubicBezTo>
                  <a:lnTo>
                    <a:pt x="7444" y="2881"/>
                  </a:lnTo>
                  <a:lnTo>
                    <a:pt x="7444" y="2208"/>
                  </a:lnTo>
                  <a:cubicBezTo>
                    <a:pt x="7444" y="2046"/>
                    <a:pt x="7310" y="1912"/>
                    <a:pt x="7148" y="1912"/>
                  </a:cubicBezTo>
                  <a:cubicBezTo>
                    <a:pt x="6987" y="1912"/>
                    <a:pt x="6852" y="2046"/>
                    <a:pt x="6852" y="2208"/>
                  </a:cubicBezTo>
                  <a:lnTo>
                    <a:pt x="6852" y="2881"/>
                  </a:lnTo>
                  <a:lnTo>
                    <a:pt x="6072" y="2100"/>
                  </a:lnTo>
                  <a:cubicBezTo>
                    <a:pt x="6246" y="1872"/>
                    <a:pt x="6354" y="1603"/>
                    <a:pt x="6354" y="1292"/>
                  </a:cubicBezTo>
                  <a:cubicBezTo>
                    <a:pt x="6354" y="580"/>
                    <a:pt x="5761" y="0"/>
                    <a:pt x="50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63"/>
          <p:cNvGrpSpPr/>
          <p:nvPr/>
        </p:nvGrpSpPr>
        <p:grpSpPr>
          <a:xfrm>
            <a:off x="6760887" y="3270835"/>
            <a:ext cx="342982" cy="339117"/>
            <a:chOff x="7007338" y="3734025"/>
            <a:chExt cx="381600" cy="377300"/>
          </a:xfrm>
        </p:grpSpPr>
        <p:sp>
          <p:nvSpPr>
            <p:cNvPr id="2896" name="Google Shape;2896;p63"/>
            <p:cNvSpPr/>
            <p:nvPr/>
          </p:nvSpPr>
          <p:spPr>
            <a:xfrm>
              <a:off x="7007338" y="3804375"/>
              <a:ext cx="242650" cy="238975"/>
            </a:xfrm>
            <a:custGeom>
              <a:avLst/>
              <a:gdLst/>
              <a:ahLst/>
              <a:cxnLst/>
              <a:rect l="l" t="t" r="r" b="b"/>
              <a:pathLst>
                <a:path w="9706" h="9559" extrusionOk="0">
                  <a:moveTo>
                    <a:pt x="1278" y="1"/>
                  </a:moveTo>
                  <a:cubicBezTo>
                    <a:pt x="1181" y="1"/>
                    <a:pt x="1085" y="49"/>
                    <a:pt x="1023" y="137"/>
                  </a:cubicBezTo>
                  <a:cubicBezTo>
                    <a:pt x="310" y="1307"/>
                    <a:pt x="0" y="2694"/>
                    <a:pt x="149" y="4067"/>
                  </a:cubicBezTo>
                  <a:cubicBezTo>
                    <a:pt x="310" y="5467"/>
                    <a:pt x="929" y="6745"/>
                    <a:pt x="1925" y="7755"/>
                  </a:cubicBezTo>
                  <a:cubicBezTo>
                    <a:pt x="2934" y="8751"/>
                    <a:pt x="4200" y="9370"/>
                    <a:pt x="5613" y="9518"/>
                  </a:cubicBezTo>
                  <a:cubicBezTo>
                    <a:pt x="5842" y="9545"/>
                    <a:pt x="6071" y="9559"/>
                    <a:pt x="6299" y="9559"/>
                  </a:cubicBezTo>
                  <a:cubicBezTo>
                    <a:pt x="7430" y="9559"/>
                    <a:pt x="8561" y="9249"/>
                    <a:pt x="9530" y="8656"/>
                  </a:cubicBezTo>
                  <a:cubicBezTo>
                    <a:pt x="9664" y="8576"/>
                    <a:pt x="9705" y="8387"/>
                    <a:pt x="9624" y="8253"/>
                  </a:cubicBezTo>
                  <a:cubicBezTo>
                    <a:pt x="9573" y="8159"/>
                    <a:pt x="9478" y="8108"/>
                    <a:pt x="9381" y="8108"/>
                  </a:cubicBezTo>
                  <a:cubicBezTo>
                    <a:pt x="9326" y="8108"/>
                    <a:pt x="9270" y="8124"/>
                    <a:pt x="9221" y="8159"/>
                  </a:cubicBezTo>
                  <a:cubicBezTo>
                    <a:pt x="8318" y="8710"/>
                    <a:pt x="7309" y="8979"/>
                    <a:pt x="6299" y="8979"/>
                  </a:cubicBezTo>
                  <a:cubicBezTo>
                    <a:pt x="4860" y="8979"/>
                    <a:pt x="3433" y="8414"/>
                    <a:pt x="2342" y="7337"/>
                  </a:cubicBezTo>
                  <a:cubicBezTo>
                    <a:pt x="512" y="5494"/>
                    <a:pt x="176" y="2667"/>
                    <a:pt x="1535" y="446"/>
                  </a:cubicBezTo>
                  <a:cubicBezTo>
                    <a:pt x="1615" y="311"/>
                    <a:pt x="1576" y="123"/>
                    <a:pt x="1427" y="42"/>
                  </a:cubicBezTo>
                  <a:cubicBezTo>
                    <a:pt x="1380" y="14"/>
                    <a:pt x="1329" y="1"/>
                    <a:pt x="1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p:nvPr/>
          </p:nvSpPr>
          <p:spPr>
            <a:xfrm>
              <a:off x="7052413" y="3777200"/>
              <a:ext cx="16525" cy="14775"/>
            </a:xfrm>
            <a:custGeom>
              <a:avLst/>
              <a:gdLst/>
              <a:ahLst/>
              <a:cxnLst/>
              <a:rect l="l" t="t" r="r" b="b"/>
              <a:pathLst>
                <a:path w="661" h="591" extrusionOk="0">
                  <a:moveTo>
                    <a:pt x="343" y="0"/>
                  </a:moveTo>
                  <a:cubicBezTo>
                    <a:pt x="265" y="0"/>
                    <a:pt x="185" y="31"/>
                    <a:pt x="122" y="93"/>
                  </a:cubicBezTo>
                  <a:cubicBezTo>
                    <a:pt x="1" y="214"/>
                    <a:pt x="1" y="389"/>
                    <a:pt x="122" y="510"/>
                  </a:cubicBezTo>
                  <a:cubicBezTo>
                    <a:pt x="176" y="564"/>
                    <a:pt x="257" y="591"/>
                    <a:pt x="324" y="591"/>
                  </a:cubicBezTo>
                  <a:cubicBezTo>
                    <a:pt x="405" y="591"/>
                    <a:pt x="485" y="564"/>
                    <a:pt x="539" y="510"/>
                  </a:cubicBezTo>
                  <a:cubicBezTo>
                    <a:pt x="661" y="389"/>
                    <a:pt x="661" y="201"/>
                    <a:pt x="539" y="79"/>
                  </a:cubicBezTo>
                  <a:cubicBezTo>
                    <a:pt x="487" y="27"/>
                    <a:pt x="416" y="0"/>
                    <a:pt x="3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3"/>
            <p:cNvSpPr/>
            <p:nvPr/>
          </p:nvSpPr>
          <p:spPr>
            <a:xfrm>
              <a:off x="7077313" y="3734025"/>
              <a:ext cx="245350" cy="220825"/>
            </a:xfrm>
            <a:custGeom>
              <a:avLst/>
              <a:gdLst/>
              <a:ahLst/>
              <a:cxnLst/>
              <a:rect l="l" t="t" r="r" b="b"/>
              <a:pathLst>
                <a:path w="9814" h="8833" extrusionOk="0">
                  <a:moveTo>
                    <a:pt x="3533" y="1"/>
                  </a:moveTo>
                  <a:cubicBezTo>
                    <a:pt x="2348" y="1"/>
                    <a:pt x="1178" y="339"/>
                    <a:pt x="176" y="972"/>
                  </a:cubicBezTo>
                  <a:cubicBezTo>
                    <a:pt x="28" y="1067"/>
                    <a:pt x="1" y="1241"/>
                    <a:pt x="82" y="1390"/>
                  </a:cubicBezTo>
                  <a:cubicBezTo>
                    <a:pt x="141" y="1474"/>
                    <a:pt x="232" y="1522"/>
                    <a:pt x="325" y="1522"/>
                  </a:cubicBezTo>
                  <a:cubicBezTo>
                    <a:pt x="380" y="1522"/>
                    <a:pt x="435" y="1505"/>
                    <a:pt x="485" y="1470"/>
                  </a:cubicBezTo>
                  <a:cubicBezTo>
                    <a:pt x="1399" y="888"/>
                    <a:pt x="2441" y="603"/>
                    <a:pt x="3480" y="603"/>
                  </a:cubicBezTo>
                  <a:cubicBezTo>
                    <a:pt x="4935" y="603"/>
                    <a:pt x="6382" y="1161"/>
                    <a:pt x="7457" y="2237"/>
                  </a:cubicBezTo>
                  <a:cubicBezTo>
                    <a:pt x="9100" y="3866"/>
                    <a:pt x="9557" y="6302"/>
                    <a:pt x="8629" y="8429"/>
                  </a:cubicBezTo>
                  <a:cubicBezTo>
                    <a:pt x="8575" y="8577"/>
                    <a:pt x="8642" y="8752"/>
                    <a:pt x="8791" y="8819"/>
                  </a:cubicBezTo>
                  <a:cubicBezTo>
                    <a:pt x="8830" y="8832"/>
                    <a:pt x="8871" y="8832"/>
                    <a:pt x="8911" y="8832"/>
                  </a:cubicBezTo>
                  <a:cubicBezTo>
                    <a:pt x="9019" y="8832"/>
                    <a:pt x="9126" y="8778"/>
                    <a:pt x="9180" y="8658"/>
                  </a:cubicBezTo>
                  <a:cubicBezTo>
                    <a:pt x="9665" y="7540"/>
                    <a:pt x="9813" y="6302"/>
                    <a:pt x="9584" y="5091"/>
                  </a:cubicBezTo>
                  <a:cubicBezTo>
                    <a:pt x="9369" y="3839"/>
                    <a:pt x="8777" y="2709"/>
                    <a:pt x="7875" y="1820"/>
                  </a:cubicBezTo>
                  <a:cubicBezTo>
                    <a:pt x="6879" y="810"/>
                    <a:pt x="5546" y="178"/>
                    <a:pt x="4133" y="30"/>
                  </a:cubicBezTo>
                  <a:cubicBezTo>
                    <a:pt x="3933" y="10"/>
                    <a:pt x="3733" y="1"/>
                    <a:pt x="3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3"/>
            <p:cNvSpPr/>
            <p:nvPr/>
          </p:nvSpPr>
          <p:spPr>
            <a:xfrm>
              <a:off x="7278213" y="3964300"/>
              <a:ext cx="16850" cy="14775"/>
            </a:xfrm>
            <a:custGeom>
              <a:avLst/>
              <a:gdLst/>
              <a:ahLst/>
              <a:cxnLst/>
              <a:rect l="l" t="t" r="r" b="b"/>
              <a:pathLst>
                <a:path w="674" h="591" extrusionOk="0">
                  <a:moveTo>
                    <a:pt x="338" y="1"/>
                  </a:moveTo>
                  <a:cubicBezTo>
                    <a:pt x="245" y="1"/>
                    <a:pt x="154" y="48"/>
                    <a:pt x="94" y="133"/>
                  </a:cubicBezTo>
                  <a:lnTo>
                    <a:pt x="82" y="147"/>
                  </a:lnTo>
                  <a:cubicBezTo>
                    <a:pt x="1" y="281"/>
                    <a:pt x="41" y="456"/>
                    <a:pt x="175" y="551"/>
                  </a:cubicBezTo>
                  <a:cubicBezTo>
                    <a:pt x="216" y="577"/>
                    <a:pt x="283" y="590"/>
                    <a:pt x="337" y="590"/>
                  </a:cubicBezTo>
                  <a:cubicBezTo>
                    <a:pt x="432" y="590"/>
                    <a:pt x="525" y="551"/>
                    <a:pt x="579" y="470"/>
                  </a:cubicBezTo>
                  <a:cubicBezTo>
                    <a:pt x="674" y="335"/>
                    <a:pt x="633" y="147"/>
                    <a:pt x="498" y="52"/>
                  </a:cubicBezTo>
                  <a:cubicBezTo>
                    <a:pt x="448" y="17"/>
                    <a:pt x="393" y="1"/>
                    <a:pt x="3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3"/>
            <p:cNvSpPr/>
            <p:nvPr/>
          </p:nvSpPr>
          <p:spPr>
            <a:xfrm>
              <a:off x="7032238" y="3768075"/>
              <a:ext cx="261125" cy="241625"/>
            </a:xfrm>
            <a:custGeom>
              <a:avLst/>
              <a:gdLst/>
              <a:ahLst/>
              <a:cxnLst/>
              <a:rect l="l" t="t" r="r" b="b"/>
              <a:pathLst>
                <a:path w="10445" h="9665" extrusionOk="0">
                  <a:moveTo>
                    <a:pt x="5303" y="0"/>
                  </a:moveTo>
                  <a:cubicBezTo>
                    <a:pt x="4065" y="0"/>
                    <a:pt x="2827" y="471"/>
                    <a:pt x="1885" y="1413"/>
                  </a:cubicBezTo>
                  <a:cubicBezTo>
                    <a:pt x="0" y="3298"/>
                    <a:pt x="0" y="6354"/>
                    <a:pt x="1885" y="8238"/>
                  </a:cubicBezTo>
                  <a:cubicBezTo>
                    <a:pt x="2814" y="9166"/>
                    <a:pt x="4038" y="9665"/>
                    <a:pt x="5303" y="9665"/>
                  </a:cubicBezTo>
                  <a:cubicBezTo>
                    <a:pt x="5788" y="9665"/>
                    <a:pt x="6272" y="9584"/>
                    <a:pt x="6757" y="9435"/>
                  </a:cubicBezTo>
                  <a:cubicBezTo>
                    <a:pt x="6906" y="9396"/>
                    <a:pt x="6999" y="9220"/>
                    <a:pt x="6945" y="9073"/>
                  </a:cubicBezTo>
                  <a:cubicBezTo>
                    <a:pt x="6901" y="8938"/>
                    <a:pt x="6782" y="8860"/>
                    <a:pt x="6658" y="8860"/>
                  </a:cubicBezTo>
                  <a:cubicBezTo>
                    <a:pt x="6633" y="8860"/>
                    <a:pt x="6608" y="8863"/>
                    <a:pt x="6583" y="8870"/>
                  </a:cubicBezTo>
                  <a:cubicBezTo>
                    <a:pt x="6157" y="9006"/>
                    <a:pt x="5723" y="9072"/>
                    <a:pt x="5293" y="9072"/>
                  </a:cubicBezTo>
                  <a:cubicBezTo>
                    <a:pt x="4189" y="9072"/>
                    <a:pt x="3117" y="8634"/>
                    <a:pt x="2302" y="7820"/>
                  </a:cubicBezTo>
                  <a:cubicBezTo>
                    <a:pt x="660" y="6178"/>
                    <a:pt x="660" y="3486"/>
                    <a:pt x="2302" y="1831"/>
                  </a:cubicBezTo>
                  <a:cubicBezTo>
                    <a:pt x="3110" y="1024"/>
                    <a:pt x="4173" y="593"/>
                    <a:pt x="5303" y="593"/>
                  </a:cubicBezTo>
                  <a:cubicBezTo>
                    <a:pt x="6434" y="593"/>
                    <a:pt x="7511" y="1024"/>
                    <a:pt x="8305" y="1831"/>
                  </a:cubicBezTo>
                  <a:cubicBezTo>
                    <a:pt x="9409" y="2935"/>
                    <a:pt x="9826" y="4563"/>
                    <a:pt x="9368" y="6058"/>
                  </a:cubicBezTo>
                  <a:cubicBezTo>
                    <a:pt x="9314" y="6219"/>
                    <a:pt x="9409" y="6381"/>
                    <a:pt x="9557" y="6420"/>
                  </a:cubicBezTo>
                  <a:cubicBezTo>
                    <a:pt x="9588" y="6431"/>
                    <a:pt x="9619" y="6436"/>
                    <a:pt x="9650" y="6436"/>
                  </a:cubicBezTo>
                  <a:cubicBezTo>
                    <a:pt x="9777" y="6436"/>
                    <a:pt x="9890" y="6352"/>
                    <a:pt x="9933" y="6232"/>
                  </a:cubicBezTo>
                  <a:cubicBezTo>
                    <a:pt x="10445" y="4523"/>
                    <a:pt x="9987" y="2679"/>
                    <a:pt x="8722" y="1413"/>
                  </a:cubicBezTo>
                  <a:cubicBezTo>
                    <a:pt x="7780" y="471"/>
                    <a:pt x="6542" y="0"/>
                    <a:pt x="53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3"/>
            <p:cNvSpPr/>
            <p:nvPr/>
          </p:nvSpPr>
          <p:spPr>
            <a:xfrm>
              <a:off x="7089788" y="3813500"/>
              <a:ext cx="299150" cy="297825"/>
            </a:xfrm>
            <a:custGeom>
              <a:avLst/>
              <a:gdLst/>
              <a:ahLst/>
              <a:cxnLst/>
              <a:rect l="l" t="t" r="r" b="b"/>
              <a:pathLst>
                <a:path w="11966" h="11913" extrusionOk="0">
                  <a:moveTo>
                    <a:pt x="3001" y="592"/>
                  </a:moveTo>
                  <a:cubicBezTo>
                    <a:pt x="4334" y="592"/>
                    <a:pt x="5424" y="1683"/>
                    <a:pt x="5424" y="3015"/>
                  </a:cubicBezTo>
                  <a:cubicBezTo>
                    <a:pt x="5424" y="4348"/>
                    <a:pt x="4334" y="5425"/>
                    <a:pt x="3001" y="5425"/>
                  </a:cubicBezTo>
                  <a:cubicBezTo>
                    <a:pt x="1669" y="5425"/>
                    <a:pt x="593" y="4348"/>
                    <a:pt x="593" y="3015"/>
                  </a:cubicBezTo>
                  <a:cubicBezTo>
                    <a:pt x="593" y="1683"/>
                    <a:pt x="1669" y="592"/>
                    <a:pt x="3001" y="592"/>
                  </a:cubicBezTo>
                  <a:close/>
                  <a:moveTo>
                    <a:pt x="9704" y="7955"/>
                  </a:moveTo>
                  <a:lnTo>
                    <a:pt x="11239" y="9503"/>
                  </a:lnTo>
                  <a:cubicBezTo>
                    <a:pt x="11333" y="9598"/>
                    <a:pt x="11307" y="9705"/>
                    <a:pt x="11293" y="9745"/>
                  </a:cubicBezTo>
                  <a:cubicBezTo>
                    <a:pt x="11280" y="9786"/>
                    <a:pt x="11226" y="9880"/>
                    <a:pt x="11091" y="9880"/>
                  </a:cubicBezTo>
                  <a:lnTo>
                    <a:pt x="10284" y="9880"/>
                  </a:lnTo>
                  <a:lnTo>
                    <a:pt x="8372" y="7955"/>
                  </a:lnTo>
                  <a:close/>
                  <a:moveTo>
                    <a:pt x="7955" y="8372"/>
                  </a:moveTo>
                  <a:lnTo>
                    <a:pt x="8561" y="8978"/>
                  </a:lnTo>
                  <a:lnTo>
                    <a:pt x="9866" y="10297"/>
                  </a:lnTo>
                  <a:lnTo>
                    <a:pt x="9866" y="11091"/>
                  </a:lnTo>
                  <a:cubicBezTo>
                    <a:pt x="9866" y="11226"/>
                    <a:pt x="9772" y="11279"/>
                    <a:pt x="9731" y="11293"/>
                  </a:cubicBezTo>
                  <a:cubicBezTo>
                    <a:pt x="9712" y="11306"/>
                    <a:pt x="9679" y="11319"/>
                    <a:pt x="9638" y="11319"/>
                  </a:cubicBezTo>
                  <a:cubicBezTo>
                    <a:pt x="9593" y="11319"/>
                    <a:pt x="9539" y="11303"/>
                    <a:pt x="9489" y="11253"/>
                  </a:cubicBezTo>
                  <a:lnTo>
                    <a:pt x="7955" y="9718"/>
                  </a:lnTo>
                  <a:lnTo>
                    <a:pt x="7955" y="8372"/>
                  </a:lnTo>
                  <a:close/>
                  <a:moveTo>
                    <a:pt x="3001" y="0"/>
                  </a:moveTo>
                  <a:cubicBezTo>
                    <a:pt x="1346" y="0"/>
                    <a:pt x="0" y="1360"/>
                    <a:pt x="0" y="3015"/>
                  </a:cubicBezTo>
                  <a:cubicBezTo>
                    <a:pt x="0" y="4671"/>
                    <a:pt x="1346" y="6017"/>
                    <a:pt x="3001" y="6017"/>
                  </a:cubicBezTo>
                  <a:cubicBezTo>
                    <a:pt x="3608" y="6017"/>
                    <a:pt x="4159" y="5842"/>
                    <a:pt x="4631" y="5533"/>
                  </a:cubicBezTo>
                  <a:lnTo>
                    <a:pt x="4631" y="6057"/>
                  </a:lnTo>
                  <a:cubicBezTo>
                    <a:pt x="4631" y="6219"/>
                    <a:pt x="4751" y="6353"/>
                    <a:pt x="4927" y="6353"/>
                  </a:cubicBezTo>
                  <a:cubicBezTo>
                    <a:pt x="5088" y="6353"/>
                    <a:pt x="5209" y="6219"/>
                    <a:pt x="5209" y="6057"/>
                  </a:cubicBezTo>
                  <a:lnTo>
                    <a:pt x="5209" y="5640"/>
                  </a:lnTo>
                  <a:lnTo>
                    <a:pt x="7362" y="7780"/>
                  </a:lnTo>
                  <a:lnTo>
                    <a:pt x="7362" y="9840"/>
                  </a:lnTo>
                  <a:cubicBezTo>
                    <a:pt x="7362" y="9921"/>
                    <a:pt x="7389" y="9987"/>
                    <a:pt x="7457" y="10041"/>
                  </a:cubicBezTo>
                  <a:lnTo>
                    <a:pt x="9085" y="11670"/>
                  </a:lnTo>
                  <a:cubicBezTo>
                    <a:pt x="9234" y="11832"/>
                    <a:pt x="9435" y="11913"/>
                    <a:pt x="9650" y="11913"/>
                  </a:cubicBezTo>
                  <a:cubicBezTo>
                    <a:pt x="9745" y="11913"/>
                    <a:pt x="9853" y="11886"/>
                    <a:pt x="9961" y="11845"/>
                  </a:cubicBezTo>
                  <a:cubicBezTo>
                    <a:pt x="10270" y="11710"/>
                    <a:pt x="10458" y="11428"/>
                    <a:pt x="10458" y="11091"/>
                  </a:cubicBezTo>
                  <a:lnTo>
                    <a:pt x="10458" y="10472"/>
                  </a:lnTo>
                  <a:lnTo>
                    <a:pt x="11091" y="10472"/>
                  </a:lnTo>
                  <a:cubicBezTo>
                    <a:pt x="11427" y="10459"/>
                    <a:pt x="11710" y="10270"/>
                    <a:pt x="11831" y="9960"/>
                  </a:cubicBezTo>
                  <a:cubicBezTo>
                    <a:pt x="11966" y="9664"/>
                    <a:pt x="11899" y="9314"/>
                    <a:pt x="11656" y="9086"/>
                  </a:cubicBezTo>
                  <a:lnTo>
                    <a:pt x="10041" y="7457"/>
                  </a:lnTo>
                  <a:cubicBezTo>
                    <a:pt x="9987" y="7403"/>
                    <a:pt x="9907" y="7376"/>
                    <a:pt x="9826" y="7376"/>
                  </a:cubicBezTo>
                  <a:lnTo>
                    <a:pt x="7780" y="7376"/>
                  </a:lnTo>
                  <a:lnTo>
                    <a:pt x="5627" y="5223"/>
                  </a:lnTo>
                  <a:lnTo>
                    <a:pt x="6057" y="5223"/>
                  </a:lnTo>
                  <a:cubicBezTo>
                    <a:pt x="6219" y="5223"/>
                    <a:pt x="6353" y="5088"/>
                    <a:pt x="6353" y="4926"/>
                  </a:cubicBezTo>
                  <a:cubicBezTo>
                    <a:pt x="6353" y="4765"/>
                    <a:pt x="6219" y="4630"/>
                    <a:pt x="6057" y="4630"/>
                  </a:cubicBezTo>
                  <a:lnTo>
                    <a:pt x="5532" y="4630"/>
                  </a:lnTo>
                  <a:cubicBezTo>
                    <a:pt x="5828" y="4160"/>
                    <a:pt x="6003" y="3607"/>
                    <a:pt x="6003" y="3015"/>
                  </a:cubicBezTo>
                  <a:cubicBezTo>
                    <a:pt x="6003" y="1360"/>
                    <a:pt x="4657" y="0"/>
                    <a:pt x="30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3"/>
            <p:cNvSpPr/>
            <p:nvPr/>
          </p:nvSpPr>
          <p:spPr>
            <a:xfrm>
              <a:off x="7141613" y="3845800"/>
              <a:ext cx="46775" cy="85850"/>
            </a:xfrm>
            <a:custGeom>
              <a:avLst/>
              <a:gdLst/>
              <a:ahLst/>
              <a:cxnLst/>
              <a:rect l="l" t="t" r="r" b="b"/>
              <a:pathLst>
                <a:path w="1871" h="3434" extrusionOk="0">
                  <a:moveTo>
                    <a:pt x="928" y="0"/>
                  </a:moveTo>
                  <a:cubicBezTo>
                    <a:pt x="767" y="0"/>
                    <a:pt x="632" y="135"/>
                    <a:pt x="632" y="297"/>
                  </a:cubicBezTo>
                  <a:lnTo>
                    <a:pt x="632" y="311"/>
                  </a:lnTo>
                  <a:cubicBezTo>
                    <a:pt x="269" y="431"/>
                    <a:pt x="0" y="754"/>
                    <a:pt x="0" y="1145"/>
                  </a:cubicBezTo>
                  <a:cubicBezTo>
                    <a:pt x="0" y="1630"/>
                    <a:pt x="417" y="2019"/>
                    <a:pt x="928" y="2019"/>
                  </a:cubicBezTo>
                  <a:cubicBezTo>
                    <a:pt x="1131" y="2019"/>
                    <a:pt x="1278" y="2154"/>
                    <a:pt x="1278" y="2315"/>
                  </a:cubicBezTo>
                  <a:cubicBezTo>
                    <a:pt x="1278" y="2477"/>
                    <a:pt x="1131" y="2599"/>
                    <a:pt x="928" y="2599"/>
                  </a:cubicBezTo>
                  <a:cubicBezTo>
                    <a:pt x="740" y="2599"/>
                    <a:pt x="578" y="2477"/>
                    <a:pt x="578" y="2315"/>
                  </a:cubicBezTo>
                  <a:cubicBezTo>
                    <a:pt x="578" y="2154"/>
                    <a:pt x="444" y="2019"/>
                    <a:pt x="282" y="2019"/>
                  </a:cubicBezTo>
                  <a:cubicBezTo>
                    <a:pt x="121" y="2019"/>
                    <a:pt x="0" y="2154"/>
                    <a:pt x="0" y="2315"/>
                  </a:cubicBezTo>
                  <a:cubicBezTo>
                    <a:pt x="0" y="2706"/>
                    <a:pt x="269" y="3029"/>
                    <a:pt x="632" y="3150"/>
                  </a:cubicBezTo>
                  <a:cubicBezTo>
                    <a:pt x="646" y="3311"/>
                    <a:pt x="767" y="3433"/>
                    <a:pt x="928" y="3433"/>
                  </a:cubicBezTo>
                  <a:cubicBezTo>
                    <a:pt x="1090" y="3433"/>
                    <a:pt x="1224" y="3311"/>
                    <a:pt x="1224" y="3150"/>
                  </a:cubicBezTo>
                  <a:cubicBezTo>
                    <a:pt x="1601" y="3029"/>
                    <a:pt x="1871" y="2706"/>
                    <a:pt x="1871" y="2315"/>
                  </a:cubicBezTo>
                  <a:cubicBezTo>
                    <a:pt x="1871" y="1831"/>
                    <a:pt x="1454" y="1441"/>
                    <a:pt x="928" y="1441"/>
                  </a:cubicBezTo>
                  <a:cubicBezTo>
                    <a:pt x="740" y="1441"/>
                    <a:pt x="578" y="1307"/>
                    <a:pt x="578" y="1145"/>
                  </a:cubicBezTo>
                  <a:cubicBezTo>
                    <a:pt x="578" y="983"/>
                    <a:pt x="740" y="862"/>
                    <a:pt x="928" y="862"/>
                  </a:cubicBezTo>
                  <a:cubicBezTo>
                    <a:pt x="1131" y="862"/>
                    <a:pt x="1278" y="983"/>
                    <a:pt x="1278" y="1145"/>
                  </a:cubicBezTo>
                  <a:cubicBezTo>
                    <a:pt x="1278" y="1307"/>
                    <a:pt x="1413" y="1441"/>
                    <a:pt x="1574" y="1441"/>
                  </a:cubicBezTo>
                  <a:cubicBezTo>
                    <a:pt x="1736" y="1441"/>
                    <a:pt x="1871" y="1307"/>
                    <a:pt x="1871" y="1145"/>
                  </a:cubicBezTo>
                  <a:cubicBezTo>
                    <a:pt x="1871" y="754"/>
                    <a:pt x="1601" y="431"/>
                    <a:pt x="1224" y="311"/>
                  </a:cubicBezTo>
                  <a:lnTo>
                    <a:pt x="1224" y="297"/>
                  </a:lnTo>
                  <a:cubicBezTo>
                    <a:pt x="1224" y="135"/>
                    <a:pt x="1090" y="0"/>
                    <a:pt x="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3"/>
            <p:cNvSpPr/>
            <p:nvPr/>
          </p:nvSpPr>
          <p:spPr>
            <a:xfrm>
              <a:off x="7115013" y="3881825"/>
              <a:ext cx="14825" cy="14475"/>
            </a:xfrm>
            <a:custGeom>
              <a:avLst/>
              <a:gdLst/>
              <a:ahLst/>
              <a:cxnLst/>
              <a:rect l="l" t="t" r="r" b="b"/>
              <a:pathLst>
                <a:path w="593" h="579" extrusionOk="0">
                  <a:moveTo>
                    <a:pt x="296" y="0"/>
                  </a:moveTo>
                  <a:cubicBezTo>
                    <a:pt x="216" y="0"/>
                    <a:pt x="149" y="27"/>
                    <a:pt x="95" y="81"/>
                  </a:cubicBezTo>
                  <a:cubicBezTo>
                    <a:pt x="27" y="135"/>
                    <a:pt x="0" y="215"/>
                    <a:pt x="0" y="282"/>
                  </a:cubicBezTo>
                  <a:cubicBezTo>
                    <a:pt x="0" y="363"/>
                    <a:pt x="27" y="444"/>
                    <a:pt x="95" y="498"/>
                  </a:cubicBezTo>
                  <a:cubicBezTo>
                    <a:pt x="149" y="551"/>
                    <a:pt x="216" y="578"/>
                    <a:pt x="296" y="578"/>
                  </a:cubicBezTo>
                  <a:cubicBezTo>
                    <a:pt x="377" y="578"/>
                    <a:pt x="445" y="551"/>
                    <a:pt x="499" y="498"/>
                  </a:cubicBezTo>
                  <a:cubicBezTo>
                    <a:pt x="566" y="444"/>
                    <a:pt x="593" y="363"/>
                    <a:pt x="593" y="282"/>
                  </a:cubicBezTo>
                  <a:cubicBezTo>
                    <a:pt x="593" y="215"/>
                    <a:pt x="566"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3"/>
            <p:cNvSpPr/>
            <p:nvPr/>
          </p:nvSpPr>
          <p:spPr>
            <a:xfrm>
              <a:off x="7200163" y="3881825"/>
              <a:ext cx="14475" cy="14475"/>
            </a:xfrm>
            <a:custGeom>
              <a:avLst/>
              <a:gdLst/>
              <a:ahLst/>
              <a:cxnLst/>
              <a:rect l="l" t="t" r="r" b="b"/>
              <a:pathLst>
                <a:path w="579" h="579" extrusionOk="0">
                  <a:moveTo>
                    <a:pt x="282" y="0"/>
                  </a:moveTo>
                  <a:cubicBezTo>
                    <a:pt x="216" y="0"/>
                    <a:pt x="135" y="27"/>
                    <a:pt x="81" y="81"/>
                  </a:cubicBezTo>
                  <a:cubicBezTo>
                    <a:pt x="27" y="135"/>
                    <a:pt x="0" y="215"/>
                    <a:pt x="0" y="282"/>
                  </a:cubicBezTo>
                  <a:cubicBezTo>
                    <a:pt x="0" y="363"/>
                    <a:pt x="27" y="444"/>
                    <a:pt x="81" y="498"/>
                  </a:cubicBezTo>
                  <a:cubicBezTo>
                    <a:pt x="135" y="551"/>
                    <a:pt x="216" y="578"/>
                    <a:pt x="282" y="578"/>
                  </a:cubicBezTo>
                  <a:cubicBezTo>
                    <a:pt x="363" y="578"/>
                    <a:pt x="444" y="551"/>
                    <a:pt x="498" y="498"/>
                  </a:cubicBezTo>
                  <a:cubicBezTo>
                    <a:pt x="551" y="444"/>
                    <a:pt x="578" y="363"/>
                    <a:pt x="578" y="282"/>
                  </a:cubicBezTo>
                  <a:cubicBezTo>
                    <a:pt x="578" y="215"/>
                    <a:pt x="551" y="135"/>
                    <a:pt x="498" y="81"/>
                  </a:cubicBezTo>
                  <a:cubicBezTo>
                    <a:pt x="444" y="27"/>
                    <a:pt x="363"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3"/>
          <p:cNvGrpSpPr/>
          <p:nvPr/>
        </p:nvGrpSpPr>
        <p:grpSpPr>
          <a:xfrm>
            <a:off x="7438650" y="3270880"/>
            <a:ext cx="338758" cy="339072"/>
            <a:chOff x="7761413" y="3734075"/>
            <a:chExt cx="376900" cy="377250"/>
          </a:xfrm>
        </p:grpSpPr>
        <p:sp>
          <p:nvSpPr>
            <p:cNvPr id="2906" name="Google Shape;2906;p63"/>
            <p:cNvSpPr/>
            <p:nvPr/>
          </p:nvSpPr>
          <p:spPr>
            <a:xfrm>
              <a:off x="7830738" y="3734075"/>
              <a:ext cx="238575" cy="377250"/>
            </a:xfrm>
            <a:custGeom>
              <a:avLst/>
              <a:gdLst/>
              <a:ahLst/>
              <a:cxnLst/>
              <a:rect l="l" t="t" r="r" b="b"/>
              <a:pathLst>
                <a:path w="9543" h="15090" extrusionOk="0">
                  <a:moveTo>
                    <a:pt x="8655" y="593"/>
                  </a:moveTo>
                  <a:cubicBezTo>
                    <a:pt x="8816" y="593"/>
                    <a:pt x="8951" y="728"/>
                    <a:pt x="8951" y="889"/>
                  </a:cubicBezTo>
                  <a:cubicBezTo>
                    <a:pt x="8951" y="1051"/>
                    <a:pt x="8816" y="1185"/>
                    <a:pt x="8655" y="1185"/>
                  </a:cubicBezTo>
                  <a:lnTo>
                    <a:pt x="875" y="1185"/>
                  </a:lnTo>
                  <a:cubicBezTo>
                    <a:pt x="713" y="1185"/>
                    <a:pt x="579" y="1051"/>
                    <a:pt x="579" y="889"/>
                  </a:cubicBezTo>
                  <a:cubicBezTo>
                    <a:pt x="579" y="728"/>
                    <a:pt x="713" y="593"/>
                    <a:pt x="875" y="593"/>
                  </a:cubicBezTo>
                  <a:close/>
                  <a:moveTo>
                    <a:pt x="8359" y="1765"/>
                  </a:moveTo>
                  <a:lnTo>
                    <a:pt x="8359" y="2734"/>
                  </a:lnTo>
                  <a:lnTo>
                    <a:pt x="8359" y="2773"/>
                  </a:lnTo>
                  <a:lnTo>
                    <a:pt x="6919" y="2773"/>
                  </a:lnTo>
                  <a:cubicBezTo>
                    <a:pt x="6757" y="2773"/>
                    <a:pt x="6623" y="2908"/>
                    <a:pt x="6623" y="3070"/>
                  </a:cubicBezTo>
                  <a:cubicBezTo>
                    <a:pt x="6623" y="3231"/>
                    <a:pt x="6757" y="3366"/>
                    <a:pt x="6919" y="3366"/>
                  </a:cubicBezTo>
                  <a:lnTo>
                    <a:pt x="8319" y="3366"/>
                  </a:lnTo>
                  <a:cubicBezTo>
                    <a:pt x="8143" y="4483"/>
                    <a:pt x="7484" y="5479"/>
                    <a:pt x="6501" y="6111"/>
                  </a:cubicBezTo>
                  <a:lnTo>
                    <a:pt x="4765" y="7202"/>
                  </a:lnTo>
                  <a:lnTo>
                    <a:pt x="3028" y="6111"/>
                  </a:lnTo>
                  <a:cubicBezTo>
                    <a:pt x="2046" y="5479"/>
                    <a:pt x="1400" y="4483"/>
                    <a:pt x="1225" y="3366"/>
                  </a:cubicBezTo>
                  <a:lnTo>
                    <a:pt x="2544" y="3366"/>
                  </a:lnTo>
                  <a:cubicBezTo>
                    <a:pt x="2705" y="3366"/>
                    <a:pt x="2840" y="3231"/>
                    <a:pt x="2840" y="3070"/>
                  </a:cubicBezTo>
                  <a:cubicBezTo>
                    <a:pt x="2840" y="2908"/>
                    <a:pt x="2705" y="2773"/>
                    <a:pt x="2544" y="2773"/>
                  </a:cubicBezTo>
                  <a:lnTo>
                    <a:pt x="1171" y="2773"/>
                  </a:lnTo>
                  <a:lnTo>
                    <a:pt x="1171" y="2734"/>
                  </a:lnTo>
                  <a:lnTo>
                    <a:pt x="1171" y="1765"/>
                  </a:lnTo>
                  <a:close/>
                  <a:moveTo>
                    <a:pt x="4765" y="7888"/>
                  </a:moveTo>
                  <a:lnTo>
                    <a:pt x="6501" y="8979"/>
                  </a:lnTo>
                  <a:cubicBezTo>
                    <a:pt x="7484" y="9598"/>
                    <a:pt x="8143" y="10594"/>
                    <a:pt x="8319" y="11725"/>
                  </a:cubicBezTo>
                  <a:lnTo>
                    <a:pt x="7000" y="11725"/>
                  </a:lnTo>
                  <a:cubicBezTo>
                    <a:pt x="6838" y="11725"/>
                    <a:pt x="6704" y="11859"/>
                    <a:pt x="6704" y="12021"/>
                  </a:cubicBezTo>
                  <a:cubicBezTo>
                    <a:pt x="6704" y="12182"/>
                    <a:pt x="6838" y="12317"/>
                    <a:pt x="7000" y="12317"/>
                  </a:cubicBezTo>
                  <a:lnTo>
                    <a:pt x="8359" y="12317"/>
                  </a:lnTo>
                  <a:lnTo>
                    <a:pt x="8359" y="12344"/>
                  </a:lnTo>
                  <a:lnTo>
                    <a:pt x="8359" y="13313"/>
                  </a:lnTo>
                  <a:lnTo>
                    <a:pt x="1171" y="13313"/>
                  </a:lnTo>
                  <a:lnTo>
                    <a:pt x="1171" y="12344"/>
                  </a:lnTo>
                  <a:lnTo>
                    <a:pt x="1171" y="12317"/>
                  </a:lnTo>
                  <a:lnTo>
                    <a:pt x="2612" y="12317"/>
                  </a:lnTo>
                  <a:cubicBezTo>
                    <a:pt x="2786" y="12317"/>
                    <a:pt x="2908" y="12182"/>
                    <a:pt x="2908" y="12021"/>
                  </a:cubicBezTo>
                  <a:cubicBezTo>
                    <a:pt x="2908" y="11859"/>
                    <a:pt x="2786" y="11725"/>
                    <a:pt x="2612" y="11725"/>
                  </a:cubicBezTo>
                  <a:lnTo>
                    <a:pt x="1225" y="11725"/>
                  </a:lnTo>
                  <a:cubicBezTo>
                    <a:pt x="1400" y="10594"/>
                    <a:pt x="2046" y="9598"/>
                    <a:pt x="3028" y="8979"/>
                  </a:cubicBezTo>
                  <a:lnTo>
                    <a:pt x="4765" y="7888"/>
                  </a:lnTo>
                  <a:close/>
                  <a:moveTo>
                    <a:pt x="8655" y="13905"/>
                  </a:moveTo>
                  <a:cubicBezTo>
                    <a:pt x="8816" y="13905"/>
                    <a:pt x="8951" y="14040"/>
                    <a:pt x="8951" y="14201"/>
                  </a:cubicBezTo>
                  <a:cubicBezTo>
                    <a:pt x="8951" y="14363"/>
                    <a:pt x="8816" y="14497"/>
                    <a:pt x="8655" y="14497"/>
                  </a:cubicBezTo>
                  <a:lnTo>
                    <a:pt x="875" y="14497"/>
                  </a:lnTo>
                  <a:cubicBezTo>
                    <a:pt x="713" y="14497"/>
                    <a:pt x="579" y="14363"/>
                    <a:pt x="579" y="14201"/>
                  </a:cubicBezTo>
                  <a:cubicBezTo>
                    <a:pt x="579" y="14040"/>
                    <a:pt x="713" y="13905"/>
                    <a:pt x="875" y="13905"/>
                  </a:cubicBezTo>
                  <a:close/>
                  <a:moveTo>
                    <a:pt x="875" y="1"/>
                  </a:moveTo>
                  <a:cubicBezTo>
                    <a:pt x="390" y="1"/>
                    <a:pt x="1" y="405"/>
                    <a:pt x="1" y="889"/>
                  </a:cubicBezTo>
                  <a:cubicBezTo>
                    <a:pt x="1" y="1266"/>
                    <a:pt x="243" y="1603"/>
                    <a:pt x="579" y="1724"/>
                  </a:cubicBezTo>
                  <a:lnTo>
                    <a:pt x="579" y="6300"/>
                  </a:lnTo>
                  <a:cubicBezTo>
                    <a:pt x="579" y="6461"/>
                    <a:pt x="713" y="6596"/>
                    <a:pt x="875" y="6596"/>
                  </a:cubicBezTo>
                  <a:cubicBezTo>
                    <a:pt x="1036" y="6596"/>
                    <a:pt x="1171" y="6461"/>
                    <a:pt x="1171" y="6300"/>
                  </a:cubicBezTo>
                  <a:lnTo>
                    <a:pt x="1171" y="4981"/>
                  </a:lnTo>
                  <a:cubicBezTo>
                    <a:pt x="1548" y="5641"/>
                    <a:pt x="2086" y="6206"/>
                    <a:pt x="2719" y="6610"/>
                  </a:cubicBezTo>
                  <a:lnTo>
                    <a:pt x="4213" y="7538"/>
                  </a:lnTo>
                  <a:lnTo>
                    <a:pt x="2719" y="8480"/>
                  </a:lnTo>
                  <a:cubicBezTo>
                    <a:pt x="2086" y="8884"/>
                    <a:pt x="1548" y="9449"/>
                    <a:pt x="1171" y="10110"/>
                  </a:cubicBezTo>
                  <a:lnTo>
                    <a:pt x="1171" y="8588"/>
                  </a:lnTo>
                  <a:cubicBezTo>
                    <a:pt x="1171" y="8427"/>
                    <a:pt x="1036" y="8292"/>
                    <a:pt x="875" y="8292"/>
                  </a:cubicBezTo>
                  <a:cubicBezTo>
                    <a:pt x="713" y="8292"/>
                    <a:pt x="579" y="8427"/>
                    <a:pt x="579" y="8588"/>
                  </a:cubicBezTo>
                  <a:lnTo>
                    <a:pt x="579" y="13367"/>
                  </a:lnTo>
                  <a:cubicBezTo>
                    <a:pt x="243" y="13487"/>
                    <a:pt x="1" y="13810"/>
                    <a:pt x="1" y="14201"/>
                  </a:cubicBezTo>
                  <a:cubicBezTo>
                    <a:pt x="1" y="14686"/>
                    <a:pt x="390" y="15090"/>
                    <a:pt x="875" y="15090"/>
                  </a:cubicBezTo>
                  <a:lnTo>
                    <a:pt x="8655" y="15090"/>
                  </a:lnTo>
                  <a:cubicBezTo>
                    <a:pt x="9139" y="15090"/>
                    <a:pt x="9543" y="14686"/>
                    <a:pt x="9543" y="14201"/>
                  </a:cubicBezTo>
                  <a:cubicBezTo>
                    <a:pt x="9543" y="13810"/>
                    <a:pt x="9288" y="13487"/>
                    <a:pt x="8951" y="13367"/>
                  </a:cubicBezTo>
                  <a:lnTo>
                    <a:pt x="8951" y="8588"/>
                  </a:lnTo>
                  <a:cubicBezTo>
                    <a:pt x="8951" y="8427"/>
                    <a:pt x="8816" y="8292"/>
                    <a:pt x="8655" y="8292"/>
                  </a:cubicBezTo>
                  <a:cubicBezTo>
                    <a:pt x="8493" y="8292"/>
                    <a:pt x="8359" y="8427"/>
                    <a:pt x="8359" y="8588"/>
                  </a:cubicBezTo>
                  <a:lnTo>
                    <a:pt x="8359" y="10110"/>
                  </a:lnTo>
                  <a:cubicBezTo>
                    <a:pt x="7996" y="9449"/>
                    <a:pt x="7457" y="8884"/>
                    <a:pt x="6811" y="8480"/>
                  </a:cubicBezTo>
                  <a:lnTo>
                    <a:pt x="5317" y="7538"/>
                  </a:lnTo>
                  <a:lnTo>
                    <a:pt x="6811" y="6610"/>
                  </a:lnTo>
                  <a:cubicBezTo>
                    <a:pt x="7457" y="6206"/>
                    <a:pt x="7996" y="5641"/>
                    <a:pt x="8359" y="4981"/>
                  </a:cubicBezTo>
                  <a:lnTo>
                    <a:pt x="8359" y="6300"/>
                  </a:lnTo>
                  <a:cubicBezTo>
                    <a:pt x="8359" y="6461"/>
                    <a:pt x="8493" y="6596"/>
                    <a:pt x="8655" y="6596"/>
                  </a:cubicBezTo>
                  <a:cubicBezTo>
                    <a:pt x="8816" y="6596"/>
                    <a:pt x="8951" y="6461"/>
                    <a:pt x="8951" y="6300"/>
                  </a:cubicBezTo>
                  <a:lnTo>
                    <a:pt x="8951" y="1724"/>
                  </a:lnTo>
                  <a:cubicBezTo>
                    <a:pt x="9288" y="1603"/>
                    <a:pt x="9543" y="1266"/>
                    <a:pt x="9543" y="889"/>
                  </a:cubicBezTo>
                  <a:cubicBezTo>
                    <a:pt x="9543" y="405"/>
                    <a:pt x="9139" y="1"/>
                    <a:pt x="8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3"/>
            <p:cNvSpPr/>
            <p:nvPr/>
          </p:nvSpPr>
          <p:spPr>
            <a:xfrm>
              <a:off x="8039688" y="3915125"/>
              <a:ext cx="14825" cy="14825"/>
            </a:xfrm>
            <a:custGeom>
              <a:avLst/>
              <a:gdLst/>
              <a:ahLst/>
              <a:cxnLst/>
              <a:rect l="l" t="t" r="r" b="b"/>
              <a:pathLst>
                <a:path w="593" h="593" extrusionOk="0">
                  <a:moveTo>
                    <a:pt x="297" y="0"/>
                  </a:moveTo>
                  <a:cubicBezTo>
                    <a:pt x="216" y="0"/>
                    <a:pt x="149" y="41"/>
                    <a:pt x="95" y="95"/>
                  </a:cubicBezTo>
                  <a:cubicBezTo>
                    <a:pt x="41" y="149"/>
                    <a:pt x="1" y="229"/>
                    <a:pt x="1" y="296"/>
                  </a:cubicBezTo>
                  <a:cubicBezTo>
                    <a:pt x="1" y="377"/>
                    <a:pt x="41" y="458"/>
                    <a:pt x="95" y="512"/>
                  </a:cubicBezTo>
                  <a:cubicBezTo>
                    <a:pt x="149" y="565"/>
                    <a:pt x="216" y="592"/>
                    <a:pt x="297" y="592"/>
                  </a:cubicBezTo>
                  <a:cubicBezTo>
                    <a:pt x="377" y="592"/>
                    <a:pt x="458" y="565"/>
                    <a:pt x="512" y="512"/>
                  </a:cubicBezTo>
                  <a:cubicBezTo>
                    <a:pt x="566" y="458"/>
                    <a:pt x="593" y="377"/>
                    <a:pt x="593" y="296"/>
                  </a:cubicBezTo>
                  <a:cubicBezTo>
                    <a:pt x="593" y="229"/>
                    <a:pt x="566" y="149"/>
                    <a:pt x="512" y="95"/>
                  </a:cubicBezTo>
                  <a:cubicBezTo>
                    <a:pt x="458" y="41"/>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3"/>
            <p:cNvSpPr/>
            <p:nvPr/>
          </p:nvSpPr>
          <p:spPr>
            <a:xfrm>
              <a:off x="7845188" y="3915125"/>
              <a:ext cx="14850" cy="14825"/>
            </a:xfrm>
            <a:custGeom>
              <a:avLst/>
              <a:gdLst/>
              <a:ahLst/>
              <a:cxnLst/>
              <a:rect l="l" t="t" r="r" b="b"/>
              <a:pathLst>
                <a:path w="594" h="593" extrusionOk="0">
                  <a:moveTo>
                    <a:pt x="297" y="0"/>
                  </a:moveTo>
                  <a:cubicBezTo>
                    <a:pt x="230" y="0"/>
                    <a:pt x="149" y="41"/>
                    <a:pt x="96" y="95"/>
                  </a:cubicBezTo>
                  <a:cubicBezTo>
                    <a:pt x="42" y="149"/>
                    <a:pt x="1" y="229"/>
                    <a:pt x="1" y="296"/>
                  </a:cubicBezTo>
                  <a:cubicBezTo>
                    <a:pt x="1" y="377"/>
                    <a:pt x="42" y="458"/>
                    <a:pt x="96" y="512"/>
                  </a:cubicBezTo>
                  <a:cubicBezTo>
                    <a:pt x="149" y="565"/>
                    <a:pt x="230" y="592"/>
                    <a:pt x="297" y="592"/>
                  </a:cubicBezTo>
                  <a:cubicBezTo>
                    <a:pt x="378" y="592"/>
                    <a:pt x="458" y="565"/>
                    <a:pt x="512" y="512"/>
                  </a:cubicBezTo>
                  <a:cubicBezTo>
                    <a:pt x="566" y="458"/>
                    <a:pt x="593" y="377"/>
                    <a:pt x="593" y="296"/>
                  </a:cubicBezTo>
                  <a:cubicBezTo>
                    <a:pt x="593" y="229"/>
                    <a:pt x="566" y="149"/>
                    <a:pt x="512" y="95"/>
                  </a:cubicBezTo>
                  <a:cubicBezTo>
                    <a:pt x="458" y="41"/>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3"/>
            <p:cNvSpPr/>
            <p:nvPr/>
          </p:nvSpPr>
          <p:spPr>
            <a:xfrm>
              <a:off x="7926313" y="3792625"/>
              <a:ext cx="47125" cy="86525"/>
            </a:xfrm>
            <a:custGeom>
              <a:avLst/>
              <a:gdLst/>
              <a:ahLst/>
              <a:cxnLst/>
              <a:rect l="l" t="t" r="r" b="b"/>
              <a:pathLst>
                <a:path w="1885" h="3461" extrusionOk="0">
                  <a:moveTo>
                    <a:pt x="942" y="1"/>
                  </a:moveTo>
                  <a:cubicBezTo>
                    <a:pt x="781" y="1"/>
                    <a:pt x="659" y="135"/>
                    <a:pt x="646" y="284"/>
                  </a:cubicBezTo>
                  <a:cubicBezTo>
                    <a:pt x="269" y="405"/>
                    <a:pt x="0" y="742"/>
                    <a:pt x="0" y="1131"/>
                  </a:cubicBezTo>
                  <a:cubicBezTo>
                    <a:pt x="0" y="1616"/>
                    <a:pt x="431" y="2007"/>
                    <a:pt x="942" y="2007"/>
                  </a:cubicBezTo>
                  <a:cubicBezTo>
                    <a:pt x="1144" y="2007"/>
                    <a:pt x="1305" y="2141"/>
                    <a:pt x="1305" y="2303"/>
                  </a:cubicBezTo>
                  <a:cubicBezTo>
                    <a:pt x="1305" y="2464"/>
                    <a:pt x="1144" y="2599"/>
                    <a:pt x="942" y="2599"/>
                  </a:cubicBezTo>
                  <a:cubicBezTo>
                    <a:pt x="754" y="2599"/>
                    <a:pt x="592" y="2464"/>
                    <a:pt x="592" y="2303"/>
                  </a:cubicBezTo>
                  <a:cubicBezTo>
                    <a:pt x="592" y="2141"/>
                    <a:pt x="458" y="2007"/>
                    <a:pt x="296" y="2007"/>
                  </a:cubicBezTo>
                  <a:cubicBezTo>
                    <a:pt x="135" y="2007"/>
                    <a:pt x="0" y="2141"/>
                    <a:pt x="0" y="2303"/>
                  </a:cubicBezTo>
                  <a:cubicBezTo>
                    <a:pt x="0" y="2693"/>
                    <a:pt x="269" y="3030"/>
                    <a:pt x="646" y="3137"/>
                  </a:cubicBezTo>
                  <a:lnTo>
                    <a:pt x="646" y="3164"/>
                  </a:lnTo>
                  <a:cubicBezTo>
                    <a:pt x="646" y="3326"/>
                    <a:pt x="781" y="3460"/>
                    <a:pt x="942" y="3460"/>
                  </a:cubicBezTo>
                  <a:cubicBezTo>
                    <a:pt x="1104" y="3460"/>
                    <a:pt x="1238" y="3326"/>
                    <a:pt x="1238" y="3164"/>
                  </a:cubicBezTo>
                  <a:lnTo>
                    <a:pt x="1238" y="3137"/>
                  </a:lnTo>
                  <a:cubicBezTo>
                    <a:pt x="1615" y="3030"/>
                    <a:pt x="1885" y="2693"/>
                    <a:pt x="1885" y="2303"/>
                  </a:cubicBezTo>
                  <a:cubicBezTo>
                    <a:pt x="1885" y="1818"/>
                    <a:pt x="1467" y="1427"/>
                    <a:pt x="942" y="1427"/>
                  </a:cubicBezTo>
                  <a:cubicBezTo>
                    <a:pt x="754" y="1427"/>
                    <a:pt x="592" y="1293"/>
                    <a:pt x="592" y="1131"/>
                  </a:cubicBezTo>
                  <a:cubicBezTo>
                    <a:pt x="592" y="970"/>
                    <a:pt x="754" y="835"/>
                    <a:pt x="942" y="835"/>
                  </a:cubicBezTo>
                  <a:cubicBezTo>
                    <a:pt x="1144" y="835"/>
                    <a:pt x="1305" y="970"/>
                    <a:pt x="1305" y="1131"/>
                  </a:cubicBezTo>
                  <a:cubicBezTo>
                    <a:pt x="1305" y="1293"/>
                    <a:pt x="1427" y="1427"/>
                    <a:pt x="1588" y="1427"/>
                  </a:cubicBezTo>
                  <a:cubicBezTo>
                    <a:pt x="1750" y="1427"/>
                    <a:pt x="1885" y="1293"/>
                    <a:pt x="1885" y="1131"/>
                  </a:cubicBezTo>
                  <a:cubicBezTo>
                    <a:pt x="1885" y="742"/>
                    <a:pt x="1615" y="405"/>
                    <a:pt x="1238" y="284"/>
                  </a:cubicBezTo>
                  <a:cubicBezTo>
                    <a:pt x="1238" y="135"/>
                    <a:pt x="1104" y="1"/>
                    <a:pt x="9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3"/>
            <p:cNvSpPr/>
            <p:nvPr/>
          </p:nvSpPr>
          <p:spPr>
            <a:xfrm>
              <a:off x="7926313" y="3963925"/>
              <a:ext cx="47125" cy="86150"/>
            </a:xfrm>
            <a:custGeom>
              <a:avLst/>
              <a:gdLst/>
              <a:ahLst/>
              <a:cxnLst/>
              <a:rect l="l" t="t" r="r" b="b"/>
              <a:pathLst>
                <a:path w="1885" h="3446" extrusionOk="0">
                  <a:moveTo>
                    <a:pt x="942" y="0"/>
                  </a:moveTo>
                  <a:cubicBezTo>
                    <a:pt x="781" y="0"/>
                    <a:pt x="659" y="121"/>
                    <a:pt x="646" y="282"/>
                  </a:cubicBezTo>
                  <a:cubicBezTo>
                    <a:pt x="269" y="404"/>
                    <a:pt x="0" y="727"/>
                    <a:pt x="0" y="1117"/>
                  </a:cubicBezTo>
                  <a:cubicBezTo>
                    <a:pt x="0" y="1615"/>
                    <a:pt x="431" y="2005"/>
                    <a:pt x="942" y="2005"/>
                  </a:cubicBezTo>
                  <a:cubicBezTo>
                    <a:pt x="1144" y="2005"/>
                    <a:pt x="1305" y="2140"/>
                    <a:pt x="1305" y="2301"/>
                  </a:cubicBezTo>
                  <a:cubicBezTo>
                    <a:pt x="1305" y="2463"/>
                    <a:pt x="1144" y="2597"/>
                    <a:pt x="942" y="2597"/>
                  </a:cubicBezTo>
                  <a:cubicBezTo>
                    <a:pt x="754" y="2597"/>
                    <a:pt x="592" y="2463"/>
                    <a:pt x="592" y="2301"/>
                  </a:cubicBezTo>
                  <a:cubicBezTo>
                    <a:pt x="592" y="2140"/>
                    <a:pt x="458" y="2005"/>
                    <a:pt x="296" y="2005"/>
                  </a:cubicBezTo>
                  <a:cubicBezTo>
                    <a:pt x="135" y="2005"/>
                    <a:pt x="0" y="2140"/>
                    <a:pt x="0" y="2301"/>
                  </a:cubicBezTo>
                  <a:cubicBezTo>
                    <a:pt x="0" y="2692"/>
                    <a:pt x="269" y="3015"/>
                    <a:pt x="646" y="3136"/>
                  </a:cubicBezTo>
                  <a:lnTo>
                    <a:pt x="646" y="3150"/>
                  </a:lnTo>
                  <a:cubicBezTo>
                    <a:pt x="646" y="3311"/>
                    <a:pt x="781" y="3446"/>
                    <a:pt x="942" y="3446"/>
                  </a:cubicBezTo>
                  <a:cubicBezTo>
                    <a:pt x="1104" y="3446"/>
                    <a:pt x="1238" y="3311"/>
                    <a:pt x="1238" y="3150"/>
                  </a:cubicBezTo>
                  <a:lnTo>
                    <a:pt x="1238" y="3136"/>
                  </a:lnTo>
                  <a:cubicBezTo>
                    <a:pt x="1615" y="3015"/>
                    <a:pt x="1885" y="2692"/>
                    <a:pt x="1885" y="2301"/>
                  </a:cubicBezTo>
                  <a:cubicBezTo>
                    <a:pt x="1885" y="1817"/>
                    <a:pt x="1467" y="1413"/>
                    <a:pt x="942" y="1413"/>
                  </a:cubicBezTo>
                  <a:cubicBezTo>
                    <a:pt x="754" y="1413"/>
                    <a:pt x="592" y="1278"/>
                    <a:pt x="592" y="1117"/>
                  </a:cubicBezTo>
                  <a:cubicBezTo>
                    <a:pt x="592" y="955"/>
                    <a:pt x="754" y="835"/>
                    <a:pt x="942" y="835"/>
                  </a:cubicBezTo>
                  <a:cubicBezTo>
                    <a:pt x="1144" y="835"/>
                    <a:pt x="1305" y="955"/>
                    <a:pt x="1305" y="1117"/>
                  </a:cubicBezTo>
                  <a:cubicBezTo>
                    <a:pt x="1305" y="1278"/>
                    <a:pt x="1427" y="1413"/>
                    <a:pt x="1588" y="1413"/>
                  </a:cubicBezTo>
                  <a:cubicBezTo>
                    <a:pt x="1750" y="1413"/>
                    <a:pt x="1885" y="1278"/>
                    <a:pt x="1885" y="1117"/>
                  </a:cubicBezTo>
                  <a:cubicBezTo>
                    <a:pt x="1885" y="727"/>
                    <a:pt x="1615" y="404"/>
                    <a:pt x="1238" y="282"/>
                  </a:cubicBezTo>
                  <a:cubicBezTo>
                    <a:pt x="1238" y="121"/>
                    <a:pt x="1104" y="0"/>
                    <a:pt x="9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3"/>
            <p:cNvSpPr/>
            <p:nvPr/>
          </p:nvSpPr>
          <p:spPr>
            <a:xfrm>
              <a:off x="8093888" y="3915125"/>
              <a:ext cx="44425" cy="14825"/>
            </a:xfrm>
            <a:custGeom>
              <a:avLst/>
              <a:gdLst/>
              <a:ahLst/>
              <a:cxnLst/>
              <a:rect l="l" t="t" r="r" b="b"/>
              <a:pathLst>
                <a:path w="1777" h="593" extrusionOk="0">
                  <a:moveTo>
                    <a:pt x="296" y="0"/>
                  </a:moveTo>
                  <a:cubicBezTo>
                    <a:pt x="135" y="0"/>
                    <a:pt x="0" y="135"/>
                    <a:pt x="0" y="296"/>
                  </a:cubicBezTo>
                  <a:cubicBezTo>
                    <a:pt x="0" y="458"/>
                    <a:pt x="135" y="592"/>
                    <a:pt x="296" y="592"/>
                  </a:cubicBezTo>
                  <a:lnTo>
                    <a:pt x="1494" y="592"/>
                  </a:lnTo>
                  <a:cubicBezTo>
                    <a:pt x="1655" y="592"/>
                    <a:pt x="1777" y="458"/>
                    <a:pt x="1777" y="296"/>
                  </a:cubicBezTo>
                  <a:cubicBezTo>
                    <a:pt x="1777" y="135"/>
                    <a:pt x="1655" y="0"/>
                    <a:pt x="1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3"/>
            <p:cNvSpPr/>
            <p:nvPr/>
          </p:nvSpPr>
          <p:spPr>
            <a:xfrm>
              <a:off x="8083113" y="3871375"/>
              <a:ext cx="26600" cy="25275"/>
            </a:xfrm>
            <a:custGeom>
              <a:avLst/>
              <a:gdLst/>
              <a:ahLst/>
              <a:cxnLst/>
              <a:rect l="l" t="t" r="r" b="b"/>
              <a:pathLst>
                <a:path w="1064" h="1011" extrusionOk="0">
                  <a:moveTo>
                    <a:pt x="742" y="0"/>
                  </a:moveTo>
                  <a:cubicBezTo>
                    <a:pt x="667" y="0"/>
                    <a:pt x="593" y="27"/>
                    <a:pt x="539" y="81"/>
                  </a:cubicBezTo>
                  <a:lnTo>
                    <a:pt x="121" y="499"/>
                  </a:lnTo>
                  <a:cubicBezTo>
                    <a:pt x="0" y="619"/>
                    <a:pt x="0" y="808"/>
                    <a:pt x="121" y="916"/>
                  </a:cubicBezTo>
                  <a:cubicBezTo>
                    <a:pt x="175" y="969"/>
                    <a:pt x="256" y="1010"/>
                    <a:pt x="323" y="1010"/>
                  </a:cubicBezTo>
                  <a:cubicBezTo>
                    <a:pt x="404" y="1010"/>
                    <a:pt x="471" y="969"/>
                    <a:pt x="539" y="916"/>
                  </a:cubicBezTo>
                  <a:lnTo>
                    <a:pt x="955" y="499"/>
                  </a:lnTo>
                  <a:cubicBezTo>
                    <a:pt x="1063" y="391"/>
                    <a:pt x="1063" y="203"/>
                    <a:pt x="955" y="81"/>
                  </a:cubicBezTo>
                  <a:cubicBezTo>
                    <a:pt x="895" y="27"/>
                    <a:pt x="818" y="0"/>
                    <a:pt x="7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3"/>
            <p:cNvSpPr/>
            <p:nvPr/>
          </p:nvSpPr>
          <p:spPr>
            <a:xfrm>
              <a:off x="8083113" y="3948850"/>
              <a:ext cx="26600" cy="25200"/>
            </a:xfrm>
            <a:custGeom>
              <a:avLst/>
              <a:gdLst/>
              <a:ahLst/>
              <a:cxnLst/>
              <a:rect l="l" t="t" r="r" b="b"/>
              <a:pathLst>
                <a:path w="1064" h="1008" extrusionOk="0">
                  <a:moveTo>
                    <a:pt x="325" y="1"/>
                  </a:moveTo>
                  <a:cubicBezTo>
                    <a:pt x="249" y="1"/>
                    <a:pt x="175" y="31"/>
                    <a:pt x="121" y="92"/>
                  </a:cubicBezTo>
                  <a:cubicBezTo>
                    <a:pt x="0" y="199"/>
                    <a:pt x="0" y="388"/>
                    <a:pt x="121" y="508"/>
                  </a:cubicBezTo>
                  <a:lnTo>
                    <a:pt x="539" y="926"/>
                  </a:lnTo>
                  <a:cubicBezTo>
                    <a:pt x="593" y="980"/>
                    <a:pt x="673" y="1007"/>
                    <a:pt x="740" y="1007"/>
                  </a:cubicBezTo>
                  <a:cubicBezTo>
                    <a:pt x="821" y="1007"/>
                    <a:pt x="889" y="980"/>
                    <a:pt x="955" y="926"/>
                  </a:cubicBezTo>
                  <a:cubicBezTo>
                    <a:pt x="1063" y="805"/>
                    <a:pt x="1063" y="616"/>
                    <a:pt x="955" y="508"/>
                  </a:cubicBezTo>
                  <a:lnTo>
                    <a:pt x="539" y="92"/>
                  </a:lnTo>
                  <a:cubicBezTo>
                    <a:pt x="478" y="31"/>
                    <a:pt x="400"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3"/>
            <p:cNvSpPr/>
            <p:nvPr/>
          </p:nvSpPr>
          <p:spPr>
            <a:xfrm>
              <a:off x="7761413" y="3915125"/>
              <a:ext cx="44450" cy="14825"/>
            </a:xfrm>
            <a:custGeom>
              <a:avLst/>
              <a:gdLst/>
              <a:ahLst/>
              <a:cxnLst/>
              <a:rect l="l" t="t" r="r" b="b"/>
              <a:pathLst>
                <a:path w="1778" h="593" extrusionOk="0">
                  <a:moveTo>
                    <a:pt x="297" y="0"/>
                  </a:moveTo>
                  <a:cubicBezTo>
                    <a:pt x="136" y="0"/>
                    <a:pt x="1" y="135"/>
                    <a:pt x="1" y="296"/>
                  </a:cubicBezTo>
                  <a:cubicBezTo>
                    <a:pt x="1" y="458"/>
                    <a:pt x="136" y="592"/>
                    <a:pt x="297" y="592"/>
                  </a:cubicBezTo>
                  <a:lnTo>
                    <a:pt x="1494" y="592"/>
                  </a:lnTo>
                  <a:cubicBezTo>
                    <a:pt x="1656" y="592"/>
                    <a:pt x="1778" y="458"/>
                    <a:pt x="1778" y="296"/>
                  </a:cubicBezTo>
                  <a:cubicBezTo>
                    <a:pt x="1778" y="135"/>
                    <a:pt x="1656" y="0"/>
                    <a:pt x="1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3"/>
            <p:cNvSpPr/>
            <p:nvPr/>
          </p:nvSpPr>
          <p:spPr>
            <a:xfrm>
              <a:off x="7790013" y="3871375"/>
              <a:ext cx="26625" cy="25275"/>
            </a:xfrm>
            <a:custGeom>
              <a:avLst/>
              <a:gdLst/>
              <a:ahLst/>
              <a:cxnLst/>
              <a:rect l="l" t="t" r="r" b="b"/>
              <a:pathLst>
                <a:path w="1065" h="1011" extrusionOk="0">
                  <a:moveTo>
                    <a:pt x="326" y="0"/>
                  </a:moveTo>
                  <a:cubicBezTo>
                    <a:pt x="250" y="0"/>
                    <a:pt x="176" y="27"/>
                    <a:pt x="122" y="81"/>
                  </a:cubicBezTo>
                  <a:cubicBezTo>
                    <a:pt x="0" y="203"/>
                    <a:pt x="0" y="391"/>
                    <a:pt x="122" y="499"/>
                  </a:cubicBezTo>
                  <a:lnTo>
                    <a:pt x="539" y="916"/>
                  </a:lnTo>
                  <a:cubicBezTo>
                    <a:pt x="593" y="969"/>
                    <a:pt x="673" y="1010"/>
                    <a:pt x="741" y="1010"/>
                  </a:cubicBezTo>
                  <a:cubicBezTo>
                    <a:pt x="822" y="1010"/>
                    <a:pt x="889" y="969"/>
                    <a:pt x="957" y="916"/>
                  </a:cubicBezTo>
                  <a:cubicBezTo>
                    <a:pt x="1064" y="808"/>
                    <a:pt x="1064" y="619"/>
                    <a:pt x="957" y="499"/>
                  </a:cubicBezTo>
                  <a:lnTo>
                    <a:pt x="539" y="81"/>
                  </a:lnTo>
                  <a:cubicBezTo>
                    <a:pt x="479" y="27"/>
                    <a:pt x="401" y="0"/>
                    <a:pt x="3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3"/>
            <p:cNvSpPr/>
            <p:nvPr/>
          </p:nvSpPr>
          <p:spPr>
            <a:xfrm>
              <a:off x="7790013" y="3948850"/>
              <a:ext cx="26625" cy="25200"/>
            </a:xfrm>
            <a:custGeom>
              <a:avLst/>
              <a:gdLst/>
              <a:ahLst/>
              <a:cxnLst/>
              <a:rect l="l" t="t" r="r" b="b"/>
              <a:pathLst>
                <a:path w="1065" h="1008" extrusionOk="0">
                  <a:moveTo>
                    <a:pt x="742" y="1"/>
                  </a:moveTo>
                  <a:cubicBezTo>
                    <a:pt x="667" y="1"/>
                    <a:pt x="593" y="31"/>
                    <a:pt x="539" y="92"/>
                  </a:cubicBezTo>
                  <a:lnTo>
                    <a:pt x="122" y="508"/>
                  </a:lnTo>
                  <a:cubicBezTo>
                    <a:pt x="0" y="616"/>
                    <a:pt x="0" y="805"/>
                    <a:pt x="122" y="926"/>
                  </a:cubicBezTo>
                  <a:cubicBezTo>
                    <a:pt x="176" y="980"/>
                    <a:pt x="257" y="1007"/>
                    <a:pt x="323" y="1007"/>
                  </a:cubicBezTo>
                  <a:cubicBezTo>
                    <a:pt x="404" y="1007"/>
                    <a:pt x="472" y="980"/>
                    <a:pt x="539" y="926"/>
                  </a:cubicBezTo>
                  <a:lnTo>
                    <a:pt x="957" y="508"/>
                  </a:lnTo>
                  <a:cubicBezTo>
                    <a:pt x="1064" y="388"/>
                    <a:pt x="1064" y="199"/>
                    <a:pt x="957" y="92"/>
                  </a:cubicBezTo>
                  <a:cubicBezTo>
                    <a:pt x="896" y="31"/>
                    <a:pt x="818" y="1"/>
                    <a:pt x="7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63"/>
          <p:cNvGrpSpPr/>
          <p:nvPr/>
        </p:nvGrpSpPr>
        <p:grpSpPr>
          <a:xfrm>
            <a:off x="1362357" y="3912982"/>
            <a:ext cx="339050" cy="338735"/>
            <a:chOff x="1000963" y="4448475"/>
            <a:chExt cx="377225" cy="376875"/>
          </a:xfrm>
        </p:grpSpPr>
        <p:sp>
          <p:nvSpPr>
            <p:cNvPr id="2918" name="Google Shape;2918;p63"/>
            <p:cNvSpPr/>
            <p:nvPr/>
          </p:nvSpPr>
          <p:spPr>
            <a:xfrm>
              <a:off x="1242563" y="4448475"/>
              <a:ext cx="14825" cy="43400"/>
            </a:xfrm>
            <a:custGeom>
              <a:avLst/>
              <a:gdLst/>
              <a:ahLst/>
              <a:cxnLst/>
              <a:rect l="l" t="t" r="r" b="b"/>
              <a:pathLst>
                <a:path w="593" h="1736" extrusionOk="0">
                  <a:moveTo>
                    <a:pt x="296" y="0"/>
                  </a:moveTo>
                  <a:cubicBezTo>
                    <a:pt x="135" y="0"/>
                    <a:pt x="0" y="135"/>
                    <a:pt x="0" y="296"/>
                  </a:cubicBezTo>
                  <a:lnTo>
                    <a:pt x="0" y="1440"/>
                  </a:lnTo>
                  <a:cubicBezTo>
                    <a:pt x="0" y="1601"/>
                    <a:pt x="135" y="1736"/>
                    <a:pt x="296" y="1736"/>
                  </a:cubicBezTo>
                  <a:cubicBezTo>
                    <a:pt x="458" y="1736"/>
                    <a:pt x="592" y="1601"/>
                    <a:pt x="592" y="1440"/>
                  </a:cubicBez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3"/>
            <p:cNvSpPr/>
            <p:nvPr/>
          </p:nvSpPr>
          <p:spPr>
            <a:xfrm>
              <a:off x="1181988" y="4475375"/>
              <a:ext cx="14825" cy="42075"/>
            </a:xfrm>
            <a:custGeom>
              <a:avLst/>
              <a:gdLst/>
              <a:ahLst/>
              <a:cxnLst/>
              <a:rect l="l" t="t" r="r" b="b"/>
              <a:pathLst>
                <a:path w="593" h="1683" extrusionOk="0">
                  <a:moveTo>
                    <a:pt x="296" y="1"/>
                  </a:moveTo>
                  <a:cubicBezTo>
                    <a:pt x="135" y="1"/>
                    <a:pt x="0" y="135"/>
                    <a:pt x="0" y="297"/>
                  </a:cubicBezTo>
                  <a:lnTo>
                    <a:pt x="0" y="1387"/>
                  </a:lnTo>
                  <a:cubicBezTo>
                    <a:pt x="0" y="1548"/>
                    <a:pt x="135" y="1683"/>
                    <a:pt x="296" y="1683"/>
                  </a:cubicBezTo>
                  <a:cubicBezTo>
                    <a:pt x="458" y="1683"/>
                    <a:pt x="593" y="1548"/>
                    <a:pt x="593" y="1387"/>
                  </a:cubicBezTo>
                  <a:lnTo>
                    <a:pt x="593" y="297"/>
                  </a:lnTo>
                  <a:cubicBezTo>
                    <a:pt x="593" y="135"/>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3"/>
            <p:cNvSpPr/>
            <p:nvPr/>
          </p:nvSpPr>
          <p:spPr>
            <a:xfrm>
              <a:off x="1242563" y="4502625"/>
              <a:ext cx="14825" cy="14825"/>
            </a:xfrm>
            <a:custGeom>
              <a:avLst/>
              <a:gdLst/>
              <a:ahLst/>
              <a:cxnLst/>
              <a:rect l="l" t="t" r="r" b="b"/>
              <a:pathLst>
                <a:path w="593" h="593" extrusionOk="0">
                  <a:moveTo>
                    <a:pt x="296" y="1"/>
                  </a:moveTo>
                  <a:cubicBezTo>
                    <a:pt x="215" y="1"/>
                    <a:pt x="135" y="27"/>
                    <a:pt x="81" y="81"/>
                  </a:cubicBezTo>
                  <a:cubicBezTo>
                    <a:pt x="27" y="135"/>
                    <a:pt x="0" y="216"/>
                    <a:pt x="0" y="297"/>
                  </a:cubicBezTo>
                  <a:cubicBezTo>
                    <a:pt x="0" y="364"/>
                    <a:pt x="27" y="445"/>
                    <a:pt x="81" y="499"/>
                  </a:cubicBezTo>
                  <a:cubicBezTo>
                    <a:pt x="135" y="553"/>
                    <a:pt x="215" y="593"/>
                    <a:pt x="296" y="593"/>
                  </a:cubicBezTo>
                  <a:cubicBezTo>
                    <a:pt x="377" y="593"/>
                    <a:pt x="445" y="553"/>
                    <a:pt x="499" y="499"/>
                  </a:cubicBezTo>
                  <a:cubicBezTo>
                    <a:pt x="552" y="445"/>
                    <a:pt x="592" y="364"/>
                    <a:pt x="592" y="297"/>
                  </a:cubicBezTo>
                  <a:cubicBezTo>
                    <a:pt x="592" y="216"/>
                    <a:pt x="552" y="135"/>
                    <a:pt x="499" y="81"/>
                  </a:cubicBezTo>
                  <a:cubicBezTo>
                    <a:pt x="445" y="27"/>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3"/>
            <p:cNvSpPr/>
            <p:nvPr/>
          </p:nvSpPr>
          <p:spPr>
            <a:xfrm>
              <a:off x="1121763" y="4448475"/>
              <a:ext cx="14825" cy="54525"/>
            </a:xfrm>
            <a:custGeom>
              <a:avLst/>
              <a:gdLst/>
              <a:ahLst/>
              <a:cxnLst/>
              <a:rect l="l" t="t" r="r" b="b"/>
              <a:pathLst>
                <a:path w="593" h="2181" extrusionOk="0">
                  <a:moveTo>
                    <a:pt x="297" y="0"/>
                  </a:moveTo>
                  <a:cubicBezTo>
                    <a:pt x="135" y="0"/>
                    <a:pt x="1" y="135"/>
                    <a:pt x="1" y="296"/>
                  </a:cubicBezTo>
                  <a:lnTo>
                    <a:pt x="1" y="1884"/>
                  </a:lnTo>
                  <a:cubicBezTo>
                    <a:pt x="1" y="2046"/>
                    <a:pt x="135" y="2181"/>
                    <a:pt x="297" y="2181"/>
                  </a:cubicBezTo>
                  <a:cubicBezTo>
                    <a:pt x="458" y="2181"/>
                    <a:pt x="593" y="2046"/>
                    <a:pt x="593" y="1884"/>
                  </a:cubicBezTo>
                  <a:lnTo>
                    <a:pt x="593" y="296"/>
                  </a:lnTo>
                  <a:cubicBezTo>
                    <a:pt x="593" y="135"/>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3"/>
            <p:cNvSpPr/>
            <p:nvPr/>
          </p:nvSpPr>
          <p:spPr>
            <a:xfrm>
              <a:off x="1000963" y="4769475"/>
              <a:ext cx="112075" cy="55875"/>
            </a:xfrm>
            <a:custGeom>
              <a:avLst/>
              <a:gdLst/>
              <a:ahLst/>
              <a:cxnLst/>
              <a:rect l="l" t="t" r="r" b="b"/>
              <a:pathLst>
                <a:path w="4483" h="2235" extrusionOk="0">
                  <a:moveTo>
                    <a:pt x="3365" y="593"/>
                  </a:moveTo>
                  <a:cubicBezTo>
                    <a:pt x="3648" y="593"/>
                    <a:pt x="3890" y="835"/>
                    <a:pt x="3890" y="1117"/>
                  </a:cubicBezTo>
                  <a:cubicBezTo>
                    <a:pt x="3890" y="1413"/>
                    <a:pt x="3648" y="1656"/>
                    <a:pt x="3365" y="1656"/>
                  </a:cubicBezTo>
                  <a:lnTo>
                    <a:pt x="1118" y="1656"/>
                  </a:lnTo>
                  <a:cubicBezTo>
                    <a:pt x="835" y="1656"/>
                    <a:pt x="592" y="1413"/>
                    <a:pt x="592" y="1117"/>
                  </a:cubicBezTo>
                  <a:cubicBezTo>
                    <a:pt x="592" y="835"/>
                    <a:pt x="835" y="593"/>
                    <a:pt x="1118" y="593"/>
                  </a:cubicBezTo>
                  <a:close/>
                  <a:moveTo>
                    <a:pt x="1118" y="1"/>
                  </a:moveTo>
                  <a:cubicBezTo>
                    <a:pt x="499" y="1"/>
                    <a:pt x="0" y="498"/>
                    <a:pt x="0" y="1117"/>
                  </a:cubicBezTo>
                  <a:cubicBezTo>
                    <a:pt x="0" y="1736"/>
                    <a:pt x="499" y="2235"/>
                    <a:pt x="1118" y="2235"/>
                  </a:cubicBezTo>
                  <a:lnTo>
                    <a:pt x="3365" y="2235"/>
                  </a:lnTo>
                  <a:cubicBezTo>
                    <a:pt x="3971" y="2235"/>
                    <a:pt x="4483" y="1736"/>
                    <a:pt x="4483" y="1117"/>
                  </a:cubicBezTo>
                  <a:cubicBezTo>
                    <a:pt x="4483" y="498"/>
                    <a:pt x="3971" y="1"/>
                    <a:pt x="33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3"/>
            <p:cNvSpPr/>
            <p:nvPr/>
          </p:nvSpPr>
          <p:spPr>
            <a:xfrm>
              <a:off x="1266113" y="4728425"/>
              <a:ext cx="112075" cy="96925"/>
            </a:xfrm>
            <a:custGeom>
              <a:avLst/>
              <a:gdLst/>
              <a:ahLst/>
              <a:cxnLst/>
              <a:rect l="l" t="t" r="r" b="b"/>
              <a:pathLst>
                <a:path w="4483" h="3877" extrusionOk="0">
                  <a:moveTo>
                    <a:pt x="3352" y="579"/>
                  </a:moveTo>
                  <a:cubicBezTo>
                    <a:pt x="3648" y="579"/>
                    <a:pt x="3891" y="821"/>
                    <a:pt x="3891" y="1117"/>
                  </a:cubicBezTo>
                  <a:cubicBezTo>
                    <a:pt x="3891" y="1400"/>
                    <a:pt x="3648" y="1643"/>
                    <a:pt x="3352" y="1643"/>
                  </a:cubicBezTo>
                  <a:lnTo>
                    <a:pt x="1118" y="1643"/>
                  </a:lnTo>
                  <a:cubicBezTo>
                    <a:pt x="822" y="1643"/>
                    <a:pt x="592" y="1400"/>
                    <a:pt x="592" y="1117"/>
                  </a:cubicBezTo>
                  <a:cubicBezTo>
                    <a:pt x="592" y="821"/>
                    <a:pt x="822" y="579"/>
                    <a:pt x="1118" y="579"/>
                  </a:cubicBezTo>
                  <a:close/>
                  <a:moveTo>
                    <a:pt x="3352" y="2235"/>
                  </a:moveTo>
                  <a:cubicBezTo>
                    <a:pt x="3648" y="2235"/>
                    <a:pt x="3891" y="2477"/>
                    <a:pt x="3891" y="2759"/>
                  </a:cubicBezTo>
                  <a:cubicBezTo>
                    <a:pt x="3891" y="3055"/>
                    <a:pt x="3648" y="3298"/>
                    <a:pt x="3352" y="3298"/>
                  </a:cubicBezTo>
                  <a:lnTo>
                    <a:pt x="1118" y="3298"/>
                  </a:lnTo>
                  <a:cubicBezTo>
                    <a:pt x="822" y="3298"/>
                    <a:pt x="592" y="3055"/>
                    <a:pt x="592" y="2759"/>
                  </a:cubicBezTo>
                  <a:cubicBezTo>
                    <a:pt x="592" y="2477"/>
                    <a:pt x="822" y="2235"/>
                    <a:pt x="1118" y="2235"/>
                  </a:cubicBezTo>
                  <a:close/>
                  <a:moveTo>
                    <a:pt x="1118" y="0"/>
                  </a:moveTo>
                  <a:cubicBezTo>
                    <a:pt x="499" y="0"/>
                    <a:pt x="0" y="498"/>
                    <a:pt x="0" y="1117"/>
                  </a:cubicBezTo>
                  <a:cubicBezTo>
                    <a:pt x="0" y="1440"/>
                    <a:pt x="135" y="1736"/>
                    <a:pt x="364" y="1939"/>
                  </a:cubicBezTo>
                  <a:cubicBezTo>
                    <a:pt x="135" y="2140"/>
                    <a:pt x="0" y="2436"/>
                    <a:pt x="0" y="2759"/>
                  </a:cubicBezTo>
                  <a:cubicBezTo>
                    <a:pt x="0" y="3378"/>
                    <a:pt x="499" y="3877"/>
                    <a:pt x="1118" y="3877"/>
                  </a:cubicBezTo>
                  <a:lnTo>
                    <a:pt x="3352" y="3877"/>
                  </a:lnTo>
                  <a:cubicBezTo>
                    <a:pt x="3971" y="3877"/>
                    <a:pt x="4483" y="3378"/>
                    <a:pt x="4483" y="2759"/>
                  </a:cubicBezTo>
                  <a:cubicBezTo>
                    <a:pt x="4483" y="2436"/>
                    <a:pt x="4334" y="2140"/>
                    <a:pt x="4119" y="1939"/>
                  </a:cubicBezTo>
                  <a:cubicBezTo>
                    <a:pt x="4334" y="1736"/>
                    <a:pt x="4483" y="1440"/>
                    <a:pt x="4483" y="1117"/>
                  </a:cubicBezTo>
                  <a:cubicBezTo>
                    <a:pt x="4483"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3"/>
            <p:cNvSpPr/>
            <p:nvPr/>
          </p:nvSpPr>
          <p:spPr>
            <a:xfrm>
              <a:off x="1133538" y="4645650"/>
              <a:ext cx="112075" cy="179700"/>
            </a:xfrm>
            <a:custGeom>
              <a:avLst/>
              <a:gdLst/>
              <a:ahLst/>
              <a:cxnLst/>
              <a:rect l="l" t="t" r="r" b="b"/>
              <a:pathLst>
                <a:path w="4483" h="7188" extrusionOk="0">
                  <a:moveTo>
                    <a:pt x="3365" y="593"/>
                  </a:moveTo>
                  <a:cubicBezTo>
                    <a:pt x="3648" y="593"/>
                    <a:pt x="3890" y="835"/>
                    <a:pt x="3890" y="1131"/>
                  </a:cubicBezTo>
                  <a:cubicBezTo>
                    <a:pt x="3890" y="1413"/>
                    <a:pt x="3648" y="1655"/>
                    <a:pt x="3365" y="1655"/>
                  </a:cubicBezTo>
                  <a:lnTo>
                    <a:pt x="1131" y="1655"/>
                  </a:lnTo>
                  <a:cubicBezTo>
                    <a:pt x="835" y="1655"/>
                    <a:pt x="592" y="1413"/>
                    <a:pt x="592" y="1131"/>
                  </a:cubicBezTo>
                  <a:cubicBezTo>
                    <a:pt x="592" y="835"/>
                    <a:pt x="835" y="593"/>
                    <a:pt x="1131" y="593"/>
                  </a:cubicBezTo>
                  <a:close/>
                  <a:moveTo>
                    <a:pt x="3352" y="2248"/>
                  </a:moveTo>
                  <a:cubicBezTo>
                    <a:pt x="3648" y="2248"/>
                    <a:pt x="3890" y="2477"/>
                    <a:pt x="3890" y="2773"/>
                  </a:cubicBezTo>
                  <a:cubicBezTo>
                    <a:pt x="3890" y="3069"/>
                    <a:pt x="3648" y="3311"/>
                    <a:pt x="3352" y="3311"/>
                  </a:cubicBezTo>
                  <a:lnTo>
                    <a:pt x="1118" y="3311"/>
                  </a:lnTo>
                  <a:cubicBezTo>
                    <a:pt x="835" y="3311"/>
                    <a:pt x="592" y="3069"/>
                    <a:pt x="592" y="2773"/>
                  </a:cubicBezTo>
                  <a:cubicBezTo>
                    <a:pt x="592" y="2477"/>
                    <a:pt x="835" y="2248"/>
                    <a:pt x="1118" y="2248"/>
                  </a:cubicBezTo>
                  <a:close/>
                  <a:moveTo>
                    <a:pt x="3352" y="3890"/>
                  </a:moveTo>
                  <a:cubicBezTo>
                    <a:pt x="3648" y="3890"/>
                    <a:pt x="3890" y="4132"/>
                    <a:pt x="3890" y="4428"/>
                  </a:cubicBezTo>
                  <a:cubicBezTo>
                    <a:pt x="3890" y="4711"/>
                    <a:pt x="3648" y="4954"/>
                    <a:pt x="3352" y="4954"/>
                  </a:cubicBezTo>
                  <a:lnTo>
                    <a:pt x="1118" y="4954"/>
                  </a:lnTo>
                  <a:cubicBezTo>
                    <a:pt x="835" y="4954"/>
                    <a:pt x="592" y="4711"/>
                    <a:pt x="592" y="4428"/>
                  </a:cubicBezTo>
                  <a:cubicBezTo>
                    <a:pt x="592" y="4132"/>
                    <a:pt x="835" y="3890"/>
                    <a:pt x="1118" y="3890"/>
                  </a:cubicBezTo>
                  <a:close/>
                  <a:moveTo>
                    <a:pt x="3352" y="5546"/>
                  </a:moveTo>
                  <a:cubicBezTo>
                    <a:pt x="3648" y="5546"/>
                    <a:pt x="3890" y="5788"/>
                    <a:pt x="3890" y="6070"/>
                  </a:cubicBezTo>
                  <a:cubicBezTo>
                    <a:pt x="3890" y="6366"/>
                    <a:pt x="3648" y="6609"/>
                    <a:pt x="3352" y="6609"/>
                  </a:cubicBezTo>
                  <a:lnTo>
                    <a:pt x="1118" y="6609"/>
                  </a:lnTo>
                  <a:cubicBezTo>
                    <a:pt x="835" y="6609"/>
                    <a:pt x="592" y="6366"/>
                    <a:pt x="592" y="6070"/>
                  </a:cubicBezTo>
                  <a:cubicBezTo>
                    <a:pt x="592" y="5788"/>
                    <a:pt x="835" y="5546"/>
                    <a:pt x="1118" y="5546"/>
                  </a:cubicBezTo>
                  <a:close/>
                  <a:moveTo>
                    <a:pt x="1131" y="0"/>
                  </a:moveTo>
                  <a:cubicBezTo>
                    <a:pt x="512" y="0"/>
                    <a:pt x="0" y="512"/>
                    <a:pt x="0" y="1131"/>
                  </a:cubicBezTo>
                  <a:cubicBezTo>
                    <a:pt x="0" y="1454"/>
                    <a:pt x="149" y="1750"/>
                    <a:pt x="364" y="1952"/>
                  </a:cubicBezTo>
                  <a:cubicBezTo>
                    <a:pt x="149" y="2154"/>
                    <a:pt x="0" y="2450"/>
                    <a:pt x="0" y="2773"/>
                  </a:cubicBezTo>
                  <a:cubicBezTo>
                    <a:pt x="0" y="3096"/>
                    <a:pt x="149" y="3392"/>
                    <a:pt x="364" y="3594"/>
                  </a:cubicBezTo>
                  <a:cubicBezTo>
                    <a:pt x="149" y="3809"/>
                    <a:pt x="0" y="4105"/>
                    <a:pt x="0" y="4428"/>
                  </a:cubicBezTo>
                  <a:cubicBezTo>
                    <a:pt x="0" y="4751"/>
                    <a:pt x="149" y="5047"/>
                    <a:pt x="364" y="5250"/>
                  </a:cubicBezTo>
                  <a:cubicBezTo>
                    <a:pt x="149" y="5451"/>
                    <a:pt x="0" y="5747"/>
                    <a:pt x="0" y="6070"/>
                  </a:cubicBezTo>
                  <a:cubicBezTo>
                    <a:pt x="0" y="6689"/>
                    <a:pt x="512" y="7188"/>
                    <a:pt x="1118" y="7188"/>
                  </a:cubicBezTo>
                  <a:lnTo>
                    <a:pt x="3352" y="7188"/>
                  </a:lnTo>
                  <a:cubicBezTo>
                    <a:pt x="3971" y="7188"/>
                    <a:pt x="4483" y="6689"/>
                    <a:pt x="4483" y="6070"/>
                  </a:cubicBezTo>
                  <a:cubicBezTo>
                    <a:pt x="4483" y="5747"/>
                    <a:pt x="4334" y="5451"/>
                    <a:pt x="4119" y="5250"/>
                  </a:cubicBezTo>
                  <a:cubicBezTo>
                    <a:pt x="4334" y="5047"/>
                    <a:pt x="4483" y="4751"/>
                    <a:pt x="4483" y="4428"/>
                  </a:cubicBezTo>
                  <a:cubicBezTo>
                    <a:pt x="4483" y="4105"/>
                    <a:pt x="4334" y="3809"/>
                    <a:pt x="4119" y="3594"/>
                  </a:cubicBezTo>
                  <a:cubicBezTo>
                    <a:pt x="4334" y="3392"/>
                    <a:pt x="4483" y="3096"/>
                    <a:pt x="4483" y="2773"/>
                  </a:cubicBezTo>
                  <a:cubicBezTo>
                    <a:pt x="4483" y="2450"/>
                    <a:pt x="4334" y="2154"/>
                    <a:pt x="4119" y="1952"/>
                  </a:cubicBezTo>
                  <a:cubicBezTo>
                    <a:pt x="4334" y="1750"/>
                    <a:pt x="4483" y="1454"/>
                    <a:pt x="4483" y="1131"/>
                  </a:cubicBezTo>
                  <a:cubicBezTo>
                    <a:pt x="4483" y="512"/>
                    <a:pt x="3984"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3"/>
            <p:cNvSpPr/>
            <p:nvPr/>
          </p:nvSpPr>
          <p:spPr>
            <a:xfrm>
              <a:off x="1133538" y="4535275"/>
              <a:ext cx="112075" cy="56200"/>
            </a:xfrm>
            <a:custGeom>
              <a:avLst/>
              <a:gdLst/>
              <a:ahLst/>
              <a:cxnLst/>
              <a:rect l="l" t="t" r="r" b="b"/>
              <a:pathLst>
                <a:path w="4483" h="2248" extrusionOk="0">
                  <a:moveTo>
                    <a:pt x="3365" y="593"/>
                  </a:moveTo>
                  <a:cubicBezTo>
                    <a:pt x="3648" y="593"/>
                    <a:pt x="3890" y="835"/>
                    <a:pt x="3890" y="1117"/>
                  </a:cubicBezTo>
                  <a:cubicBezTo>
                    <a:pt x="3890" y="1413"/>
                    <a:pt x="3648" y="1656"/>
                    <a:pt x="3365" y="1656"/>
                  </a:cubicBezTo>
                  <a:lnTo>
                    <a:pt x="1131" y="1656"/>
                  </a:lnTo>
                  <a:cubicBezTo>
                    <a:pt x="835" y="1656"/>
                    <a:pt x="592" y="1413"/>
                    <a:pt x="592" y="1117"/>
                  </a:cubicBezTo>
                  <a:cubicBezTo>
                    <a:pt x="592" y="835"/>
                    <a:pt x="835" y="593"/>
                    <a:pt x="1131" y="593"/>
                  </a:cubicBezTo>
                  <a:close/>
                  <a:moveTo>
                    <a:pt x="1131" y="1"/>
                  </a:moveTo>
                  <a:cubicBezTo>
                    <a:pt x="512" y="1"/>
                    <a:pt x="0" y="512"/>
                    <a:pt x="0" y="1117"/>
                  </a:cubicBezTo>
                  <a:cubicBezTo>
                    <a:pt x="0" y="1736"/>
                    <a:pt x="512" y="2248"/>
                    <a:pt x="1131" y="2248"/>
                  </a:cubicBezTo>
                  <a:lnTo>
                    <a:pt x="3365" y="2248"/>
                  </a:lnTo>
                  <a:cubicBezTo>
                    <a:pt x="3984" y="2248"/>
                    <a:pt x="4483" y="1736"/>
                    <a:pt x="4483" y="1117"/>
                  </a:cubicBezTo>
                  <a:cubicBezTo>
                    <a:pt x="4483" y="512"/>
                    <a:pt x="3984" y="1"/>
                    <a:pt x="33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6" name="Google Shape;2926;p63"/>
          <p:cNvGrpSpPr/>
          <p:nvPr/>
        </p:nvGrpSpPr>
        <p:grpSpPr>
          <a:xfrm>
            <a:off x="2037379" y="3912937"/>
            <a:ext cx="339072" cy="338780"/>
            <a:chOff x="1751988" y="4448425"/>
            <a:chExt cx="377250" cy="376925"/>
          </a:xfrm>
        </p:grpSpPr>
        <p:sp>
          <p:nvSpPr>
            <p:cNvPr id="2927" name="Google Shape;2927;p63"/>
            <p:cNvSpPr/>
            <p:nvPr/>
          </p:nvSpPr>
          <p:spPr>
            <a:xfrm>
              <a:off x="1968038" y="4620750"/>
              <a:ext cx="14825" cy="14825"/>
            </a:xfrm>
            <a:custGeom>
              <a:avLst/>
              <a:gdLst/>
              <a:ahLst/>
              <a:cxnLst/>
              <a:rect l="l" t="t" r="r" b="b"/>
              <a:pathLst>
                <a:path w="593" h="593" extrusionOk="0">
                  <a:moveTo>
                    <a:pt x="296" y="0"/>
                  </a:moveTo>
                  <a:cubicBezTo>
                    <a:pt x="229" y="0"/>
                    <a:pt x="149" y="27"/>
                    <a:pt x="95" y="81"/>
                  </a:cubicBezTo>
                  <a:cubicBezTo>
                    <a:pt x="41" y="148"/>
                    <a:pt x="0" y="216"/>
                    <a:pt x="0" y="297"/>
                  </a:cubicBezTo>
                  <a:cubicBezTo>
                    <a:pt x="0" y="377"/>
                    <a:pt x="41" y="444"/>
                    <a:pt x="95" y="498"/>
                  </a:cubicBezTo>
                  <a:cubicBezTo>
                    <a:pt x="149" y="552"/>
                    <a:pt x="229" y="593"/>
                    <a:pt x="296" y="593"/>
                  </a:cubicBezTo>
                  <a:cubicBezTo>
                    <a:pt x="377" y="593"/>
                    <a:pt x="458" y="552"/>
                    <a:pt x="512" y="498"/>
                  </a:cubicBezTo>
                  <a:cubicBezTo>
                    <a:pt x="565" y="444"/>
                    <a:pt x="592" y="377"/>
                    <a:pt x="592" y="297"/>
                  </a:cubicBezTo>
                  <a:cubicBezTo>
                    <a:pt x="592" y="216"/>
                    <a:pt x="565" y="148"/>
                    <a:pt x="512" y="81"/>
                  </a:cubicBezTo>
                  <a:cubicBezTo>
                    <a:pt x="458"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3"/>
            <p:cNvSpPr/>
            <p:nvPr/>
          </p:nvSpPr>
          <p:spPr>
            <a:xfrm>
              <a:off x="1751988" y="4448425"/>
              <a:ext cx="235925" cy="376925"/>
            </a:xfrm>
            <a:custGeom>
              <a:avLst/>
              <a:gdLst/>
              <a:ahLst/>
              <a:cxnLst/>
              <a:rect l="l" t="t" r="r" b="b"/>
              <a:pathLst>
                <a:path w="9437" h="15077" extrusionOk="0">
                  <a:moveTo>
                    <a:pt x="7705" y="589"/>
                  </a:moveTo>
                  <a:cubicBezTo>
                    <a:pt x="7811" y="589"/>
                    <a:pt x="7917" y="617"/>
                    <a:pt x="8010" y="675"/>
                  </a:cubicBezTo>
                  <a:lnTo>
                    <a:pt x="8346" y="876"/>
                  </a:lnTo>
                  <a:lnTo>
                    <a:pt x="7215" y="3541"/>
                  </a:lnTo>
                  <a:lnTo>
                    <a:pt x="3407" y="3541"/>
                  </a:lnTo>
                  <a:lnTo>
                    <a:pt x="2262" y="876"/>
                  </a:lnTo>
                  <a:lnTo>
                    <a:pt x="2612" y="675"/>
                  </a:lnTo>
                  <a:cubicBezTo>
                    <a:pt x="2711" y="617"/>
                    <a:pt x="2820" y="589"/>
                    <a:pt x="2927" y="589"/>
                  </a:cubicBezTo>
                  <a:cubicBezTo>
                    <a:pt x="3068" y="589"/>
                    <a:pt x="3205" y="637"/>
                    <a:pt x="3312" y="729"/>
                  </a:cubicBezTo>
                  <a:lnTo>
                    <a:pt x="3407" y="796"/>
                  </a:lnTo>
                  <a:cubicBezTo>
                    <a:pt x="3629" y="978"/>
                    <a:pt x="3898" y="1069"/>
                    <a:pt x="4167" y="1069"/>
                  </a:cubicBezTo>
                  <a:cubicBezTo>
                    <a:pt x="4436" y="1069"/>
                    <a:pt x="4705" y="978"/>
                    <a:pt x="4927" y="796"/>
                  </a:cubicBezTo>
                  <a:cubicBezTo>
                    <a:pt x="5044" y="707"/>
                    <a:pt x="5185" y="660"/>
                    <a:pt x="5324" y="660"/>
                  </a:cubicBezTo>
                  <a:cubicBezTo>
                    <a:pt x="5458" y="660"/>
                    <a:pt x="5589" y="703"/>
                    <a:pt x="5695" y="796"/>
                  </a:cubicBezTo>
                  <a:lnTo>
                    <a:pt x="5708" y="796"/>
                  </a:lnTo>
                  <a:cubicBezTo>
                    <a:pt x="5923" y="978"/>
                    <a:pt x="6192" y="1069"/>
                    <a:pt x="6463" y="1069"/>
                  </a:cubicBezTo>
                  <a:cubicBezTo>
                    <a:pt x="6734" y="1069"/>
                    <a:pt x="7007" y="978"/>
                    <a:pt x="7229" y="796"/>
                  </a:cubicBezTo>
                  <a:lnTo>
                    <a:pt x="7310" y="729"/>
                  </a:lnTo>
                  <a:cubicBezTo>
                    <a:pt x="7424" y="637"/>
                    <a:pt x="7565" y="589"/>
                    <a:pt x="7705" y="589"/>
                  </a:cubicBezTo>
                  <a:close/>
                  <a:moveTo>
                    <a:pt x="2915" y="1"/>
                  </a:moveTo>
                  <a:cubicBezTo>
                    <a:pt x="2708" y="1"/>
                    <a:pt x="2501" y="54"/>
                    <a:pt x="2316" y="164"/>
                  </a:cubicBezTo>
                  <a:lnTo>
                    <a:pt x="1738" y="500"/>
                  </a:lnTo>
                  <a:cubicBezTo>
                    <a:pt x="1616" y="580"/>
                    <a:pt x="1562" y="742"/>
                    <a:pt x="1616" y="876"/>
                  </a:cubicBezTo>
                  <a:lnTo>
                    <a:pt x="2895" y="3838"/>
                  </a:lnTo>
                  <a:lnTo>
                    <a:pt x="580" y="8871"/>
                  </a:lnTo>
                  <a:cubicBezTo>
                    <a:pt x="203" y="9706"/>
                    <a:pt x="1" y="10581"/>
                    <a:pt x="1" y="11497"/>
                  </a:cubicBezTo>
                  <a:cubicBezTo>
                    <a:pt x="1" y="12586"/>
                    <a:pt x="486" y="13596"/>
                    <a:pt x="1334" y="14282"/>
                  </a:cubicBezTo>
                  <a:cubicBezTo>
                    <a:pt x="1966" y="14794"/>
                    <a:pt x="2774" y="15077"/>
                    <a:pt x="3595" y="15077"/>
                  </a:cubicBezTo>
                  <a:lnTo>
                    <a:pt x="7027" y="15077"/>
                  </a:lnTo>
                  <a:cubicBezTo>
                    <a:pt x="7849" y="15077"/>
                    <a:pt x="8656" y="14794"/>
                    <a:pt x="9288" y="14282"/>
                  </a:cubicBezTo>
                  <a:cubicBezTo>
                    <a:pt x="9410" y="14175"/>
                    <a:pt x="9437" y="13986"/>
                    <a:pt x="9329" y="13865"/>
                  </a:cubicBezTo>
                  <a:cubicBezTo>
                    <a:pt x="9276" y="13791"/>
                    <a:pt x="9195" y="13753"/>
                    <a:pt x="9109" y="13753"/>
                  </a:cubicBezTo>
                  <a:cubicBezTo>
                    <a:pt x="9041" y="13753"/>
                    <a:pt x="8971" y="13777"/>
                    <a:pt x="8911" y="13825"/>
                  </a:cubicBezTo>
                  <a:cubicBezTo>
                    <a:pt x="8387" y="14255"/>
                    <a:pt x="7714" y="14498"/>
                    <a:pt x="7027" y="14498"/>
                  </a:cubicBezTo>
                  <a:lnTo>
                    <a:pt x="3595" y="14498"/>
                  </a:lnTo>
                  <a:cubicBezTo>
                    <a:pt x="2908" y="14498"/>
                    <a:pt x="2235" y="14255"/>
                    <a:pt x="1697" y="13825"/>
                  </a:cubicBezTo>
                  <a:cubicBezTo>
                    <a:pt x="997" y="13246"/>
                    <a:pt x="593" y="12398"/>
                    <a:pt x="593" y="11497"/>
                  </a:cubicBezTo>
                  <a:cubicBezTo>
                    <a:pt x="593" y="10675"/>
                    <a:pt x="769" y="9867"/>
                    <a:pt x="1119" y="9128"/>
                  </a:cubicBezTo>
                  <a:lnTo>
                    <a:pt x="2761" y="5533"/>
                  </a:lnTo>
                  <a:lnTo>
                    <a:pt x="4699" y="5533"/>
                  </a:lnTo>
                  <a:cubicBezTo>
                    <a:pt x="4860" y="5533"/>
                    <a:pt x="4995" y="5399"/>
                    <a:pt x="4995" y="5237"/>
                  </a:cubicBezTo>
                  <a:cubicBezTo>
                    <a:pt x="4995" y="5076"/>
                    <a:pt x="4860" y="4955"/>
                    <a:pt x="4699" y="4955"/>
                  </a:cubicBezTo>
                  <a:lnTo>
                    <a:pt x="3030" y="4955"/>
                  </a:lnTo>
                  <a:lnTo>
                    <a:pt x="3407" y="4134"/>
                  </a:lnTo>
                  <a:lnTo>
                    <a:pt x="7229" y="4134"/>
                  </a:lnTo>
                  <a:lnTo>
                    <a:pt x="8184" y="6247"/>
                  </a:lnTo>
                  <a:cubicBezTo>
                    <a:pt x="8234" y="6356"/>
                    <a:pt x="8342" y="6421"/>
                    <a:pt x="8455" y="6421"/>
                  </a:cubicBezTo>
                  <a:cubicBezTo>
                    <a:pt x="8495" y="6421"/>
                    <a:pt x="8536" y="6413"/>
                    <a:pt x="8575" y="6395"/>
                  </a:cubicBezTo>
                  <a:cubicBezTo>
                    <a:pt x="8723" y="6328"/>
                    <a:pt x="8791" y="6153"/>
                    <a:pt x="8723" y="6005"/>
                  </a:cubicBezTo>
                  <a:lnTo>
                    <a:pt x="7741" y="3838"/>
                  </a:lnTo>
                  <a:lnTo>
                    <a:pt x="8992" y="876"/>
                  </a:lnTo>
                  <a:cubicBezTo>
                    <a:pt x="9060" y="742"/>
                    <a:pt x="9006" y="580"/>
                    <a:pt x="8871" y="500"/>
                  </a:cubicBezTo>
                  <a:lnTo>
                    <a:pt x="8319" y="177"/>
                  </a:lnTo>
                  <a:cubicBezTo>
                    <a:pt x="8124" y="64"/>
                    <a:pt x="7907" y="9"/>
                    <a:pt x="7693" y="9"/>
                  </a:cubicBezTo>
                  <a:cubicBezTo>
                    <a:pt x="7420" y="9"/>
                    <a:pt x="7151" y="98"/>
                    <a:pt x="6933" y="271"/>
                  </a:cubicBezTo>
                  <a:lnTo>
                    <a:pt x="6853" y="338"/>
                  </a:lnTo>
                  <a:cubicBezTo>
                    <a:pt x="6738" y="432"/>
                    <a:pt x="6600" y="479"/>
                    <a:pt x="6462" y="479"/>
                  </a:cubicBezTo>
                  <a:cubicBezTo>
                    <a:pt x="6324" y="479"/>
                    <a:pt x="6186" y="432"/>
                    <a:pt x="6072" y="338"/>
                  </a:cubicBezTo>
                  <a:cubicBezTo>
                    <a:pt x="5852" y="158"/>
                    <a:pt x="5585" y="71"/>
                    <a:pt x="5318" y="71"/>
                  </a:cubicBezTo>
                  <a:cubicBezTo>
                    <a:pt x="5047" y="71"/>
                    <a:pt x="4775" y="161"/>
                    <a:pt x="4550" y="338"/>
                  </a:cubicBezTo>
                  <a:cubicBezTo>
                    <a:pt x="4436" y="432"/>
                    <a:pt x="4298" y="479"/>
                    <a:pt x="4162" y="479"/>
                  </a:cubicBezTo>
                  <a:cubicBezTo>
                    <a:pt x="4026" y="479"/>
                    <a:pt x="3891" y="432"/>
                    <a:pt x="3784" y="338"/>
                  </a:cubicBezTo>
                  <a:lnTo>
                    <a:pt x="3689" y="271"/>
                  </a:lnTo>
                  <a:cubicBezTo>
                    <a:pt x="3466" y="94"/>
                    <a:pt x="3191" y="1"/>
                    <a:pt x="2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3"/>
            <p:cNvSpPr/>
            <p:nvPr/>
          </p:nvSpPr>
          <p:spPr>
            <a:xfrm>
              <a:off x="1993613" y="4629825"/>
              <a:ext cx="135625" cy="195525"/>
            </a:xfrm>
            <a:custGeom>
              <a:avLst/>
              <a:gdLst/>
              <a:ahLst/>
              <a:cxnLst/>
              <a:rect l="l" t="t" r="r" b="b"/>
              <a:pathLst>
                <a:path w="5425" h="7821" extrusionOk="0">
                  <a:moveTo>
                    <a:pt x="969" y="835"/>
                  </a:moveTo>
                  <a:lnTo>
                    <a:pt x="969" y="835"/>
                  </a:lnTo>
                  <a:cubicBezTo>
                    <a:pt x="1252" y="849"/>
                    <a:pt x="1737" y="916"/>
                    <a:pt x="2033" y="1212"/>
                  </a:cubicBezTo>
                  <a:cubicBezTo>
                    <a:pt x="2329" y="1495"/>
                    <a:pt x="2410" y="1965"/>
                    <a:pt x="2423" y="2288"/>
                  </a:cubicBezTo>
                  <a:cubicBezTo>
                    <a:pt x="2114" y="2288"/>
                    <a:pt x="1629" y="2222"/>
                    <a:pt x="1319" y="1926"/>
                  </a:cubicBezTo>
                  <a:cubicBezTo>
                    <a:pt x="1050" y="1656"/>
                    <a:pt x="969" y="1185"/>
                    <a:pt x="969" y="835"/>
                  </a:cubicBezTo>
                  <a:close/>
                  <a:moveTo>
                    <a:pt x="4469" y="835"/>
                  </a:moveTo>
                  <a:cubicBezTo>
                    <a:pt x="4456" y="1185"/>
                    <a:pt x="4375" y="1656"/>
                    <a:pt x="4106" y="1926"/>
                  </a:cubicBezTo>
                  <a:cubicBezTo>
                    <a:pt x="3796" y="2222"/>
                    <a:pt x="3311" y="2288"/>
                    <a:pt x="3015" y="2288"/>
                  </a:cubicBezTo>
                  <a:cubicBezTo>
                    <a:pt x="3029" y="1965"/>
                    <a:pt x="3110" y="1495"/>
                    <a:pt x="3392" y="1212"/>
                  </a:cubicBezTo>
                  <a:cubicBezTo>
                    <a:pt x="3688" y="916"/>
                    <a:pt x="4173" y="849"/>
                    <a:pt x="4469" y="835"/>
                  </a:cubicBezTo>
                  <a:close/>
                  <a:moveTo>
                    <a:pt x="4307" y="2881"/>
                  </a:moveTo>
                  <a:cubicBezTo>
                    <a:pt x="4603" y="2881"/>
                    <a:pt x="4833" y="3110"/>
                    <a:pt x="4833" y="3406"/>
                  </a:cubicBezTo>
                  <a:cubicBezTo>
                    <a:pt x="4833" y="3702"/>
                    <a:pt x="4603" y="3944"/>
                    <a:pt x="4307" y="3944"/>
                  </a:cubicBezTo>
                  <a:lnTo>
                    <a:pt x="1118" y="3944"/>
                  </a:lnTo>
                  <a:cubicBezTo>
                    <a:pt x="835" y="3944"/>
                    <a:pt x="592" y="3702"/>
                    <a:pt x="592" y="3406"/>
                  </a:cubicBezTo>
                  <a:cubicBezTo>
                    <a:pt x="592" y="3110"/>
                    <a:pt x="835" y="2881"/>
                    <a:pt x="1118" y="2881"/>
                  </a:cubicBezTo>
                  <a:close/>
                  <a:moveTo>
                    <a:pt x="4307" y="4523"/>
                  </a:moveTo>
                  <a:cubicBezTo>
                    <a:pt x="4603" y="4523"/>
                    <a:pt x="4833" y="4765"/>
                    <a:pt x="4833" y="5061"/>
                  </a:cubicBezTo>
                  <a:cubicBezTo>
                    <a:pt x="4833" y="5344"/>
                    <a:pt x="4603" y="5587"/>
                    <a:pt x="4307" y="5587"/>
                  </a:cubicBezTo>
                  <a:lnTo>
                    <a:pt x="1118" y="5587"/>
                  </a:lnTo>
                  <a:cubicBezTo>
                    <a:pt x="835" y="5587"/>
                    <a:pt x="592" y="5344"/>
                    <a:pt x="592" y="5061"/>
                  </a:cubicBezTo>
                  <a:cubicBezTo>
                    <a:pt x="592" y="4765"/>
                    <a:pt x="835" y="4523"/>
                    <a:pt x="1118" y="4523"/>
                  </a:cubicBezTo>
                  <a:close/>
                  <a:moveTo>
                    <a:pt x="4307" y="6179"/>
                  </a:moveTo>
                  <a:cubicBezTo>
                    <a:pt x="4603" y="6179"/>
                    <a:pt x="4833" y="6421"/>
                    <a:pt x="4833" y="6703"/>
                  </a:cubicBezTo>
                  <a:cubicBezTo>
                    <a:pt x="4833" y="6999"/>
                    <a:pt x="4603" y="7242"/>
                    <a:pt x="4307" y="7242"/>
                  </a:cubicBezTo>
                  <a:lnTo>
                    <a:pt x="1118" y="7242"/>
                  </a:lnTo>
                  <a:cubicBezTo>
                    <a:pt x="835" y="7242"/>
                    <a:pt x="592" y="6999"/>
                    <a:pt x="592" y="6703"/>
                  </a:cubicBezTo>
                  <a:cubicBezTo>
                    <a:pt x="592" y="6421"/>
                    <a:pt x="835" y="6179"/>
                    <a:pt x="1118" y="6179"/>
                  </a:cubicBezTo>
                  <a:close/>
                  <a:moveTo>
                    <a:pt x="2719" y="0"/>
                  </a:moveTo>
                  <a:cubicBezTo>
                    <a:pt x="2557" y="0"/>
                    <a:pt x="2423" y="135"/>
                    <a:pt x="2423" y="296"/>
                  </a:cubicBezTo>
                  <a:lnTo>
                    <a:pt x="2423" y="768"/>
                  </a:lnTo>
                  <a:cubicBezTo>
                    <a:pt x="1938" y="314"/>
                    <a:pt x="1246" y="247"/>
                    <a:pt x="884" y="247"/>
                  </a:cubicBezTo>
                  <a:cubicBezTo>
                    <a:pt x="774" y="247"/>
                    <a:pt x="694" y="253"/>
                    <a:pt x="660" y="257"/>
                  </a:cubicBezTo>
                  <a:cubicBezTo>
                    <a:pt x="592" y="257"/>
                    <a:pt x="526" y="283"/>
                    <a:pt x="472" y="337"/>
                  </a:cubicBezTo>
                  <a:cubicBezTo>
                    <a:pt x="418" y="391"/>
                    <a:pt x="391" y="458"/>
                    <a:pt x="391" y="526"/>
                  </a:cubicBezTo>
                  <a:cubicBezTo>
                    <a:pt x="377" y="687"/>
                    <a:pt x="296" y="1696"/>
                    <a:pt x="875" y="2315"/>
                  </a:cubicBezTo>
                  <a:cubicBezTo>
                    <a:pt x="377" y="2423"/>
                    <a:pt x="0" y="2881"/>
                    <a:pt x="0" y="3406"/>
                  </a:cubicBezTo>
                  <a:cubicBezTo>
                    <a:pt x="0" y="3729"/>
                    <a:pt x="149" y="4025"/>
                    <a:pt x="364" y="4227"/>
                  </a:cubicBezTo>
                  <a:cubicBezTo>
                    <a:pt x="149" y="4442"/>
                    <a:pt x="0" y="4725"/>
                    <a:pt x="0" y="5061"/>
                  </a:cubicBezTo>
                  <a:cubicBezTo>
                    <a:pt x="0" y="5384"/>
                    <a:pt x="149" y="5680"/>
                    <a:pt x="364" y="5883"/>
                  </a:cubicBezTo>
                  <a:cubicBezTo>
                    <a:pt x="149" y="6084"/>
                    <a:pt x="0" y="6380"/>
                    <a:pt x="0" y="6703"/>
                  </a:cubicBezTo>
                  <a:cubicBezTo>
                    <a:pt x="0" y="7322"/>
                    <a:pt x="512" y="7821"/>
                    <a:pt x="1118" y="7821"/>
                  </a:cubicBezTo>
                  <a:lnTo>
                    <a:pt x="4307" y="7821"/>
                  </a:lnTo>
                  <a:cubicBezTo>
                    <a:pt x="4926" y="7821"/>
                    <a:pt x="5425" y="7322"/>
                    <a:pt x="5425" y="6703"/>
                  </a:cubicBezTo>
                  <a:cubicBezTo>
                    <a:pt x="5425" y="6380"/>
                    <a:pt x="5290" y="6084"/>
                    <a:pt x="5061" y="5883"/>
                  </a:cubicBezTo>
                  <a:cubicBezTo>
                    <a:pt x="5290" y="5680"/>
                    <a:pt x="5425" y="5384"/>
                    <a:pt x="5425" y="5061"/>
                  </a:cubicBezTo>
                  <a:cubicBezTo>
                    <a:pt x="5425" y="4725"/>
                    <a:pt x="5290" y="4442"/>
                    <a:pt x="5061" y="4227"/>
                  </a:cubicBezTo>
                  <a:cubicBezTo>
                    <a:pt x="5290" y="4025"/>
                    <a:pt x="5425" y="3729"/>
                    <a:pt x="5425" y="3406"/>
                  </a:cubicBezTo>
                  <a:cubicBezTo>
                    <a:pt x="5425" y="2881"/>
                    <a:pt x="5048" y="2423"/>
                    <a:pt x="4549" y="2315"/>
                  </a:cubicBezTo>
                  <a:cubicBezTo>
                    <a:pt x="5129" y="1696"/>
                    <a:pt x="5061" y="687"/>
                    <a:pt x="5034" y="526"/>
                  </a:cubicBezTo>
                  <a:cubicBezTo>
                    <a:pt x="5034" y="458"/>
                    <a:pt x="5007" y="391"/>
                    <a:pt x="4953" y="337"/>
                  </a:cubicBezTo>
                  <a:cubicBezTo>
                    <a:pt x="4899" y="283"/>
                    <a:pt x="4833" y="257"/>
                    <a:pt x="4765" y="257"/>
                  </a:cubicBezTo>
                  <a:cubicBezTo>
                    <a:pt x="4733" y="253"/>
                    <a:pt x="4654" y="247"/>
                    <a:pt x="4543" y="247"/>
                  </a:cubicBezTo>
                  <a:cubicBezTo>
                    <a:pt x="4186" y="247"/>
                    <a:pt x="3499" y="312"/>
                    <a:pt x="3015" y="754"/>
                  </a:cubicBezTo>
                  <a:lnTo>
                    <a:pt x="3015" y="296"/>
                  </a:lnTo>
                  <a:cubicBezTo>
                    <a:pt x="3015" y="135"/>
                    <a:pt x="2880" y="0"/>
                    <a:pt x="27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3"/>
            <p:cNvSpPr/>
            <p:nvPr/>
          </p:nvSpPr>
          <p:spPr>
            <a:xfrm>
              <a:off x="2028938" y="4554450"/>
              <a:ext cx="64975" cy="64975"/>
            </a:xfrm>
            <a:custGeom>
              <a:avLst/>
              <a:gdLst/>
              <a:ahLst/>
              <a:cxnLst/>
              <a:rect l="l" t="t" r="r" b="b"/>
              <a:pathLst>
                <a:path w="2599" h="2599" extrusionOk="0">
                  <a:moveTo>
                    <a:pt x="1306" y="593"/>
                  </a:moveTo>
                  <a:cubicBezTo>
                    <a:pt x="1697" y="593"/>
                    <a:pt x="2006" y="903"/>
                    <a:pt x="2006" y="1292"/>
                  </a:cubicBezTo>
                  <a:cubicBezTo>
                    <a:pt x="2006" y="1683"/>
                    <a:pt x="1697" y="2006"/>
                    <a:pt x="1306" y="2006"/>
                  </a:cubicBezTo>
                  <a:cubicBezTo>
                    <a:pt x="916" y="2006"/>
                    <a:pt x="593" y="1683"/>
                    <a:pt x="593" y="1292"/>
                  </a:cubicBezTo>
                  <a:cubicBezTo>
                    <a:pt x="593" y="903"/>
                    <a:pt x="916" y="593"/>
                    <a:pt x="1306" y="593"/>
                  </a:cubicBezTo>
                  <a:close/>
                  <a:moveTo>
                    <a:pt x="1306" y="0"/>
                  </a:moveTo>
                  <a:cubicBezTo>
                    <a:pt x="593" y="0"/>
                    <a:pt x="1" y="580"/>
                    <a:pt x="1" y="1292"/>
                  </a:cubicBezTo>
                  <a:cubicBezTo>
                    <a:pt x="1" y="2006"/>
                    <a:pt x="593" y="2599"/>
                    <a:pt x="1306" y="2599"/>
                  </a:cubicBezTo>
                  <a:cubicBezTo>
                    <a:pt x="2020" y="2599"/>
                    <a:pt x="2598" y="2006"/>
                    <a:pt x="2598" y="1292"/>
                  </a:cubicBezTo>
                  <a:cubicBezTo>
                    <a:pt x="2598" y="580"/>
                    <a:pt x="2020" y="0"/>
                    <a:pt x="13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3"/>
            <p:cNvSpPr/>
            <p:nvPr/>
          </p:nvSpPr>
          <p:spPr>
            <a:xfrm>
              <a:off x="1853963" y="4649325"/>
              <a:ext cx="61600" cy="117800"/>
            </a:xfrm>
            <a:custGeom>
              <a:avLst/>
              <a:gdLst/>
              <a:ahLst/>
              <a:cxnLst/>
              <a:rect l="l" t="t" r="r" b="b"/>
              <a:pathLst>
                <a:path w="2464" h="4712" extrusionOk="0">
                  <a:moveTo>
                    <a:pt x="1225" y="1"/>
                  </a:moveTo>
                  <a:cubicBezTo>
                    <a:pt x="1064" y="1"/>
                    <a:pt x="929" y="136"/>
                    <a:pt x="929" y="297"/>
                  </a:cubicBezTo>
                  <a:lnTo>
                    <a:pt x="929" y="419"/>
                  </a:lnTo>
                  <a:cubicBezTo>
                    <a:pt x="405" y="553"/>
                    <a:pt x="1" y="997"/>
                    <a:pt x="1" y="1535"/>
                  </a:cubicBezTo>
                  <a:cubicBezTo>
                    <a:pt x="1" y="2154"/>
                    <a:pt x="552" y="2666"/>
                    <a:pt x="1225" y="2666"/>
                  </a:cubicBezTo>
                  <a:cubicBezTo>
                    <a:pt x="1575" y="2666"/>
                    <a:pt x="1871" y="2922"/>
                    <a:pt x="1871" y="3218"/>
                  </a:cubicBezTo>
                  <a:cubicBezTo>
                    <a:pt x="1871" y="3527"/>
                    <a:pt x="1575" y="3770"/>
                    <a:pt x="1225" y="3770"/>
                  </a:cubicBezTo>
                  <a:cubicBezTo>
                    <a:pt x="875" y="3770"/>
                    <a:pt x="593" y="3527"/>
                    <a:pt x="593" y="3218"/>
                  </a:cubicBezTo>
                  <a:cubicBezTo>
                    <a:pt x="593" y="3057"/>
                    <a:pt x="458" y="2922"/>
                    <a:pt x="297" y="2922"/>
                  </a:cubicBezTo>
                  <a:cubicBezTo>
                    <a:pt x="135" y="2922"/>
                    <a:pt x="1" y="3057"/>
                    <a:pt x="1" y="3218"/>
                  </a:cubicBezTo>
                  <a:cubicBezTo>
                    <a:pt x="1" y="3757"/>
                    <a:pt x="405" y="4200"/>
                    <a:pt x="929" y="4335"/>
                  </a:cubicBezTo>
                  <a:lnTo>
                    <a:pt x="929" y="4416"/>
                  </a:lnTo>
                  <a:cubicBezTo>
                    <a:pt x="929" y="4577"/>
                    <a:pt x="1064" y="4712"/>
                    <a:pt x="1225" y="4712"/>
                  </a:cubicBezTo>
                  <a:cubicBezTo>
                    <a:pt x="1387" y="4712"/>
                    <a:pt x="1521" y="4577"/>
                    <a:pt x="1521" y="4416"/>
                  </a:cubicBezTo>
                  <a:lnTo>
                    <a:pt x="1521" y="4335"/>
                  </a:lnTo>
                  <a:cubicBezTo>
                    <a:pt x="2060" y="4200"/>
                    <a:pt x="2463" y="3757"/>
                    <a:pt x="2463" y="3218"/>
                  </a:cubicBezTo>
                  <a:cubicBezTo>
                    <a:pt x="2463" y="2599"/>
                    <a:pt x="1912" y="2088"/>
                    <a:pt x="1225" y="2088"/>
                  </a:cubicBezTo>
                  <a:cubicBezTo>
                    <a:pt x="875" y="2088"/>
                    <a:pt x="593" y="1831"/>
                    <a:pt x="593" y="1535"/>
                  </a:cubicBezTo>
                  <a:cubicBezTo>
                    <a:pt x="593" y="1226"/>
                    <a:pt x="875" y="984"/>
                    <a:pt x="1225" y="984"/>
                  </a:cubicBezTo>
                  <a:cubicBezTo>
                    <a:pt x="1575" y="984"/>
                    <a:pt x="1871" y="1226"/>
                    <a:pt x="1871" y="1535"/>
                  </a:cubicBezTo>
                  <a:cubicBezTo>
                    <a:pt x="1871" y="1697"/>
                    <a:pt x="2006" y="1831"/>
                    <a:pt x="2167" y="1831"/>
                  </a:cubicBezTo>
                  <a:cubicBezTo>
                    <a:pt x="2329" y="1831"/>
                    <a:pt x="2463" y="1697"/>
                    <a:pt x="2463" y="1535"/>
                  </a:cubicBezTo>
                  <a:cubicBezTo>
                    <a:pt x="2463" y="997"/>
                    <a:pt x="2060" y="553"/>
                    <a:pt x="1521" y="419"/>
                  </a:cubicBezTo>
                  <a:lnTo>
                    <a:pt x="1521" y="297"/>
                  </a:lnTo>
                  <a:cubicBezTo>
                    <a:pt x="1521" y="136"/>
                    <a:pt x="1387" y="1"/>
                    <a:pt x="12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3"/>
            <p:cNvSpPr/>
            <p:nvPr/>
          </p:nvSpPr>
          <p:spPr>
            <a:xfrm>
              <a:off x="1893988" y="4572300"/>
              <a:ext cx="14525" cy="14475"/>
            </a:xfrm>
            <a:custGeom>
              <a:avLst/>
              <a:gdLst/>
              <a:ahLst/>
              <a:cxnLst/>
              <a:rect l="l" t="t" r="r" b="b"/>
              <a:pathLst>
                <a:path w="581" h="579" extrusionOk="0">
                  <a:moveTo>
                    <a:pt x="284" y="0"/>
                  </a:moveTo>
                  <a:cubicBezTo>
                    <a:pt x="216" y="0"/>
                    <a:pt x="136" y="27"/>
                    <a:pt x="82" y="81"/>
                  </a:cubicBezTo>
                  <a:cubicBezTo>
                    <a:pt x="28" y="135"/>
                    <a:pt x="1" y="216"/>
                    <a:pt x="1" y="282"/>
                  </a:cubicBezTo>
                  <a:cubicBezTo>
                    <a:pt x="1" y="363"/>
                    <a:pt x="28" y="444"/>
                    <a:pt x="82" y="498"/>
                  </a:cubicBezTo>
                  <a:cubicBezTo>
                    <a:pt x="136" y="552"/>
                    <a:pt x="216" y="578"/>
                    <a:pt x="284" y="578"/>
                  </a:cubicBezTo>
                  <a:cubicBezTo>
                    <a:pt x="365" y="578"/>
                    <a:pt x="446" y="552"/>
                    <a:pt x="500" y="498"/>
                  </a:cubicBezTo>
                  <a:cubicBezTo>
                    <a:pt x="553" y="444"/>
                    <a:pt x="580" y="363"/>
                    <a:pt x="580" y="282"/>
                  </a:cubicBezTo>
                  <a:cubicBezTo>
                    <a:pt x="580" y="216"/>
                    <a:pt x="553" y="135"/>
                    <a:pt x="500" y="81"/>
                  </a:cubicBezTo>
                  <a:cubicBezTo>
                    <a:pt x="446" y="27"/>
                    <a:pt x="365"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63"/>
          <p:cNvGrpSpPr/>
          <p:nvPr/>
        </p:nvGrpSpPr>
        <p:grpSpPr>
          <a:xfrm>
            <a:off x="2712737" y="3912982"/>
            <a:ext cx="338758" cy="338735"/>
            <a:chOff x="2503388" y="4448475"/>
            <a:chExt cx="376900" cy="376875"/>
          </a:xfrm>
        </p:grpSpPr>
        <p:sp>
          <p:nvSpPr>
            <p:cNvPr id="2934" name="Google Shape;2934;p63"/>
            <p:cNvSpPr/>
            <p:nvPr/>
          </p:nvSpPr>
          <p:spPr>
            <a:xfrm>
              <a:off x="2665588" y="4689400"/>
              <a:ext cx="52525" cy="98275"/>
            </a:xfrm>
            <a:custGeom>
              <a:avLst/>
              <a:gdLst/>
              <a:ahLst/>
              <a:cxnLst/>
              <a:rect l="l" t="t" r="r" b="b"/>
              <a:pathLst>
                <a:path w="2101" h="3931" extrusionOk="0">
                  <a:moveTo>
                    <a:pt x="1050" y="0"/>
                  </a:moveTo>
                  <a:cubicBezTo>
                    <a:pt x="889" y="0"/>
                    <a:pt x="754" y="135"/>
                    <a:pt x="754" y="296"/>
                  </a:cubicBezTo>
                  <a:lnTo>
                    <a:pt x="754" y="350"/>
                  </a:lnTo>
                  <a:cubicBezTo>
                    <a:pt x="324" y="471"/>
                    <a:pt x="1" y="848"/>
                    <a:pt x="1" y="1292"/>
                  </a:cubicBezTo>
                  <a:cubicBezTo>
                    <a:pt x="1" y="1831"/>
                    <a:pt x="471" y="2274"/>
                    <a:pt x="1050" y="2274"/>
                  </a:cubicBezTo>
                  <a:cubicBezTo>
                    <a:pt x="1306" y="2274"/>
                    <a:pt x="1521" y="2450"/>
                    <a:pt x="1521" y="2665"/>
                  </a:cubicBezTo>
                  <a:cubicBezTo>
                    <a:pt x="1521" y="2881"/>
                    <a:pt x="1306" y="3055"/>
                    <a:pt x="1050" y="3055"/>
                  </a:cubicBezTo>
                  <a:cubicBezTo>
                    <a:pt x="794" y="3055"/>
                    <a:pt x="593" y="2881"/>
                    <a:pt x="593" y="2665"/>
                  </a:cubicBezTo>
                  <a:cubicBezTo>
                    <a:pt x="593" y="2504"/>
                    <a:pt x="458" y="2369"/>
                    <a:pt x="297" y="2369"/>
                  </a:cubicBezTo>
                  <a:cubicBezTo>
                    <a:pt x="135" y="2369"/>
                    <a:pt x="1" y="2504"/>
                    <a:pt x="1" y="2665"/>
                  </a:cubicBezTo>
                  <a:cubicBezTo>
                    <a:pt x="1" y="3109"/>
                    <a:pt x="324" y="3486"/>
                    <a:pt x="754" y="3607"/>
                  </a:cubicBezTo>
                  <a:lnTo>
                    <a:pt x="754" y="3634"/>
                  </a:lnTo>
                  <a:cubicBezTo>
                    <a:pt x="754" y="3796"/>
                    <a:pt x="889" y="3930"/>
                    <a:pt x="1050" y="3930"/>
                  </a:cubicBezTo>
                  <a:cubicBezTo>
                    <a:pt x="1212" y="3930"/>
                    <a:pt x="1347" y="3796"/>
                    <a:pt x="1347" y="3634"/>
                  </a:cubicBezTo>
                  <a:lnTo>
                    <a:pt x="1347" y="3607"/>
                  </a:lnTo>
                  <a:cubicBezTo>
                    <a:pt x="1790" y="3486"/>
                    <a:pt x="2100" y="3109"/>
                    <a:pt x="2100" y="2665"/>
                  </a:cubicBezTo>
                  <a:cubicBezTo>
                    <a:pt x="2100" y="2127"/>
                    <a:pt x="1629" y="1682"/>
                    <a:pt x="1050" y="1682"/>
                  </a:cubicBezTo>
                  <a:cubicBezTo>
                    <a:pt x="794" y="1682"/>
                    <a:pt x="593" y="1508"/>
                    <a:pt x="593" y="1292"/>
                  </a:cubicBezTo>
                  <a:cubicBezTo>
                    <a:pt x="593" y="1077"/>
                    <a:pt x="794" y="901"/>
                    <a:pt x="1050" y="901"/>
                  </a:cubicBezTo>
                  <a:cubicBezTo>
                    <a:pt x="1306" y="901"/>
                    <a:pt x="1521" y="1077"/>
                    <a:pt x="1521" y="1292"/>
                  </a:cubicBezTo>
                  <a:cubicBezTo>
                    <a:pt x="1521" y="1454"/>
                    <a:pt x="1643" y="1588"/>
                    <a:pt x="1804" y="1588"/>
                  </a:cubicBezTo>
                  <a:cubicBezTo>
                    <a:pt x="1979" y="1588"/>
                    <a:pt x="2100" y="1454"/>
                    <a:pt x="2100" y="1292"/>
                  </a:cubicBezTo>
                  <a:cubicBezTo>
                    <a:pt x="2100" y="848"/>
                    <a:pt x="1790" y="471"/>
                    <a:pt x="1347" y="350"/>
                  </a:cubicBezTo>
                  <a:lnTo>
                    <a:pt x="1347" y="296"/>
                  </a:lnTo>
                  <a:cubicBezTo>
                    <a:pt x="1347" y="135"/>
                    <a:pt x="1212" y="0"/>
                    <a:pt x="10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3"/>
            <p:cNvSpPr/>
            <p:nvPr/>
          </p:nvSpPr>
          <p:spPr>
            <a:xfrm>
              <a:off x="2684438" y="4810850"/>
              <a:ext cx="15150" cy="14500"/>
            </a:xfrm>
            <a:custGeom>
              <a:avLst/>
              <a:gdLst/>
              <a:ahLst/>
              <a:cxnLst/>
              <a:rect l="l" t="t" r="r" b="b"/>
              <a:pathLst>
                <a:path w="606" h="580" extrusionOk="0">
                  <a:moveTo>
                    <a:pt x="296" y="1"/>
                  </a:moveTo>
                  <a:cubicBezTo>
                    <a:pt x="135" y="1"/>
                    <a:pt x="0" y="122"/>
                    <a:pt x="0" y="297"/>
                  </a:cubicBezTo>
                  <a:cubicBezTo>
                    <a:pt x="0" y="458"/>
                    <a:pt x="135" y="580"/>
                    <a:pt x="296" y="580"/>
                  </a:cubicBezTo>
                  <a:lnTo>
                    <a:pt x="323" y="580"/>
                  </a:lnTo>
                  <a:cubicBezTo>
                    <a:pt x="485" y="580"/>
                    <a:pt x="605" y="458"/>
                    <a:pt x="605" y="284"/>
                  </a:cubicBezTo>
                  <a:cubicBezTo>
                    <a:pt x="605" y="122"/>
                    <a:pt x="471" y="1"/>
                    <a:pt x="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3"/>
            <p:cNvSpPr/>
            <p:nvPr/>
          </p:nvSpPr>
          <p:spPr>
            <a:xfrm>
              <a:off x="2605013" y="4562600"/>
              <a:ext cx="173975" cy="256700"/>
            </a:xfrm>
            <a:custGeom>
              <a:avLst/>
              <a:gdLst/>
              <a:ahLst/>
              <a:cxnLst/>
              <a:rect l="l" t="t" r="r" b="b"/>
              <a:pathLst>
                <a:path w="6959" h="10268" extrusionOk="0">
                  <a:moveTo>
                    <a:pt x="1293" y="590"/>
                  </a:moveTo>
                  <a:cubicBezTo>
                    <a:pt x="1656" y="604"/>
                    <a:pt x="2302" y="670"/>
                    <a:pt x="2706" y="1061"/>
                  </a:cubicBezTo>
                  <a:cubicBezTo>
                    <a:pt x="2962" y="1316"/>
                    <a:pt x="3083" y="1680"/>
                    <a:pt x="3136" y="1989"/>
                  </a:cubicBezTo>
                  <a:lnTo>
                    <a:pt x="2693" y="1546"/>
                  </a:lnTo>
                  <a:cubicBezTo>
                    <a:pt x="2632" y="1492"/>
                    <a:pt x="2554" y="1465"/>
                    <a:pt x="2479" y="1465"/>
                  </a:cubicBezTo>
                  <a:cubicBezTo>
                    <a:pt x="2403" y="1465"/>
                    <a:pt x="2329" y="1492"/>
                    <a:pt x="2275" y="1546"/>
                  </a:cubicBezTo>
                  <a:cubicBezTo>
                    <a:pt x="2154" y="1666"/>
                    <a:pt x="2154" y="1842"/>
                    <a:pt x="2275" y="1962"/>
                  </a:cubicBezTo>
                  <a:lnTo>
                    <a:pt x="2760" y="2447"/>
                  </a:lnTo>
                  <a:cubicBezTo>
                    <a:pt x="2410" y="2407"/>
                    <a:pt x="2020" y="2285"/>
                    <a:pt x="1751" y="2030"/>
                  </a:cubicBezTo>
                  <a:cubicBezTo>
                    <a:pt x="1347" y="1627"/>
                    <a:pt x="1293" y="954"/>
                    <a:pt x="1293" y="590"/>
                  </a:cubicBezTo>
                  <a:close/>
                  <a:moveTo>
                    <a:pt x="5654" y="590"/>
                  </a:moveTo>
                  <a:lnTo>
                    <a:pt x="5654" y="590"/>
                  </a:lnTo>
                  <a:cubicBezTo>
                    <a:pt x="5667" y="954"/>
                    <a:pt x="5600" y="1627"/>
                    <a:pt x="5209" y="2030"/>
                  </a:cubicBezTo>
                  <a:cubicBezTo>
                    <a:pt x="4927" y="2285"/>
                    <a:pt x="4536" y="2407"/>
                    <a:pt x="4200" y="2447"/>
                  </a:cubicBezTo>
                  <a:lnTo>
                    <a:pt x="4698" y="1950"/>
                  </a:lnTo>
                  <a:cubicBezTo>
                    <a:pt x="4805" y="1842"/>
                    <a:pt x="4805" y="1653"/>
                    <a:pt x="4698" y="1532"/>
                  </a:cubicBezTo>
                  <a:cubicBezTo>
                    <a:pt x="4637" y="1478"/>
                    <a:pt x="4560" y="1451"/>
                    <a:pt x="4485" y="1451"/>
                  </a:cubicBezTo>
                  <a:cubicBezTo>
                    <a:pt x="4409" y="1451"/>
                    <a:pt x="4335" y="1478"/>
                    <a:pt x="4281" y="1532"/>
                  </a:cubicBezTo>
                  <a:lnTo>
                    <a:pt x="3809" y="2003"/>
                  </a:lnTo>
                  <a:cubicBezTo>
                    <a:pt x="3863" y="1680"/>
                    <a:pt x="3998" y="1316"/>
                    <a:pt x="4254" y="1061"/>
                  </a:cubicBezTo>
                  <a:cubicBezTo>
                    <a:pt x="4658" y="670"/>
                    <a:pt x="5304" y="604"/>
                    <a:pt x="5654" y="590"/>
                  </a:cubicBezTo>
                  <a:close/>
                  <a:moveTo>
                    <a:pt x="5722" y="0"/>
                  </a:moveTo>
                  <a:cubicBezTo>
                    <a:pt x="5296" y="0"/>
                    <a:pt x="4410" y="80"/>
                    <a:pt x="3836" y="643"/>
                  </a:cubicBezTo>
                  <a:cubicBezTo>
                    <a:pt x="3689" y="792"/>
                    <a:pt x="3567" y="966"/>
                    <a:pt x="3473" y="1142"/>
                  </a:cubicBezTo>
                  <a:cubicBezTo>
                    <a:pt x="3393" y="966"/>
                    <a:pt x="3271" y="792"/>
                    <a:pt x="3109" y="643"/>
                  </a:cubicBezTo>
                  <a:cubicBezTo>
                    <a:pt x="2536" y="80"/>
                    <a:pt x="1661" y="2"/>
                    <a:pt x="1236" y="2"/>
                  </a:cubicBezTo>
                  <a:cubicBezTo>
                    <a:pt x="1113" y="2"/>
                    <a:pt x="1027" y="8"/>
                    <a:pt x="997" y="11"/>
                  </a:cubicBezTo>
                  <a:cubicBezTo>
                    <a:pt x="929" y="11"/>
                    <a:pt x="862" y="38"/>
                    <a:pt x="808" y="92"/>
                  </a:cubicBezTo>
                  <a:cubicBezTo>
                    <a:pt x="755" y="146"/>
                    <a:pt x="728" y="213"/>
                    <a:pt x="728" y="281"/>
                  </a:cubicBezTo>
                  <a:cubicBezTo>
                    <a:pt x="701" y="469"/>
                    <a:pt x="606" y="1720"/>
                    <a:pt x="1333" y="2447"/>
                  </a:cubicBezTo>
                  <a:cubicBezTo>
                    <a:pt x="1885" y="2985"/>
                    <a:pt x="2706" y="3066"/>
                    <a:pt x="3163" y="3066"/>
                  </a:cubicBezTo>
                  <a:lnTo>
                    <a:pt x="3177" y="3066"/>
                  </a:lnTo>
                  <a:lnTo>
                    <a:pt x="3177" y="3578"/>
                  </a:lnTo>
                  <a:cubicBezTo>
                    <a:pt x="1401" y="3726"/>
                    <a:pt x="1" y="5220"/>
                    <a:pt x="1" y="7037"/>
                  </a:cubicBezTo>
                  <a:cubicBezTo>
                    <a:pt x="1" y="8437"/>
                    <a:pt x="835" y="9702"/>
                    <a:pt x="2127" y="10241"/>
                  </a:cubicBezTo>
                  <a:cubicBezTo>
                    <a:pt x="2167" y="10254"/>
                    <a:pt x="2194" y="10268"/>
                    <a:pt x="2235" y="10268"/>
                  </a:cubicBezTo>
                  <a:cubicBezTo>
                    <a:pt x="2356" y="10268"/>
                    <a:pt x="2463" y="10200"/>
                    <a:pt x="2504" y="10092"/>
                  </a:cubicBezTo>
                  <a:cubicBezTo>
                    <a:pt x="2571" y="9931"/>
                    <a:pt x="2504" y="9769"/>
                    <a:pt x="2356" y="9702"/>
                  </a:cubicBezTo>
                  <a:cubicBezTo>
                    <a:pt x="1279" y="9245"/>
                    <a:pt x="593" y="8208"/>
                    <a:pt x="593" y="7037"/>
                  </a:cubicBezTo>
                  <a:cubicBezTo>
                    <a:pt x="593" y="5449"/>
                    <a:pt x="1885" y="4157"/>
                    <a:pt x="3473" y="4157"/>
                  </a:cubicBezTo>
                  <a:cubicBezTo>
                    <a:pt x="5075" y="4157"/>
                    <a:pt x="6367" y="5449"/>
                    <a:pt x="6367" y="7037"/>
                  </a:cubicBezTo>
                  <a:cubicBezTo>
                    <a:pt x="6367" y="8181"/>
                    <a:pt x="5694" y="9218"/>
                    <a:pt x="4644" y="9675"/>
                  </a:cubicBezTo>
                  <a:cubicBezTo>
                    <a:pt x="4496" y="9742"/>
                    <a:pt x="4429" y="9918"/>
                    <a:pt x="4496" y="10065"/>
                  </a:cubicBezTo>
                  <a:cubicBezTo>
                    <a:pt x="4546" y="10175"/>
                    <a:pt x="4654" y="10240"/>
                    <a:pt x="4766" y="10240"/>
                  </a:cubicBezTo>
                  <a:cubicBezTo>
                    <a:pt x="4806" y="10240"/>
                    <a:pt x="4847" y="10231"/>
                    <a:pt x="4886" y="10214"/>
                  </a:cubicBezTo>
                  <a:cubicBezTo>
                    <a:pt x="6138" y="9661"/>
                    <a:pt x="6959" y="8410"/>
                    <a:pt x="6959" y="7037"/>
                  </a:cubicBezTo>
                  <a:cubicBezTo>
                    <a:pt x="6959" y="5220"/>
                    <a:pt x="5546" y="3726"/>
                    <a:pt x="3770" y="3578"/>
                  </a:cubicBezTo>
                  <a:lnTo>
                    <a:pt x="3770" y="3066"/>
                  </a:lnTo>
                  <a:lnTo>
                    <a:pt x="3782" y="3066"/>
                  </a:lnTo>
                  <a:cubicBezTo>
                    <a:pt x="4240" y="3066"/>
                    <a:pt x="5075" y="2985"/>
                    <a:pt x="5613" y="2447"/>
                  </a:cubicBezTo>
                  <a:cubicBezTo>
                    <a:pt x="6354" y="1720"/>
                    <a:pt x="6259" y="482"/>
                    <a:pt x="6232" y="281"/>
                  </a:cubicBezTo>
                  <a:cubicBezTo>
                    <a:pt x="6232" y="213"/>
                    <a:pt x="6192" y="146"/>
                    <a:pt x="6138" y="92"/>
                  </a:cubicBezTo>
                  <a:cubicBezTo>
                    <a:pt x="6085" y="38"/>
                    <a:pt x="6031" y="11"/>
                    <a:pt x="5963" y="11"/>
                  </a:cubicBezTo>
                  <a:cubicBezTo>
                    <a:pt x="5944" y="8"/>
                    <a:pt x="5855" y="0"/>
                    <a:pt x="57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3"/>
            <p:cNvSpPr/>
            <p:nvPr/>
          </p:nvSpPr>
          <p:spPr>
            <a:xfrm>
              <a:off x="2634638" y="4731450"/>
              <a:ext cx="14825" cy="14825"/>
            </a:xfrm>
            <a:custGeom>
              <a:avLst/>
              <a:gdLst/>
              <a:ahLst/>
              <a:cxnLst/>
              <a:rect l="l" t="t" r="r" b="b"/>
              <a:pathLst>
                <a:path w="593" h="593" extrusionOk="0">
                  <a:moveTo>
                    <a:pt x="296" y="0"/>
                  </a:moveTo>
                  <a:cubicBezTo>
                    <a:pt x="216" y="0"/>
                    <a:pt x="148" y="41"/>
                    <a:pt x="94" y="95"/>
                  </a:cubicBezTo>
                  <a:cubicBezTo>
                    <a:pt x="40" y="149"/>
                    <a:pt x="0" y="215"/>
                    <a:pt x="0" y="296"/>
                  </a:cubicBezTo>
                  <a:cubicBezTo>
                    <a:pt x="0" y="377"/>
                    <a:pt x="40" y="458"/>
                    <a:pt x="94" y="512"/>
                  </a:cubicBezTo>
                  <a:cubicBezTo>
                    <a:pt x="148" y="565"/>
                    <a:pt x="216" y="592"/>
                    <a:pt x="296" y="592"/>
                  </a:cubicBezTo>
                  <a:cubicBezTo>
                    <a:pt x="377" y="592"/>
                    <a:pt x="458" y="565"/>
                    <a:pt x="512" y="512"/>
                  </a:cubicBezTo>
                  <a:cubicBezTo>
                    <a:pt x="566" y="458"/>
                    <a:pt x="592" y="377"/>
                    <a:pt x="592" y="296"/>
                  </a:cubicBezTo>
                  <a:cubicBezTo>
                    <a:pt x="592" y="215"/>
                    <a:pt x="566" y="149"/>
                    <a:pt x="512" y="95"/>
                  </a:cubicBezTo>
                  <a:cubicBezTo>
                    <a:pt x="458" y="41"/>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3"/>
            <p:cNvSpPr/>
            <p:nvPr/>
          </p:nvSpPr>
          <p:spPr>
            <a:xfrm>
              <a:off x="2734563" y="4731450"/>
              <a:ext cx="14500" cy="14825"/>
            </a:xfrm>
            <a:custGeom>
              <a:avLst/>
              <a:gdLst/>
              <a:ahLst/>
              <a:cxnLst/>
              <a:rect l="l" t="t" r="r" b="b"/>
              <a:pathLst>
                <a:path w="580" h="593" extrusionOk="0">
                  <a:moveTo>
                    <a:pt x="283" y="0"/>
                  </a:moveTo>
                  <a:cubicBezTo>
                    <a:pt x="216" y="0"/>
                    <a:pt x="135" y="41"/>
                    <a:pt x="81" y="95"/>
                  </a:cubicBezTo>
                  <a:cubicBezTo>
                    <a:pt x="27" y="149"/>
                    <a:pt x="0" y="215"/>
                    <a:pt x="0" y="296"/>
                  </a:cubicBezTo>
                  <a:cubicBezTo>
                    <a:pt x="0" y="377"/>
                    <a:pt x="27" y="458"/>
                    <a:pt x="81" y="512"/>
                  </a:cubicBezTo>
                  <a:cubicBezTo>
                    <a:pt x="135" y="565"/>
                    <a:pt x="216" y="592"/>
                    <a:pt x="283" y="592"/>
                  </a:cubicBezTo>
                  <a:cubicBezTo>
                    <a:pt x="364" y="592"/>
                    <a:pt x="445" y="565"/>
                    <a:pt x="499" y="512"/>
                  </a:cubicBezTo>
                  <a:cubicBezTo>
                    <a:pt x="553" y="458"/>
                    <a:pt x="580" y="377"/>
                    <a:pt x="580" y="296"/>
                  </a:cubicBezTo>
                  <a:cubicBezTo>
                    <a:pt x="580" y="215"/>
                    <a:pt x="553" y="149"/>
                    <a:pt x="499" y="95"/>
                  </a:cubicBezTo>
                  <a:cubicBezTo>
                    <a:pt x="445" y="41"/>
                    <a:pt x="364"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3"/>
            <p:cNvSpPr/>
            <p:nvPr/>
          </p:nvSpPr>
          <p:spPr>
            <a:xfrm>
              <a:off x="2771238" y="4448475"/>
              <a:ext cx="109050" cy="138300"/>
            </a:xfrm>
            <a:custGeom>
              <a:avLst/>
              <a:gdLst/>
              <a:ahLst/>
              <a:cxnLst/>
              <a:rect l="l" t="t" r="r" b="b"/>
              <a:pathLst>
                <a:path w="4362" h="5532" extrusionOk="0">
                  <a:moveTo>
                    <a:pt x="2181" y="767"/>
                  </a:moveTo>
                  <a:lnTo>
                    <a:pt x="3406" y="2342"/>
                  </a:lnTo>
                  <a:cubicBezTo>
                    <a:pt x="3420" y="2342"/>
                    <a:pt x="3420" y="2355"/>
                    <a:pt x="3420" y="2355"/>
                  </a:cubicBezTo>
                  <a:cubicBezTo>
                    <a:pt x="3648" y="2638"/>
                    <a:pt x="3783" y="2988"/>
                    <a:pt x="3783" y="3351"/>
                  </a:cubicBezTo>
                  <a:cubicBezTo>
                    <a:pt x="3783" y="4239"/>
                    <a:pt x="3070" y="4953"/>
                    <a:pt x="2181" y="4953"/>
                  </a:cubicBezTo>
                  <a:cubicBezTo>
                    <a:pt x="1306" y="4953"/>
                    <a:pt x="593" y="4239"/>
                    <a:pt x="593" y="3351"/>
                  </a:cubicBezTo>
                  <a:cubicBezTo>
                    <a:pt x="593" y="2988"/>
                    <a:pt x="728" y="2624"/>
                    <a:pt x="956" y="2342"/>
                  </a:cubicBezTo>
                  <a:cubicBezTo>
                    <a:pt x="970" y="2342"/>
                    <a:pt x="970" y="2328"/>
                    <a:pt x="983" y="2315"/>
                  </a:cubicBezTo>
                  <a:lnTo>
                    <a:pt x="2181" y="767"/>
                  </a:lnTo>
                  <a:close/>
                  <a:moveTo>
                    <a:pt x="2181" y="0"/>
                  </a:moveTo>
                  <a:cubicBezTo>
                    <a:pt x="2101" y="0"/>
                    <a:pt x="2006" y="40"/>
                    <a:pt x="1952" y="108"/>
                  </a:cubicBezTo>
                  <a:lnTo>
                    <a:pt x="498" y="1978"/>
                  </a:lnTo>
                  <a:lnTo>
                    <a:pt x="485" y="1992"/>
                  </a:lnTo>
                  <a:cubicBezTo>
                    <a:pt x="175" y="2369"/>
                    <a:pt x="1" y="2866"/>
                    <a:pt x="1" y="3351"/>
                  </a:cubicBezTo>
                  <a:cubicBezTo>
                    <a:pt x="1" y="4562"/>
                    <a:pt x="983" y="5531"/>
                    <a:pt x="2181" y="5531"/>
                  </a:cubicBezTo>
                  <a:cubicBezTo>
                    <a:pt x="3393" y="5531"/>
                    <a:pt x="4362" y="4562"/>
                    <a:pt x="4362" y="3351"/>
                  </a:cubicBezTo>
                  <a:cubicBezTo>
                    <a:pt x="4362" y="2866"/>
                    <a:pt x="4200" y="2369"/>
                    <a:pt x="3877" y="1992"/>
                  </a:cubicBezTo>
                  <a:lnTo>
                    <a:pt x="2424" y="108"/>
                  </a:lnTo>
                  <a:cubicBezTo>
                    <a:pt x="2356" y="40"/>
                    <a:pt x="2275" y="0"/>
                    <a:pt x="21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3"/>
            <p:cNvSpPr/>
            <p:nvPr/>
          </p:nvSpPr>
          <p:spPr>
            <a:xfrm>
              <a:off x="2503388" y="4448475"/>
              <a:ext cx="109050" cy="138300"/>
            </a:xfrm>
            <a:custGeom>
              <a:avLst/>
              <a:gdLst/>
              <a:ahLst/>
              <a:cxnLst/>
              <a:rect l="l" t="t" r="r" b="b"/>
              <a:pathLst>
                <a:path w="4362" h="5532" extrusionOk="0">
                  <a:moveTo>
                    <a:pt x="2181" y="767"/>
                  </a:moveTo>
                  <a:lnTo>
                    <a:pt x="3406" y="2342"/>
                  </a:lnTo>
                  <a:lnTo>
                    <a:pt x="3406" y="2355"/>
                  </a:lnTo>
                  <a:cubicBezTo>
                    <a:pt x="3648" y="2638"/>
                    <a:pt x="3770" y="2988"/>
                    <a:pt x="3770" y="3351"/>
                  </a:cubicBezTo>
                  <a:cubicBezTo>
                    <a:pt x="3770" y="4239"/>
                    <a:pt x="3056" y="4953"/>
                    <a:pt x="2181" y="4953"/>
                  </a:cubicBezTo>
                  <a:cubicBezTo>
                    <a:pt x="1306" y="4953"/>
                    <a:pt x="593" y="4239"/>
                    <a:pt x="593" y="3351"/>
                  </a:cubicBezTo>
                  <a:cubicBezTo>
                    <a:pt x="593" y="2988"/>
                    <a:pt x="714" y="2624"/>
                    <a:pt x="956" y="2342"/>
                  </a:cubicBezTo>
                  <a:cubicBezTo>
                    <a:pt x="956" y="2342"/>
                    <a:pt x="956" y="2328"/>
                    <a:pt x="970" y="2315"/>
                  </a:cubicBezTo>
                  <a:lnTo>
                    <a:pt x="2181" y="767"/>
                  </a:lnTo>
                  <a:close/>
                  <a:moveTo>
                    <a:pt x="2181" y="0"/>
                  </a:moveTo>
                  <a:cubicBezTo>
                    <a:pt x="2087" y="0"/>
                    <a:pt x="2006" y="40"/>
                    <a:pt x="1939" y="108"/>
                  </a:cubicBezTo>
                  <a:lnTo>
                    <a:pt x="486" y="1978"/>
                  </a:lnTo>
                  <a:lnTo>
                    <a:pt x="486" y="1992"/>
                  </a:lnTo>
                  <a:cubicBezTo>
                    <a:pt x="163" y="2369"/>
                    <a:pt x="1" y="2866"/>
                    <a:pt x="1" y="3351"/>
                  </a:cubicBezTo>
                  <a:cubicBezTo>
                    <a:pt x="1" y="4562"/>
                    <a:pt x="970" y="5531"/>
                    <a:pt x="2181" y="5531"/>
                  </a:cubicBezTo>
                  <a:cubicBezTo>
                    <a:pt x="3379" y="5531"/>
                    <a:pt x="4362" y="4562"/>
                    <a:pt x="4362" y="3351"/>
                  </a:cubicBezTo>
                  <a:cubicBezTo>
                    <a:pt x="4362" y="2866"/>
                    <a:pt x="4186" y="2369"/>
                    <a:pt x="3877" y="1992"/>
                  </a:cubicBezTo>
                  <a:lnTo>
                    <a:pt x="2410" y="108"/>
                  </a:lnTo>
                  <a:cubicBezTo>
                    <a:pt x="2356" y="40"/>
                    <a:pt x="2262" y="0"/>
                    <a:pt x="21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63"/>
          <p:cNvGrpSpPr/>
          <p:nvPr/>
        </p:nvGrpSpPr>
        <p:grpSpPr>
          <a:xfrm>
            <a:off x="3387781" y="3912982"/>
            <a:ext cx="339050" cy="338735"/>
            <a:chOff x="3254438" y="4448475"/>
            <a:chExt cx="377225" cy="376875"/>
          </a:xfrm>
        </p:grpSpPr>
        <p:sp>
          <p:nvSpPr>
            <p:cNvPr id="2942" name="Google Shape;2942;p63"/>
            <p:cNvSpPr/>
            <p:nvPr/>
          </p:nvSpPr>
          <p:spPr>
            <a:xfrm>
              <a:off x="3344638" y="4534925"/>
              <a:ext cx="14475" cy="14500"/>
            </a:xfrm>
            <a:custGeom>
              <a:avLst/>
              <a:gdLst/>
              <a:ahLst/>
              <a:cxnLst/>
              <a:rect l="l" t="t" r="r" b="b"/>
              <a:pathLst>
                <a:path w="579" h="580" extrusionOk="0">
                  <a:moveTo>
                    <a:pt x="296" y="1"/>
                  </a:moveTo>
                  <a:cubicBezTo>
                    <a:pt x="216" y="1"/>
                    <a:pt x="135" y="28"/>
                    <a:pt x="81" y="81"/>
                  </a:cubicBezTo>
                  <a:cubicBezTo>
                    <a:pt x="27" y="135"/>
                    <a:pt x="0" y="216"/>
                    <a:pt x="0" y="284"/>
                  </a:cubicBezTo>
                  <a:cubicBezTo>
                    <a:pt x="0" y="365"/>
                    <a:pt x="27" y="445"/>
                    <a:pt x="81" y="499"/>
                  </a:cubicBezTo>
                  <a:cubicBezTo>
                    <a:pt x="135" y="553"/>
                    <a:pt x="216" y="580"/>
                    <a:pt x="296" y="580"/>
                  </a:cubicBezTo>
                  <a:cubicBezTo>
                    <a:pt x="363" y="580"/>
                    <a:pt x="444" y="553"/>
                    <a:pt x="498" y="499"/>
                  </a:cubicBezTo>
                  <a:cubicBezTo>
                    <a:pt x="551" y="445"/>
                    <a:pt x="578" y="365"/>
                    <a:pt x="578" y="284"/>
                  </a:cubicBezTo>
                  <a:cubicBezTo>
                    <a:pt x="578" y="216"/>
                    <a:pt x="551" y="135"/>
                    <a:pt x="498" y="81"/>
                  </a:cubicBezTo>
                  <a:cubicBezTo>
                    <a:pt x="444" y="28"/>
                    <a:pt x="363"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3"/>
            <p:cNvSpPr/>
            <p:nvPr/>
          </p:nvSpPr>
          <p:spPr>
            <a:xfrm>
              <a:off x="3486963" y="4534925"/>
              <a:ext cx="14825" cy="14500"/>
            </a:xfrm>
            <a:custGeom>
              <a:avLst/>
              <a:gdLst/>
              <a:ahLst/>
              <a:cxnLst/>
              <a:rect l="l" t="t" r="r" b="b"/>
              <a:pathLst>
                <a:path w="593" h="580" extrusionOk="0">
                  <a:moveTo>
                    <a:pt x="296" y="1"/>
                  </a:moveTo>
                  <a:cubicBezTo>
                    <a:pt x="215" y="1"/>
                    <a:pt x="149" y="28"/>
                    <a:pt x="95" y="81"/>
                  </a:cubicBezTo>
                  <a:cubicBezTo>
                    <a:pt x="27" y="135"/>
                    <a:pt x="0" y="216"/>
                    <a:pt x="0" y="284"/>
                  </a:cubicBezTo>
                  <a:cubicBezTo>
                    <a:pt x="0" y="365"/>
                    <a:pt x="27" y="445"/>
                    <a:pt x="95" y="499"/>
                  </a:cubicBezTo>
                  <a:cubicBezTo>
                    <a:pt x="149" y="553"/>
                    <a:pt x="215" y="580"/>
                    <a:pt x="296" y="580"/>
                  </a:cubicBezTo>
                  <a:cubicBezTo>
                    <a:pt x="377" y="580"/>
                    <a:pt x="445" y="553"/>
                    <a:pt x="512" y="499"/>
                  </a:cubicBezTo>
                  <a:cubicBezTo>
                    <a:pt x="565" y="445"/>
                    <a:pt x="592" y="365"/>
                    <a:pt x="592" y="284"/>
                  </a:cubicBezTo>
                  <a:cubicBezTo>
                    <a:pt x="592" y="216"/>
                    <a:pt x="565" y="135"/>
                    <a:pt x="512" y="81"/>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3"/>
            <p:cNvSpPr/>
            <p:nvPr/>
          </p:nvSpPr>
          <p:spPr>
            <a:xfrm>
              <a:off x="3368513" y="4487500"/>
              <a:ext cx="109050" cy="109050"/>
            </a:xfrm>
            <a:custGeom>
              <a:avLst/>
              <a:gdLst/>
              <a:ahLst/>
              <a:cxnLst/>
              <a:rect l="l" t="t" r="r" b="b"/>
              <a:pathLst>
                <a:path w="4362" h="4362" extrusionOk="0">
                  <a:moveTo>
                    <a:pt x="2315" y="606"/>
                  </a:moveTo>
                  <a:cubicBezTo>
                    <a:pt x="3123" y="673"/>
                    <a:pt x="3769" y="1359"/>
                    <a:pt x="3769" y="2181"/>
                  </a:cubicBezTo>
                  <a:cubicBezTo>
                    <a:pt x="3769" y="3069"/>
                    <a:pt x="3056" y="3782"/>
                    <a:pt x="2181" y="3782"/>
                  </a:cubicBezTo>
                  <a:cubicBezTo>
                    <a:pt x="1306" y="3782"/>
                    <a:pt x="593" y="3069"/>
                    <a:pt x="593" y="2181"/>
                  </a:cubicBezTo>
                  <a:cubicBezTo>
                    <a:pt x="593" y="1359"/>
                    <a:pt x="1226" y="673"/>
                    <a:pt x="2046" y="606"/>
                  </a:cubicBezTo>
                  <a:lnTo>
                    <a:pt x="2046" y="606"/>
                  </a:lnTo>
                  <a:cubicBezTo>
                    <a:pt x="1952" y="646"/>
                    <a:pt x="1899" y="740"/>
                    <a:pt x="1885" y="835"/>
                  </a:cubicBezTo>
                  <a:cubicBezTo>
                    <a:pt x="1535" y="956"/>
                    <a:pt x="1292" y="1266"/>
                    <a:pt x="1292" y="1616"/>
                  </a:cubicBezTo>
                  <a:cubicBezTo>
                    <a:pt x="1292" y="2073"/>
                    <a:pt x="1696" y="2450"/>
                    <a:pt x="2181" y="2450"/>
                  </a:cubicBezTo>
                  <a:cubicBezTo>
                    <a:pt x="2342" y="2450"/>
                    <a:pt x="2464" y="2558"/>
                    <a:pt x="2464" y="2678"/>
                  </a:cubicBezTo>
                  <a:cubicBezTo>
                    <a:pt x="2464" y="2813"/>
                    <a:pt x="2342" y="2921"/>
                    <a:pt x="2181" y="2921"/>
                  </a:cubicBezTo>
                  <a:cubicBezTo>
                    <a:pt x="2019" y="2921"/>
                    <a:pt x="1885" y="2813"/>
                    <a:pt x="1885" y="2678"/>
                  </a:cubicBezTo>
                  <a:cubicBezTo>
                    <a:pt x="1885" y="2517"/>
                    <a:pt x="1750" y="2396"/>
                    <a:pt x="1589" y="2396"/>
                  </a:cubicBezTo>
                  <a:cubicBezTo>
                    <a:pt x="1427" y="2396"/>
                    <a:pt x="1292" y="2517"/>
                    <a:pt x="1292" y="2678"/>
                  </a:cubicBezTo>
                  <a:cubicBezTo>
                    <a:pt x="1292" y="3042"/>
                    <a:pt x="1535" y="3351"/>
                    <a:pt x="1885" y="3459"/>
                  </a:cubicBezTo>
                  <a:cubicBezTo>
                    <a:pt x="1885" y="3621"/>
                    <a:pt x="2019" y="3755"/>
                    <a:pt x="2181" y="3755"/>
                  </a:cubicBezTo>
                  <a:cubicBezTo>
                    <a:pt x="2342" y="3755"/>
                    <a:pt x="2464" y="3621"/>
                    <a:pt x="2477" y="3459"/>
                  </a:cubicBezTo>
                  <a:cubicBezTo>
                    <a:pt x="2814" y="3351"/>
                    <a:pt x="3056" y="3042"/>
                    <a:pt x="3056" y="2678"/>
                  </a:cubicBezTo>
                  <a:cubicBezTo>
                    <a:pt x="3056" y="2235"/>
                    <a:pt x="2665" y="1858"/>
                    <a:pt x="2181" y="1858"/>
                  </a:cubicBezTo>
                  <a:cubicBezTo>
                    <a:pt x="2019" y="1858"/>
                    <a:pt x="1885" y="1750"/>
                    <a:pt x="1885" y="1616"/>
                  </a:cubicBezTo>
                  <a:cubicBezTo>
                    <a:pt x="1885" y="1481"/>
                    <a:pt x="2019" y="1386"/>
                    <a:pt x="2181" y="1386"/>
                  </a:cubicBezTo>
                  <a:cubicBezTo>
                    <a:pt x="2342" y="1386"/>
                    <a:pt x="2477" y="1481"/>
                    <a:pt x="2477" y="1616"/>
                  </a:cubicBezTo>
                  <a:cubicBezTo>
                    <a:pt x="2477" y="1777"/>
                    <a:pt x="2599" y="1912"/>
                    <a:pt x="2760" y="1912"/>
                  </a:cubicBezTo>
                  <a:cubicBezTo>
                    <a:pt x="2922" y="1912"/>
                    <a:pt x="3056" y="1777"/>
                    <a:pt x="3056" y="1616"/>
                  </a:cubicBezTo>
                  <a:cubicBezTo>
                    <a:pt x="3056" y="1266"/>
                    <a:pt x="2814" y="956"/>
                    <a:pt x="2477" y="835"/>
                  </a:cubicBezTo>
                  <a:cubicBezTo>
                    <a:pt x="2464" y="740"/>
                    <a:pt x="2396" y="646"/>
                    <a:pt x="2315" y="606"/>
                  </a:cubicBezTo>
                  <a:close/>
                  <a:moveTo>
                    <a:pt x="2181" y="0"/>
                  </a:moveTo>
                  <a:cubicBezTo>
                    <a:pt x="969" y="0"/>
                    <a:pt x="0" y="982"/>
                    <a:pt x="0" y="2181"/>
                  </a:cubicBezTo>
                  <a:cubicBezTo>
                    <a:pt x="0" y="3392"/>
                    <a:pt x="969" y="4361"/>
                    <a:pt x="2181" y="4361"/>
                  </a:cubicBezTo>
                  <a:cubicBezTo>
                    <a:pt x="3379" y="4361"/>
                    <a:pt x="4361" y="3392"/>
                    <a:pt x="4361" y="2181"/>
                  </a:cubicBezTo>
                  <a:cubicBezTo>
                    <a:pt x="4361" y="982"/>
                    <a:pt x="3379" y="0"/>
                    <a:pt x="21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a:off x="3254438" y="4448475"/>
              <a:ext cx="377225" cy="376875"/>
            </a:xfrm>
            <a:custGeom>
              <a:avLst/>
              <a:gdLst/>
              <a:ahLst/>
              <a:cxnLst/>
              <a:rect l="l" t="t" r="r" b="b"/>
              <a:pathLst>
                <a:path w="15089" h="15075" extrusionOk="0">
                  <a:moveTo>
                    <a:pt x="2101" y="592"/>
                  </a:moveTo>
                  <a:cubicBezTo>
                    <a:pt x="1979" y="1359"/>
                    <a:pt x="1360" y="1978"/>
                    <a:pt x="593" y="2100"/>
                  </a:cubicBezTo>
                  <a:lnTo>
                    <a:pt x="593" y="592"/>
                  </a:lnTo>
                  <a:close/>
                  <a:moveTo>
                    <a:pt x="12908" y="592"/>
                  </a:moveTo>
                  <a:lnTo>
                    <a:pt x="12908" y="2100"/>
                  </a:lnTo>
                  <a:cubicBezTo>
                    <a:pt x="12128" y="1978"/>
                    <a:pt x="11522" y="1359"/>
                    <a:pt x="11388" y="592"/>
                  </a:cubicBezTo>
                  <a:close/>
                  <a:moveTo>
                    <a:pt x="593" y="5734"/>
                  </a:moveTo>
                  <a:cubicBezTo>
                    <a:pt x="1360" y="5854"/>
                    <a:pt x="1979" y="6474"/>
                    <a:pt x="2101" y="7241"/>
                  </a:cubicBezTo>
                  <a:lnTo>
                    <a:pt x="593" y="7241"/>
                  </a:lnTo>
                  <a:lnTo>
                    <a:pt x="593" y="5734"/>
                  </a:lnTo>
                  <a:close/>
                  <a:moveTo>
                    <a:pt x="10796" y="592"/>
                  </a:moveTo>
                  <a:cubicBezTo>
                    <a:pt x="10930" y="1682"/>
                    <a:pt x="11805" y="2557"/>
                    <a:pt x="12908" y="2692"/>
                  </a:cubicBezTo>
                  <a:lnTo>
                    <a:pt x="12908" y="5680"/>
                  </a:lnTo>
                  <a:lnTo>
                    <a:pt x="10674" y="4616"/>
                  </a:lnTo>
                  <a:cubicBezTo>
                    <a:pt x="10647" y="4603"/>
                    <a:pt x="10607" y="4603"/>
                    <a:pt x="10566" y="4589"/>
                  </a:cubicBezTo>
                  <a:lnTo>
                    <a:pt x="10539" y="4589"/>
                  </a:lnTo>
                  <a:cubicBezTo>
                    <a:pt x="10500" y="4589"/>
                    <a:pt x="10473" y="4603"/>
                    <a:pt x="10432" y="4616"/>
                  </a:cubicBezTo>
                  <a:lnTo>
                    <a:pt x="10419" y="4616"/>
                  </a:lnTo>
                  <a:lnTo>
                    <a:pt x="6178" y="6635"/>
                  </a:lnTo>
                  <a:cubicBezTo>
                    <a:pt x="6071" y="6689"/>
                    <a:pt x="6017" y="6784"/>
                    <a:pt x="6017" y="6904"/>
                  </a:cubicBezTo>
                  <a:lnTo>
                    <a:pt x="6017" y="7241"/>
                  </a:lnTo>
                  <a:lnTo>
                    <a:pt x="2693" y="7241"/>
                  </a:lnTo>
                  <a:cubicBezTo>
                    <a:pt x="2558" y="6138"/>
                    <a:pt x="1697" y="5262"/>
                    <a:pt x="593" y="5142"/>
                  </a:cubicBezTo>
                  <a:lnTo>
                    <a:pt x="593" y="2692"/>
                  </a:lnTo>
                  <a:cubicBezTo>
                    <a:pt x="1697" y="2557"/>
                    <a:pt x="2558" y="1682"/>
                    <a:pt x="2693" y="592"/>
                  </a:cubicBezTo>
                  <a:close/>
                  <a:moveTo>
                    <a:pt x="10553" y="5208"/>
                  </a:moveTo>
                  <a:lnTo>
                    <a:pt x="14497" y="7093"/>
                  </a:lnTo>
                  <a:lnTo>
                    <a:pt x="14497" y="9045"/>
                  </a:lnTo>
                  <a:cubicBezTo>
                    <a:pt x="14497" y="11534"/>
                    <a:pt x="12908" y="13715"/>
                    <a:pt x="10553" y="14483"/>
                  </a:cubicBezTo>
                  <a:cubicBezTo>
                    <a:pt x="8184" y="13715"/>
                    <a:pt x="6596" y="11534"/>
                    <a:pt x="6596" y="9045"/>
                  </a:cubicBezTo>
                  <a:lnTo>
                    <a:pt x="6596" y="7093"/>
                  </a:lnTo>
                  <a:lnTo>
                    <a:pt x="10553" y="5208"/>
                  </a:lnTo>
                  <a:close/>
                  <a:moveTo>
                    <a:pt x="593" y="0"/>
                  </a:moveTo>
                  <a:cubicBezTo>
                    <a:pt x="270" y="0"/>
                    <a:pt x="1" y="269"/>
                    <a:pt x="1" y="592"/>
                  </a:cubicBezTo>
                  <a:lnTo>
                    <a:pt x="1" y="2423"/>
                  </a:lnTo>
                  <a:lnTo>
                    <a:pt x="1" y="5411"/>
                  </a:lnTo>
                  <a:lnTo>
                    <a:pt x="1" y="7241"/>
                  </a:lnTo>
                  <a:cubicBezTo>
                    <a:pt x="1" y="7564"/>
                    <a:pt x="270" y="7834"/>
                    <a:pt x="593" y="7834"/>
                  </a:cubicBezTo>
                  <a:lnTo>
                    <a:pt x="1589" y="7834"/>
                  </a:lnTo>
                  <a:lnTo>
                    <a:pt x="1589" y="8896"/>
                  </a:lnTo>
                  <a:cubicBezTo>
                    <a:pt x="1589" y="9219"/>
                    <a:pt x="1858" y="9476"/>
                    <a:pt x="2181" y="9476"/>
                  </a:cubicBezTo>
                  <a:lnTo>
                    <a:pt x="3904" y="9476"/>
                  </a:lnTo>
                  <a:cubicBezTo>
                    <a:pt x="4066" y="9476"/>
                    <a:pt x="4186" y="9354"/>
                    <a:pt x="4186" y="9180"/>
                  </a:cubicBezTo>
                  <a:cubicBezTo>
                    <a:pt x="4186" y="9018"/>
                    <a:pt x="4066" y="8896"/>
                    <a:pt x="3904" y="8896"/>
                  </a:cubicBezTo>
                  <a:lnTo>
                    <a:pt x="2181" y="8896"/>
                  </a:lnTo>
                  <a:lnTo>
                    <a:pt x="2181" y="7834"/>
                  </a:lnTo>
                  <a:lnTo>
                    <a:pt x="6017" y="7834"/>
                  </a:lnTo>
                  <a:lnTo>
                    <a:pt x="6017" y="9045"/>
                  </a:lnTo>
                  <a:cubicBezTo>
                    <a:pt x="6017" y="10404"/>
                    <a:pt x="6435" y="11696"/>
                    <a:pt x="7242" y="12787"/>
                  </a:cubicBezTo>
                  <a:cubicBezTo>
                    <a:pt x="8050" y="13876"/>
                    <a:pt x="9166" y="14671"/>
                    <a:pt x="10459" y="15061"/>
                  </a:cubicBezTo>
                  <a:cubicBezTo>
                    <a:pt x="10486" y="15075"/>
                    <a:pt x="10512" y="15075"/>
                    <a:pt x="10539" y="15075"/>
                  </a:cubicBezTo>
                  <a:lnTo>
                    <a:pt x="10553" y="15075"/>
                  </a:lnTo>
                  <a:cubicBezTo>
                    <a:pt x="10580" y="15075"/>
                    <a:pt x="10607" y="15075"/>
                    <a:pt x="10634" y="15061"/>
                  </a:cubicBezTo>
                  <a:cubicBezTo>
                    <a:pt x="11939" y="14671"/>
                    <a:pt x="13043" y="13876"/>
                    <a:pt x="13850" y="12787"/>
                  </a:cubicBezTo>
                  <a:cubicBezTo>
                    <a:pt x="14658" y="11696"/>
                    <a:pt x="15089" y="10404"/>
                    <a:pt x="15089" y="9045"/>
                  </a:cubicBezTo>
                  <a:lnTo>
                    <a:pt x="15089" y="6904"/>
                  </a:lnTo>
                  <a:cubicBezTo>
                    <a:pt x="15089" y="6784"/>
                    <a:pt x="15022" y="6689"/>
                    <a:pt x="14914" y="6635"/>
                  </a:cubicBezTo>
                  <a:lnTo>
                    <a:pt x="13488" y="5962"/>
                  </a:lnTo>
                  <a:lnTo>
                    <a:pt x="13488" y="592"/>
                  </a:lnTo>
                  <a:cubicBezTo>
                    <a:pt x="13488" y="269"/>
                    <a:pt x="13231" y="0"/>
                    <a:pt x="129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a:off x="3434138" y="4595750"/>
              <a:ext cx="167925" cy="198650"/>
            </a:xfrm>
            <a:custGeom>
              <a:avLst/>
              <a:gdLst/>
              <a:ahLst/>
              <a:cxnLst/>
              <a:rect l="l" t="t" r="r" b="b"/>
              <a:pathLst>
                <a:path w="6717" h="7946" extrusionOk="0">
                  <a:moveTo>
                    <a:pt x="3365" y="624"/>
                  </a:moveTo>
                  <a:lnTo>
                    <a:pt x="6124" y="1943"/>
                  </a:lnTo>
                  <a:lnTo>
                    <a:pt x="6124" y="3154"/>
                  </a:lnTo>
                  <a:cubicBezTo>
                    <a:pt x="6124" y="4997"/>
                    <a:pt x="5047" y="6627"/>
                    <a:pt x="3365" y="7326"/>
                  </a:cubicBezTo>
                  <a:cubicBezTo>
                    <a:pt x="1669" y="6627"/>
                    <a:pt x="593" y="4997"/>
                    <a:pt x="593" y="3154"/>
                  </a:cubicBezTo>
                  <a:lnTo>
                    <a:pt x="593" y="1943"/>
                  </a:lnTo>
                  <a:lnTo>
                    <a:pt x="3365" y="624"/>
                  </a:lnTo>
                  <a:close/>
                  <a:moveTo>
                    <a:pt x="3358" y="1"/>
                  </a:moveTo>
                  <a:cubicBezTo>
                    <a:pt x="3315" y="1"/>
                    <a:pt x="3271" y="11"/>
                    <a:pt x="3231" y="31"/>
                  </a:cubicBezTo>
                  <a:lnTo>
                    <a:pt x="175" y="1485"/>
                  </a:lnTo>
                  <a:cubicBezTo>
                    <a:pt x="67" y="1539"/>
                    <a:pt x="0" y="1646"/>
                    <a:pt x="0" y="1754"/>
                  </a:cubicBezTo>
                  <a:lnTo>
                    <a:pt x="0" y="3154"/>
                  </a:lnTo>
                  <a:cubicBezTo>
                    <a:pt x="0" y="5281"/>
                    <a:pt x="1279" y="7151"/>
                    <a:pt x="3258" y="7919"/>
                  </a:cubicBezTo>
                  <a:cubicBezTo>
                    <a:pt x="3285" y="7932"/>
                    <a:pt x="3324" y="7946"/>
                    <a:pt x="3365" y="7946"/>
                  </a:cubicBezTo>
                  <a:cubicBezTo>
                    <a:pt x="3392" y="7946"/>
                    <a:pt x="3432" y="7932"/>
                    <a:pt x="3473" y="7919"/>
                  </a:cubicBezTo>
                  <a:cubicBezTo>
                    <a:pt x="5438" y="7151"/>
                    <a:pt x="6716" y="5281"/>
                    <a:pt x="6716" y="3154"/>
                  </a:cubicBezTo>
                  <a:lnTo>
                    <a:pt x="6716" y="1754"/>
                  </a:lnTo>
                  <a:cubicBezTo>
                    <a:pt x="6716" y="1646"/>
                    <a:pt x="6650" y="1539"/>
                    <a:pt x="6555" y="1485"/>
                  </a:cubicBezTo>
                  <a:lnTo>
                    <a:pt x="3486" y="31"/>
                  </a:lnTo>
                  <a:cubicBezTo>
                    <a:pt x="3446" y="11"/>
                    <a:pt x="3402" y="1"/>
                    <a:pt x="33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a:off x="3481913" y="4673325"/>
              <a:ext cx="71025" cy="49075"/>
            </a:xfrm>
            <a:custGeom>
              <a:avLst/>
              <a:gdLst/>
              <a:ahLst/>
              <a:cxnLst/>
              <a:rect l="l" t="t" r="r" b="b"/>
              <a:pathLst>
                <a:path w="2841" h="1963" extrusionOk="0">
                  <a:moveTo>
                    <a:pt x="2519" y="0"/>
                  </a:moveTo>
                  <a:cubicBezTo>
                    <a:pt x="2444" y="0"/>
                    <a:pt x="2370" y="30"/>
                    <a:pt x="2316" y="91"/>
                  </a:cubicBezTo>
                  <a:lnTo>
                    <a:pt x="1144" y="1248"/>
                  </a:lnTo>
                  <a:lnTo>
                    <a:pt x="525" y="643"/>
                  </a:lnTo>
                  <a:cubicBezTo>
                    <a:pt x="471" y="582"/>
                    <a:pt x="397" y="552"/>
                    <a:pt x="322" y="552"/>
                  </a:cubicBezTo>
                  <a:cubicBezTo>
                    <a:pt x="246" y="552"/>
                    <a:pt x="169" y="582"/>
                    <a:pt x="108" y="643"/>
                  </a:cubicBezTo>
                  <a:cubicBezTo>
                    <a:pt x="1" y="751"/>
                    <a:pt x="1" y="939"/>
                    <a:pt x="108" y="1047"/>
                  </a:cubicBezTo>
                  <a:lnTo>
                    <a:pt x="943" y="1881"/>
                  </a:lnTo>
                  <a:cubicBezTo>
                    <a:pt x="997" y="1935"/>
                    <a:pt x="1064" y="1962"/>
                    <a:pt x="1144" y="1962"/>
                  </a:cubicBezTo>
                  <a:cubicBezTo>
                    <a:pt x="1225" y="1962"/>
                    <a:pt x="1293" y="1935"/>
                    <a:pt x="1360" y="1881"/>
                  </a:cubicBezTo>
                  <a:lnTo>
                    <a:pt x="2733" y="509"/>
                  </a:lnTo>
                  <a:cubicBezTo>
                    <a:pt x="2840" y="387"/>
                    <a:pt x="2840" y="198"/>
                    <a:pt x="2733" y="91"/>
                  </a:cubicBezTo>
                  <a:cubicBezTo>
                    <a:pt x="2672" y="30"/>
                    <a:pt x="2595" y="0"/>
                    <a:pt x="25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a:off x="3375913" y="4670875"/>
              <a:ext cx="14825" cy="14500"/>
            </a:xfrm>
            <a:custGeom>
              <a:avLst/>
              <a:gdLst/>
              <a:ahLst/>
              <a:cxnLst/>
              <a:rect l="l" t="t" r="r" b="b"/>
              <a:pathLst>
                <a:path w="593" h="580" extrusionOk="0">
                  <a:moveTo>
                    <a:pt x="297" y="0"/>
                  </a:moveTo>
                  <a:cubicBezTo>
                    <a:pt x="216" y="0"/>
                    <a:pt x="149" y="27"/>
                    <a:pt x="95" y="81"/>
                  </a:cubicBezTo>
                  <a:cubicBezTo>
                    <a:pt x="41" y="135"/>
                    <a:pt x="0" y="216"/>
                    <a:pt x="0" y="284"/>
                  </a:cubicBezTo>
                  <a:cubicBezTo>
                    <a:pt x="0" y="364"/>
                    <a:pt x="41" y="445"/>
                    <a:pt x="95" y="499"/>
                  </a:cubicBezTo>
                  <a:cubicBezTo>
                    <a:pt x="149" y="553"/>
                    <a:pt x="216" y="580"/>
                    <a:pt x="297" y="580"/>
                  </a:cubicBezTo>
                  <a:cubicBezTo>
                    <a:pt x="377" y="580"/>
                    <a:pt x="458" y="553"/>
                    <a:pt x="512" y="499"/>
                  </a:cubicBezTo>
                  <a:cubicBezTo>
                    <a:pt x="566" y="445"/>
                    <a:pt x="593" y="364"/>
                    <a:pt x="593" y="284"/>
                  </a:cubicBezTo>
                  <a:cubicBezTo>
                    <a:pt x="593" y="216"/>
                    <a:pt x="566" y="135"/>
                    <a:pt x="512" y="81"/>
                  </a:cubicBezTo>
                  <a:cubicBezTo>
                    <a:pt x="458" y="27"/>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a:off x="3555263" y="4655750"/>
              <a:ext cx="14500" cy="14825"/>
            </a:xfrm>
            <a:custGeom>
              <a:avLst/>
              <a:gdLst/>
              <a:ahLst/>
              <a:cxnLst/>
              <a:rect l="l" t="t" r="r" b="b"/>
              <a:pathLst>
                <a:path w="580" h="593" extrusionOk="0">
                  <a:moveTo>
                    <a:pt x="283" y="0"/>
                  </a:moveTo>
                  <a:cubicBezTo>
                    <a:pt x="216" y="0"/>
                    <a:pt x="136" y="27"/>
                    <a:pt x="82" y="94"/>
                  </a:cubicBezTo>
                  <a:cubicBezTo>
                    <a:pt x="28" y="148"/>
                    <a:pt x="1" y="216"/>
                    <a:pt x="1" y="296"/>
                  </a:cubicBezTo>
                  <a:cubicBezTo>
                    <a:pt x="1" y="377"/>
                    <a:pt x="28" y="444"/>
                    <a:pt x="82" y="512"/>
                  </a:cubicBezTo>
                  <a:cubicBezTo>
                    <a:pt x="136" y="566"/>
                    <a:pt x="216" y="592"/>
                    <a:pt x="283" y="592"/>
                  </a:cubicBezTo>
                  <a:cubicBezTo>
                    <a:pt x="364" y="592"/>
                    <a:pt x="445" y="566"/>
                    <a:pt x="498" y="512"/>
                  </a:cubicBezTo>
                  <a:cubicBezTo>
                    <a:pt x="552" y="444"/>
                    <a:pt x="579" y="377"/>
                    <a:pt x="579" y="296"/>
                  </a:cubicBezTo>
                  <a:cubicBezTo>
                    <a:pt x="579" y="216"/>
                    <a:pt x="552" y="148"/>
                    <a:pt x="498" y="94"/>
                  </a:cubicBezTo>
                  <a:cubicBezTo>
                    <a:pt x="445" y="27"/>
                    <a:pt x="364"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63"/>
          <p:cNvGrpSpPr/>
          <p:nvPr/>
        </p:nvGrpSpPr>
        <p:grpSpPr>
          <a:xfrm>
            <a:off x="4062824" y="3912982"/>
            <a:ext cx="339364" cy="338735"/>
            <a:chOff x="4005488" y="4448475"/>
            <a:chExt cx="377575" cy="376875"/>
          </a:xfrm>
        </p:grpSpPr>
        <p:sp>
          <p:nvSpPr>
            <p:cNvPr id="2951" name="Google Shape;2951;p63"/>
            <p:cNvSpPr/>
            <p:nvPr/>
          </p:nvSpPr>
          <p:spPr>
            <a:xfrm>
              <a:off x="4139738" y="4670875"/>
              <a:ext cx="14850" cy="14825"/>
            </a:xfrm>
            <a:custGeom>
              <a:avLst/>
              <a:gdLst/>
              <a:ahLst/>
              <a:cxnLst/>
              <a:rect l="l" t="t" r="r" b="b"/>
              <a:pathLst>
                <a:path w="594" h="593" extrusionOk="0">
                  <a:moveTo>
                    <a:pt x="297" y="0"/>
                  </a:moveTo>
                  <a:cubicBezTo>
                    <a:pt x="216" y="0"/>
                    <a:pt x="135" y="27"/>
                    <a:pt x="82" y="81"/>
                  </a:cubicBezTo>
                  <a:cubicBezTo>
                    <a:pt x="28" y="135"/>
                    <a:pt x="1" y="216"/>
                    <a:pt x="1" y="296"/>
                  </a:cubicBezTo>
                  <a:cubicBezTo>
                    <a:pt x="1" y="377"/>
                    <a:pt x="28" y="445"/>
                    <a:pt x="82" y="499"/>
                  </a:cubicBezTo>
                  <a:cubicBezTo>
                    <a:pt x="135" y="553"/>
                    <a:pt x="216" y="593"/>
                    <a:pt x="297" y="593"/>
                  </a:cubicBezTo>
                  <a:cubicBezTo>
                    <a:pt x="365" y="593"/>
                    <a:pt x="446" y="553"/>
                    <a:pt x="499" y="499"/>
                  </a:cubicBezTo>
                  <a:cubicBezTo>
                    <a:pt x="553" y="445"/>
                    <a:pt x="593" y="377"/>
                    <a:pt x="593" y="296"/>
                  </a:cubicBezTo>
                  <a:cubicBezTo>
                    <a:pt x="593" y="216"/>
                    <a:pt x="553" y="135"/>
                    <a:pt x="499" y="81"/>
                  </a:cubicBezTo>
                  <a:cubicBezTo>
                    <a:pt x="446" y="27"/>
                    <a:pt x="365"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a:off x="4079188" y="4448475"/>
              <a:ext cx="230175" cy="297475"/>
            </a:xfrm>
            <a:custGeom>
              <a:avLst/>
              <a:gdLst/>
              <a:ahLst/>
              <a:cxnLst/>
              <a:rect l="l" t="t" r="r" b="b"/>
              <a:pathLst>
                <a:path w="9207" h="11899" extrusionOk="0">
                  <a:moveTo>
                    <a:pt x="4603" y="0"/>
                  </a:moveTo>
                  <a:cubicBezTo>
                    <a:pt x="2060" y="0"/>
                    <a:pt x="0" y="2059"/>
                    <a:pt x="0" y="4603"/>
                  </a:cubicBezTo>
                  <a:cubicBezTo>
                    <a:pt x="0" y="5653"/>
                    <a:pt x="364" y="6676"/>
                    <a:pt x="1023" y="7497"/>
                  </a:cubicBezTo>
                  <a:lnTo>
                    <a:pt x="1696" y="8372"/>
                  </a:lnTo>
                  <a:cubicBezTo>
                    <a:pt x="1758" y="8441"/>
                    <a:pt x="1841" y="8479"/>
                    <a:pt x="1927" y="8479"/>
                  </a:cubicBezTo>
                  <a:cubicBezTo>
                    <a:pt x="1991" y="8479"/>
                    <a:pt x="2056" y="8458"/>
                    <a:pt x="2114" y="8412"/>
                  </a:cubicBezTo>
                  <a:cubicBezTo>
                    <a:pt x="2234" y="8318"/>
                    <a:pt x="2261" y="8130"/>
                    <a:pt x="2168" y="8008"/>
                  </a:cubicBezTo>
                  <a:lnTo>
                    <a:pt x="1495" y="7147"/>
                  </a:lnTo>
                  <a:lnTo>
                    <a:pt x="1481" y="7134"/>
                  </a:lnTo>
                  <a:cubicBezTo>
                    <a:pt x="902" y="6420"/>
                    <a:pt x="579" y="5519"/>
                    <a:pt x="579" y="4603"/>
                  </a:cubicBezTo>
                  <a:cubicBezTo>
                    <a:pt x="579" y="2382"/>
                    <a:pt x="2383" y="592"/>
                    <a:pt x="4603" y="592"/>
                  </a:cubicBezTo>
                  <a:cubicBezTo>
                    <a:pt x="6811" y="592"/>
                    <a:pt x="8614" y="2382"/>
                    <a:pt x="8614" y="4603"/>
                  </a:cubicBezTo>
                  <a:cubicBezTo>
                    <a:pt x="8614" y="5531"/>
                    <a:pt x="8291" y="6447"/>
                    <a:pt x="7699" y="7161"/>
                  </a:cubicBezTo>
                  <a:cubicBezTo>
                    <a:pt x="7686" y="7174"/>
                    <a:pt x="7672" y="7174"/>
                    <a:pt x="7672" y="7188"/>
                  </a:cubicBezTo>
                  <a:lnTo>
                    <a:pt x="4603" y="11131"/>
                  </a:lnTo>
                  <a:lnTo>
                    <a:pt x="3607" y="9853"/>
                  </a:lnTo>
                  <a:cubicBezTo>
                    <a:pt x="3554" y="9783"/>
                    <a:pt x="3469" y="9744"/>
                    <a:pt x="3381" y="9744"/>
                  </a:cubicBezTo>
                  <a:cubicBezTo>
                    <a:pt x="3315" y="9744"/>
                    <a:pt x="3248" y="9766"/>
                    <a:pt x="3191" y="9812"/>
                  </a:cubicBezTo>
                  <a:cubicBezTo>
                    <a:pt x="3069" y="9906"/>
                    <a:pt x="3042" y="10095"/>
                    <a:pt x="3150" y="10215"/>
                  </a:cubicBezTo>
                  <a:lnTo>
                    <a:pt x="4361" y="11791"/>
                  </a:lnTo>
                  <a:cubicBezTo>
                    <a:pt x="4429" y="11857"/>
                    <a:pt x="4510" y="11898"/>
                    <a:pt x="4603" y="11898"/>
                  </a:cubicBezTo>
                  <a:cubicBezTo>
                    <a:pt x="4684" y="11898"/>
                    <a:pt x="4779" y="11857"/>
                    <a:pt x="4833" y="11791"/>
                  </a:cubicBezTo>
                  <a:lnTo>
                    <a:pt x="8157" y="7523"/>
                  </a:lnTo>
                  <a:lnTo>
                    <a:pt x="8171" y="7511"/>
                  </a:lnTo>
                  <a:cubicBezTo>
                    <a:pt x="8830" y="6689"/>
                    <a:pt x="9207" y="5653"/>
                    <a:pt x="9207" y="4603"/>
                  </a:cubicBezTo>
                  <a:cubicBezTo>
                    <a:pt x="9207" y="2059"/>
                    <a:pt x="7134" y="0"/>
                    <a:pt x="4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a:off x="4121938" y="4491175"/>
              <a:ext cx="144350" cy="144400"/>
            </a:xfrm>
            <a:custGeom>
              <a:avLst/>
              <a:gdLst/>
              <a:ahLst/>
              <a:cxnLst/>
              <a:rect l="l" t="t" r="r" b="b"/>
              <a:pathLst>
                <a:path w="5774" h="5776" extrusionOk="0">
                  <a:moveTo>
                    <a:pt x="2893" y="593"/>
                  </a:moveTo>
                  <a:cubicBezTo>
                    <a:pt x="4159" y="593"/>
                    <a:pt x="5181" y="1630"/>
                    <a:pt x="5181" y="2895"/>
                  </a:cubicBezTo>
                  <a:cubicBezTo>
                    <a:pt x="5181" y="4160"/>
                    <a:pt x="4159" y="5196"/>
                    <a:pt x="2893" y="5196"/>
                  </a:cubicBezTo>
                  <a:cubicBezTo>
                    <a:pt x="1628" y="5196"/>
                    <a:pt x="592" y="4160"/>
                    <a:pt x="592" y="2895"/>
                  </a:cubicBezTo>
                  <a:cubicBezTo>
                    <a:pt x="592" y="1630"/>
                    <a:pt x="1628" y="593"/>
                    <a:pt x="2893" y="593"/>
                  </a:cubicBezTo>
                  <a:close/>
                  <a:moveTo>
                    <a:pt x="2893" y="1"/>
                  </a:moveTo>
                  <a:cubicBezTo>
                    <a:pt x="1292" y="1"/>
                    <a:pt x="0" y="1307"/>
                    <a:pt x="0" y="2895"/>
                  </a:cubicBezTo>
                  <a:cubicBezTo>
                    <a:pt x="0" y="4484"/>
                    <a:pt x="1292" y="5776"/>
                    <a:pt x="2893" y="5776"/>
                  </a:cubicBezTo>
                  <a:cubicBezTo>
                    <a:pt x="4482" y="5776"/>
                    <a:pt x="5774" y="4484"/>
                    <a:pt x="5774" y="2895"/>
                  </a:cubicBezTo>
                  <a:cubicBezTo>
                    <a:pt x="5774" y="1307"/>
                    <a:pt x="4482" y="1"/>
                    <a:pt x="28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a:off x="4172038" y="4523850"/>
              <a:ext cx="44125" cy="79425"/>
            </a:xfrm>
            <a:custGeom>
              <a:avLst/>
              <a:gdLst/>
              <a:ahLst/>
              <a:cxnLst/>
              <a:rect l="l" t="t" r="r" b="b"/>
              <a:pathLst>
                <a:path w="1765" h="3177" extrusionOk="0">
                  <a:moveTo>
                    <a:pt x="889" y="0"/>
                  </a:moveTo>
                  <a:cubicBezTo>
                    <a:pt x="728" y="0"/>
                    <a:pt x="593" y="121"/>
                    <a:pt x="593" y="282"/>
                  </a:cubicBezTo>
                  <a:cubicBezTo>
                    <a:pt x="243" y="404"/>
                    <a:pt x="1" y="700"/>
                    <a:pt x="1" y="1063"/>
                  </a:cubicBezTo>
                  <a:cubicBezTo>
                    <a:pt x="1" y="1520"/>
                    <a:pt x="405" y="1897"/>
                    <a:pt x="889" y="1897"/>
                  </a:cubicBezTo>
                  <a:cubicBezTo>
                    <a:pt x="1051" y="1897"/>
                    <a:pt x="1173" y="2005"/>
                    <a:pt x="1173" y="2127"/>
                  </a:cubicBezTo>
                  <a:cubicBezTo>
                    <a:pt x="1173" y="2261"/>
                    <a:pt x="1051" y="2369"/>
                    <a:pt x="889" y="2369"/>
                  </a:cubicBezTo>
                  <a:cubicBezTo>
                    <a:pt x="728" y="2369"/>
                    <a:pt x="593" y="2261"/>
                    <a:pt x="593" y="2127"/>
                  </a:cubicBezTo>
                  <a:cubicBezTo>
                    <a:pt x="593" y="1965"/>
                    <a:pt x="459" y="1831"/>
                    <a:pt x="297" y="1831"/>
                  </a:cubicBezTo>
                  <a:cubicBezTo>
                    <a:pt x="136" y="1831"/>
                    <a:pt x="1" y="1965"/>
                    <a:pt x="1" y="2127"/>
                  </a:cubicBezTo>
                  <a:cubicBezTo>
                    <a:pt x="1" y="2490"/>
                    <a:pt x="243" y="2800"/>
                    <a:pt x="593" y="2907"/>
                  </a:cubicBezTo>
                  <a:cubicBezTo>
                    <a:pt x="607" y="3069"/>
                    <a:pt x="728" y="3177"/>
                    <a:pt x="889" y="3177"/>
                  </a:cubicBezTo>
                  <a:cubicBezTo>
                    <a:pt x="1038" y="3177"/>
                    <a:pt x="1159" y="3069"/>
                    <a:pt x="1173" y="2907"/>
                  </a:cubicBezTo>
                  <a:cubicBezTo>
                    <a:pt x="1522" y="2800"/>
                    <a:pt x="1765" y="2490"/>
                    <a:pt x="1765" y="2127"/>
                  </a:cubicBezTo>
                  <a:cubicBezTo>
                    <a:pt x="1765" y="1669"/>
                    <a:pt x="1374" y="1305"/>
                    <a:pt x="889" y="1305"/>
                  </a:cubicBezTo>
                  <a:cubicBezTo>
                    <a:pt x="728" y="1305"/>
                    <a:pt x="593" y="1197"/>
                    <a:pt x="593" y="1063"/>
                  </a:cubicBezTo>
                  <a:cubicBezTo>
                    <a:pt x="593" y="928"/>
                    <a:pt x="728" y="821"/>
                    <a:pt x="889" y="821"/>
                  </a:cubicBezTo>
                  <a:cubicBezTo>
                    <a:pt x="1051" y="821"/>
                    <a:pt x="1173" y="928"/>
                    <a:pt x="1173" y="1063"/>
                  </a:cubicBezTo>
                  <a:cubicBezTo>
                    <a:pt x="1173" y="1224"/>
                    <a:pt x="1307" y="1359"/>
                    <a:pt x="1469" y="1359"/>
                  </a:cubicBezTo>
                  <a:cubicBezTo>
                    <a:pt x="1630" y="1359"/>
                    <a:pt x="1765" y="1224"/>
                    <a:pt x="1765" y="1063"/>
                  </a:cubicBezTo>
                  <a:cubicBezTo>
                    <a:pt x="1765" y="700"/>
                    <a:pt x="1522" y="404"/>
                    <a:pt x="1185" y="282"/>
                  </a:cubicBezTo>
                  <a:cubicBezTo>
                    <a:pt x="1173" y="121"/>
                    <a:pt x="1051"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a:off x="4005488" y="4675075"/>
              <a:ext cx="377575" cy="150275"/>
            </a:xfrm>
            <a:custGeom>
              <a:avLst/>
              <a:gdLst/>
              <a:ahLst/>
              <a:cxnLst/>
              <a:rect l="l" t="t" r="r" b="b"/>
              <a:pathLst>
                <a:path w="15103" h="6011" extrusionOk="0">
                  <a:moveTo>
                    <a:pt x="2208" y="2323"/>
                  </a:moveTo>
                  <a:lnTo>
                    <a:pt x="4093" y="3077"/>
                  </a:lnTo>
                  <a:cubicBezTo>
                    <a:pt x="4200" y="3116"/>
                    <a:pt x="4281" y="3211"/>
                    <a:pt x="4308" y="3332"/>
                  </a:cubicBezTo>
                  <a:cubicBezTo>
                    <a:pt x="4335" y="3440"/>
                    <a:pt x="4294" y="3561"/>
                    <a:pt x="4213" y="3642"/>
                  </a:cubicBezTo>
                  <a:lnTo>
                    <a:pt x="3877" y="4005"/>
                  </a:lnTo>
                  <a:cubicBezTo>
                    <a:pt x="3716" y="4180"/>
                    <a:pt x="3635" y="4409"/>
                    <a:pt x="3635" y="4651"/>
                  </a:cubicBezTo>
                  <a:lnTo>
                    <a:pt x="3635" y="5432"/>
                  </a:lnTo>
                  <a:lnTo>
                    <a:pt x="660" y="5432"/>
                  </a:lnTo>
                  <a:cubicBezTo>
                    <a:pt x="902" y="4274"/>
                    <a:pt x="1441" y="3211"/>
                    <a:pt x="2208" y="2323"/>
                  </a:cubicBezTo>
                  <a:close/>
                  <a:moveTo>
                    <a:pt x="11320" y="963"/>
                  </a:moveTo>
                  <a:cubicBezTo>
                    <a:pt x="12357" y="1623"/>
                    <a:pt x="13204" y="2538"/>
                    <a:pt x="13770" y="3615"/>
                  </a:cubicBezTo>
                  <a:lnTo>
                    <a:pt x="12962" y="4220"/>
                  </a:lnTo>
                  <a:cubicBezTo>
                    <a:pt x="12734" y="4409"/>
                    <a:pt x="12585" y="4692"/>
                    <a:pt x="12585" y="4988"/>
                  </a:cubicBezTo>
                  <a:lnTo>
                    <a:pt x="12585" y="5432"/>
                  </a:lnTo>
                  <a:lnTo>
                    <a:pt x="9516" y="5432"/>
                  </a:lnTo>
                  <a:lnTo>
                    <a:pt x="9516" y="4086"/>
                  </a:lnTo>
                  <a:cubicBezTo>
                    <a:pt x="9516" y="3938"/>
                    <a:pt x="9651" y="3803"/>
                    <a:pt x="9800" y="3803"/>
                  </a:cubicBezTo>
                  <a:lnTo>
                    <a:pt x="10365" y="3803"/>
                  </a:lnTo>
                  <a:cubicBezTo>
                    <a:pt x="10715" y="3803"/>
                    <a:pt x="11038" y="3588"/>
                    <a:pt x="11173" y="3265"/>
                  </a:cubicBezTo>
                  <a:lnTo>
                    <a:pt x="11320" y="2888"/>
                  </a:lnTo>
                  <a:cubicBezTo>
                    <a:pt x="11455" y="2551"/>
                    <a:pt x="11334" y="2161"/>
                    <a:pt x="11038" y="1946"/>
                  </a:cubicBezTo>
                  <a:lnTo>
                    <a:pt x="10862" y="1824"/>
                  </a:lnTo>
                  <a:cubicBezTo>
                    <a:pt x="10796" y="1785"/>
                    <a:pt x="10782" y="1717"/>
                    <a:pt x="10769" y="1677"/>
                  </a:cubicBezTo>
                  <a:cubicBezTo>
                    <a:pt x="10769" y="1650"/>
                    <a:pt x="10769" y="1582"/>
                    <a:pt x="10823" y="1528"/>
                  </a:cubicBezTo>
                  <a:lnTo>
                    <a:pt x="11320" y="963"/>
                  </a:lnTo>
                  <a:close/>
                  <a:moveTo>
                    <a:pt x="14039" y="4153"/>
                  </a:moveTo>
                  <a:cubicBezTo>
                    <a:pt x="14200" y="4557"/>
                    <a:pt x="14349" y="4988"/>
                    <a:pt x="14443" y="5432"/>
                  </a:cubicBezTo>
                  <a:lnTo>
                    <a:pt x="13177" y="5432"/>
                  </a:lnTo>
                  <a:lnTo>
                    <a:pt x="13177" y="4988"/>
                  </a:lnTo>
                  <a:cubicBezTo>
                    <a:pt x="13177" y="4880"/>
                    <a:pt x="13231" y="4759"/>
                    <a:pt x="13326" y="4692"/>
                  </a:cubicBezTo>
                  <a:lnTo>
                    <a:pt x="14039" y="4153"/>
                  </a:lnTo>
                  <a:close/>
                  <a:moveTo>
                    <a:pt x="10716" y="0"/>
                  </a:moveTo>
                  <a:cubicBezTo>
                    <a:pt x="10608" y="0"/>
                    <a:pt x="10507" y="64"/>
                    <a:pt x="10459" y="169"/>
                  </a:cubicBezTo>
                  <a:cubicBezTo>
                    <a:pt x="10378" y="317"/>
                    <a:pt x="10446" y="492"/>
                    <a:pt x="10593" y="559"/>
                  </a:cubicBezTo>
                  <a:cubicBezTo>
                    <a:pt x="10661" y="600"/>
                    <a:pt x="10728" y="627"/>
                    <a:pt x="10809" y="667"/>
                  </a:cubicBezTo>
                  <a:lnTo>
                    <a:pt x="10378" y="1124"/>
                  </a:lnTo>
                  <a:cubicBezTo>
                    <a:pt x="10230" y="1300"/>
                    <a:pt x="10163" y="1528"/>
                    <a:pt x="10189" y="1744"/>
                  </a:cubicBezTo>
                  <a:cubicBezTo>
                    <a:pt x="10216" y="1973"/>
                    <a:pt x="10338" y="2174"/>
                    <a:pt x="10526" y="2309"/>
                  </a:cubicBezTo>
                  <a:lnTo>
                    <a:pt x="10701" y="2431"/>
                  </a:lnTo>
                  <a:cubicBezTo>
                    <a:pt x="10769" y="2484"/>
                    <a:pt x="10809" y="2578"/>
                    <a:pt x="10769" y="2673"/>
                  </a:cubicBezTo>
                  <a:lnTo>
                    <a:pt x="10620" y="3050"/>
                  </a:lnTo>
                  <a:cubicBezTo>
                    <a:pt x="10580" y="3143"/>
                    <a:pt x="10473" y="3224"/>
                    <a:pt x="10365" y="3224"/>
                  </a:cubicBezTo>
                  <a:lnTo>
                    <a:pt x="9800" y="3224"/>
                  </a:lnTo>
                  <a:cubicBezTo>
                    <a:pt x="9328" y="3224"/>
                    <a:pt x="8938" y="3615"/>
                    <a:pt x="8938" y="4086"/>
                  </a:cubicBezTo>
                  <a:lnTo>
                    <a:pt x="8938" y="5432"/>
                  </a:lnTo>
                  <a:lnTo>
                    <a:pt x="4213" y="5432"/>
                  </a:lnTo>
                  <a:lnTo>
                    <a:pt x="4213" y="4651"/>
                  </a:lnTo>
                  <a:cubicBezTo>
                    <a:pt x="4213" y="4557"/>
                    <a:pt x="4254" y="4476"/>
                    <a:pt x="4308" y="4409"/>
                  </a:cubicBezTo>
                  <a:lnTo>
                    <a:pt x="4658" y="4046"/>
                  </a:lnTo>
                  <a:cubicBezTo>
                    <a:pt x="4859" y="3816"/>
                    <a:pt x="4940" y="3493"/>
                    <a:pt x="4873" y="3197"/>
                  </a:cubicBezTo>
                  <a:cubicBezTo>
                    <a:pt x="4806" y="2901"/>
                    <a:pt x="4604" y="2646"/>
                    <a:pt x="4308" y="2538"/>
                  </a:cubicBezTo>
                  <a:lnTo>
                    <a:pt x="2639" y="1865"/>
                  </a:lnTo>
                  <a:cubicBezTo>
                    <a:pt x="3110" y="1394"/>
                    <a:pt x="3648" y="1004"/>
                    <a:pt x="4254" y="694"/>
                  </a:cubicBezTo>
                  <a:cubicBezTo>
                    <a:pt x="4389" y="613"/>
                    <a:pt x="4443" y="439"/>
                    <a:pt x="4375" y="290"/>
                  </a:cubicBezTo>
                  <a:cubicBezTo>
                    <a:pt x="4320" y="189"/>
                    <a:pt x="4220" y="132"/>
                    <a:pt x="4115" y="132"/>
                  </a:cubicBezTo>
                  <a:cubicBezTo>
                    <a:pt x="4067" y="132"/>
                    <a:pt x="4018" y="144"/>
                    <a:pt x="3971" y="169"/>
                  </a:cubicBezTo>
                  <a:cubicBezTo>
                    <a:pt x="3204" y="573"/>
                    <a:pt x="2504" y="1112"/>
                    <a:pt x="1912" y="1758"/>
                  </a:cubicBezTo>
                  <a:cubicBezTo>
                    <a:pt x="1912" y="1771"/>
                    <a:pt x="1898" y="1771"/>
                    <a:pt x="1898" y="1785"/>
                  </a:cubicBezTo>
                  <a:cubicBezTo>
                    <a:pt x="1710" y="1986"/>
                    <a:pt x="1521" y="2215"/>
                    <a:pt x="1360" y="2431"/>
                  </a:cubicBezTo>
                  <a:cubicBezTo>
                    <a:pt x="674" y="3386"/>
                    <a:pt x="202" y="4516"/>
                    <a:pt x="14" y="5674"/>
                  </a:cubicBezTo>
                  <a:cubicBezTo>
                    <a:pt x="1" y="5755"/>
                    <a:pt x="14" y="5849"/>
                    <a:pt x="82" y="5916"/>
                  </a:cubicBezTo>
                  <a:cubicBezTo>
                    <a:pt x="136" y="5984"/>
                    <a:pt x="216" y="6011"/>
                    <a:pt x="297" y="6011"/>
                  </a:cubicBezTo>
                  <a:lnTo>
                    <a:pt x="14793" y="6011"/>
                  </a:lnTo>
                  <a:cubicBezTo>
                    <a:pt x="14873" y="6011"/>
                    <a:pt x="14968" y="5984"/>
                    <a:pt x="15022" y="5916"/>
                  </a:cubicBezTo>
                  <a:cubicBezTo>
                    <a:pt x="15076" y="5849"/>
                    <a:pt x="15103" y="5755"/>
                    <a:pt x="15089" y="5674"/>
                  </a:cubicBezTo>
                  <a:cubicBezTo>
                    <a:pt x="14712" y="3427"/>
                    <a:pt x="13366" y="1474"/>
                    <a:pt x="11415" y="331"/>
                  </a:cubicBezTo>
                  <a:cubicBezTo>
                    <a:pt x="11226" y="223"/>
                    <a:pt x="11038" y="116"/>
                    <a:pt x="10849" y="35"/>
                  </a:cubicBezTo>
                  <a:cubicBezTo>
                    <a:pt x="10806" y="11"/>
                    <a:pt x="10760" y="0"/>
                    <a:pt x="107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3"/>
            <p:cNvSpPr/>
            <p:nvPr/>
          </p:nvSpPr>
          <p:spPr>
            <a:xfrm>
              <a:off x="4144463" y="4556150"/>
              <a:ext cx="14500" cy="14825"/>
            </a:xfrm>
            <a:custGeom>
              <a:avLst/>
              <a:gdLst/>
              <a:ahLst/>
              <a:cxnLst/>
              <a:rect l="l" t="t" r="r" b="b"/>
              <a:pathLst>
                <a:path w="580" h="593" extrusionOk="0">
                  <a:moveTo>
                    <a:pt x="283" y="0"/>
                  </a:moveTo>
                  <a:cubicBezTo>
                    <a:pt x="216" y="0"/>
                    <a:pt x="135" y="27"/>
                    <a:pt x="81" y="81"/>
                  </a:cubicBezTo>
                  <a:cubicBezTo>
                    <a:pt x="27" y="148"/>
                    <a:pt x="0" y="216"/>
                    <a:pt x="0" y="296"/>
                  </a:cubicBezTo>
                  <a:cubicBezTo>
                    <a:pt x="0" y="377"/>
                    <a:pt x="27" y="444"/>
                    <a:pt x="81" y="498"/>
                  </a:cubicBezTo>
                  <a:cubicBezTo>
                    <a:pt x="135" y="551"/>
                    <a:pt x="216" y="592"/>
                    <a:pt x="283" y="592"/>
                  </a:cubicBezTo>
                  <a:cubicBezTo>
                    <a:pt x="364" y="592"/>
                    <a:pt x="445" y="551"/>
                    <a:pt x="499" y="498"/>
                  </a:cubicBezTo>
                  <a:cubicBezTo>
                    <a:pt x="553" y="444"/>
                    <a:pt x="580" y="377"/>
                    <a:pt x="580" y="296"/>
                  </a:cubicBezTo>
                  <a:cubicBezTo>
                    <a:pt x="580" y="216"/>
                    <a:pt x="553" y="148"/>
                    <a:pt x="499" y="81"/>
                  </a:cubicBezTo>
                  <a:cubicBezTo>
                    <a:pt x="445" y="27"/>
                    <a:pt x="364" y="0"/>
                    <a:pt x="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3"/>
            <p:cNvSpPr/>
            <p:nvPr/>
          </p:nvSpPr>
          <p:spPr>
            <a:xfrm>
              <a:off x="4229263" y="4556150"/>
              <a:ext cx="14825" cy="14825"/>
            </a:xfrm>
            <a:custGeom>
              <a:avLst/>
              <a:gdLst/>
              <a:ahLst/>
              <a:cxnLst/>
              <a:rect l="l" t="t" r="r" b="b"/>
              <a:pathLst>
                <a:path w="593" h="593" extrusionOk="0">
                  <a:moveTo>
                    <a:pt x="296" y="0"/>
                  </a:moveTo>
                  <a:cubicBezTo>
                    <a:pt x="215" y="0"/>
                    <a:pt x="135" y="27"/>
                    <a:pt x="81" y="81"/>
                  </a:cubicBezTo>
                  <a:cubicBezTo>
                    <a:pt x="27" y="148"/>
                    <a:pt x="0" y="216"/>
                    <a:pt x="0" y="296"/>
                  </a:cubicBezTo>
                  <a:cubicBezTo>
                    <a:pt x="0" y="377"/>
                    <a:pt x="27" y="444"/>
                    <a:pt x="81" y="498"/>
                  </a:cubicBezTo>
                  <a:cubicBezTo>
                    <a:pt x="135" y="551"/>
                    <a:pt x="215" y="592"/>
                    <a:pt x="296" y="592"/>
                  </a:cubicBezTo>
                  <a:cubicBezTo>
                    <a:pt x="377" y="592"/>
                    <a:pt x="445" y="551"/>
                    <a:pt x="499" y="498"/>
                  </a:cubicBezTo>
                  <a:cubicBezTo>
                    <a:pt x="553" y="444"/>
                    <a:pt x="592" y="377"/>
                    <a:pt x="592" y="296"/>
                  </a:cubicBezTo>
                  <a:cubicBezTo>
                    <a:pt x="592" y="216"/>
                    <a:pt x="553" y="148"/>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63"/>
          <p:cNvGrpSpPr/>
          <p:nvPr/>
        </p:nvGrpSpPr>
        <p:grpSpPr>
          <a:xfrm>
            <a:off x="4738160" y="3912982"/>
            <a:ext cx="338758" cy="338735"/>
            <a:chOff x="4756863" y="4448475"/>
            <a:chExt cx="376900" cy="376875"/>
          </a:xfrm>
        </p:grpSpPr>
        <p:sp>
          <p:nvSpPr>
            <p:cNvPr id="2959" name="Google Shape;2959;p63"/>
            <p:cNvSpPr/>
            <p:nvPr/>
          </p:nvSpPr>
          <p:spPr>
            <a:xfrm>
              <a:off x="4756863" y="4482125"/>
              <a:ext cx="343600" cy="343225"/>
            </a:xfrm>
            <a:custGeom>
              <a:avLst/>
              <a:gdLst/>
              <a:ahLst/>
              <a:cxnLst/>
              <a:rect l="l" t="t" r="r" b="b"/>
              <a:pathLst>
                <a:path w="13744" h="13729" extrusionOk="0">
                  <a:moveTo>
                    <a:pt x="6569" y="592"/>
                  </a:moveTo>
                  <a:lnTo>
                    <a:pt x="6569" y="6151"/>
                  </a:lnTo>
                  <a:lnTo>
                    <a:pt x="2639" y="2220"/>
                  </a:lnTo>
                  <a:cubicBezTo>
                    <a:pt x="3689" y="1265"/>
                    <a:pt x="5062" y="659"/>
                    <a:pt x="6569" y="592"/>
                  </a:cubicBezTo>
                  <a:close/>
                  <a:moveTo>
                    <a:pt x="2222" y="2638"/>
                  </a:moveTo>
                  <a:lnTo>
                    <a:pt x="6664" y="7066"/>
                  </a:lnTo>
                  <a:lnTo>
                    <a:pt x="6664" y="7080"/>
                  </a:lnTo>
                  <a:cubicBezTo>
                    <a:pt x="6718" y="7120"/>
                    <a:pt x="6785" y="7161"/>
                    <a:pt x="6865" y="7161"/>
                  </a:cubicBezTo>
                  <a:lnTo>
                    <a:pt x="13138" y="7161"/>
                  </a:lnTo>
                  <a:cubicBezTo>
                    <a:pt x="12990" y="10485"/>
                    <a:pt x="10230" y="13150"/>
                    <a:pt x="6865" y="13150"/>
                  </a:cubicBezTo>
                  <a:cubicBezTo>
                    <a:pt x="3407" y="13150"/>
                    <a:pt x="580" y="10323"/>
                    <a:pt x="580" y="6864"/>
                  </a:cubicBezTo>
                  <a:cubicBezTo>
                    <a:pt x="580" y="5235"/>
                    <a:pt x="1212" y="3755"/>
                    <a:pt x="2222" y="2638"/>
                  </a:cubicBezTo>
                  <a:close/>
                  <a:moveTo>
                    <a:pt x="6865" y="0"/>
                  </a:moveTo>
                  <a:cubicBezTo>
                    <a:pt x="5035" y="0"/>
                    <a:pt x="3312" y="713"/>
                    <a:pt x="2007" y="2005"/>
                  </a:cubicBezTo>
                  <a:cubicBezTo>
                    <a:pt x="715" y="3297"/>
                    <a:pt x="1" y="5034"/>
                    <a:pt x="1" y="6864"/>
                  </a:cubicBezTo>
                  <a:cubicBezTo>
                    <a:pt x="1" y="8695"/>
                    <a:pt x="715" y="10431"/>
                    <a:pt x="2007" y="11723"/>
                  </a:cubicBezTo>
                  <a:cubicBezTo>
                    <a:pt x="3312" y="13015"/>
                    <a:pt x="5035" y="13729"/>
                    <a:pt x="6865" y="13729"/>
                  </a:cubicBezTo>
                  <a:cubicBezTo>
                    <a:pt x="8710" y="13729"/>
                    <a:pt x="10433" y="13015"/>
                    <a:pt x="11725" y="11723"/>
                  </a:cubicBezTo>
                  <a:cubicBezTo>
                    <a:pt x="13030" y="10431"/>
                    <a:pt x="13744" y="8695"/>
                    <a:pt x="13744" y="6864"/>
                  </a:cubicBezTo>
                  <a:cubicBezTo>
                    <a:pt x="13744" y="6703"/>
                    <a:pt x="13609" y="6568"/>
                    <a:pt x="13448" y="6568"/>
                  </a:cubicBezTo>
                  <a:lnTo>
                    <a:pt x="7161" y="6568"/>
                  </a:lnTo>
                  <a:lnTo>
                    <a:pt x="7161" y="282"/>
                  </a:lnTo>
                  <a:cubicBezTo>
                    <a:pt x="7161" y="121"/>
                    <a:pt x="7027" y="0"/>
                    <a:pt x="6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3"/>
            <p:cNvSpPr/>
            <p:nvPr/>
          </p:nvSpPr>
          <p:spPr>
            <a:xfrm>
              <a:off x="5004538" y="4505000"/>
              <a:ext cx="48475" cy="89525"/>
            </a:xfrm>
            <a:custGeom>
              <a:avLst/>
              <a:gdLst/>
              <a:ahLst/>
              <a:cxnLst/>
              <a:rect l="l" t="t" r="r" b="b"/>
              <a:pathLst>
                <a:path w="1939" h="3581" extrusionOk="0">
                  <a:moveTo>
                    <a:pt x="969" y="0"/>
                  </a:moveTo>
                  <a:cubicBezTo>
                    <a:pt x="808" y="0"/>
                    <a:pt x="673" y="135"/>
                    <a:pt x="673" y="296"/>
                  </a:cubicBezTo>
                  <a:lnTo>
                    <a:pt x="673" y="323"/>
                  </a:lnTo>
                  <a:cubicBezTo>
                    <a:pt x="283" y="444"/>
                    <a:pt x="0" y="781"/>
                    <a:pt x="0" y="1185"/>
                  </a:cubicBezTo>
                  <a:cubicBezTo>
                    <a:pt x="0" y="1682"/>
                    <a:pt x="445" y="2100"/>
                    <a:pt x="969" y="2100"/>
                  </a:cubicBezTo>
                  <a:cubicBezTo>
                    <a:pt x="1185" y="2100"/>
                    <a:pt x="1360" y="2235"/>
                    <a:pt x="1360" y="2409"/>
                  </a:cubicBezTo>
                  <a:cubicBezTo>
                    <a:pt x="1360" y="2585"/>
                    <a:pt x="1185" y="2732"/>
                    <a:pt x="969" y="2732"/>
                  </a:cubicBezTo>
                  <a:cubicBezTo>
                    <a:pt x="768" y="2732"/>
                    <a:pt x="592" y="2585"/>
                    <a:pt x="592" y="2409"/>
                  </a:cubicBezTo>
                  <a:cubicBezTo>
                    <a:pt x="592" y="2248"/>
                    <a:pt x="458" y="2113"/>
                    <a:pt x="296" y="2113"/>
                  </a:cubicBezTo>
                  <a:cubicBezTo>
                    <a:pt x="135" y="2113"/>
                    <a:pt x="0" y="2248"/>
                    <a:pt x="0" y="2409"/>
                  </a:cubicBezTo>
                  <a:cubicBezTo>
                    <a:pt x="0" y="2813"/>
                    <a:pt x="283" y="3163"/>
                    <a:pt x="673" y="3284"/>
                  </a:cubicBezTo>
                  <a:cubicBezTo>
                    <a:pt x="673" y="3446"/>
                    <a:pt x="808" y="3581"/>
                    <a:pt x="969" y="3581"/>
                  </a:cubicBezTo>
                  <a:cubicBezTo>
                    <a:pt x="1131" y="3581"/>
                    <a:pt x="1265" y="3446"/>
                    <a:pt x="1265" y="3284"/>
                  </a:cubicBezTo>
                  <a:cubicBezTo>
                    <a:pt x="1656" y="3163"/>
                    <a:pt x="1938" y="2813"/>
                    <a:pt x="1938" y="2409"/>
                  </a:cubicBezTo>
                  <a:cubicBezTo>
                    <a:pt x="1938" y="1912"/>
                    <a:pt x="1508" y="1508"/>
                    <a:pt x="969" y="1508"/>
                  </a:cubicBezTo>
                  <a:cubicBezTo>
                    <a:pt x="768" y="1508"/>
                    <a:pt x="592" y="1359"/>
                    <a:pt x="592" y="1185"/>
                  </a:cubicBezTo>
                  <a:cubicBezTo>
                    <a:pt x="592" y="1009"/>
                    <a:pt x="768" y="875"/>
                    <a:pt x="969" y="875"/>
                  </a:cubicBezTo>
                  <a:cubicBezTo>
                    <a:pt x="1185" y="875"/>
                    <a:pt x="1360" y="1009"/>
                    <a:pt x="1360" y="1185"/>
                  </a:cubicBezTo>
                  <a:cubicBezTo>
                    <a:pt x="1360" y="1346"/>
                    <a:pt x="1481" y="1481"/>
                    <a:pt x="1656" y="1481"/>
                  </a:cubicBezTo>
                  <a:cubicBezTo>
                    <a:pt x="1818" y="1481"/>
                    <a:pt x="1938" y="1346"/>
                    <a:pt x="1938" y="1185"/>
                  </a:cubicBezTo>
                  <a:cubicBezTo>
                    <a:pt x="1938" y="781"/>
                    <a:pt x="1656" y="444"/>
                    <a:pt x="1265" y="323"/>
                  </a:cubicBezTo>
                  <a:lnTo>
                    <a:pt x="1265" y="296"/>
                  </a:lnTo>
                  <a:cubicBezTo>
                    <a:pt x="1265" y="135"/>
                    <a:pt x="1131" y="0"/>
                    <a:pt x="9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3"/>
            <p:cNvSpPr/>
            <p:nvPr/>
          </p:nvSpPr>
          <p:spPr>
            <a:xfrm>
              <a:off x="4954738" y="4448475"/>
              <a:ext cx="179025" cy="179025"/>
            </a:xfrm>
            <a:custGeom>
              <a:avLst/>
              <a:gdLst/>
              <a:ahLst/>
              <a:cxnLst/>
              <a:rect l="l" t="t" r="r" b="b"/>
              <a:pathLst>
                <a:path w="7161" h="7161" extrusionOk="0">
                  <a:moveTo>
                    <a:pt x="296" y="0"/>
                  </a:moveTo>
                  <a:cubicBezTo>
                    <a:pt x="135" y="0"/>
                    <a:pt x="0" y="135"/>
                    <a:pt x="0" y="296"/>
                  </a:cubicBezTo>
                  <a:lnTo>
                    <a:pt x="0" y="6864"/>
                  </a:lnTo>
                  <a:cubicBezTo>
                    <a:pt x="0" y="7026"/>
                    <a:pt x="135" y="7161"/>
                    <a:pt x="296" y="7161"/>
                  </a:cubicBezTo>
                  <a:lnTo>
                    <a:pt x="2208" y="7161"/>
                  </a:lnTo>
                  <a:cubicBezTo>
                    <a:pt x="2369" y="7161"/>
                    <a:pt x="2504" y="7026"/>
                    <a:pt x="2504" y="6864"/>
                  </a:cubicBezTo>
                  <a:cubicBezTo>
                    <a:pt x="2504" y="6703"/>
                    <a:pt x="2369" y="6581"/>
                    <a:pt x="2208" y="6581"/>
                  </a:cubicBezTo>
                  <a:lnTo>
                    <a:pt x="592" y="6581"/>
                  </a:lnTo>
                  <a:lnTo>
                    <a:pt x="592" y="592"/>
                  </a:lnTo>
                  <a:cubicBezTo>
                    <a:pt x="3823" y="740"/>
                    <a:pt x="6421" y="3351"/>
                    <a:pt x="6569" y="6581"/>
                  </a:cubicBezTo>
                  <a:lnTo>
                    <a:pt x="4940" y="6581"/>
                  </a:lnTo>
                  <a:cubicBezTo>
                    <a:pt x="4779" y="6581"/>
                    <a:pt x="4644" y="6703"/>
                    <a:pt x="4644" y="6864"/>
                  </a:cubicBezTo>
                  <a:cubicBezTo>
                    <a:pt x="4644" y="7026"/>
                    <a:pt x="4779" y="7161"/>
                    <a:pt x="4940" y="7161"/>
                  </a:cubicBezTo>
                  <a:lnTo>
                    <a:pt x="6865" y="7161"/>
                  </a:lnTo>
                  <a:cubicBezTo>
                    <a:pt x="7026" y="7161"/>
                    <a:pt x="7161" y="7026"/>
                    <a:pt x="7161" y="6864"/>
                  </a:cubicBezTo>
                  <a:cubicBezTo>
                    <a:pt x="7161" y="5034"/>
                    <a:pt x="6448" y="3311"/>
                    <a:pt x="5156" y="2005"/>
                  </a:cubicBezTo>
                  <a:cubicBezTo>
                    <a:pt x="3850" y="713"/>
                    <a:pt x="212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3"/>
            <p:cNvSpPr/>
            <p:nvPr/>
          </p:nvSpPr>
          <p:spPr>
            <a:xfrm>
              <a:off x="5036838" y="4613000"/>
              <a:ext cx="14825" cy="14500"/>
            </a:xfrm>
            <a:custGeom>
              <a:avLst/>
              <a:gdLst/>
              <a:ahLst/>
              <a:cxnLst/>
              <a:rect l="l" t="t" r="r" b="b"/>
              <a:pathLst>
                <a:path w="593" h="580" extrusionOk="0">
                  <a:moveTo>
                    <a:pt x="296" y="0"/>
                  </a:moveTo>
                  <a:cubicBezTo>
                    <a:pt x="216" y="0"/>
                    <a:pt x="149" y="27"/>
                    <a:pt x="95" y="81"/>
                  </a:cubicBezTo>
                  <a:cubicBezTo>
                    <a:pt x="41" y="135"/>
                    <a:pt x="0" y="216"/>
                    <a:pt x="0" y="283"/>
                  </a:cubicBezTo>
                  <a:cubicBezTo>
                    <a:pt x="0" y="364"/>
                    <a:pt x="41" y="445"/>
                    <a:pt x="95" y="499"/>
                  </a:cubicBezTo>
                  <a:cubicBezTo>
                    <a:pt x="149" y="553"/>
                    <a:pt x="216" y="580"/>
                    <a:pt x="296" y="580"/>
                  </a:cubicBezTo>
                  <a:cubicBezTo>
                    <a:pt x="377" y="580"/>
                    <a:pt x="445" y="553"/>
                    <a:pt x="512" y="499"/>
                  </a:cubicBezTo>
                  <a:cubicBezTo>
                    <a:pt x="566" y="445"/>
                    <a:pt x="593" y="364"/>
                    <a:pt x="593" y="283"/>
                  </a:cubicBezTo>
                  <a:cubicBezTo>
                    <a:pt x="593" y="216"/>
                    <a:pt x="566" y="135"/>
                    <a:pt x="512"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3"/>
            <p:cNvSpPr/>
            <p:nvPr/>
          </p:nvSpPr>
          <p:spPr>
            <a:xfrm>
              <a:off x="4945988" y="4716025"/>
              <a:ext cx="94225" cy="67250"/>
            </a:xfrm>
            <a:custGeom>
              <a:avLst/>
              <a:gdLst/>
              <a:ahLst/>
              <a:cxnLst/>
              <a:rect l="l" t="t" r="r" b="b"/>
              <a:pathLst>
                <a:path w="3769" h="2690" extrusionOk="0">
                  <a:moveTo>
                    <a:pt x="3434" y="1"/>
                  </a:moveTo>
                  <a:cubicBezTo>
                    <a:pt x="3341" y="1"/>
                    <a:pt x="3250" y="48"/>
                    <a:pt x="3191" y="133"/>
                  </a:cubicBezTo>
                  <a:cubicBezTo>
                    <a:pt x="2504" y="1155"/>
                    <a:pt x="1454" y="1855"/>
                    <a:pt x="257" y="2098"/>
                  </a:cubicBezTo>
                  <a:cubicBezTo>
                    <a:pt x="108" y="2139"/>
                    <a:pt x="0" y="2286"/>
                    <a:pt x="27" y="2448"/>
                  </a:cubicBezTo>
                  <a:cubicBezTo>
                    <a:pt x="68" y="2582"/>
                    <a:pt x="189" y="2690"/>
                    <a:pt x="323" y="2690"/>
                  </a:cubicBezTo>
                  <a:cubicBezTo>
                    <a:pt x="337" y="2690"/>
                    <a:pt x="364" y="2677"/>
                    <a:pt x="377" y="2677"/>
                  </a:cubicBezTo>
                  <a:cubicBezTo>
                    <a:pt x="1737" y="2394"/>
                    <a:pt x="2908" y="1613"/>
                    <a:pt x="3675" y="470"/>
                  </a:cubicBezTo>
                  <a:cubicBezTo>
                    <a:pt x="3769" y="335"/>
                    <a:pt x="3729" y="147"/>
                    <a:pt x="3595" y="52"/>
                  </a:cubicBezTo>
                  <a:cubicBezTo>
                    <a:pt x="3545" y="17"/>
                    <a:pt x="3489" y="1"/>
                    <a:pt x="3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4921088" y="4771150"/>
              <a:ext cx="15500" cy="14500"/>
            </a:xfrm>
            <a:custGeom>
              <a:avLst/>
              <a:gdLst/>
              <a:ahLst/>
              <a:cxnLst/>
              <a:rect l="l" t="t" r="r" b="b"/>
              <a:pathLst>
                <a:path w="620" h="580" extrusionOk="0">
                  <a:moveTo>
                    <a:pt x="296" y="0"/>
                  </a:moveTo>
                  <a:cubicBezTo>
                    <a:pt x="135" y="0"/>
                    <a:pt x="0" y="122"/>
                    <a:pt x="0" y="284"/>
                  </a:cubicBezTo>
                  <a:cubicBezTo>
                    <a:pt x="0" y="458"/>
                    <a:pt x="135" y="580"/>
                    <a:pt x="296" y="580"/>
                  </a:cubicBezTo>
                  <a:lnTo>
                    <a:pt x="323" y="580"/>
                  </a:lnTo>
                  <a:cubicBezTo>
                    <a:pt x="485" y="580"/>
                    <a:pt x="619" y="445"/>
                    <a:pt x="619" y="284"/>
                  </a:cubicBezTo>
                  <a:cubicBezTo>
                    <a:pt x="619" y="122"/>
                    <a:pt x="485"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63"/>
          <p:cNvGrpSpPr/>
          <p:nvPr/>
        </p:nvGrpSpPr>
        <p:grpSpPr>
          <a:xfrm>
            <a:off x="5412597" y="3912825"/>
            <a:ext cx="339679" cy="338893"/>
            <a:chOff x="5507238" y="4448300"/>
            <a:chExt cx="377925" cy="377050"/>
          </a:xfrm>
        </p:grpSpPr>
        <p:sp>
          <p:nvSpPr>
            <p:cNvPr id="2966" name="Google Shape;2966;p63"/>
            <p:cNvSpPr/>
            <p:nvPr/>
          </p:nvSpPr>
          <p:spPr>
            <a:xfrm>
              <a:off x="5653288" y="4478075"/>
              <a:ext cx="46800" cy="85825"/>
            </a:xfrm>
            <a:custGeom>
              <a:avLst/>
              <a:gdLst/>
              <a:ahLst/>
              <a:cxnLst/>
              <a:rect l="l" t="t" r="r" b="b"/>
              <a:pathLst>
                <a:path w="1872" h="3433" extrusionOk="0">
                  <a:moveTo>
                    <a:pt x="930" y="1"/>
                  </a:moveTo>
                  <a:cubicBezTo>
                    <a:pt x="768" y="1"/>
                    <a:pt x="634" y="135"/>
                    <a:pt x="634" y="297"/>
                  </a:cubicBezTo>
                  <a:lnTo>
                    <a:pt x="634" y="310"/>
                  </a:lnTo>
                  <a:cubicBezTo>
                    <a:pt x="270" y="431"/>
                    <a:pt x="0" y="754"/>
                    <a:pt x="0" y="1144"/>
                  </a:cubicBezTo>
                  <a:cubicBezTo>
                    <a:pt x="0" y="1629"/>
                    <a:pt x="418" y="2019"/>
                    <a:pt x="930" y="2019"/>
                  </a:cubicBezTo>
                  <a:cubicBezTo>
                    <a:pt x="1131" y="2019"/>
                    <a:pt x="1280" y="2154"/>
                    <a:pt x="1280" y="2316"/>
                  </a:cubicBezTo>
                  <a:cubicBezTo>
                    <a:pt x="1280" y="2477"/>
                    <a:pt x="1131" y="2598"/>
                    <a:pt x="930" y="2598"/>
                  </a:cubicBezTo>
                  <a:cubicBezTo>
                    <a:pt x="741" y="2598"/>
                    <a:pt x="580" y="2477"/>
                    <a:pt x="580" y="2316"/>
                  </a:cubicBezTo>
                  <a:cubicBezTo>
                    <a:pt x="580" y="2154"/>
                    <a:pt x="445" y="2019"/>
                    <a:pt x="284" y="2019"/>
                  </a:cubicBezTo>
                  <a:cubicBezTo>
                    <a:pt x="122" y="2019"/>
                    <a:pt x="0" y="2154"/>
                    <a:pt x="0" y="2316"/>
                  </a:cubicBezTo>
                  <a:cubicBezTo>
                    <a:pt x="0" y="2705"/>
                    <a:pt x="270" y="3028"/>
                    <a:pt x="634" y="3150"/>
                  </a:cubicBezTo>
                  <a:cubicBezTo>
                    <a:pt x="647" y="3312"/>
                    <a:pt x="768" y="3432"/>
                    <a:pt x="930" y="3432"/>
                  </a:cubicBezTo>
                  <a:cubicBezTo>
                    <a:pt x="1091" y="3432"/>
                    <a:pt x="1226" y="3312"/>
                    <a:pt x="1226" y="3150"/>
                  </a:cubicBezTo>
                  <a:cubicBezTo>
                    <a:pt x="1603" y="3028"/>
                    <a:pt x="1872" y="2705"/>
                    <a:pt x="1872" y="2316"/>
                  </a:cubicBezTo>
                  <a:cubicBezTo>
                    <a:pt x="1872" y="1831"/>
                    <a:pt x="1454" y="1427"/>
                    <a:pt x="930" y="1427"/>
                  </a:cubicBezTo>
                  <a:cubicBezTo>
                    <a:pt x="741" y="1427"/>
                    <a:pt x="580" y="1306"/>
                    <a:pt x="580" y="1144"/>
                  </a:cubicBezTo>
                  <a:cubicBezTo>
                    <a:pt x="580" y="983"/>
                    <a:pt x="741" y="848"/>
                    <a:pt x="930" y="848"/>
                  </a:cubicBezTo>
                  <a:cubicBezTo>
                    <a:pt x="1131" y="848"/>
                    <a:pt x="1280" y="983"/>
                    <a:pt x="1280" y="1144"/>
                  </a:cubicBezTo>
                  <a:cubicBezTo>
                    <a:pt x="1280" y="1306"/>
                    <a:pt x="1414" y="1440"/>
                    <a:pt x="1576" y="1440"/>
                  </a:cubicBezTo>
                  <a:cubicBezTo>
                    <a:pt x="1737" y="1440"/>
                    <a:pt x="1872" y="1306"/>
                    <a:pt x="1872" y="1144"/>
                  </a:cubicBezTo>
                  <a:cubicBezTo>
                    <a:pt x="1872" y="754"/>
                    <a:pt x="1603" y="431"/>
                    <a:pt x="1226" y="310"/>
                  </a:cubicBezTo>
                  <a:lnTo>
                    <a:pt x="1226" y="297"/>
                  </a:lnTo>
                  <a:cubicBezTo>
                    <a:pt x="1226" y="135"/>
                    <a:pt x="1091" y="1"/>
                    <a:pt x="9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3"/>
            <p:cNvSpPr/>
            <p:nvPr/>
          </p:nvSpPr>
          <p:spPr>
            <a:xfrm>
              <a:off x="5696363" y="4745925"/>
              <a:ext cx="14825" cy="14825"/>
            </a:xfrm>
            <a:custGeom>
              <a:avLst/>
              <a:gdLst/>
              <a:ahLst/>
              <a:cxnLst/>
              <a:rect l="l" t="t" r="r" b="b"/>
              <a:pathLst>
                <a:path w="593" h="593" extrusionOk="0">
                  <a:moveTo>
                    <a:pt x="296" y="0"/>
                  </a:moveTo>
                  <a:cubicBezTo>
                    <a:pt x="216" y="0"/>
                    <a:pt x="149" y="27"/>
                    <a:pt x="95" y="81"/>
                  </a:cubicBezTo>
                  <a:cubicBezTo>
                    <a:pt x="41" y="135"/>
                    <a:pt x="0" y="216"/>
                    <a:pt x="0" y="296"/>
                  </a:cubicBezTo>
                  <a:cubicBezTo>
                    <a:pt x="0" y="377"/>
                    <a:pt x="41" y="444"/>
                    <a:pt x="95" y="498"/>
                  </a:cubicBezTo>
                  <a:cubicBezTo>
                    <a:pt x="149" y="552"/>
                    <a:pt x="216" y="593"/>
                    <a:pt x="296" y="593"/>
                  </a:cubicBezTo>
                  <a:cubicBezTo>
                    <a:pt x="377" y="593"/>
                    <a:pt x="458" y="552"/>
                    <a:pt x="512" y="498"/>
                  </a:cubicBezTo>
                  <a:cubicBezTo>
                    <a:pt x="566" y="444"/>
                    <a:pt x="593" y="377"/>
                    <a:pt x="593" y="296"/>
                  </a:cubicBezTo>
                  <a:cubicBezTo>
                    <a:pt x="593" y="216"/>
                    <a:pt x="566" y="135"/>
                    <a:pt x="512" y="81"/>
                  </a:cubicBezTo>
                  <a:cubicBezTo>
                    <a:pt x="458"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3"/>
            <p:cNvSpPr/>
            <p:nvPr/>
          </p:nvSpPr>
          <p:spPr>
            <a:xfrm>
              <a:off x="5725963" y="4653050"/>
              <a:ext cx="14825" cy="14825"/>
            </a:xfrm>
            <a:custGeom>
              <a:avLst/>
              <a:gdLst/>
              <a:ahLst/>
              <a:cxnLst/>
              <a:rect l="l" t="t" r="r" b="b"/>
              <a:pathLst>
                <a:path w="593" h="593" extrusionOk="0">
                  <a:moveTo>
                    <a:pt x="297" y="1"/>
                  </a:moveTo>
                  <a:cubicBezTo>
                    <a:pt x="216" y="1"/>
                    <a:pt x="135" y="40"/>
                    <a:pt x="82" y="94"/>
                  </a:cubicBezTo>
                  <a:cubicBezTo>
                    <a:pt x="28" y="148"/>
                    <a:pt x="1" y="216"/>
                    <a:pt x="1" y="297"/>
                  </a:cubicBezTo>
                  <a:cubicBezTo>
                    <a:pt x="1" y="377"/>
                    <a:pt x="28" y="458"/>
                    <a:pt x="82" y="512"/>
                  </a:cubicBezTo>
                  <a:cubicBezTo>
                    <a:pt x="135" y="566"/>
                    <a:pt x="216" y="593"/>
                    <a:pt x="297" y="593"/>
                  </a:cubicBezTo>
                  <a:cubicBezTo>
                    <a:pt x="365" y="593"/>
                    <a:pt x="445" y="566"/>
                    <a:pt x="499" y="512"/>
                  </a:cubicBezTo>
                  <a:cubicBezTo>
                    <a:pt x="553" y="458"/>
                    <a:pt x="593" y="377"/>
                    <a:pt x="593" y="297"/>
                  </a:cubicBezTo>
                  <a:cubicBezTo>
                    <a:pt x="593" y="216"/>
                    <a:pt x="553" y="148"/>
                    <a:pt x="499" y="94"/>
                  </a:cubicBezTo>
                  <a:cubicBezTo>
                    <a:pt x="445" y="40"/>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3"/>
            <p:cNvSpPr/>
            <p:nvPr/>
          </p:nvSpPr>
          <p:spPr>
            <a:xfrm>
              <a:off x="5507238" y="4448300"/>
              <a:ext cx="377925" cy="377050"/>
            </a:xfrm>
            <a:custGeom>
              <a:avLst/>
              <a:gdLst/>
              <a:ahLst/>
              <a:cxnLst/>
              <a:rect l="l" t="t" r="r" b="b"/>
              <a:pathLst>
                <a:path w="15117" h="15082" extrusionOk="0">
                  <a:moveTo>
                    <a:pt x="6772" y="666"/>
                  </a:moveTo>
                  <a:lnTo>
                    <a:pt x="12357" y="4919"/>
                  </a:lnTo>
                  <a:lnTo>
                    <a:pt x="1199" y="4919"/>
                  </a:lnTo>
                  <a:lnTo>
                    <a:pt x="6772" y="666"/>
                  </a:lnTo>
                  <a:close/>
                  <a:moveTo>
                    <a:pt x="12142" y="5512"/>
                  </a:moveTo>
                  <a:lnTo>
                    <a:pt x="12142" y="6400"/>
                  </a:lnTo>
                  <a:lnTo>
                    <a:pt x="11994" y="6400"/>
                  </a:lnTo>
                  <a:cubicBezTo>
                    <a:pt x="11833" y="6400"/>
                    <a:pt x="11684" y="6414"/>
                    <a:pt x="11549" y="6441"/>
                  </a:cubicBezTo>
                  <a:lnTo>
                    <a:pt x="11549" y="5512"/>
                  </a:lnTo>
                  <a:close/>
                  <a:moveTo>
                    <a:pt x="11994" y="8029"/>
                  </a:moveTo>
                  <a:cubicBezTo>
                    <a:pt x="12398" y="8029"/>
                    <a:pt x="12734" y="8352"/>
                    <a:pt x="12734" y="8769"/>
                  </a:cubicBezTo>
                  <a:lnTo>
                    <a:pt x="12734" y="9576"/>
                  </a:lnTo>
                  <a:lnTo>
                    <a:pt x="11253" y="9576"/>
                  </a:lnTo>
                  <a:lnTo>
                    <a:pt x="11253" y="8769"/>
                  </a:lnTo>
                  <a:cubicBezTo>
                    <a:pt x="11253" y="8352"/>
                    <a:pt x="11576" y="8029"/>
                    <a:pt x="11994" y="8029"/>
                  </a:cubicBezTo>
                  <a:close/>
                  <a:moveTo>
                    <a:pt x="11994" y="6992"/>
                  </a:moveTo>
                  <a:cubicBezTo>
                    <a:pt x="12963" y="6992"/>
                    <a:pt x="13757" y="7787"/>
                    <a:pt x="13757" y="8769"/>
                  </a:cubicBezTo>
                  <a:lnTo>
                    <a:pt x="13757" y="9576"/>
                  </a:lnTo>
                  <a:lnTo>
                    <a:pt x="13313" y="9576"/>
                  </a:lnTo>
                  <a:lnTo>
                    <a:pt x="13313" y="8769"/>
                  </a:lnTo>
                  <a:cubicBezTo>
                    <a:pt x="13313" y="8029"/>
                    <a:pt x="12721" y="7437"/>
                    <a:pt x="11994" y="7437"/>
                  </a:cubicBezTo>
                  <a:cubicBezTo>
                    <a:pt x="11253" y="7437"/>
                    <a:pt x="10661" y="8029"/>
                    <a:pt x="10661" y="8769"/>
                  </a:cubicBezTo>
                  <a:lnTo>
                    <a:pt x="10661" y="9576"/>
                  </a:lnTo>
                  <a:lnTo>
                    <a:pt x="10217" y="9576"/>
                  </a:lnTo>
                  <a:lnTo>
                    <a:pt x="10217" y="8769"/>
                  </a:lnTo>
                  <a:cubicBezTo>
                    <a:pt x="10217" y="7787"/>
                    <a:pt x="11011" y="6992"/>
                    <a:pt x="11994" y="6992"/>
                  </a:cubicBezTo>
                  <a:close/>
                  <a:moveTo>
                    <a:pt x="2007" y="5512"/>
                  </a:moveTo>
                  <a:lnTo>
                    <a:pt x="2007" y="10492"/>
                  </a:lnTo>
                  <a:lnTo>
                    <a:pt x="1415" y="10492"/>
                  </a:lnTo>
                  <a:lnTo>
                    <a:pt x="1415" y="5512"/>
                  </a:lnTo>
                  <a:close/>
                  <a:moveTo>
                    <a:pt x="4214" y="5512"/>
                  </a:moveTo>
                  <a:lnTo>
                    <a:pt x="4214" y="10492"/>
                  </a:lnTo>
                  <a:lnTo>
                    <a:pt x="2585" y="10492"/>
                  </a:lnTo>
                  <a:lnTo>
                    <a:pt x="2585" y="5512"/>
                  </a:lnTo>
                  <a:close/>
                  <a:moveTo>
                    <a:pt x="5385" y="5512"/>
                  </a:moveTo>
                  <a:lnTo>
                    <a:pt x="5385" y="10492"/>
                  </a:lnTo>
                  <a:lnTo>
                    <a:pt x="4807" y="10492"/>
                  </a:lnTo>
                  <a:lnTo>
                    <a:pt x="4807" y="5512"/>
                  </a:lnTo>
                  <a:close/>
                  <a:moveTo>
                    <a:pt x="7565" y="5512"/>
                  </a:moveTo>
                  <a:lnTo>
                    <a:pt x="7565" y="10492"/>
                  </a:lnTo>
                  <a:lnTo>
                    <a:pt x="5977" y="10492"/>
                  </a:lnTo>
                  <a:lnTo>
                    <a:pt x="5977" y="5512"/>
                  </a:lnTo>
                  <a:close/>
                  <a:moveTo>
                    <a:pt x="10957" y="5512"/>
                  </a:moveTo>
                  <a:lnTo>
                    <a:pt x="10957" y="6642"/>
                  </a:lnTo>
                  <a:cubicBezTo>
                    <a:pt x="10177" y="7019"/>
                    <a:pt x="9625" y="7827"/>
                    <a:pt x="9625" y="8769"/>
                  </a:cubicBezTo>
                  <a:lnTo>
                    <a:pt x="9625" y="9576"/>
                  </a:lnTo>
                  <a:cubicBezTo>
                    <a:pt x="9194" y="9644"/>
                    <a:pt x="8871" y="10007"/>
                    <a:pt x="8871" y="10452"/>
                  </a:cubicBezTo>
                  <a:lnTo>
                    <a:pt x="8871" y="10492"/>
                  </a:lnTo>
                  <a:lnTo>
                    <a:pt x="8158" y="10492"/>
                  </a:lnTo>
                  <a:lnTo>
                    <a:pt x="8158" y="5512"/>
                  </a:lnTo>
                  <a:lnTo>
                    <a:pt x="8750" y="5512"/>
                  </a:lnTo>
                  <a:lnTo>
                    <a:pt x="8750" y="7396"/>
                  </a:lnTo>
                  <a:cubicBezTo>
                    <a:pt x="8750" y="7557"/>
                    <a:pt x="8884" y="7692"/>
                    <a:pt x="9046" y="7692"/>
                  </a:cubicBezTo>
                  <a:cubicBezTo>
                    <a:pt x="9207" y="7692"/>
                    <a:pt x="9342" y="7557"/>
                    <a:pt x="9342" y="7396"/>
                  </a:cubicBezTo>
                  <a:lnTo>
                    <a:pt x="9342" y="5512"/>
                  </a:lnTo>
                  <a:close/>
                  <a:moveTo>
                    <a:pt x="8871" y="11084"/>
                  </a:moveTo>
                  <a:lnTo>
                    <a:pt x="8871" y="13318"/>
                  </a:lnTo>
                  <a:lnTo>
                    <a:pt x="620" y="13318"/>
                  </a:lnTo>
                  <a:lnTo>
                    <a:pt x="620" y="12498"/>
                  </a:lnTo>
                  <a:lnTo>
                    <a:pt x="6314" y="12498"/>
                  </a:lnTo>
                  <a:cubicBezTo>
                    <a:pt x="6476" y="12498"/>
                    <a:pt x="6610" y="12363"/>
                    <a:pt x="6610" y="12201"/>
                  </a:cubicBezTo>
                  <a:cubicBezTo>
                    <a:pt x="6610" y="12040"/>
                    <a:pt x="6476" y="11905"/>
                    <a:pt x="6314" y="11905"/>
                  </a:cubicBezTo>
                  <a:lnTo>
                    <a:pt x="1173" y="11905"/>
                  </a:lnTo>
                  <a:lnTo>
                    <a:pt x="1173" y="11084"/>
                  </a:lnTo>
                  <a:close/>
                  <a:moveTo>
                    <a:pt x="14228" y="10156"/>
                  </a:moveTo>
                  <a:cubicBezTo>
                    <a:pt x="14390" y="10156"/>
                    <a:pt x="14525" y="10290"/>
                    <a:pt x="14525" y="10452"/>
                  </a:cubicBezTo>
                  <a:lnTo>
                    <a:pt x="14525" y="14206"/>
                  </a:lnTo>
                  <a:cubicBezTo>
                    <a:pt x="14525" y="14368"/>
                    <a:pt x="14390" y="14503"/>
                    <a:pt x="14228" y="14503"/>
                  </a:cubicBezTo>
                  <a:lnTo>
                    <a:pt x="9760" y="14503"/>
                  </a:lnTo>
                  <a:cubicBezTo>
                    <a:pt x="9584" y="14503"/>
                    <a:pt x="9464" y="14368"/>
                    <a:pt x="9464" y="14206"/>
                  </a:cubicBezTo>
                  <a:lnTo>
                    <a:pt x="9464" y="10452"/>
                  </a:lnTo>
                  <a:cubicBezTo>
                    <a:pt x="9464" y="10290"/>
                    <a:pt x="9584" y="10156"/>
                    <a:pt x="9760" y="10156"/>
                  </a:cubicBezTo>
                  <a:close/>
                  <a:moveTo>
                    <a:pt x="6776" y="0"/>
                  </a:moveTo>
                  <a:cubicBezTo>
                    <a:pt x="6714" y="0"/>
                    <a:pt x="6650" y="21"/>
                    <a:pt x="6596" y="61"/>
                  </a:cubicBezTo>
                  <a:lnTo>
                    <a:pt x="150" y="4987"/>
                  </a:lnTo>
                  <a:cubicBezTo>
                    <a:pt x="42" y="5068"/>
                    <a:pt x="1" y="5189"/>
                    <a:pt x="42" y="5310"/>
                  </a:cubicBezTo>
                  <a:cubicBezTo>
                    <a:pt x="82" y="5431"/>
                    <a:pt x="203" y="5512"/>
                    <a:pt x="324" y="5512"/>
                  </a:cubicBezTo>
                  <a:lnTo>
                    <a:pt x="823" y="5512"/>
                  </a:lnTo>
                  <a:lnTo>
                    <a:pt x="823" y="10492"/>
                  </a:lnTo>
                  <a:cubicBezTo>
                    <a:pt x="688" y="10519"/>
                    <a:pt x="593" y="10640"/>
                    <a:pt x="593" y="10788"/>
                  </a:cubicBezTo>
                  <a:lnTo>
                    <a:pt x="593" y="11905"/>
                  </a:lnTo>
                  <a:lnTo>
                    <a:pt x="324" y="11905"/>
                  </a:lnTo>
                  <a:cubicBezTo>
                    <a:pt x="163" y="11905"/>
                    <a:pt x="28" y="12040"/>
                    <a:pt x="28" y="12201"/>
                  </a:cubicBezTo>
                  <a:lnTo>
                    <a:pt x="28" y="13614"/>
                  </a:lnTo>
                  <a:cubicBezTo>
                    <a:pt x="28" y="13776"/>
                    <a:pt x="163" y="13910"/>
                    <a:pt x="324" y="13910"/>
                  </a:cubicBezTo>
                  <a:lnTo>
                    <a:pt x="8871" y="13910"/>
                  </a:lnTo>
                  <a:lnTo>
                    <a:pt x="8871" y="14206"/>
                  </a:lnTo>
                  <a:cubicBezTo>
                    <a:pt x="8871" y="14691"/>
                    <a:pt x="9261" y="15082"/>
                    <a:pt x="9760" y="15082"/>
                  </a:cubicBezTo>
                  <a:lnTo>
                    <a:pt x="14228" y="15082"/>
                  </a:lnTo>
                  <a:cubicBezTo>
                    <a:pt x="14713" y="15082"/>
                    <a:pt x="15117" y="14691"/>
                    <a:pt x="15117" y="14206"/>
                  </a:cubicBezTo>
                  <a:lnTo>
                    <a:pt x="15117" y="10452"/>
                  </a:lnTo>
                  <a:cubicBezTo>
                    <a:pt x="15117" y="10007"/>
                    <a:pt x="14780" y="9644"/>
                    <a:pt x="14349" y="9576"/>
                  </a:cubicBezTo>
                  <a:lnTo>
                    <a:pt x="14349" y="8769"/>
                  </a:lnTo>
                  <a:cubicBezTo>
                    <a:pt x="14349" y="7719"/>
                    <a:pt x="13663" y="6831"/>
                    <a:pt x="12721" y="6522"/>
                  </a:cubicBezTo>
                  <a:lnTo>
                    <a:pt x="12721" y="5512"/>
                  </a:lnTo>
                  <a:lnTo>
                    <a:pt x="13218" y="5512"/>
                  </a:lnTo>
                  <a:cubicBezTo>
                    <a:pt x="13353" y="5512"/>
                    <a:pt x="13461" y="5431"/>
                    <a:pt x="13502" y="5310"/>
                  </a:cubicBezTo>
                  <a:cubicBezTo>
                    <a:pt x="13541" y="5189"/>
                    <a:pt x="13502" y="5068"/>
                    <a:pt x="13407" y="4987"/>
                  </a:cubicBezTo>
                  <a:lnTo>
                    <a:pt x="6946" y="61"/>
                  </a:lnTo>
                  <a:cubicBezTo>
                    <a:pt x="6899" y="21"/>
                    <a:pt x="6839" y="0"/>
                    <a:pt x="6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3"/>
            <p:cNvSpPr/>
            <p:nvPr/>
          </p:nvSpPr>
          <p:spPr>
            <a:xfrm>
              <a:off x="5781838" y="4721700"/>
              <a:ext cx="50175" cy="70675"/>
            </a:xfrm>
            <a:custGeom>
              <a:avLst/>
              <a:gdLst/>
              <a:ahLst/>
              <a:cxnLst/>
              <a:rect l="l" t="t" r="r" b="b"/>
              <a:pathLst>
                <a:path w="2007" h="2827" extrusionOk="0">
                  <a:moveTo>
                    <a:pt x="1010" y="593"/>
                  </a:moveTo>
                  <a:cubicBezTo>
                    <a:pt x="1238" y="593"/>
                    <a:pt x="1414" y="767"/>
                    <a:pt x="1414" y="996"/>
                  </a:cubicBezTo>
                  <a:cubicBezTo>
                    <a:pt x="1414" y="1225"/>
                    <a:pt x="1238" y="1413"/>
                    <a:pt x="1010" y="1413"/>
                  </a:cubicBezTo>
                  <a:cubicBezTo>
                    <a:pt x="781" y="1413"/>
                    <a:pt x="592" y="1225"/>
                    <a:pt x="592" y="996"/>
                  </a:cubicBezTo>
                  <a:cubicBezTo>
                    <a:pt x="592" y="767"/>
                    <a:pt x="781" y="593"/>
                    <a:pt x="1010" y="593"/>
                  </a:cubicBezTo>
                  <a:close/>
                  <a:moveTo>
                    <a:pt x="1010" y="0"/>
                  </a:moveTo>
                  <a:cubicBezTo>
                    <a:pt x="458" y="0"/>
                    <a:pt x="0" y="444"/>
                    <a:pt x="0" y="996"/>
                  </a:cubicBezTo>
                  <a:cubicBezTo>
                    <a:pt x="0" y="1454"/>
                    <a:pt x="296" y="1831"/>
                    <a:pt x="714" y="1951"/>
                  </a:cubicBezTo>
                  <a:lnTo>
                    <a:pt x="714" y="2531"/>
                  </a:lnTo>
                  <a:cubicBezTo>
                    <a:pt x="714" y="2692"/>
                    <a:pt x="849" y="2827"/>
                    <a:pt x="1010" y="2827"/>
                  </a:cubicBezTo>
                  <a:cubicBezTo>
                    <a:pt x="1172" y="2827"/>
                    <a:pt x="1306" y="2692"/>
                    <a:pt x="1306" y="2531"/>
                  </a:cubicBezTo>
                  <a:lnTo>
                    <a:pt x="1306" y="1951"/>
                  </a:lnTo>
                  <a:cubicBezTo>
                    <a:pt x="1710" y="1831"/>
                    <a:pt x="2006" y="1454"/>
                    <a:pt x="2006" y="996"/>
                  </a:cubicBezTo>
                  <a:cubicBezTo>
                    <a:pt x="2006" y="444"/>
                    <a:pt x="1561" y="0"/>
                    <a:pt x="10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63"/>
          <p:cNvGrpSpPr/>
          <p:nvPr/>
        </p:nvGrpSpPr>
        <p:grpSpPr>
          <a:xfrm>
            <a:off x="6088248" y="3912982"/>
            <a:ext cx="339072" cy="338735"/>
            <a:chOff x="6258963" y="4448475"/>
            <a:chExt cx="377250" cy="376875"/>
          </a:xfrm>
        </p:grpSpPr>
        <p:sp>
          <p:nvSpPr>
            <p:cNvPr id="2972" name="Google Shape;2972;p63"/>
            <p:cNvSpPr/>
            <p:nvPr/>
          </p:nvSpPr>
          <p:spPr>
            <a:xfrm>
              <a:off x="6259313" y="4450700"/>
              <a:ext cx="169625" cy="193625"/>
            </a:xfrm>
            <a:custGeom>
              <a:avLst/>
              <a:gdLst/>
              <a:ahLst/>
              <a:cxnLst/>
              <a:rect l="l" t="t" r="r" b="b"/>
              <a:pathLst>
                <a:path w="6785" h="7745" extrusionOk="0">
                  <a:moveTo>
                    <a:pt x="6470" y="1"/>
                  </a:moveTo>
                  <a:cubicBezTo>
                    <a:pt x="6454" y="1"/>
                    <a:pt x="6437" y="2"/>
                    <a:pt x="6421" y="5"/>
                  </a:cubicBezTo>
                  <a:cubicBezTo>
                    <a:pt x="4658" y="261"/>
                    <a:pt x="3029" y="1149"/>
                    <a:pt x="1844" y="2508"/>
                  </a:cubicBezTo>
                  <a:cubicBezTo>
                    <a:pt x="660" y="3881"/>
                    <a:pt x="1" y="5631"/>
                    <a:pt x="1" y="7448"/>
                  </a:cubicBezTo>
                  <a:cubicBezTo>
                    <a:pt x="1" y="7610"/>
                    <a:pt x="136" y="7745"/>
                    <a:pt x="297" y="7745"/>
                  </a:cubicBezTo>
                  <a:cubicBezTo>
                    <a:pt x="459" y="7745"/>
                    <a:pt x="593" y="7610"/>
                    <a:pt x="593" y="7448"/>
                  </a:cubicBezTo>
                  <a:cubicBezTo>
                    <a:pt x="593" y="4030"/>
                    <a:pt x="3136" y="1082"/>
                    <a:pt x="6501" y="584"/>
                  </a:cubicBezTo>
                  <a:cubicBezTo>
                    <a:pt x="6663" y="557"/>
                    <a:pt x="6785" y="409"/>
                    <a:pt x="6758" y="247"/>
                  </a:cubicBezTo>
                  <a:cubicBezTo>
                    <a:pt x="6734" y="102"/>
                    <a:pt x="6612" y="1"/>
                    <a:pt x="6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3"/>
            <p:cNvSpPr/>
            <p:nvPr/>
          </p:nvSpPr>
          <p:spPr>
            <a:xfrm>
              <a:off x="6463238" y="4629500"/>
              <a:ext cx="172625" cy="194175"/>
            </a:xfrm>
            <a:custGeom>
              <a:avLst/>
              <a:gdLst/>
              <a:ahLst/>
              <a:cxnLst/>
              <a:rect l="l" t="t" r="r" b="b"/>
              <a:pathLst>
                <a:path w="6905" h="7767" extrusionOk="0">
                  <a:moveTo>
                    <a:pt x="6609" y="0"/>
                  </a:moveTo>
                  <a:cubicBezTo>
                    <a:pt x="6447" y="0"/>
                    <a:pt x="6313" y="135"/>
                    <a:pt x="6313" y="296"/>
                  </a:cubicBezTo>
                  <a:cubicBezTo>
                    <a:pt x="6313" y="3769"/>
                    <a:pt x="3728" y="6730"/>
                    <a:pt x="283" y="7188"/>
                  </a:cubicBezTo>
                  <a:cubicBezTo>
                    <a:pt x="121" y="7201"/>
                    <a:pt x="0" y="7349"/>
                    <a:pt x="27" y="7511"/>
                  </a:cubicBezTo>
                  <a:cubicBezTo>
                    <a:pt x="40" y="7658"/>
                    <a:pt x="175" y="7766"/>
                    <a:pt x="324" y="7766"/>
                  </a:cubicBezTo>
                  <a:lnTo>
                    <a:pt x="363" y="7766"/>
                  </a:lnTo>
                  <a:cubicBezTo>
                    <a:pt x="2154" y="7538"/>
                    <a:pt x="3809" y="6649"/>
                    <a:pt x="5020" y="5289"/>
                  </a:cubicBezTo>
                  <a:cubicBezTo>
                    <a:pt x="6232" y="3904"/>
                    <a:pt x="6905" y="2140"/>
                    <a:pt x="6905" y="296"/>
                  </a:cubicBezTo>
                  <a:cubicBezTo>
                    <a:pt x="6905" y="135"/>
                    <a:pt x="6770"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3"/>
            <p:cNvSpPr/>
            <p:nvPr/>
          </p:nvSpPr>
          <p:spPr>
            <a:xfrm>
              <a:off x="6440013" y="4448800"/>
              <a:ext cx="15175" cy="14825"/>
            </a:xfrm>
            <a:custGeom>
              <a:avLst/>
              <a:gdLst/>
              <a:ahLst/>
              <a:cxnLst/>
              <a:rect l="l" t="t" r="r" b="b"/>
              <a:pathLst>
                <a:path w="607" h="593" extrusionOk="0">
                  <a:moveTo>
                    <a:pt x="296" y="0"/>
                  </a:moveTo>
                  <a:cubicBezTo>
                    <a:pt x="135" y="0"/>
                    <a:pt x="0" y="135"/>
                    <a:pt x="0" y="296"/>
                  </a:cubicBezTo>
                  <a:cubicBezTo>
                    <a:pt x="0" y="458"/>
                    <a:pt x="135" y="592"/>
                    <a:pt x="296" y="592"/>
                  </a:cubicBezTo>
                  <a:lnTo>
                    <a:pt x="310" y="592"/>
                  </a:lnTo>
                  <a:cubicBezTo>
                    <a:pt x="472" y="592"/>
                    <a:pt x="606" y="458"/>
                    <a:pt x="606" y="296"/>
                  </a:cubicBezTo>
                  <a:cubicBezTo>
                    <a:pt x="606" y="135"/>
                    <a:pt x="472"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3"/>
            <p:cNvSpPr/>
            <p:nvPr/>
          </p:nvSpPr>
          <p:spPr>
            <a:xfrm>
              <a:off x="6440363" y="4810525"/>
              <a:ext cx="15150" cy="14825"/>
            </a:xfrm>
            <a:custGeom>
              <a:avLst/>
              <a:gdLst/>
              <a:ahLst/>
              <a:cxnLst/>
              <a:rect l="l" t="t" r="r" b="b"/>
              <a:pathLst>
                <a:path w="606" h="593" extrusionOk="0">
                  <a:moveTo>
                    <a:pt x="296" y="1"/>
                  </a:moveTo>
                  <a:cubicBezTo>
                    <a:pt x="135" y="1"/>
                    <a:pt x="0" y="135"/>
                    <a:pt x="0" y="297"/>
                  </a:cubicBezTo>
                  <a:cubicBezTo>
                    <a:pt x="0" y="458"/>
                    <a:pt x="135" y="593"/>
                    <a:pt x="296" y="593"/>
                  </a:cubicBezTo>
                  <a:lnTo>
                    <a:pt x="309" y="593"/>
                  </a:lnTo>
                  <a:cubicBezTo>
                    <a:pt x="471" y="593"/>
                    <a:pt x="605" y="458"/>
                    <a:pt x="605" y="297"/>
                  </a:cubicBezTo>
                  <a:cubicBezTo>
                    <a:pt x="605" y="135"/>
                    <a:pt x="471" y="1"/>
                    <a:pt x="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3"/>
            <p:cNvSpPr/>
            <p:nvPr/>
          </p:nvSpPr>
          <p:spPr>
            <a:xfrm>
              <a:off x="6304413" y="4708225"/>
              <a:ext cx="50825" cy="92900"/>
            </a:xfrm>
            <a:custGeom>
              <a:avLst/>
              <a:gdLst/>
              <a:ahLst/>
              <a:cxnLst/>
              <a:rect l="l" t="t" r="r" b="b"/>
              <a:pathLst>
                <a:path w="2033" h="3716" extrusionOk="0">
                  <a:moveTo>
                    <a:pt x="1023" y="1"/>
                  </a:moveTo>
                  <a:cubicBezTo>
                    <a:pt x="848" y="1"/>
                    <a:pt x="727" y="122"/>
                    <a:pt x="727" y="283"/>
                  </a:cubicBezTo>
                  <a:lnTo>
                    <a:pt x="727" y="310"/>
                  </a:lnTo>
                  <a:cubicBezTo>
                    <a:pt x="310" y="432"/>
                    <a:pt x="1" y="782"/>
                    <a:pt x="1" y="1212"/>
                  </a:cubicBezTo>
                  <a:cubicBezTo>
                    <a:pt x="1" y="1737"/>
                    <a:pt x="458" y="2154"/>
                    <a:pt x="1023" y="2154"/>
                  </a:cubicBezTo>
                  <a:cubicBezTo>
                    <a:pt x="1252" y="2154"/>
                    <a:pt x="1440" y="2316"/>
                    <a:pt x="1440" y="2517"/>
                  </a:cubicBezTo>
                  <a:cubicBezTo>
                    <a:pt x="1440" y="2706"/>
                    <a:pt x="1252" y="2867"/>
                    <a:pt x="1023" y="2867"/>
                  </a:cubicBezTo>
                  <a:cubicBezTo>
                    <a:pt x="781" y="2867"/>
                    <a:pt x="593" y="2706"/>
                    <a:pt x="593" y="2517"/>
                  </a:cubicBezTo>
                  <a:cubicBezTo>
                    <a:pt x="593" y="2356"/>
                    <a:pt x="458" y="2221"/>
                    <a:pt x="297" y="2221"/>
                  </a:cubicBezTo>
                  <a:cubicBezTo>
                    <a:pt x="135" y="2221"/>
                    <a:pt x="1" y="2356"/>
                    <a:pt x="1" y="2517"/>
                  </a:cubicBezTo>
                  <a:cubicBezTo>
                    <a:pt x="1" y="2935"/>
                    <a:pt x="310" y="3298"/>
                    <a:pt x="727" y="3420"/>
                  </a:cubicBezTo>
                  <a:lnTo>
                    <a:pt x="727" y="3433"/>
                  </a:lnTo>
                  <a:cubicBezTo>
                    <a:pt x="727" y="3594"/>
                    <a:pt x="848" y="3716"/>
                    <a:pt x="1023" y="3716"/>
                  </a:cubicBezTo>
                  <a:cubicBezTo>
                    <a:pt x="1185" y="3716"/>
                    <a:pt x="1306" y="3594"/>
                    <a:pt x="1306" y="3433"/>
                  </a:cubicBezTo>
                  <a:lnTo>
                    <a:pt x="1306" y="3420"/>
                  </a:lnTo>
                  <a:cubicBezTo>
                    <a:pt x="1723" y="3298"/>
                    <a:pt x="2032" y="2935"/>
                    <a:pt x="2032" y="2517"/>
                  </a:cubicBezTo>
                  <a:cubicBezTo>
                    <a:pt x="2032" y="1993"/>
                    <a:pt x="1575" y="1562"/>
                    <a:pt x="1023" y="1562"/>
                  </a:cubicBezTo>
                  <a:cubicBezTo>
                    <a:pt x="781" y="1562"/>
                    <a:pt x="593" y="1414"/>
                    <a:pt x="593" y="1212"/>
                  </a:cubicBezTo>
                  <a:cubicBezTo>
                    <a:pt x="593" y="1010"/>
                    <a:pt x="781" y="848"/>
                    <a:pt x="1023" y="848"/>
                  </a:cubicBezTo>
                  <a:cubicBezTo>
                    <a:pt x="1252" y="848"/>
                    <a:pt x="1440" y="1010"/>
                    <a:pt x="1440" y="1212"/>
                  </a:cubicBezTo>
                  <a:cubicBezTo>
                    <a:pt x="1440" y="1374"/>
                    <a:pt x="1575" y="1508"/>
                    <a:pt x="1736" y="1508"/>
                  </a:cubicBezTo>
                  <a:cubicBezTo>
                    <a:pt x="1898" y="1508"/>
                    <a:pt x="2032" y="1374"/>
                    <a:pt x="2032" y="1212"/>
                  </a:cubicBezTo>
                  <a:cubicBezTo>
                    <a:pt x="2032" y="782"/>
                    <a:pt x="1723" y="432"/>
                    <a:pt x="1306" y="310"/>
                  </a:cubicBezTo>
                  <a:lnTo>
                    <a:pt x="1306" y="283"/>
                  </a:lnTo>
                  <a:cubicBezTo>
                    <a:pt x="1306" y="122"/>
                    <a:pt x="1185" y="1"/>
                    <a:pt x="10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3"/>
            <p:cNvSpPr/>
            <p:nvPr/>
          </p:nvSpPr>
          <p:spPr>
            <a:xfrm>
              <a:off x="6522463" y="4475700"/>
              <a:ext cx="71350" cy="86850"/>
            </a:xfrm>
            <a:custGeom>
              <a:avLst/>
              <a:gdLst/>
              <a:ahLst/>
              <a:cxnLst/>
              <a:rect l="l" t="t" r="r" b="b"/>
              <a:pathLst>
                <a:path w="2854" h="3474" extrusionOk="0">
                  <a:moveTo>
                    <a:pt x="1939" y="1"/>
                  </a:moveTo>
                  <a:cubicBezTo>
                    <a:pt x="1319" y="1"/>
                    <a:pt x="794" y="405"/>
                    <a:pt x="539" y="997"/>
                  </a:cubicBezTo>
                  <a:lnTo>
                    <a:pt x="296" y="997"/>
                  </a:lnTo>
                  <a:cubicBezTo>
                    <a:pt x="135" y="997"/>
                    <a:pt x="0" y="1118"/>
                    <a:pt x="0" y="1293"/>
                  </a:cubicBezTo>
                  <a:cubicBezTo>
                    <a:pt x="0" y="1454"/>
                    <a:pt x="135" y="1576"/>
                    <a:pt x="296" y="1576"/>
                  </a:cubicBezTo>
                  <a:lnTo>
                    <a:pt x="404" y="1576"/>
                  </a:lnTo>
                  <a:cubicBezTo>
                    <a:pt x="390" y="1630"/>
                    <a:pt x="390" y="1684"/>
                    <a:pt x="390" y="1738"/>
                  </a:cubicBezTo>
                  <a:cubicBezTo>
                    <a:pt x="390" y="1804"/>
                    <a:pt x="390" y="1872"/>
                    <a:pt x="404" y="1939"/>
                  </a:cubicBezTo>
                  <a:lnTo>
                    <a:pt x="296" y="1939"/>
                  </a:lnTo>
                  <a:cubicBezTo>
                    <a:pt x="135" y="1939"/>
                    <a:pt x="0" y="2074"/>
                    <a:pt x="0" y="2235"/>
                  </a:cubicBezTo>
                  <a:cubicBezTo>
                    <a:pt x="0" y="2397"/>
                    <a:pt x="135" y="2531"/>
                    <a:pt x="296" y="2531"/>
                  </a:cubicBezTo>
                  <a:lnTo>
                    <a:pt x="566" y="2531"/>
                  </a:lnTo>
                  <a:cubicBezTo>
                    <a:pt x="821" y="3096"/>
                    <a:pt x="1332" y="3473"/>
                    <a:pt x="1939" y="3473"/>
                  </a:cubicBezTo>
                  <a:cubicBezTo>
                    <a:pt x="2194" y="3473"/>
                    <a:pt x="2436" y="3407"/>
                    <a:pt x="2665" y="3272"/>
                  </a:cubicBezTo>
                  <a:cubicBezTo>
                    <a:pt x="2800" y="3191"/>
                    <a:pt x="2854" y="3016"/>
                    <a:pt x="2759" y="2868"/>
                  </a:cubicBezTo>
                  <a:cubicBezTo>
                    <a:pt x="2706" y="2780"/>
                    <a:pt x="2613" y="2726"/>
                    <a:pt x="2513" y="2726"/>
                  </a:cubicBezTo>
                  <a:cubicBezTo>
                    <a:pt x="2461" y="2726"/>
                    <a:pt x="2406" y="2741"/>
                    <a:pt x="2355" y="2773"/>
                  </a:cubicBezTo>
                  <a:cubicBezTo>
                    <a:pt x="2235" y="2854"/>
                    <a:pt x="2086" y="2881"/>
                    <a:pt x="1939" y="2881"/>
                  </a:cubicBezTo>
                  <a:cubicBezTo>
                    <a:pt x="1669" y="2881"/>
                    <a:pt x="1413" y="2747"/>
                    <a:pt x="1252" y="2531"/>
                  </a:cubicBezTo>
                  <a:lnTo>
                    <a:pt x="1750" y="2531"/>
                  </a:lnTo>
                  <a:cubicBezTo>
                    <a:pt x="1925" y="2531"/>
                    <a:pt x="2046" y="2397"/>
                    <a:pt x="2046" y="2235"/>
                  </a:cubicBezTo>
                  <a:cubicBezTo>
                    <a:pt x="2046" y="2074"/>
                    <a:pt x="1925" y="1939"/>
                    <a:pt x="1750" y="1939"/>
                  </a:cubicBezTo>
                  <a:lnTo>
                    <a:pt x="996" y="1939"/>
                  </a:lnTo>
                  <a:cubicBezTo>
                    <a:pt x="982" y="1872"/>
                    <a:pt x="982" y="1804"/>
                    <a:pt x="982" y="1738"/>
                  </a:cubicBezTo>
                  <a:lnTo>
                    <a:pt x="982" y="1576"/>
                  </a:lnTo>
                  <a:lnTo>
                    <a:pt x="1992" y="1576"/>
                  </a:lnTo>
                  <a:cubicBezTo>
                    <a:pt x="2154" y="1576"/>
                    <a:pt x="2289" y="1454"/>
                    <a:pt x="2289" y="1293"/>
                  </a:cubicBezTo>
                  <a:cubicBezTo>
                    <a:pt x="2289" y="1118"/>
                    <a:pt x="2154" y="997"/>
                    <a:pt x="1992" y="997"/>
                  </a:cubicBezTo>
                  <a:lnTo>
                    <a:pt x="1212" y="997"/>
                  </a:lnTo>
                  <a:cubicBezTo>
                    <a:pt x="1386" y="742"/>
                    <a:pt x="1642" y="593"/>
                    <a:pt x="1939" y="593"/>
                  </a:cubicBezTo>
                  <a:cubicBezTo>
                    <a:pt x="2086" y="593"/>
                    <a:pt x="2235" y="634"/>
                    <a:pt x="2355" y="715"/>
                  </a:cubicBezTo>
                  <a:cubicBezTo>
                    <a:pt x="2403" y="741"/>
                    <a:pt x="2453" y="753"/>
                    <a:pt x="2502" y="753"/>
                  </a:cubicBezTo>
                  <a:cubicBezTo>
                    <a:pt x="2606" y="753"/>
                    <a:pt x="2704" y="698"/>
                    <a:pt x="2759" y="607"/>
                  </a:cubicBezTo>
                  <a:cubicBezTo>
                    <a:pt x="2854" y="472"/>
                    <a:pt x="2800" y="284"/>
                    <a:pt x="2665" y="203"/>
                  </a:cubicBezTo>
                  <a:cubicBezTo>
                    <a:pt x="2436" y="69"/>
                    <a:pt x="2194" y="1"/>
                    <a:pt x="19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3"/>
            <p:cNvSpPr/>
            <p:nvPr/>
          </p:nvSpPr>
          <p:spPr>
            <a:xfrm>
              <a:off x="6258963" y="4448475"/>
              <a:ext cx="377250" cy="376875"/>
            </a:xfrm>
            <a:custGeom>
              <a:avLst/>
              <a:gdLst/>
              <a:ahLst/>
              <a:cxnLst/>
              <a:rect l="l" t="t" r="r" b="b"/>
              <a:pathLst>
                <a:path w="15090" h="15075" extrusionOk="0">
                  <a:moveTo>
                    <a:pt x="5008" y="2813"/>
                  </a:moveTo>
                  <a:lnTo>
                    <a:pt x="5008" y="2813"/>
                  </a:lnTo>
                  <a:cubicBezTo>
                    <a:pt x="4672" y="3230"/>
                    <a:pt x="4443" y="3728"/>
                    <a:pt x="4349" y="4266"/>
                  </a:cubicBezTo>
                  <a:cubicBezTo>
                    <a:pt x="4066" y="4212"/>
                    <a:pt x="3784" y="4105"/>
                    <a:pt x="3541" y="3970"/>
                  </a:cubicBezTo>
                  <a:cubicBezTo>
                    <a:pt x="3945" y="3513"/>
                    <a:pt x="4443" y="3123"/>
                    <a:pt x="5008" y="2813"/>
                  </a:cubicBezTo>
                  <a:close/>
                  <a:moveTo>
                    <a:pt x="7256" y="2193"/>
                  </a:moveTo>
                  <a:lnTo>
                    <a:pt x="7256" y="4307"/>
                  </a:lnTo>
                  <a:lnTo>
                    <a:pt x="4941" y="4307"/>
                  </a:lnTo>
                  <a:cubicBezTo>
                    <a:pt x="5169" y="3189"/>
                    <a:pt x="6099" y="2328"/>
                    <a:pt x="7256" y="2193"/>
                  </a:cubicBezTo>
                  <a:close/>
                  <a:moveTo>
                    <a:pt x="7848" y="2181"/>
                  </a:moveTo>
                  <a:cubicBezTo>
                    <a:pt x="8346" y="2207"/>
                    <a:pt x="8844" y="2315"/>
                    <a:pt x="9329" y="2477"/>
                  </a:cubicBezTo>
                  <a:cubicBezTo>
                    <a:pt x="9369" y="2490"/>
                    <a:pt x="9410" y="2504"/>
                    <a:pt x="9450" y="2504"/>
                  </a:cubicBezTo>
                  <a:cubicBezTo>
                    <a:pt x="9437" y="2611"/>
                    <a:pt x="9437" y="2719"/>
                    <a:pt x="9437" y="2827"/>
                  </a:cubicBezTo>
                  <a:cubicBezTo>
                    <a:pt x="9437" y="3378"/>
                    <a:pt x="9584" y="3876"/>
                    <a:pt x="9853" y="4307"/>
                  </a:cubicBezTo>
                  <a:lnTo>
                    <a:pt x="7848" y="4307"/>
                  </a:lnTo>
                  <a:lnTo>
                    <a:pt x="7848" y="2181"/>
                  </a:lnTo>
                  <a:close/>
                  <a:moveTo>
                    <a:pt x="12263" y="592"/>
                  </a:moveTo>
                  <a:cubicBezTo>
                    <a:pt x="13488" y="592"/>
                    <a:pt x="14498" y="1588"/>
                    <a:pt x="14498" y="2827"/>
                  </a:cubicBezTo>
                  <a:cubicBezTo>
                    <a:pt x="14498" y="4065"/>
                    <a:pt x="13488" y="5074"/>
                    <a:pt x="12263" y="5074"/>
                  </a:cubicBezTo>
                  <a:cubicBezTo>
                    <a:pt x="11025" y="5074"/>
                    <a:pt x="10015" y="4065"/>
                    <a:pt x="10015" y="2827"/>
                  </a:cubicBezTo>
                  <a:cubicBezTo>
                    <a:pt x="10015" y="1588"/>
                    <a:pt x="11025" y="592"/>
                    <a:pt x="12263" y="592"/>
                  </a:cubicBezTo>
                  <a:close/>
                  <a:moveTo>
                    <a:pt x="3164" y="4428"/>
                  </a:moveTo>
                  <a:cubicBezTo>
                    <a:pt x="3514" y="4643"/>
                    <a:pt x="3891" y="4792"/>
                    <a:pt x="4295" y="4858"/>
                  </a:cubicBezTo>
                  <a:lnTo>
                    <a:pt x="4295" y="7241"/>
                  </a:lnTo>
                  <a:lnTo>
                    <a:pt x="2181" y="7241"/>
                  </a:lnTo>
                  <a:cubicBezTo>
                    <a:pt x="2235" y="6231"/>
                    <a:pt x="2572" y="5262"/>
                    <a:pt x="3164" y="4428"/>
                  </a:cubicBezTo>
                  <a:close/>
                  <a:moveTo>
                    <a:pt x="7256" y="4899"/>
                  </a:moveTo>
                  <a:lnTo>
                    <a:pt x="7256" y="7241"/>
                  </a:lnTo>
                  <a:lnTo>
                    <a:pt x="4887" y="7241"/>
                  </a:lnTo>
                  <a:lnTo>
                    <a:pt x="4887" y="4899"/>
                  </a:lnTo>
                  <a:close/>
                  <a:moveTo>
                    <a:pt x="10203" y="4899"/>
                  </a:moveTo>
                  <a:lnTo>
                    <a:pt x="10203" y="7241"/>
                  </a:lnTo>
                  <a:lnTo>
                    <a:pt x="7848" y="7241"/>
                  </a:lnTo>
                  <a:lnTo>
                    <a:pt x="7848" y="4899"/>
                  </a:lnTo>
                  <a:close/>
                  <a:moveTo>
                    <a:pt x="10796" y="5249"/>
                  </a:moveTo>
                  <a:cubicBezTo>
                    <a:pt x="11226" y="5505"/>
                    <a:pt x="11725" y="5653"/>
                    <a:pt x="12263" y="5653"/>
                  </a:cubicBezTo>
                  <a:cubicBezTo>
                    <a:pt x="12357" y="5653"/>
                    <a:pt x="12452" y="5653"/>
                    <a:pt x="12559" y="5639"/>
                  </a:cubicBezTo>
                  <a:cubicBezTo>
                    <a:pt x="12748" y="6151"/>
                    <a:pt x="12868" y="6689"/>
                    <a:pt x="12895" y="7241"/>
                  </a:cubicBezTo>
                  <a:lnTo>
                    <a:pt x="10796" y="7241"/>
                  </a:lnTo>
                  <a:lnTo>
                    <a:pt x="10796" y="5249"/>
                  </a:lnTo>
                  <a:close/>
                  <a:moveTo>
                    <a:pt x="4295" y="7834"/>
                  </a:moveTo>
                  <a:lnTo>
                    <a:pt x="4295" y="9826"/>
                  </a:lnTo>
                  <a:cubicBezTo>
                    <a:pt x="3864" y="9569"/>
                    <a:pt x="3366" y="9422"/>
                    <a:pt x="2841" y="9422"/>
                  </a:cubicBezTo>
                  <a:cubicBezTo>
                    <a:pt x="2734" y="9422"/>
                    <a:pt x="2626" y="9435"/>
                    <a:pt x="2531" y="9435"/>
                  </a:cubicBezTo>
                  <a:cubicBezTo>
                    <a:pt x="2330" y="8910"/>
                    <a:pt x="2222" y="8372"/>
                    <a:pt x="2181" y="7834"/>
                  </a:cubicBezTo>
                  <a:close/>
                  <a:moveTo>
                    <a:pt x="7256" y="7834"/>
                  </a:moveTo>
                  <a:lnTo>
                    <a:pt x="7256" y="10176"/>
                  </a:lnTo>
                  <a:lnTo>
                    <a:pt x="4887" y="10176"/>
                  </a:lnTo>
                  <a:lnTo>
                    <a:pt x="4887" y="7834"/>
                  </a:lnTo>
                  <a:close/>
                  <a:moveTo>
                    <a:pt x="10203" y="7834"/>
                  </a:moveTo>
                  <a:lnTo>
                    <a:pt x="10203" y="10176"/>
                  </a:lnTo>
                  <a:lnTo>
                    <a:pt x="7848" y="10176"/>
                  </a:lnTo>
                  <a:lnTo>
                    <a:pt x="7848" y="7834"/>
                  </a:lnTo>
                  <a:close/>
                  <a:moveTo>
                    <a:pt x="4887" y="10296"/>
                  </a:moveTo>
                  <a:cubicBezTo>
                    <a:pt x="4927" y="10323"/>
                    <a:pt x="4954" y="10350"/>
                    <a:pt x="4954" y="10391"/>
                  </a:cubicBezTo>
                  <a:cubicBezTo>
                    <a:pt x="4941" y="10364"/>
                    <a:pt x="4914" y="10337"/>
                    <a:pt x="4887" y="10310"/>
                  </a:cubicBezTo>
                  <a:lnTo>
                    <a:pt x="4887" y="10296"/>
                  </a:lnTo>
                  <a:close/>
                  <a:moveTo>
                    <a:pt x="12895" y="7834"/>
                  </a:moveTo>
                  <a:cubicBezTo>
                    <a:pt x="12841" y="8869"/>
                    <a:pt x="12479" y="9839"/>
                    <a:pt x="11913" y="10633"/>
                  </a:cubicBezTo>
                  <a:cubicBezTo>
                    <a:pt x="11563" y="10431"/>
                    <a:pt x="11186" y="10296"/>
                    <a:pt x="10796" y="10229"/>
                  </a:cubicBezTo>
                  <a:lnTo>
                    <a:pt x="10796" y="7834"/>
                  </a:lnTo>
                  <a:close/>
                  <a:moveTo>
                    <a:pt x="10742" y="10822"/>
                  </a:moveTo>
                  <a:cubicBezTo>
                    <a:pt x="11025" y="10861"/>
                    <a:pt x="11294" y="10969"/>
                    <a:pt x="11536" y="11104"/>
                  </a:cubicBezTo>
                  <a:cubicBezTo>
                    <a:pt x="11133" y="11561"/>
                    <a:pt x="10648" y="11938"/>
                    <a:pt x="10110" y="12234"/>
                  </a:cubicBezTo>
                  <a:cubicBezTo>
                    <a:pt x="10433" y="11831"/>
                    <a:pt x="10648" y="11346"/>
                    <a:pt x="10742" y="10822"/>
                  </a:cubicBezTo>
                  <a:close/>
                  <a:moveTo>
                    <a:pt x="7256" y="10768"/>
                  </a:moveTo>
                  <a:lnTo>
                    <a:pt x="7256" y="12880"/>
                  </a:lnTo>
                  <a:cubicBezTo>
                    <a:pt x="6704" y="12853"/>
                    <a:pt x="6165" y="12746"/>
                    <a:pt x="5654" y="12544"/>
                  </a:cubicBezTo>
                  <a:cubicBezTo>
                    <a:pt x="5654" y="12450"/>
                    <a:pt x="5668" y="12356"/>
                    <a:pt x="5668" y="12248"/>
                  </a:cubicBezTo>
                  <a:cubicBezTo>
                    <a:pt x="5668" y="11710"/>
                    <a:pt x="5506" y="11198"/>
                    <a:pt x="5237" y="10768"/>
                  </a:cubicBezTo>
                  <a:close/>
                  <a:moveTo>
                    <a:pt x="10150" y="10768"/>
                  </a:moveTo>
                  <a:cubicBezTo>
                    <a:pt x="9934" y="11871"/>
                    <a:pt x="9019" y="12733"/>
                    <a:pt x="7888" y="12880"/>
                  </a:cubicBezTo>
                  <a:lnTo>
                    <a:pt x="7848" y="12880"/>
                  </a:lnTo>
                  <a:lnTo>
                    <a:pt x="7848" y="10768"/>
                  </a:lnTo>
                  <a:close/>
                  <a:moveTo>
                    <a:pt x="2841" y="10014"/>
                  </a:moveTo>
                  <a:cubicBezTo>
                    <a:pt x="4066" y="10014"/>
                    <a:pt x="5076" y="11023"/>
                    <a:pt x="5076" y="12248"/>
                  </a:cubicBezTo>
                  <a:cubicBezTo>
                    <a:pt x="5076" y="13487"/>
                    <a:pt x="4066" y="14496"/>
                    <a:pt x="2841" y="14496"/>
                  </a:cubicBezTo>
                  <a:cubicBezTo>
                    <a:pt x="1603" y="14496"/>
                    <a:pt x="593" y="13487"/>
                    <a:pt x="593" y="12248"/>
                  </a:cubicBezTo>
                  <a:cubicBezTo>
                    <a:pt x="593" y="11023"/>
                    <a:pt x="1603" y="10014"/>
                    <a:pt x="2841" y="10014"/>
                  </a:cubicBezTo>
                  <a:close/>
                  <a:moveTo>
                    <a:pt x="12263" y="0"/>
                  </a:moveTo>
                  <a:cubicBezTo>
                    <a:pt x="11011" y="0"/>
                    <a:pt x="9948" y="821"/>
                    <a:pt x="9571" y="1951"/>
                  </a:cubicBezTo>
                  <a:cubicBezTo>
                    <a:pt x="9557" y="1938"/>
                    <a:pt x="9544" y="1938"/>
                    <a:pt x="9530" y="1924"/>
                  </a:cubicBezTo>
                  <a:cubicBezTo>
                    <a:pt x="8885" y="1697"/>
                    <a:pt x="8216" y="1584"/>
                    <a:pt x="7547" y="1584"/>
                  </a:cubicBezTo>
                  <a:cubicBezTo>
                    <a:pt x="6710" y="1584"/>
                    <a:pt x="5875" y="1761"/>
                    <a:pt x="5089" y="2113"/>
                  </a:cubicBezTo>
                  <a:cubicBezTo>
                    <a:pt x="3676" y="2759"/>
                    <a:pt x="2572" y="3916"/>
                    <a:pt x="2007" y="5370"/>
                  </a:cubicBezTo>
                  <a:cubicBezTo>
                    <a:pt x="1469" y="6716"/>
                    <a:pt x="1455" y="8210"/>
                    <a:pt x="1953" y="9569"/>
                  </a:cubicBezTo>
                  <a:cubicBezTo>
                    <a:pt x="822" y="9933"/>
                    <a:pt x="1" y="10996"/>
                    <a:pt x="1" y="12248"/>
                  </a:cubicBezTo>
                  <a:cubicBezTo>
                    <a:pt x="1" y="13810"/>
                    <a:pt x="1280" y="15075"/>
                    <a:pt x="2841" y="15075"/>
                  </a:cubicBezTo>
                  <a:cubicBezTo>
                    <a:pt x="4093" y="15075"/>
                    <a:pt x="5157" y="14267"/>
                    <a:pt x="5519" y="13123"/>
                  </a:cubicBezTo>
                  <a:cubicBezTo>
                    <a:pt x="6139" y="13352"/>
                    <a:pt x="6799" y="13473"/>
                    <a:pt x="7458" y="13487"/>
                  </a:cubicBezTo>
                  <a:cubicBezTo>
                    <a:pt x="7484" y="13487"/>
                    <a:pt x="7511" y="13500"/>
                    <a:pt x="7552" y="13500"/>
                  </a:cubicBezTo>
                  <a:cubicBezTo>
                    <a:pt x="7687" y="13500"/>
                    <a:pt x="7822" y="13487"/>
                    <a:pt x="7956" y="13473"/>
                  </a:cubicBezTo>
                  <a:cubicBezTo>
                    <a:pt x="11011" y="13257"/>
                    <a:pt x="13448" y="10727"/>
                    <a:pt x="13488" y="7618"/>
                  </a:cubicBezTo>
                  <a:cubicBezTo>
                    <a:pt x="13488" y="7591"/>
                    <a:pt x="13501" y="7564"/>
                    <a:pt x="13501" y="7537"/>
                  </a:cubicBezTo>
                  <a:cubicBezTo>
                    <a:pt x="13501" y="7511"/>
                    <a:pt x="13488" y="7497"/>
                    <a:pt x="13488" y="7470"/>
                  </a:cubicBezTo>
                  <a:cubicBezTo>
                    <a:pt x="13475" y="6797"/>
                    <a:pt x="13367" y="6138"/>
                    <a:pt x="13138" y="5519"/>
                  </a:cubicBezTo>
                  <a:cubicBezTo>
                    <a:pt x="14268" y="5142"/>
                    <a:pt x="15090" y="4078"/>
                    <a:pt x="15090" y="2827"/>
                  </a:cubicBezTo>
                  <a:cubicBezTo>
                    <a:pt x="15090" y="1265"/>
                    <a:pt x="13825" y="0"/>
                    <a:pt x="12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9" name="Google Shape;2979;p63"/>
          <p:cNvGrpSpPr/>
          <p:nvPr/>
        </p:nvGrpSpPr>
        <p:grpSpPr>
          <a:xfrm>
            <a:off x="6762999" y="3912982"/>
            <a:ext cx="342083" cy="338735"/>
            <a:chOff x="7009688" y="4448475"/>
            <a:chExt cx="380600" cy="376875"/>
          </a:xfrm>
        </p:grpSpPr>
        <p:sp>
          <p:nvSpPr>
            <p:cNvPr id="2980" name="Google Shape;2980;p63"/>
            <p:cNvSpPr/>
            <p:nvPr/>
          </p:nvSpPr>
          <p:spPr>
            <a:xfrm>
              <a:off x="7024838" y="4557800"/>
              <a:ext cx="14825" cy="14850"/>
            </a:xfrm>
            <a:custGeom>
              <a:avLst/>
              <a:gdLst/>
              <a:ahLst/>
              <a:cxnLst/>
              <a:rect l="l" t="t" r="r" b="b"/>
              <a:pathLst>
                <a:path w="593" h="594" extrusionOk="0">
                  <a:moveTo>
                    <a:pt x="296" y="1"/>
                  </a:moveTo>
                  <a:cubicBezTo>
                    <a:pt x="229" y="1"/>
                    <a:pt x="149" y="42"/>
                    <a:pt x="95" y="96"/>
                  </a:cubicBezTo>
                  <a:cubicBezTo>
                    <a:pt x="41" y="150"/>
                    <a:pt x="0" y="216"/>
                    <a:pt x="0" y="297"/>
                  </a:cubicBezTo>
                  <a:cubicBezTo>
                    <a:pt x="0" y="378"/>
                    <a:pt x="41" y="459"/>
                    <a:pt x="95" y="512"/>
                  </a:cubicBezTo>
                  <a:cubicBezTo>
                    <a:pt x="149" y="566"/>
                    <a:pt x="229" y="593"/>
                    <a:pt x="296" y="593"/>
                  </a:cubicBezTo>
                  <a:cubicBezTo>
                    <a:pt x="377" y="593"/>
                    <a:pt x="458" y="566"/>
                    <a:pt x="512" y="512"/>
                  </a:cubicBezTo>
                  <a:cubicBezTo>
                    <a:pt x="565" y="459"/>
                    <a:pt x="592" y="378"/>
                    <a:pt x="592" y="297"/>
                  </a:cubicBezTo>
                  <a:cubicBezTo>
                    <a:pt x="592" y="216"/>
                    <a:pt x="565" y="150"/>
                    <a:pt x="512" y="96"/>
                  </a:cubicBezTo>
                  <a:cubicBezTo>
                    <a:pt x="458" y="42"/>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3"/>
            <p:cNvSpPr/>
            <p:nvPr/>
          </p:nvSpPr>
          <p:spPr>
            <a:xfrm>
              <a:off x="7009688" y="4448475"/>
              <a:ext cx="45450" cy="94550"/>
            </a:xfrm>
            <a:custGeom>
              <a:avLst/>
              <a:gdLst/>
              <a:ahLst/>
              <a:cxnLst/>
              <a:rect l="l" t="t" r="r" b="b"/>
              <a:pathLst>
                <a:path w="1818" h="3782" extrusionOk="0">
                  <a:moveTo>
                    <a:pt x="904" y="0"/>
                  </a:moveTo>
                  <a:cubicBezTo>
                    <a:pt x="829" y="0"/>
                    <a:pt x="755" y="27"/>
                    <a:pt x="701" y="81"/>
                  </a:cubicBezTo>
                  <a:lnTo>
                    <a:pt x="109" y="673"/>
                  </a:lnTo>
                  <a:cubicBezTo>
                    <a:pt x="1" y="794"/>
                    <a:pt x="1" y="982"/>
                    <a:pt x="109" y="1090"/>
                  </a:cubicBezTo>
                  <a:cubicBezTo>
                    <a:pt x="169" y="1151"/>
                    <a:pt x="243" y="1181"/>
                    <a:pt x="317" y="1181"/>
                  </a:cubicBezTo>
                  <a:cubicBezTo>
                    <a:pt x="391" y="1181"/>
                    <a:pt x="465" y="1151"/>
                    <a:pt x="525" y="1090"/>
                  </a:cubicBezTo>
                  <a:lnTo>
                    <a:pt x="606" y="1009"/>
                  </a:lnTo>
                  <a:lnTo>
                    <a:pt x="606" y="3486"/>
                  </a:lnTo>
                  <a:cubicBezTo>
                    <a:pt x="606" y="3647"/>
                    <a:pt x="741" y="3782"/>
                    <a:pt x="902" y="3782"/>
                  </a:cubicBezTo>
                  <a:cubicBezTo>
                    <a:pt x="1064" y="3782"/>
                    <a:pt x="1198" y="3647"/>
                    <a:pt x="1198" y="3486"/>
                  </a:cubicBezTo>
                  <a:lnTo>
                    <a:pt x="1198" y="1009"/>
                  </a:lnTo>
                  <a:lnTo>
                    <a:pt x="1293" y="1090"/>
                  </a:lnTo>
                  <a:cubicBezTo>
                    <a:pt x="1347" y="1144"/>
                    <a:pt x="1428" y="1171"/>
                    <a:pt x="1494" y="1171"/>
                  </a:cubicBezTo>
                  <a:cubicBezTo>
                    <a:pt x="1575" y="1171"/>
                    <a:pt x="1643" y="1144"/>
                    <a:pt x="1710" y="1090"/>
                  </a:cubicBezTo>
                  <a:cubicBezTo>
                    <a:pt x="1817" y="982"/>
                    <a:pt x="1817" y="794"/>
                    <a:pt x="1710" y="673"/>
                  </a:cubicBezTo>
                  <a:lnTo>
                    <a:pt x="1118" y="81"/>
                  </a:lnTo>
                  <a:cubicBezTo>
                    <a:pt x="1057" y="27"/>
                    <a:pt x="980" y="0"/>
                    <a:pt x="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3"/>
            <p:cNvSpPr/>
            <p:nvPr/>
          </p:nvSpPr>
          <p:spPr>
            <a:xfrm>
              <a:off x="7024838" y="4590125"/>
              <a:ext cx="363100" cy="235225"/>
            </a:xfrm>
            <a:custGeom>
              <a:avLst/>
              <a:gdLst/>
              <a:ahLst/>
              <a:cxnLst/>
              <a:rect l="l" t="t" r="r" b="b"/>
              <a:pathLst>
                <a:path w="14524" h="9409" extrusionOk="0">
                  <a:moveTo>
                    <a:pt x="5492" y="6084"/>
                  </a:moveTo>
                  <a:cubicBezTo>
                    <a:pt x="5734" y="6098"/>
                    <a:pt x="6111" y="6165"/>
                    <a:pt x="6340" y="6394"/>
                  </a:cubicBezTo>
                  <a:cubicBezTo>
                    <a:pt x="6568" y="6622"/>
                    <a:pt x="6649" y="6986"/>
                    <a:pt x="6663" y="7255"/>
                  </a:cubicBezTo>
                  <a:cubicBezTo>
                    <a:pt x="6407" y="7255"/>
                    <a:pt x="6017" y="7201"/>
                    <a:pt x="5788" y="6959"/>
                  </a:cubicBezTo>
                  <a:cubicBezTo>
                    <a:pt x="5560" y="6744"/>
                    <a:pt x="5492" y="6367"/>
                    <a:pt x="5492" y="6084"/>
                  </a:cubicBezTo>
                  <a:close/>
                  <a:moveTo>
                    <a:pt x="8426" y="6084"/>
                  </a:moveTo>
                  <a:cubicBezTo>
                    <a:pt x="8426" y="6367"/>
                    <a:pt x="8345" y="6744"/>
                    <a:pt x="8130" y="6959"/>
                  </a:cubicBezTo>
                  <a:cubicBezTo>
                    <a:pt x="7887" y="7201"/>
                    <a:pt x="7511" y="7255"/>
                    <a:pt x="7255" y="7255"/>
                  </a:cubicBezTo>
                  <a:cubicBezTo>
                    <a:pt x="7268" y="6986"/>
                    <a:pt x="7349" y="6622"/>
                    <a:pt x="7564" y="6394"/>
                  </a:cubicBezTo>
                  <a:cubicBezTo>
                    <a:pt x="7807" y="6165"/>
                    <a:pt x="8184" y="6098"/>
                    <a:pt x="8426" y="6084"/>
                  </a:cubicBezTo>
                  <a:close/>
                  <a:moveTo>
                    <a:pt x="1952" y="6852"/>
                  </a:moveTo>
                  <a:cubicBezTo>
                    <a:pt x="2006" y="6852"/>
                    <a:pt x="2087" y="6878"/>
                    <a:pt x="2168" y="6945"/>
                  </a:cubicBezTo>
                  <a:lnTo>
                    <a:pt x="2181" y="6959"/>
                  </a:lnTo>
                  <a:cubicBezTo>
                    <a:pt x="2329" y="7107"/>
                    <a:pt x="2410" y="7309"/>
                    <a:pt x="2423" y="7498"/>
                  </a:cubicBezTo>
                  <a:lnTo>
                    <a:pt x="2423" y="7578"/>
                  </a:lnTo>
                  <a:cubicBezTo>
                    <a:pt x="2423" y="7605"/>
                    <a:pt x="2423" y="7632"/>
                    <a:pt x="2410" y="7659"/>
                  </a:cubicBezTo>
                  <a:cubicBezTo>
                    <a:pt x="2367" y="7666"/>
                    <a:pt x="2325" y="7669"/>
                    <a:pt x="2282" y="7669"/>
                  </a:cubicBezTo>
                  <a:cubicBezTo>
                    <a:pt x="2070" y="7669"/>
                    <a:pt x="1867" y="7587"/>
                    <a:pt x="1710" y="7430"/>
                  </a:cubicBezTo>
                  <a:lnTo>
                    <a:pt x="1696" y="7417"/>
                  </a:lnTo>
                  <a:cubicBezTo>
                    <a:pt x="1495" y="7201"/>
                    <a:pt x="1669" y="6999"/>
                    <a:pt x="1710" y="6959"/>
                  </a:cubicBezTo>
                  <a:cubicBezTo>
                    <a:pt x="1737" y="6932"/>
                    <a:pt x="1831" y="6852"/>
                    <a:pt x="1952" y="6852"/>
                  </a:cubicBezTo>
                  <a:close/>
                  <a:moveTo>
                    <a:pt x="3487" y="6850"/>
                  </a:moveTo>
                  <a:cubicBezTo>
                    <a:pt x="3609" y="6850"/>
                    <a:pt x="3702" y="6933"/>
                    <a:pt x="3729" y="6959"/>
                  </a:cubicBezTo>
                  <a:cubicBezTo>
                    <a:pt x="3769" y="6999"/>
                    <a:pt x="3944" y="7201"/>
                    <a:pt x="3742" y="7417"/>
                  </a:cubicBezTo>
                  <a:cubicBezTo>
                    <a:pt x="3729" y="7417"/>
                    <a:pt x="3729" y="7430"/>
                    <a:pt x="3715" y="7430"/>
                  </a:cubicBezTo>
                  <a:cubicBezTo>
                    <a:pt x="3570" y="7587"/>
                    <a:pt x="3358" y="7669"/>
                    <a:pt x="3144" y="7669"/>
                  </a:cubicBezTo>
                  <a:cubicBezTo>
                    <a:pt x="3101" y="7669"/>
                    <a:pt x="3058" y="7666"/>
                    <a:pt x="3015" y="7659"/>
                  </a:cubicBezTo>
                  <a:lnTo>
                    <a:pt x="3015" y="7578"/>
                  </a:lnTo>
                  <a:lnTo>
                    <a:pt x="3015" y="7498"/>
                  </a:lnTo>
                  <a:cubicBezTo>
                    <a:pt x="3015" y="7309"/>
                    <a:pt x="3110" y="7107"/>
                    <a:pt x="3257" y="6959"/>
                  </a:cubicBezTo>
                  <a:lnTo>
                    <a:pt x="3271" y="6945"/>
                  </a:lnTo>
                  <a:cubicBezTo>
                    <a:pt x="3347" y="6874"/>
                    <a:pt x="3421" y="6850"/>
                    <a:pt x="3487" y="6850"/>
                  </a:cubicBezTo>
                  <a:close/>
                  <a:moveTo>
                    <a:pt x="296" y="0"/>
                  </a:moveTo>
                  <a:cubicBezTo>
                    <a:pt x="135" y="0"/>
                    <a:pt x="0" y="135"/>
                    <a:pt x="0" y="296"/>
                  </a:cubicBezTo>
                  <a:lnTo>
                    <a:pt x="0" y="8533"/>
                  </a:lnTo>
                  <a:cubicBezTo>
                    <a:pt x="0" y="8695"/>
                    <a:pt x="135" y="8830"/>
                    <a:pt x="296" y="8830"/>
                  </a:cubicBezTo>
                  <a:lnTo>
                    <a:pt x="13487" y="8830"/>
                  </a:lnTo>
                  <a:lnTo>
                    <a:pt x="13406" y="8910"/>
                  </a:lnTo>
                  <a:cubicBezTo>
                    <a:pt x="13298" y="9032"/>
                    <a:pt x="13298" y="9220"/>
                    <a:pt x="13406" y="9328"/>
                  </a:cubicBezTo>
                  <a:cubicBezTo>
                    <a:pt x="13460" y="9382"/>
                    <a:pt x="13541" y="9409"/>
                    <a:pt x="13621" y="9409"/>
                  </a:cubicBezTo>
                  <a:cubicBezTo>
                    <a:pt x="13689" y="9409"/>
                    <a:pt x="13770" y="9382"/>
                    <a:pt x="13824" y="9328"/>
                  </a:cubicBezTo>
                  <a:lnTo>
                    <a:pt x="14416" y="8736"/>
                  </a:lnTo>
                  <a:cubicBezTo>
                    <a:pt x="14524" y="8628"/>
                    <a:pt x="14524" y="8440"/>
                    <a:pt x="14416" y="8318"/>
                  </a:cubicBezTo>
                  <a:lnTo>
                    <a:pt x="13824" y="7740"/>
                  </a:lnTo>
                  <a:cubicBezTo>
                    <a:pt x="13763" y="7679"/>
                    <a:pt x="13689" y="7649"/>
                    <a:pt x="13615" y="7649"/>
                  </a:cubicBezTo>
                  <a:cubicBezTo>
                    <a:pt x="13541" y="7649"/>
                    <a:pt x="13467" y="7679"/>
                    <a:pt x="13406" y="7740"/>
                  </a:cubicBezTo>
                  <a:cubicBezTo>
                    <a:pt x="13298" y="7848"/>
                    <a:pt x="13298" y="8036"/>
                    <a:pt x="13406" y="8157"/>
                  </a:cubicBezTo>
                  <a:lnTo>
                    <a:pt x="13487" y="8237"/>
                  </a:lnTo>
                  <a:lnTo>
                    <a:pt x="7255" y="8237"/>
                  </a:lnTo>
                  <a:lnTo>
                    <a:pt x="7255" y="8210"/>
                  </a:lnTo>
                  <a:lnTo>
                    <a:pt x="7255" y="7848"/>
                  </a:lnTo>
                  <a:cubicBezTo>
                    <a:pt x="7605" y="7834"/>
                    <a:pt x="8157" y="7753"/>
                    <a:pt x="8548" y="7376"/>
                  </a:cubicBezTo>
                  <a:cubicBezTo>
                    <a:pt x="9086" y="6852"/>
                    <a:pt x="9018" y="5922"/>
                    <a:pt x="9005" y="5775"/>
                  </a:cubicBezTo>
                  <a:cubicBezTo>
                    <a:pt x="9005" y="5707"/>
                    <a:pt x="8978" y="5640"/>
                    <a:pt x="8924" y="5586"/>
                  </a:cubicBezTo>
                  <a:cubicBezTo>
                    <a:pt x="8871" y="5532"/>
                    <a:pt x="8803" y="5506"/>
                    <a:pt x="8736" y="5506"/>
                  </a:cubicBezTo>
                  <a:cubicBezTo>
                    <a:pt x="8706" y="5502"/>
                    <a:pt x="8631" y="5496"/>
                    <a:pt x="8525" y="5496"/>
                  </a:cubicBezTo>
                  <a:cubicBezTo>
                    <a:pt x="8197" y="5496"/>
                    <a:pt x="7579" y="5559"/>
                    <a:pt x="7161" y="5976"/>
                  </a:cubicBezTo>
                  <a:cubicBezTo>
                    <a:pt x="7080" y="6057"/>
                    <a:pt x="7013" y="6138"/>
                    <a:pt x="6959" y="6218"/>
                  </a:cubicBezTo>
                  <a:cubicBezTo>
                    <a:pt x="6905" y="6138"/>
                    <a:pt x="6838" y="6057"/>
                    <a:pt x="6757" y="5976"/>
                  </a:cubicBezTo>
                  <a:cubicBezTo>
                    <a:pt x="6329" y="5559"/>
                    <a:pt x="5699" y="5497"/>
                    <a:pt x="5375" y="5497"/>
                  </a:cubicBezTo>
                  <a:cubicBezTo>
                    <a:pt x="5281" y="5497"/>
                    <a:pt x="5213" y="5502"/>
                    <a:pt x="5183" y="5506"/>
                  </a:cubicBezTo>
                  <a:cubicBezTo>
                    <a:pt x="5115" y="5506"/>
                    <a:pt x="5048" y="5532"/>
                    <a:pt x="4994" y="5586"/>
                  </a:cubicBezTo>
                  <a:cubicBezTo>
                    <a:pt x="4940" y="5640"/>
                    <a:pt x="4913" y="5707"/>
                    <a:pt x="4913" y="5775"/>
                  </a:cubicBezTo>
                  <a:cubicBezTo>
                    <a:pt x="4887" y="5922"/>
                    <a:pt x="4819" y="6838"/>
                    <a:pt x="5371" y="7376"/>
                  </a:cubicBezTo>
                  <a:cubicBezTo>
                    <a:pt x="5761" y="7753"/>
                    <a:pt x="6313" y="7834"/>
                    <a:pt x="6663" y="7848"/>
                  </a:cubicBezTo>
                  <a:lnTo>
                    <a:pt x="6663" y="8210"/>
                  </a:lnTo>
                  <a:lnTo>
                    <a:pt x="6663" y="8237"/>
                  </a:lnTo>
                  <a:lnTo>
                    <a:pt x="3419" y="8237"/>
                  </a:lnTo>
                  <a:cubicBezTo>
                    <a:pt x="3688" y="8183"/>
                    <a:pt x="3930" y="8049"/>
                    <a:pt x="4133" y="7848"/>
                  </a:cubicBezTo>
                  <a:cubicBezTo>
                    <a:pt x="4146" y="7834"/>
                    <a:pt x="4160" y="7821"/>
                    <a:pt x="4173" y="7821"/>
                  </a:cubicBezTo>
                  <a:cubicBezTo>
                    <a:pt x="4563" y="7390"/>
                    <a:pt x="4456" y="6852"/>
                    <a:pt x="4146" y="6541"/>
                  </a:cubicBezTo>
                  <a:cubicBezTo>
                    <a:pt x="3975" y="6371"/>
                    <a:pt x="3736" y="6258"/>
                    <a:pt x="3483" y="6258"/>
                  </a:cubicBezTo>
                  <a:cubicBezTo>
                    <a:pt x="3276" y="6258"/>
                    <a:pt x="3061" y="6333"/>
                    <a:pt x="2868" y="6514"/>
                  </a:cubicBezTo>
                  <a:cubicBezTo>
                    <a:pt x="2854" y="6528"/>
                    <a:pt x="2841" y="6528"/>
                    <a:pt x="2841" y="6541"/>
                  </a:cubicBezTo>
                  <a:cubicBezTo>
                    <a:pt x="2787" y="6582"/>
                    <a:pt x="2760" y="6636"/>
                    <a:pt x="2719" y="6676"/>
                  </a:cubicBezTo>
                  <a:cubicBezTo>
                    <a:pt x="2679" y="6636"/>
                    <a:pt x="2638" y="6582"/>
                    <a:pt x="2598" y="6541"/>
                  </a:cubicBezTo>
                  <a:cubicBezTo>
                    <a:pt x="2584" y="6528"/>
                    <a:pt x="2571" y="6528"/>
                    <a:pt x="2557" y="6514"/>
                  </a:cubicBezTo>
                  <a:cubicBezTo>
                    <a:pt x="2370" y="6333"/>
                    <a:pt x="2159" y="6258"/>
                    <a:pt x="1954" y="6258"/>
                  </a:cubicBezTo>
                  <a:cubicBezTo>
                    <a:pt x="1703" y="6258"/>
                    <a:pt x="1463" y="6371"/>
                    <a:pt x="1292" y="6541"/>
                  </a:cubicBezTo>
                  <a:cubicBezTo>
                    <a:pt x="983" y="6852"/>
                    <a:pt x="862" y="7390"/>
                    <a:pt x="1265" y="7821"/>
                  </a:cubicBezTo>
                  <a:cubicBezTo>
                    <a:pt x="1279" y="7821"/>
                    <a:pt x="1279" y="7834"/>
                    <a:pt x="1292" y="7848"/>
                  </a:cubicBezTo>
                  <a:cubicBezTo>
                    <a:pt x="1495" y="8049"/>
                    <a:pt x="1750" y="8183"/>
                    <a:pt x="2019" y="8237"/>
                  </a:cubicBezTo>
                  <a:lnTo>
                    <a:pt x="592" y="8237"/>
                  </a:lnTo>
                  <a:lnTo>
                    <a:pt x="592" y="296"/>
                  </a:lnTo>
                  <a:cubicBezTo>
                    <a:pt x="592"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3"/>
            <p:cNvSpPr/>
            <p:nvPr/>
          </p:nvSpPr>
          <p:spPr>
            <a:xfrm>
              <a:off x="7159113" y="4774500"/>
              <a:ext cx="25" cy="25"/>
            </a:xfrm>
            <a:custGeom>
              <a:avLst/>
              <a:gdLst/>
              <a:ahLst/>
              <a:cxnLst/>
              <a:rect l="l" t="t" r="r" b="b"/>
              <a:pathLst>
                <a:path w="1" h="1" extrusionOk="0">
                  <a:moveTo>
                    <a:pt x="0" y="1"/>
                  </a:move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3"/>
            <p:cNvSpPr/>
            <p:nvPr/>
          </p:nvSpPr>
          <p:spPr>
            <a:xfrm>
              <a:off x="7243538" y="4702175"/>
              <a:ext cx="25" cy="25"/>
            </a:xfrm>
            <a:custGeom>
              <a:avLst/>
              <a:gdLst/>
              <a:ahLst/>
              <a:cxnLst/>
              <a:rect l="l" t="t" r="r" b="b"/>
              <a:pathLst>
                <a:path w="1" h="1" extrusionOk="0">
                  <a:moveTo>
                    <a:pt x="1" y="1"/>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3"/>
            <p:cNvSpPr/>
            <p:nvPr/>
          </p:nvSpPr>
          <p:spPr>
            <a:xfrm>
              <a:off x="7222363" y="4495575"/>
              <a:ext cx="167925" cy="260800"/>
            </a:xfrm>
            <a:custGeom>
              <a:avLst/>
              <a:gdLst/>
              <a:ahLst/>
              <a:cxnLst/>
              <a:rect l="l" t="t" r="r" b="b"/>
              <a:pathLst>
                <a:path w="6717" h="10432" extrusionOk="0">
                  <a:moveTo>
                    <a:pt x="3365" y="593"/>
                  </a:moveTo>
                  <a:cubicBezTo>
                    <a:pt x="4563" y="593"/>
                    <a:pt x="5546" y="1562"/>
                    <a:pt x="5546" y="2773"/>
                  </a:cubicBezTo>
                  <a:cubicBezTo>
                    <a:pt x="5546" y="3970"/>
                    <a:pt x="4563" y="4954"/>
                    <a:pt x="3365" y="4954"/>
                  </a:cubicBezTo>
                  <a:cubicBezTo>
                    <a:pt x="2154" y="4954"/>
                    <a:pt x="1185" y="3970"/>
                    <a:pt x="1185" y="2773"/>
                  </a:cubicBezTo>
                  <a:cubicBezTo>
                    <a:pt x="1185" y="1562"/>
                    <a:pt x="2154" y="593"/>
                    <a:pt x="3365" y="593"/>
                  </a:cubicBezTo>
                  <a:close/>
                  <a:moveTo>
                    <a:pt x="713" y="6043"/>
                  </a:moveTo>
                  <a:cubicBezTo>
                    <a:pt x="1117" y="6043"/>
                    <a:pt x="1966" y="6124"/>
                    <a:pt x="2477" y="6623"/>
                  </a:cubicBezTo>
                  <a:cubicBezTo>
                    <a:pt x="2840" y="6973"/>
                    <a:pt x="2975" y="7497"/>
                    <a:pt x="3028" y="7915"/>
                  </a:cubicBezTo>
                  <a:lnTo>
                    <a:pt x="2666" y="7551"/>
                  </a:lnTo>
                  <a:cubicBezTo>
                    <a:pt x="2605" y="7490"/>
                    <a:pt x="2527" y="7460"/>
                    <a:pt x="2451" y="7460"/>
                  </a:cubicBezTo>
                  <a:cubicBezTo>
                    <a:pt x="2376" y="7460"/>
                    <a:pt x="2302" y="7490"/>
                    <a:pt x="2248" y="7551"/>
                  </a:cubicBezTo>
                  <a:cubicBezTo>
                    <a:pt x="2127" y="7658"/>
                    <a:pt x="2127" y="7847"/>
                    <a:pt x="2248" y="7969"/>
                  </a:cubicBezTo>
                  <a:lnTo>
                    <a:pt x="2666" y="8385"/>
                  </a:lnTo>
                  <a:cubicBezTo>
                    <a:pt x="2221" y="8345"/>
                    <a:pt x="1655" y="8224"/>
                    <a:pt x="1266" y="7847"/>
                  </a:cubicBezTo>
                  <a:cubicBezTo>
                    <a:pt x="754" y="7335"/>
                    <a:pt x="700" y="6474"/>
                    <a:pt x="713" y="6043"/>
                  </a:cubicBezTo>
                  <a:close/>
                  <a:moveTo>
                    <a:pt x="6004" y="6043"/>
                  </a:moveTo>
                  <a:cubicBezTo>
                    <a:pt x="6016" y="6474"/>
                    <a:pt x="5963" y="7335"/>
                    <a:pt x="5451" y="7847"/>
                  </a:cubicBezTo>
                  <a:cubicBezTo>
                    <a:pt x="5074" y="8211"/>
                    <a:pt x="4523" y="8345"/>
                    <a:pt x="4078" y="8385"/>
                  </a:cubicBezTo>
                  <a:lnTo>
                    <a:pt x="4509" y="7955"/>
                  </a:lnTo>
                  <a:cubicBezTo>
                    <a:pt x="4617" y="7847"/>
                    <a:pt x="4617" y="7658"/>
                    <a:pt x="4509" y="7538"/>
                  </a:cubicBezTo>
                  <a:cubicBezTo>
                    <a:pt x="4449" y="7484"/>
                    <a:pt x="4371" y="7457"/>
                    <a:pt x="4296" y="7457"/>
                  </a:cubicBezTo>
                  <a:cubicBezTo>
                    <a:pt x="4220" y="7457"/>
                    <a:pt x="4146" y="7484"/>
                    <a:pt x="4092" y="7538"/>
                  </a:cubicBezTo>
                  <a:lnTo>
                    <a:pt x="3674" y="7942"/>
                  </a:lnTo>
                  <a:cubicBezTo>
                    <a:pt x="3728" y="7524"/>
                    <a:pt x="3877" y="6985"/>
                    <a:pt x="4240" y="6623"/>
                  </a:cubicBezTo>
                  <a:cubicBezTo>
                    <a:pt x="4751" y="6124"/>
                    <a:pt x="5586" y="6043"/>
                    <a:pt x="6004" y="6043"/>
                  </a:cubicBezTo>
                  <a:close/>
                  <a:moveTo>
                    <a:pt x="3365" y="0"/>
                  </a:moveTo>
                  <a:cubicBezTo>
                    <a:pt x="1831" y="0"/>
                    <a:pt x="593" y="1239"/>
                    <a:pt x="593" y="2773"/>
                  </a:cubicBezTo>
                  <a:cubicBezTo>
                    <a:pt x="593" y="4200"/>
                    <a:pt x="1669" y="5370"/>
                    <a:pt x="3069" y="5519"/>
                  </a:cubicBezTo>
                  <a:lnTo>
                    <a:pt x="3069" y="6393"/>
                  </a:lnTo>
                  <a:cubicBezTo>
                    <a:pt x="3015" y="6326"/>
                    <a:pt x="2948" y="6259"/>
                    <a:pt x="2894" y="6205"/>
                  </a:cubicBezTo>
                  <a:cubicBezTo>
                    <a:pt x="2211" y="5543"/>
                    <a:pt x="1174" y="5455"/>
                    <a:pt x="682" y="5455"/>
                  </a:cubicBezTo>
                  <a:cubicBezTo>
                    <a:pt x="545" y="5455"/>
                    <a:pt x="450" y="5462"/>
                    <a:pt x="417" y="5465"/>
                  </a:cubicBezTo>
                  <a:cubicBezTo>
                    <a:pt x="350" y="5465"/>
                    <a:pt x="270" y="5492"/>
                    <a:pt x="216" y="5546"/>
                  </a:cubicBezTo>
                  <a:cubicBezTo>
                    <a:pt x="175" y="5600"/>
                    <a:pt x="135" y="5666"/>
                    <a:pt x="135" y="5734"/>
                  </a:cubicBezTo>
                  <a:cubicBezTo>
                    <a:pt x="108" y="5950"/>
                    <a:pt x="0" y="7416"/>
                    <a:pt x="848" y="8265"/>
                  </a:cubicBezTo>
                  <a:cubicBezTo>
                    <a:pt x="1494" y="8884"/>
                    <a:pt x="2450" y="8991"/>
                    <a:pt x="2989" y="8991"/>
                  </a:cubicBezTo>
                  <a:lnTo>
                    <a:pt x="3069" y="8991"/>
                  </a:lnTo>
                  <a:lnTo>
                    <a:pt x="3069" y="10149"/>
                  </a:lnTo>
                  <a:cubicBezTo>
                    <a:pt x="3069" y="10310"/>
                    <a:pt x="3190" y="10431"/>
                    <a:pt x="3351" y="10431"/>
                  </a:cubicBezTo>
                  <a:cubicBezTo>
                    <a:pt x="3527" y="10431"/>
                    <a:pt x="3648" y="10310"/>
                    <a:pt x="3648" y="10149"/>
                  </a:cubicBezTo>
                  <a:lnTo>
                    <a:pt x="3648" y="8991"/>
                  </a:lnTo>
                  <a:lnTo>
                    <a:pt x="3728" y="8991"/>
                  </a:lnTo>
                  <a:cubicBezTo>
                    <a:pt x="4267" y="8991"/>
                    <a:pt x="5223" y="8884"/>
                    <a:pt x="5869" y="8265"/>
                  </a:cubicBezTo>
                  <a:cubicBezTo>
                    <a:pt x="6716" y="7430"/>
                    <a:pt x="6609" y="5963"/>
                    <a:pt x="6582" y="5734"/>
                  </a:cubicBezTo>
                  <a:cubicBezTo>
                    <a:pt x="6582" y="5666"/>
                    <a:pt x="6542" y="5600"/>
                    <a:pt x="6488" y="5546"/>
                  </a:cubicBezTo>
                  <a:cubicBezTo>
                    <a:pt x="6447" y="5492"/>
                    <a:pt x="6380" y="5465"/>
                    <a:pt x="6313" y="5465"/>
                  </a:cubicBezTo>
                  <a:cubicBezTo>
                    <a:pt x="6281" y="5462"/>
                    <a:pt x="6177" y="5453"/>
                    <a:pt x="6024" y="5453"/>
                  </a:cubicBezTo>
                  <a:cubicBezTo>
                    <a:pt x="5521" y="5453"/>
                    <a:pt x="4494" y="5544"/>
                    <a:pt x="3823" y="6205"/>
                  </a:cubicBezTo>
                  <a:cubicBezTo>
                    <a:pt x="3769" y="6259"/>
                    <a:pt x="3701" y="6326"/>
                    <a:pt x="3648" y="6393"/>
                  </a:cubicBezTo>
                  <a:lnTo>
                    <a:pt x="3648" y="5519"/>
                  </a:lnTo>
                  <a:cubicBezTo>
                    <a:pt x="5047" y="5370"/>
                    <a:pt x="6124" y="4200"/>
                    <a:pt x="6124" y="2773"/>
                  </a:cubicBezTo>
                  <a:cubicBezTo>
                    <a:pt x="6124" y="1239"/>
                    <a:pt x="4886"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3"/>
            <p:cNvSpPr/>
            <p:nvPr/>
          </p:nvSpPr>
          <p:spPr>
            <a:xfrm>
              <a:off x="7299088" y="4771500"/>
              <a:ext cx="14475" cy="14825"/>
            </a:xfrm>
            <a:custGeom>
              <a:avLst/>
              <a:gdLst/>
              <a:ahLst/>
              <a:cxnLst/>
              <a:rect l="l" t="t" r="r" b="b"/>
              <a:pathLst>
                <a:path w="579" h="593" extrusionOk="0">
                  <a:moveTo>
                    <a:pt x="282" y="0"/>
                  </a:moveTo>
                  <a:cubicBezTo>
                    <a:pt x="216" y="0"/>
                    <a:pt x="135" y="40"/>
                    <a:pt x="81" y="94"/>
                  </a:cubicBezTo>
                  <a:cubicBezTo>
                    <a:pt x="27" y="148"/>
                    <a:pt x="0" y="216"/>
                    <a:pt x="0" y="296"/>
                  </a:cubicBezTo>
                  <a:cubicBezTo>
                    <a:pt x="0" y="377"/>
                    <a:pt x="27" y="458"/>
                    <a:pt x="81" y="512"/>
                  </a:cubicBezTo>
                  <a:cubicBezTo>
                    <a:pt x="135" y="566"/>
                    <a:pt x="216" y="593"/>
                    <a:pt x="282" y="593"/>
                  </a:cubicBezTo>
                  <a:cubicBezTo>
                    <a:pt x="363" y="593"/>
                    <a:pt x="444" y="566"/>
                    <a:pt x="498" y="512"/>
                  </a:cubicBezTo>
                  <a:cubicBezTo>
                    <a:pt x="552" y="458"/>
                    <a:pt x="579" y="377"/>
                    <a:pt x="579" y="296"/>
                  </a:cubicBezTo>
                  <a:cubicBezTo>
                    <a:pt x="579" y="216"/>
                    <a:pt x="552" y="148"/>
                    <a:pt x="498" y="94"/>
                  </a:cubicBezTo>
                  <a:cubicBezTo>
                    <a:pt x="444" y="40"/>
                    <a:pt x="363"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3"/>
            <p:cNvSpPr/>
            <p:nvPr/>
          </p:nvSpPr>
          <p:spPr>
            <a:xfrm>
              <a:off x="7284288" y="4525175"/>
              <a:ext cx="44075" cy="79775"/>
            </a:xfrm>
            <a:custGeom>
              <a:avLst/>
              <a:gdLst/>
              <a:ahLst/>
              <a:cxnLst/>
              <a:rect l="l" t="t" r="r" b="b"/>
              <a:pathLst>
                <a:path w="1763" h="3191" extrusionOk="0">
                  <a:moveTo>
                    <a:pt x="888" y="1"/>
                  </a:moveTo>
                  <a:cubicBezTo>
                    <a:pt x="727" y="1"/>
                    <a:pt x="592" y="135"/>
                    <a:pt x="592" y="297"/>
                  </a:cubicBezTo>
                  <a:cubicBezTo>
                    <a:pt x="242" y="405"/>
                    <a:pt x="0" y="714"/>
                    <a:pt x="0" y="1078"/>
                  </a:cubicBezTo>
                  <a:cubicBezTo>
                    <a:pt x="0" y="1535"/>
                    <a:pt x="390" y="1898"/>
                    <a:pt x="888" y="1898"/>
                  </a:cubicBezTo>
                  <a:cubicBezTo>
                    <a:pt x="1050" y="1898"/>
                    <a:pt x="1171" y="2006"/>
                    <a:pt x="1171" y="2140"/>
                  </a:cubicBezTo>
                  <a:cubicBezTo>
                    <a:pt x="1171" y="2275"/>
                    <a:pt x="1050" y="2383"/>
                    <a:pt x="888" y="2383"/>
                  </a:cubicBezTo>
                  <a:cubicBezTo>
                    <a:pt x="727" y="2383"/>
                    <a:pt x="592" y="2275"/>
                    <a:pt x="592" y="2140"/>
                  </a:cubicBezTo>
                  <a:cubicBezTo>
                    <a:pt x="592" y="1979"/>
                    <a:pt x="458" y="1844"/>
                    <a:pt x="296" y="1844"/>
                  </a:cubicBezTo>
                  <a:cubicBezTo>
                    <a:pt x="135" y="1844"/>
                    <a:pt x="0" y="1979"/>
                    <a:pt x="0" y="2140"/>
                  </a:cubicBezTo>
                  <a:cubicBezTo>
                    <a:pt x="0" y="2504"/>
                    <a:pt x="242" y="2800"/>
                    <a:pt x="592" y="2921"/>
                  </a:cubicBezTo>
                  <a:cubicBezTo>
                    <a:pt x="605" y="3070"/>
                    <a:pt x="727" y="3190"/>
                    <a:pt x="888" y="3190"/>
                  </a:cubicBezTo>
                  <a:cubicBezTo>
                    <a:pt x="1036" y="3190"/>
                    <a:pt x="1158" y="3070"/>
                    <a:pt x="1171" y="2921"/>
                  </a:cubicBezTo>
                  <a:cubicBezTo>
                    <a:pt x="1520" y="2800"/>
                    <a:pt x="1763" y="2504"/>
                    <a:pt x="1763" y="2140"/>
                  </a:cubicBezTo>
                  <a:cubicBezTo>
                    <a:pt x="1763" y="1683"/>
                    <a:pt x="1373" y="1306"/>
                    <a:pt x="888" y="1306"/>
                  </a:cubicBezTo>
                  <a:cubicBezTo>
                    <a:pt x="727" y="1306"/>
                    <a:pt x="592" y="1198"/>
                    <a:pt x="592" y="1078"/>
                  </a:cubicBezTo>
                  <a:cubicBezTo>
                    <a:pt x="592" y="943"/>
                    <a:pt x="727" y="835"/>
                    <a:pt x="888" y="835"/>
                  </a:cubicBezTo>
                  <a:cubicBezTo>
                    <a:pt x="1050" y="835"/>
                    <a:pt x="1171" y="943"/>
                    <a:pt x="1171" y="1078"/>
                  </a:cubicBezTo>
                  <a:cubicBezTo>
                    <a:pt x="1171" y="1239"/>
                    <a:pt x="1305" y="1360"/>
                    <a:pt x="1467" y="1360"/>
                  </a:cubicBezTo>
                  <a:cubicBezTo>
                    <a:pt x="1628" y="1360"/>
                    <a:pt x="1763" y="1239"/>
                    <a:pt x="1763" y="1078"/>
                  </a:cubicBezTo>
                  <a:cubicBezTo>
                    <a:pt x="1763" y="714"/>
                    <a:pt x="1520" y="405"/>
                    <a:pt x="1171" y="297"/>
                  </a:cubicBezTo>
                  <a:cubicBezTo>
                    <a:pt x="1171" y="135"/>
                    <a:pt x="1050" y="1"/>
                    <a:pt x="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3"/>
            <p:cNvSpPr/>
            <p:nvPr/>
          </p:nvSpPr>
          <p:spPr>
            <a:xfrm>
              <a:off x="7299088" y="4448475"/>
              <a:ext cx="14475" cy="34650"/>
            </a:xfrm>
            <a:custGeom>
              <a:avLst/>
              <a:gdLst/>
              <a:ahLst/>
              <a:cxnLst/>
              <a:rect l="l" t="t" r="r" b="b"/>
              <a:pathLst>
                <a:path w="579" h="1386" extrusionOk="0">
                  <a:moveTo>
                    <a:pt x="296" y="0"/>
                  </a:moveTo>
                  <a:cubicBezTo>
                    <a:pt x="121" y="0"/>
                    <a:pt x="0" y="135"/>
                    <a:pt x="0" y="296"/>
                  </a:cubicBezTo>
                  <a:lnTo>
                    <a:pt x="0" y="1090"/>
                  </a:lnTo>
                  <a:cubicBezTo>
                    <a:pt x="0" y="1251"/>
                    <a:pt x="121" y="1386"/>
                    <a:pt x="296" y="1386"/>
                  </a:cubicBezTo>
                  <a:cubicBezTo>
                    <a:pt x="458" y="1386"/>
                    <a:pt x="579" y="1251"/>
                    <a:pt x="579" y="1090"/>
                  </a:cubicBezTo>
                  <a:lnTo>
                    <a:pt x="579" y="296"/>
                  </a:lnTo>
                  <a:cubicBezTo>
                    <a:pt x="579" y="135"/>
                    <a:pt x="458"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3"/>
            <p:cNvSpPr/>
            <p:nvPr/>
          </p:nvSpPr>
          <p:spPr>
            <a:xfrm>
              <a:off x="7324313" y="4464950"/>
              <a:ext cx="28275" cy="26600"/>
            </a:xfrm>
            <a:custGeom>
              <a:avLst/>
              <a:gdLst/>
              <a:ahLst/>
              <a:cxnLst/>
              <a:rect l="l" t="t" r="r" b="b"/>
              <a:pathLst>
                <a:path w="1131" h="1064" extrusionOk="0">
                  <a:moveTo>
                    <a:pt x="807" y="0"/>
                  </a:moveTo>
                  <a:cubicBezTo>
                    <a:pt x="731" y="0"/>
                    <a:pt x="653" y="27"/>
                    <a:pt x="592" y="81"/>
                  </a:cubicBezTo>
                  <a:lnTo>
                    <a:pt x="108" y="565"/>
                  </a:lnTo>
                  <a:cubicBezTo>
                    <a:pt x="0" y="687"/>
                    <a:pt x="0" y="861"/>
                    <a:pt x="108" y="983"/>
                  </a:cubicBezTo>
                  <a:cubicBezTo>
                    <a:pt x="176" y="1037"/>
                    <a:pt x="243" y="1064"/>
                    <a:pt x="323" y="1064"/>
                  </a:cubicBezTo>
                  <a:cubicBezTo>
                    <a:pt x="404" y="1064"/>
                    <a:pt x="472" y="1037"/>
                    <a:pt x="526" y="983"/>
                  </a:cubicBezTo>
                  <a:lnTo>
                    <a:pt x="1010" y="499"/>
                  </a:lnTo>
                  <a:cubicBezTo>
                    <a:pt x="1131" y="377"/>
                    <a:pt x="1131" y="203"/>
                    <a:pt x="1010" y="81"/>
                  </a:cubicBezTo>
                  <a:cubicBezTo>
                    <a:pt x="956" y="27"/>
                    <a:pt x="882" y="0"/>
                    <a:pt x="8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3"/>
            <p:cNvSpPr/>
            <p:nvPr/>
          </p:nvSpPr>
          <p:spPr>
            <a:xfrm>
              <a:off x="7260038" y="4464700"/>
              <a:ext cx="28300" cy="26850"/>
            </a:xfrm>
            <a:custGeom>
              <a:avLst/>
              <a:gdLst/>
              <a:ahLst/>
              <a:cxnLst/>
              <a:rect l="l" t="t" r="r" b="b"/>
              <a:pathLst>
                <a:path w="1132" h="1074" extrusionOk="0">
                  <a:moveTo>
                    <a:pt x="325" y="0"/>
                  </a:moveTo>
                  <a:cubicBezTo>
                    <a:pt x="249" y="0"/>
                    <a:pt x="175" y="31"/>
                    <a:pt x="122" y="91"/>
                  </a:cubicBezTo>
                  <a:cubicBezTo>
                    <a:pt x="1" y="213"/>
                    <a:pt x="1" y="387"/>
                    <a:pt x="122" y="509"/>
                  </a:cubicBezTo>
                  <a:lnTo>
                    <a:pt x="606" y="993"/>
                  </a:lnTo>
                  <a:cubicBezTo>
                    <a:pt x="660" y="1047"/>
                    <a:pt x="741" y="1074"/>
                    <a:pt x="809" y="1074"/>
                  </a:cubicBezTo>
                  <a:cubicBezTo>
                    <a:pt x="889" y="1074"/>
                    <a:pt x="956" y="1047"/>
                    <a:pt x="1024" y="993"/>
                  </a:cubicBezTo>
                  <a:cubicBezTo>
                    <a:pt x="1132" y="871"/>
                    <a:pt x="1132" y="683"/>
                    <a:pt x="1024" y="575"/>
                  </a:cubicBezTo>
                  <a:lnTo>
                    <a:pt x="539" y="91"/>
                  </a:lnTo>
                  <a:cubicBezTo>
                    <a:pt x="479" y="31"/>
                    <a:pt x="401" y="0"/>
                    <a:pt x="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1" name="Google Shape;2991;p63"/>
          <p:cNvGrpSpPr/>
          <p:nvPr/>
        </p:nvGrpSpPr>
        <p:grpSpPr>
          <a:xfrm>
            <a:off x="7433819" y="3914465"/>
            <a:ext cx="348442" cy="335747"/>
            <a:chOff x="7756038" y="4450125"/>
            <a:chExt cx="387675" cy="373550"/>
          </a:xfrm>
        </p:grpSpPr>
        <p:sp>
          <p:nvSpPr>
            <p:cNvPr id="2992" name="Google Shape;2992;p63"/>
            <p:cNvSpPr/>
            <p:nvPr/>
          </p:nvSpPr>
          <p:spPr>
            <a:xfrm>
              <a:off x="7958613" y="4450125"/>
              <a:ext cx="15150" cy="15200"/>
            </a:xfrm>
            <a:custGeom>
              <a:avLst/>
              <a:gdLst/>
              <a:ahLst/>
              <a:cxnLst/>
              <a:rect l="l" t="t" r="r" b="b"/>
              <a:pathLst>
                <a:path w="606" h="608" extrusionOk="0">
                  <a:moveTo>
                    <a:pt x="309" y="1"/>
                  </a:moveTo>
                  <a:cubicBezTo>
                    <a:pt x="229" y="1"/>
                    <a:pt x="148" y="42"/>
                    <a:pt x="94" y="96"/>
                  </a:cubicBezTo>
                  <a:cubicBezTo>
                    <a:pt x="40" y="149"/>
                    <a:pt x="0" y="230"/>
                    <a:pt x="0" y="311"/>
                  </a:cubicBezTo>
                  <a:cubicBezTo>
                    <a:pt x="0" y="392"/>
                    <a:pt x="40" y="472"/>
                    <a:pt x="94" y="526"/>
                  </a:cubicBezTo>
                  <a:cubicBezTo>
                    <a:pt x="148" y="580"/>
                    <a:pt x="229" y="607"/>
                    <a:pt x="309" y="607"/>
                  </a:cubicBezTo>
                  <a:cubicBezTo>
                    <a:pt x="390" y="607"/>
                    <a:pt x="458" y="580"/>
                    <a:pt x="525" y="526"/>
                  </a:cubicBezTo>
                  <a:cubicBezTo>
                    <a:pt x="579" y="472"/>
                    <a:pt x="605" y="392"/>
                    <a:pt x="605" y="311"/>
                  </a:cubicBezTo>
                  <a:cubicBezTo>
                    <a:pt x="605" y="230"/>
                    <a:pt x="579" y="149"/>
                    <a:pt x="525" y="96"/>
                  </a:cubicBezTo>
                  <a:cubicBezTo>
                    <a:pt x="458" y="42"/>
                    <a:pt x="390" y="1"/>
                    <a:pt x="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3"/>
            <p:cNvSpPr/>
            <p:nvPr/>
          </p:nvSpPr>
          <p:spPr>
            <a:xfrm>
              <a:off x="7756038" y="4651025"/>
              <a:ext cx="387675" cy="172650"/>
            </a:xfrm>
            <a:custGeom>
              <a:avLst/>
              <a:gdLst/>
              <a:ahLst/>
              <a:cxnLst/>
              <a:rect l="l" t="t" r="r" b="b"/>
              <a:pathLst>
                <a:path w="15507" h="6906" extrusionOk="0">
                  <a:moveTo>
                    <a:pt x="6851" y="1212"/>
                  </a:moveTo>
                  <a:lnTo>
                    <a:pt x="7376" y="1562"/>
                  </a:lnTo>
                  <a:lnTo>
                    <a:pt x="7161" y="2221"/>
                  </a:lnTo>
                  <a:lnTo>
                    <a:pt x="6528" y="2221"/>
                  </a:lnTo>
                  <a:lnTo>
                    <a:pt x="6313" y="1562"/>
                  </a:lnTo>
                  <a:lnTo>
                    <a:pt x="6851" y="1212"/>
                  </a:lnTo>
                  <a:close/>
                  <a:moveTo>
                    <a:pt x="12666" y="606"/>
                  </a:moveTo>
                  <a:cubicBezTo>
                    <a:pt x="13904" y="606"/>
                    <a:pt x="14900" y="1616"/>
                    <a:pt x="14900" y="2854"/>
                  </a:cubicBezTo>
                  <a:cubicBezTo>
                    <a:pt x="14900" y="4078"/>
                    <a:pt x="13904" y="5089"/>
                    <a:pt x="12666" y="5089"/>
                  </a:cubicBezTo>
                  <a:cubicBezTo>
                    <a:pt x="11427" y="5089"/>
                    <a:pt x="10418" y="4078"/>
                    <a:pt x="10418" y="2854"/>
                  </a:cubicBezTo>
                  <a:cubicBezTo>
                    <a:pt x="10418" y="2221"/>
                    <a:pt x="10688" y="1643"/>
                    <a:pt x="11104" y="1239"/>
                  </a:cubicBezTo>
                  <a:cubicBezTo>
                    <a:pt x="11145" y="1212"/>
                    <a:pt x="11185" y="1185"/>
                    <a:pt x="11226" y="1131"/>
                  </a:cubicBezTo>
                  <a:cubicBezTo>
                    <a:pt x="11616" y="808"/>
                    <a:pt x="12114" y="606"/>
                    <a:pt x="12666" y="606"/>
                  </a:cubicBezTo>
                  <a:close/>
                  <a:moveTo>
                    <a:pt x="4281" y="835"/>
                  </a:moveTo>
                  <a:lnTo>
                    <a:pt x="4281" y="2329"/>
                  </a:lnTo>
                  <a:cubicBezTo>
                    <a:pt x="4281" y="2450"/>
                    <a:pt x="4335" y="2544"/>
                    <a:pt x="4428" y="2598"/>
                  </a:cubicBezTo>
                  <a:cubicBezTo>
                    <a:pt x="4479" y="2623"/>
                    <a:pt x="4530" y="2637"/>
                    <a:pt x="4580" y="2637"/>
                  </a:cubicBezTo>
                  <a:cubicBezTo>
                    <a:pt x="4635" y="2637"/>
                    <a:pt x="4688" y="2620"/>
                    <a:pt x="4738" y="2585"/>
                  </a:cubicBezTo>
                  <a:lnTo>
                    <a:pt x="5788" y="1898"/>
                  </a:lnTo>
                  <a:lnTo>
                    <a:pt x="5990" y="2504"/>
                  </a:lnTo>
                  <a:lnTo>
                    <a:pt x="5546" y="3594"/>
                  </a:lnTo>
                  <a:cubicBezTo>
                    <a:pt x="5519" y="3648"/>
                    <a:pt x="5519" y="3716"/>
                    <a:pt x="5519" y="3769"/>
                  </a:cubicBezTo>
                  <a:lnTo>
                    <a:pt x="6016" y="6300"/>
                  </a:lnTo>
                  <a:lnTo>
                    <a:pt x="606" y="6300"/>
                  </a:lnTo>
                  <a:lnTo>
                    <a:pt x="606" y="3594"/>
                  </a:lnTo>
                  <a:cubicBezTo>
                    <a:pt x="606" y="2598"/>
                    <a:pt x="1279" y="1697"/>
                    <a:pt x="2235" y="1427"/>
                  </a:cubicBezTo>
                  <a:lnTo>
                    <a:pt x="4281" y="835"/>
                  </a:lnTo>
                  <a:close/>
                  <a:moveTo>
                    <a:pt x="7188" y="2827"/>
                  </a:moveTo>
                  <a:lnTo>
                    <a:pt x="7565" y="3743"/>
                  </a:lnTo>
                  <a:lnTo>
                    <a:pt x="7066" y="6300"/>
                  </a:lnTo>
                  <a:lnTo>
                    <a:pt x="6636" y="6300"/>
                  </a:lnTo>
                  <a:lnTo>
                    <a:pt x="6138" y="3743"/>
                  </a:lnTo>
                  <a:lnTo>
                    <a:pt x="6515" y="2827"/>
                  </a:lnTo>
                  <a:close/>
                  <a:moveTo>
                    <a:pt x="9422" y="835"/>
                  </a:moveTo>
                  <a:lnTo>
                    <a:pt x="10404" y="1117"/>
                  </a:lnTo>
                  <a:cubicBezTo>
                    <a:pt x="10027" y="1602"/>
                    <a:pt x="9812" y="2194"/>
                    <a:pt x="9812" y="2854"/>
                  </a:cubicBezTo>
                  <a:cubicBezTo>
                    <a:pt x="9812" y="4416"/>
                    <a:pt x="11091" y="5694"/>
                    <a:pt x="12666" y="5694"/>
                  </a:cubicBezTo>
                  <a:cubicBezTo>
                    <a:pt x="12800" y="5694"/>
                    <a:pt x="12949" y="5681"/>
                    <a:pt x="13083" y="5667"/>
                  </a:cubicBezTo>
                  <a:lnTo>
                    <a:pt x="13083" y="6300"/>
                  </a:lnTo>
                  <a:lnTo>
                    <a:pt x="7673" y="6300"/>
                  </a:lnTo>
                  <a:lnTo>
                    <a:pt x="8170" y="3769"/>
                  </a:lnTo>
                  <a:cubicBezTo>
                    <a:pt x="8184" y="3716"/>
                    <a:pt x="8184" y="3648"/>
                    <a:pt x="8157" y="3594"/>
                  </a:cubicBezTo>
                  <a:lnTo>
                    <a:pt x="7712" y="2504"/>
                  </a:lnTo>
                  <a:lnTo>
                    <a:pt x="7901" y="1898"/>
                  </a:lnTo>
                  <a:lnTo>
                    <a:pt x="8951" y="2585"/>
                  </a:lnTo>
                  <a:cubicBezTo>
                    <a:pt x="9005" y="2625"/>
                    <a:pt x="9058" y="2639"/>
                    <a:pt x="9126" y="2639"/>
                  </a:cubicBezTo>
                  <a:cubicBezTo>
                    <a:pt x="9166" y="2639"/>
                    <a:pt x="9220" y="2625"/>
                    <a:pt x="9261" y="2598"/>
                  </a:cubicBezTo>
                  <a:cubicBezTo>
                    <a:pt x="9354" y="2544"/>
                    <a:pt x="9422" y="2450"/>
                    <a:pt x="9422" y="2329"/>
                  </a:cubicBezTo>
                  <a:lnTo>
                    <a:pt x="9422" y="835"/>
                  </a:lnTo>
                  <a:close/>
                  <a:moveTo>
                    <a:pt x="12666" y="1"/>
                  </a:moveTo>
                  <a:cubicBezTo>
                    <a:pt x="11993" y="1"/>
                    <a:pt x="11373" y="243"/>
                    <a:pt x="10876" y="633"/>
                  </a:cubicBezTo>
                  <a:lnTo>
                    <a:pt x="8749" y="14"/>
                  </a:lnTo>
                  <a:cubicBezTo>
                    <a:pt x="8722" y="7"/>
                    <a:pt x="8694" y="4"/>
                    <a:pt x="8668" y="4"/>
                  </a:cubicBezTo>
                  <a:cubicBezTo>
                    <a:pt x="8536" y="4"/>
                    <a:pt x="8417" y="82"/>
                    <a:pt x="8372" y="216"/>
                  </a:cubicBezTo>
                  <a:cubicBezTo>
                    <a:pt x="8332" y="378"/>
                    <a:pt x="8426" y="552"/>
                    <a:pt x="8574" y="593"/>
                  </a:cubicBezTo>
                  <a:lnTo>
                    <a:pt x="8816" y="660"/>
                  </a:lnTo>
                  <a:lnTo>
                    <a:pt x="8816" y="1777"/>
                  </a:lnTo>
                  <a:lnTo>
                    <a:pt x="7013" y="593"/>
                  </a:lnTo>
                  <a:cubicBezTo>
                    <a:pt x="6966" y="559"/>
                    <a:pt x="6909" y="542"/>
                    <a:pt x="6850" y="542"/>
                  </a:cubicBezTo>
                  <a:cubicBezTo>
                    <a:pt x="6791" y="542"/>
                    <a:pt x="6730" y="559"/>
                    <a:pt x="6677" y="593"/>
                  </a:cubicBezTo>
                  <a:lnTo>
                    <a:pt x="4886" y="1777"/>
                  </a:lnTo>
                  <a:lnTo>
                    <a:pt x="4886" y="660"/>
                  </a:lnTo>
                  <a:lnTo>
                    <a:pt x="5115" y="593"/>
                  </a:lnTo>
                  <a:cubicBezTo>
                    <a:pt x="5277" y="552"/>
                    <a:pt x="5370" y="378"/>
                    <a:pt x="5317" y="216"/>
                  </a:cubicBezTo>
                  <a:cubicBezTo>
                    <a:pt x="5284" y="82"/>
                    <a:pt x="5157" y="4"/>
                    <a:pt x="5031" y="4"/>
                  </a:cubicBezTo>
                  <a:cubicBezTo>
                    <a:pt x="5005" y="4"/>
                    <a:pt x="4979" y="7"/>
                    <a:pt x="4954" y="14"/>
                  </a:cubicBezTo>
                  <a:lnTo>
                    <a:pt x="2073" y="848"/>
                  </a:lnTo>
                  <a:cubicBezTo>
                    <a:pt x="1467" y="1024"/>
                    <a:pt x="956" y="1374"/>
                    <a:pt x="579" y="1871"/>
                  </a:cubicBezTo>
                  <a:cubicBezTo>
                    <a:pt x="202" y="2370"/>
                    <a:pt x="1" y="2962"/>
                    <a:pt x="1" y="3594"/>
                  </a:cubicBezTo>
                  <a:lnTo>
                    <a:pt x="1" y="6609"/>
                  </a:lnTo>
                  <a:cubicBezTo>
                    <a:pt x="1" y="6770"/>
                    <a:pt x="135" y="6905"/>
                    <a:pt x="310" y="6905"/>
                  </a:cubicBezTo>
                  <a:lnTo>
                    <a:pt x="13392" y="6905"/>
                  </a:lnTo>
                  <a:cubicBezTo>
                    <a:pt x="13554" y="6905"/>
                    <a:pt x="13689" y="6770"/>
                    <a:pt x="13689" y="6609"/>
                  </a:cubicBezTo>
                  <a:lnTo>
                    <a:pt x="13689" y="5505"/>
                  </a:lnTo>
                  <a:cubicBezTo>
                    <a:pt x="14752" y="5089"/>
                    <a:pt x="15506" y="4052"/>
                    <a:pt x="15506" y="2854"/>
                  </a:cubicBezTo>
                  <a:cubicBezTo>
                    <a:pt x="15506" y="1279"/>
                    <a:pt x="14227" y="1"/>
                    <a:pt x="126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3"/>
            <p:cNvSpPr/>
            <p:nvPr/>
          </p:nvSpPr>
          <p:spPr>
            <a:xfrm>
              <a:off x="8049788" y="4681650"/>
              <a:ext cx="45450" cy="81800"/>
            </a:xfrm>
            <a:custGeom>
              <a:avLst/>
              <a:gdLst/>
              <a:ahLst/>
              <a:cxnLst/>
              <a:rect l="l" t="t" r="r" b="b"/>
              <a:pathLst>
                <a:path w="1818" h="3272" extrusionOk="0">
                  <a:moveTo>
                    <a:pt x="916" y="0"/>
                  </a:moveTo>
                  <a:cubicBezTo>
                    <a:pt x="741" y="0"/>
                    <a:pt x="607" y="135"/>
                    <a:pt x="607" y="296"/>
                  </a:cubicBezTo>
                  <a:cubicBezTo>
                    <a:pt x="257" y="404"/>
                    <a:pt x="0" y="727"/>
                    <a:pt x="0" y="1091"/>
                  </a:cubicBezTo>
                  <a:cubicBezTo>
                    <a:pt x="0" y="1561"/>
                    <a:pt x="418" y="1952"/>
                    <a:pt x="916" y="1952"/>
                  </a:cubicBezTo>
                  <a:cubicBezTo>
                    <a:pt x="1077" y="1952"/>
                    <a:pt x="1212" y="2060"/>
                    <a:pt x="1212" y="2195"/>
                  </a:cubicBezTo>
                  <a:cubicBezTo>
                    <a:pt x="1212" y="2329"/>
                    <a:pt x="1077" y="2437"/>
                    <a:pt x="916" y="2437"/>
                  </a:cubicBezTo>
                  <a:cubicBezTo>
                    <a:pt x="741" y="2437"/>
                    <a:pt x="607" y="2329"/>
                    <a:pt x="607" y="2195"/>
                  </a:cubicBezTo>
                  <a:cubicBezTo>
                    <a:pt x="607" y="2019"/>
                    <a:pt x="472" y="1884"/>
                    <a:pt x="310" y="1884"/>
                  </a:cubicBezTo>
                  <a:cubicBezTo>
                    <a:pt x="135" y="1884"/>
                    <a:pt x="0" y="2019"/>
                    <a:pt x="0" y="2195"/>
                  </a:cubicBezTo>
                  <a:cubicBezTo>
                    <a:pt x="0" y="2557"/>
                    <a:pt x="257" y="2880"/>
                    <a:pt x="607" y="2988"/>
                  </a:cubicBezTo>
                  <a:cubicBezTo>
                    <a:pt x="619" y="3150"/>
                    <a:pt x="754" y="3271"/>
                    <a:pt x="916" y="3271"/>
                  </a:cubicBezTo>
                  <a:cubicBezTo>
                    <a:pt x="1064" y="3271"/>
                    <a:pt x="1199" y="3150"/>
                    <a:pt x="1212" y="2988"/>
                  </a:cubicBezTo>
                  <a:cubicBezTo>
                    <a:pt x="1562" y="2880"/>
                    <a:pt x="1818" y="2557"/>
                    <a:pt x="1818" y="2195"/>
                  </a:cubicBezTo>
                  <a:cubicBezTo>
                    <a:pt x="1818" y="1723"/>
                    <a:pt x="1414" y="1346"/>
                    <a:pt x="916" y="1346"/>
                  </a:cubicBezTo>
                  <a:cubicBezTo>
                    <a:pt x="741" y="1346"/>
                    <a:pt x="607" y="1225"/>
                    <a:pt x="607" y="1091"/>
                  </a:cubicBezTo>
                  <a:cubicBezTo>
                    <a:pt x="607" y="956"/>
                    <a:pt x="741" y="849"/>
                    <a:pt x="916" y="849"/>
                  </a:cubicBezTo>
                  <a:cubicBezTo>
                    <a:pt x="1077" y="849"/>
                    <a:pt x="1212" y="956"/>
                    <a:pt x="1212" y="1091"/>
                  </a:cubicBezTo>
                  <a:cubicBezTo>
                    <a:pt x="1212" y="1265"/>
                    <a:pt x="1346" y="1400"/>
                    <a:pt x="1522" y="1400"/>
                  </a:cubicBezTo>
                  <a:cubicBezTo>
                    <a:pt x="1683" y="1400"/>
                    <a:pt x="1818" y="1265"/>
                    <a:pt x="1818" y="1091"/>
                  </a:cubicBezTo>
                  <a:cubicBezTo>
                    <a:pt x="1818" y="727"/>
                    <a:pt x="1562" y="404"/>
                    <a:pt x="1212" y="296"/>
                  </a:cubicBezTo>
                  <a:cubicBezTo>
                    <a:pt x="1212" y="135"/>
                    <a:pt x="1077" y="0"/>
                    <a:pt x="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3"/>
            <p:cNvSpPr/>
            <p:nvPr/>
          </p:nvSpPr>
          <p:spPr>
            <a:xfrm>
              <a:off x="7828713" y="4450125"/>
              <a:ext cx="211675" cy="205650"/>
            </a:xfrm>
            <a:custGeom>
              <a:avLst/>
              <a:gdLst/>
              <a:ahLst/>
              <a:cxnLst/>
              <a:rect l="l" t="t" r="r" b="b"/>
              <a:pathLst>
                <a:path w="8467" h="8226" extrusionOk="0">
                  <a:moveTo>
                    <a:pt x="1212" y="4403"/>
                  </a:moveTo>
                  <a:lnTo>
                    <a:pt x="1212" y="5250"/>
                  </a:lnTo>
                  <a:lnTo>
                    <a:pt x="1024" y="5250"/>
                  </a:lnTo>
                  <a:cubicBezTo>
                    <a:pt x="794" y="5250"/>
                    <a:pt x="606" y="5062"/>
                    <a:pt x="606" y="4833"/>
                  </a:cubicBezTo>
                  <a:cubicBezTo>
                    <a:pt x="606" y="4591"/>
                    <a:pt x="794" y="4403"/>
                    <a:pt x="1024" y="4403"/>
                  </a:cubicBezTo>
                  <a:close/>
                  <a:moveTo>
                    <a:pt x="6851" y="4403"/>
                  </a:moveTo>
                  <a:cubicBezTo>
                    <a:pt x="7094" y="4403"/>
                    <a:pt x="7282" y="4591"/>
                    <a:pt x="7282" y="4833"/>
                  </a:cubicBezTo>
                  <a:cubicBezTo>
                    <a:pt x="7282" y="5062"/>
                    <a:pt x="7094" y="5250"/>
                    <a:pt x="6851" y="5250"/>
                  </a:cubicBezTo>
                  <a:lnTo>
                    <a:pt x="6677" y="5250"/>
                  </a:lnTo>
                  <a:lnTo>
                    <a:pt x="6677" y="4403"/>
                  </a:lnTo>
                  <a:close/>
                  <a:moveTo>
                    <a:pt x="6071" y="3703"/>
                  </a:moveTo>
                  <a:lnTo>
                    <a:pt x="6071" y="4107"/>
                  </a:lnTo>
                  <a:lnTo>
                    <a:pt x="6071" y="5492"/>
                  </a:lnTo>
                  <a:cubicBezTo>
                    <a:pt x="6071" y="6664"/>
                    <a:pt x="5116" y="7619"/>
                    <a:pt x="3944" y="7619"/>
                  </a:cubicBezTo>
                  <a:cubicBezTo>
                    <a:pt x="2774" y="7619"/>
                    <a:pt x="1817" y="6664"/>
                    <a:pt x="1817" y="5492"/>
                  </a:cubicBezTo>
                  <a:lnTo>
                    <a:pt x="1817" y="4107"/>
                  </a:lnTo>
                  <a:lnTo>
                    <a:pt x="1817" y="3703"/>
                  </a:lnTo>
                  <a:close/>
                  <a:moveTo>
                    <a:pt x="2921" y="1"/>
                  </a:moveTo>
                  <a:cubicBezTo>
                    <a:pt x="1871" y="1"/>
                    <a:pt x="1010" y="862"/>
                    <a:pt x="1010" y="1912"/>
                  </a:cubicBezTo>
                  <a:lnTo>
                    <a:pt x="1010" y="3407"/>
                  </a:lnTo>
                  <a:cubicBezTo>
                    <a:pt x="1010" y="3527"/>
                    <a:pt x="1091" y="3649"/>
                    <a:pt x="1212" y="3689"/>
                  </a:cubicBezTo>
                  <a:lnTo>
                    <a:pt x="1212" y="3796"/>
                  </a:lnTo>
                  <a:lnTo>
                    <a:pt x="1024" y="3796"/>
                  </a:lnTo>
                  <a:cubicBezTo>
                    <a:pt x="458" y="3796"/>
                    <a:pt x="1" y="4254"/>
                    <a:pt x="1" y="4833"/>
                  </a:cubicBezTo>
                  <a:cubicBezTo>
                    <a:pt x="1" y="5399"/>
                    <a:pt x="458" y="5856"/>
                    <a:pt x="1024" y="5856"/>
                  </a:cubicBezTo>
                  <a:lnTo>
                    <a:pt x="1239" y="5856"/>
                  </a:lnTo>
                  <a:cubicBezTo>
                    <a:pt x="1414" y="7188"/>
                    <a:pt x="2558" y="8225"/>
                    <a:pt x="3944" y="8225"/>
                  </a:cubicBezTo>
                  <a:cubicBezTo>
                    <a:pt x="5317" y="8225"/>
                    <a:pt x="6474" y="7188"/>
                    <a:pt x="6650" y="5856"/>
                  </a:cubicBezTo>
                  <a:lnTo>
                    <a:pt x="6851" y="5856"/>
                  </a:lnTo>
                  <a:cubicBezTo>
                    <a:pt x="7431" y="5856"/>
                    <a:pt x="7888" y="5399"/>
                    <a:pt x="7888" y="4833"/>
                  </a:cubicBezTo>
                  <a:cubicBezTo>
                    <a:pt x="7888" y="4254"/>
                    <a:pt x="7431" y="3796"/>
                    <a:pt x="6851" y="3796"/>
                  </a:cubicBezTo>
                  <a:lnTo>
                    <a:pt x="6677" y="3796"/>
                  </a:lnTo>
                  <a:lnTo>
                    <a:pt x="6677" y="3608"/>
                  </a:lnTo>
                  <a:cubicBezTo>
                    <a:pt x="7713" y="3326"/>
                    <a:pt x="8466" y="2370"/>
                    <a:pt x="8466" y="1239"/>
                  </a:cubicBezTo>
                  <a:lnTo>
                    <a:pt x="8466" y="311"/>
                  </a:lnTo>
                  <a:cubicBezTo>
                    <a:pt x="8466" y="135"/>
                    <a:pt x="8332" y="1"/>
                    <a:pt x="8170" y="1"/>
                  </a:cubicBezTo>
                  <a:lnTo>
                    <a:pt x="6609" y="1"/>
                  </a:lnTo>
                  <a:cubicBezTo>
                    <a:pt x="6435" y="1"/>
                    <a:pt x="6300" y="135"/>
                    <a:pt x="6300" y="311"/>
                  </a:cubicBezTo>
                  <a:cubicBezTo>
                    <a:pt x="6300" y="472"/>
                    <a:pt x="6435" y="607"/>
                    <a:pt x="6609" y="607"/>
                  </a:cubicBezTo>
                  <a:lnTo>
                    <a:pt x="7861" y="607"/>
                  </a:lnTo>
                  <a:lnTo>
                    <a:pt x="7861" y="1239"/>
                  </a:lnTo>
                  <a:cubicBezTo>
                    <a:pt x="7861" y="2262"/>
                    <a:pt x="7027" y="3097"/>
                    <a:pt x="6004" y="3097"/>
                  </a:cubicBezTo>
                  <a:lnTo>
                    <a:pt x="1616" y="3097"/>
                  </a:lnTo>
                  <a:lnTo>
                    <a:pt x="1616" y="1912"/>
                  </a:lnTo>
                  <a:cubicBezTo>
                    <a:pt x="1616" y="1199"/>
                    <a:pt x="2208" y="607"/>
                    <a:pt x="2921" y="607"/>
                  </a:cubicBezTo>
                  <a:lnTo>
                    <a:pt x="4132" y="607"/>
                  </a:lnTo>
                  <a:cubicBezTo>
                    <a:pt x="4308" y="607"/>
                    <a:pt x="4443" y="472"/>
                    <a:pt x="4443" y="311"/>
                  </a:cubicBezTo>
                  <a:cubicBezTo>
                    <a:pt x="4443" y="135"/>
                    <a:pt x="4308" y="1"/>
                    <a:pt x="4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3"/>
            <p:cNvSpPr/>
            <p:nvPr/>
          </p:nvSpPr>
          <p:spPr>
            <a:xfrm>
              <a:off x="7810563" y="4766100"/>
              <a:ext cx="38375" cy="15175"/>
            </a:xfrm>
            <a:custGeom>
              <a:avLst/>
              <a:gdLst/>
              <a:ahLst/>
              <a:cxnLst/>
              <a:rect l="l" t="t" r="r" b="b"/>
              <a:pathLst>
                <a:path w="1535" h="607" extrusionOk="0">
                  <a:moveTo>
                    <a:pt x="309" y="1"/>
                  </a:moveTo>
                  <a:cubicBezTo>
                    <a:pt x="135" y="1"/>
                    <a:pt x="0" y="136"/>
                    <a:pt x="0" y="310"/>
                  </a:cubicBezTo>
                  <a:cubicBezTo>
                    <a:pt x="0" y="472"/>
                    <a:pt x="135" y="606"/>
                    <a:pt x="309" y="606"/>
                  </a:cubicBezTo>
                  <a:lnTo>
                    <a:pt x="1238" y="606"/>
                  </a:lnTo>
                  <a:cubicBezTo>
                    <a:pt x="1400" y="606"/>
                    <a:pt x="1534" y="472"/>
                    <a:pt x="1534" y="310"/>
                  </a:cubicBezTo>
                  <a:cubicBezTo>
                    <a:pt x="1534" y="136"/>
                    <a:pt x="1400" y="1"/>
                    <a:pt x="1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3"/>
            <p:cNvSpPr/>
            <p:nvPr/>
          </p:nvSpPr>
          <p:spPr>
            <a:xfrm>
              <a:off x="7861013" y="4766100"/>
              <a:ext cx="15175" cy="15175"/>
            </a:xfrm>
            <a:custGeom>
              <a:avLst/>
              <a:gdLst/>
              <a:ahLst/>
              <a:cxnLst/>
              <a:rect l="l" t="t" r="r" b="b"/>
              <a:pathLst>
                <a:path w="607" h="607" extrusionOk="0">
                  <a:moveTo>
                    <a:pt x="297" y="1"/>
                  </a:moveTo>
                  <a:cubicBezTo>
                    <a:pt x="229" y="1"/>
                    <a:pt x="148" y="28"/>
                    <a:pt x="95" y="95"/>
                  </a:cubicBezTo>
                  <a:cubicBezTo>
                    <a:pt x="28" y="148"/>
                    <a:pt x="1" y="229"/>
                    <a:pt x="1" y="310"/>
                  </a:cubicBezTo>
                  <a:cubicBezTo>
                    <a:pt x="1" y="378"/>
                    <a:pt x="28" y="459"/>
                    <a:pt x="95" y="512"/>
                  </a:cubicBezTo>
                  <a:cubicBezTo>
                    <a:pt x="148" y="579"/>
                    <a:pt x="229" y="606"/>
                    <a:pt x="297" y="606"/>
                  </a:cubicBezTo>
                  <a:cubicBezTo>
                    <a:pt x="378" y="606"/>
                    <a:pt x="459" y="579"/>
                    <a:pt x="512" y="512"/>
                  </a:cubicBezTo>
                  <a:cubicBezTo>
                    <a:pt x="579" y="459"/>
                    <a:pt x="606" y="378"/>
                    <a:pt x="606" y="310"/>
                  </a:cubicBezTo>
                  <a:cubicBezTo>
                    <a:pt x="606" y="229"/>
                    <a:pt x="579" y="148"/>
                    <a:pt x="512" y="95"/>
                  </a:cubicBezTo>
                  <a:cubicBezTo>
                    <a:pt x="459"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01"/>
        <p:cNvGrpSpPr/>
        <p:nvPr/>
      </p:nvGrpSpPr>
      <p:grpSpPr>
        <a:xfrm>
          <a:off x="0" y="0"/>
          <a:ext cx="0" cy="0"/>
          <a:chOff x="0" y="0"/>
          <a:chExt cx="0" cy="0"/>
        </a:xfrm>
      </p:grpSpPr>
      <p:sp>
        <p:nvSpPr>
          <p:cNvPr id="3002" name="Google Shape;3002;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3003" name="Google Shape;3003;p64"/>
          <p:cNvGrpSpPr/>
          <p:nvPr/>
        </p:nvGrpSpPr>
        <p:grpSpPr>
          <a:xfrm>
            <a:off x="719981" y="1753186"/>
            <a:ext cx="2529698" cy="1732122"/>
            <a:chOff x="793950" y="238125"/>
            <a:chExt cx="2637575" cy="1806175"/>
          </a:xfrm>
        </p:grpSpPr>
        <p:sp>
          <p:nvSpPr>
            <p:cNvPr id="3004" name="Google Shape;3004;p64"/>
            <p:cNvSpPr/>
            <p:nvPr/>
          </p:nvSpPr>
          <p:spPr>
            <a:xfrm>
              <a:off x="793950" y="1989125"/>
              <a:ext cx="2589100" cy="55175"/>
            </a:xfrm>
            <a:custGeom>
              <a:avLst/>
              <a:gdLst/>
              <a:ahLst/>
              <a:cxnLst/>
              <a:rect l="l" t="t" r="r" b="b"/>
              <a:pathLst>
                <a:path w="103564" h="2207" extrusionOk="0">
                  <a:moveTo>
                    <a:pt x="51782" y="0"/>
                  </a:moveTo>
                  <a:cubicBezTo>
                    <a:pt x="23177" y="0"/>
                    <a:pt x="0" y="495"/>
                    <a:pt x="0" y="1096"/>
                  </a:cubicBezTo>
                  <a:cubicBezTo>
                    <a:pt x="0" y="1711"/>
                    <a:pt x="23177" y="2206"/>
                    <a:pt x="51782" y="2206"/>
                  </a:cubicBezTo>
                  <a:cubicBezTo>
                    <a:pt x="80386" y="2206"/>
                    <a:pt x="103563" y="1711"/>
                    <a:pt x="103563" y="1096"/>
                  </a:cubicBezTo>
                  <a:cubicBezTo>
                    <a:pt x="103563" y="495"/>
                    <a:pt x="80386" y="0"/>
                    <a:pt x="5178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1780375" y="1497900"/>
              <a:ext cx="229625" cy="515975"/>
            </a:xfrm>
            <a:custGeom>
              <a:avLst/>
              <a:gdLst/>
              <a:ahLst/>
              <a:cxnLst/>
              <a:rect l="l" t="t" r="r" b="b"/>
              <a:pathLst>
                <a:path w="9185" h="20639" extrusionOk="0">
                  <a:moveTo>
                    <a:pt x="3811" y="1"/>
                  </a:moveTo>
                  <a:lnTo>
                    <a:pt x="3811" y="17872"/>
                  </a:lnTo>
                  <a:lnTo>
                    <a:pt x="1" y="20638"/>
                  </a:lnTo>
                  <a:lnTo>
                    <a:pt x="669" y="20638"/>
                  </a:lnTo>
                  <a:lnTo>
                    <a:pt x="4613" y="18728"/>
                  </a:lnTo>
                  <a:lnTo>
                    <a:pt x="8516" y="20638"/>
                  </a:lnTo>
                  <a:lnTo>
                    <a:pt x="9184" y="20638"/>
                  </a:lnTo>
                  <a:lnTo>
                    <a:pt x="5374" y="17872"/>
                  </a:lnTo>
                  <a:lnTo>
                    <a:pt x="537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1875625" y="1497900"/>
              <a:ext cx="39125" cy="56825"/>
            </a:xfrm>
            <a:custGeom>
              <a:avLst/>
              <a:gdLst/>
              <a:ahLst/>
              <a:cxnLst/>
              <a:rect l="l" t="t" r="r" b="b"/>
              <a:pathLst>
                <a:path w="1565" h="2273" extrusionOk="0">
                  <a:moveTo>
                    <a:pt x="1" y="1"/>
                  </a:moveTo>
                  <a:lnTo>
                    <a:pt x="1" y="2273"/>
                  </a:lnTo>
                  <a:lnTo>
                    <a:pt x="1564" y="2273"/>
                  </a:lnTo>
                  <a:lnTo>
                    <a:pt x="1564"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1099700" y="533200"/>
              <a:ext cx="1590975" cy="994125"/>
            </a:xfrm>
            <a:custGeom>
              <a:avLst/>
              <a:gdLst/>
              <a:ahLst/>
              <a:cxnLst/>
              <a:rect l="l" t="t" r="r" b="b"/>
              <a:pathLst>
                <a:path w="63639" h="39765" extrusionOk="0">
                  <a:moveTo>
                    <a:pt x="81" y="0"/>
                  </a:moveTo>
                  <a:cubicBezTo>
                    <a:pt x="40" y="0"/>
                    <a:pt x="1" y="40"/>
                    <a:pt x="1" y="80"/>
                  </a:cubicBezTo>
                  <a:lnTo>
                    <a:pt x="1" y="39685"/>
                  </a:lnTo>
                  <a:cubicBezTo>
                    <a:pt x="1" y="39725"/>
                    <a:pt x="40" y="39765"/>
                    <a:pt x="81" y="39765"/>
                  </a:cubicBezTo>
                  <a:lnTo>
                    <a:pt x="63572" y="39765"/>
                  </a:lnTo>
                  <a:cubicBezTo>
                    <a:pt x="63611" y="39765"/>
                    <a:pt x="63638" y="39725"/>
                    <a:pt x="63638" y="39685"/>
                  </a:cubicBezTo>
                  <a:lnTo>
                    <a:pt x="63638" y="80"/>
                  </a:lnTo>
                  <a:cubicBezTo>
                    <a:pt x="63638" y="40"/>
                    <a:pt x="63611" y="0"/>
                    <a:pt x="6357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1293175" y="676875"/>
              <a:ext cx="10050" cy="707125"/>
            </a:xfrm>
            <a:custGeom>
              <a:avLst/>
              <a:gdLst/>
              <a:ahLst/>
              <a:cxnLst/>
              <a:rect l="l" t="t" r="r" b="b"/>
              <a:pathLst>
                <a:path w="402" h="28285" extrusionOk="0">
                  <a:moveTo>
                    <a:pt x="202" y="1"/>
                  </a:moveTo>
                  <a:cubicBezTo>
                    <a:pt x="81" y="1"/>
                    <a:pt x="1" y="81"/>
                    <a:pt x="1" y="201"/>
                  </a:cubicBezTo>
                  <a:lnTo>
                    <a:pt x="1" y="28070"/>
                  </a:lnTo>
                  <a:cubicBezTo>
                    <a:pt x="1" y="28190"/>
                    <a:pt x="81" y="28284"/>
                    <a:pt x="202" y="28284"/>
                  </a:cubicBezTo>
                  <a:cubicBezTo>
                    <a:pt x="308" y="28284"/>
                    <a:pt x="401" y="28190"/>
                    <a:pt x="401" y="28070"/>
                  </a:cubicBezTo>
                  <a:lnTo>
                    <a:pt x="401" y="201"/>
                  </a:lnTo>
                  <a:cubicBezTo>
                    <a:pt x="401" y="81"/>
                    <a:pt x="308" y="1"/>
                    <a:pt x="20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1442200" y="676875"/>
              <a:ext cx="10400" cy="707125"/>
            </a:xfrm>
            <a:custGeom>
              <a:avLst/>
              <a:gdLst/>
              <a:ahLst/>
              <a:cxnLst/>
              <a:rect l="l" t="t" r="r" b="b"/>
              <a:pathLst>
                <a:path w="416" h="28285" extrusionOk="0">
                  <a:moveTo>
                    <a:pt x="215" y="1"/>
                  </a:moveTo>
                  <a:cubicBezTo>
                    <a:pt x="95" y="1"/>
                    <a:pt x="1" y="81"/>
                    <a:pt x="1" y="201"/>
                  </a:cubicBezTo>
                  <a:lnTo>
                    <a:pt x="1" y="28070"/>
                  </a:lnTo>
                  <a:cubicBezTo>
                    <a:pt x="1" y="28190"/>
                    <a:pt x="95" y="28284"/>
                    <a:pt x="215" y="28284"/>
                  </a:cubicBezTo>
                  <a:cubicBezTo>
                    <a:pt x="322" y="28284"/>
                    <a:pt x="416" y="28190"/>
                    <a:pt x="416" y="28070"/>
                  </a:cubicBezTo>
                  <a:lnTo>
                    <a:pt x="416" y="201"/>
                  </a:lnTo>
                  <a:cubicBezTo>
                    <a:pt x="416" y="81"/>
                    <a:pt x="322" y="1"/>
                    <a:pt x="215"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1591600" y="676875"/>
              <a:ext cx="10050" cy="707125"/>
            </a:xfrm>
            <a:custGeom>
              <a:avLst/>
              <a:gdLst/>
              <a:ahLst/>
              <a:cxnLst/>
              <a:rect l="l" t="t" r="r" b="b"/>
              <a:pathLst>
                <a:path w="402" h="28285" extrusionOk="0">
                  <a:moveTo>
                    <a:pt x="200" y="1"/>
                  </a:moveTo>
                  <a:cubicBezTo>
                    <a:pt x="93" y="1"/>
                    <a:pt x="0" y="81"/>
                    <a:pt x="0" y="201"/>
                  </a:cubicBezTo>
                  <a:lnTo>
                    <a:pt x="0" y="28070"/>
                  </a:lnTo>
                  <a:cubicBezTo>
                    <a:pt x="0" y="28190"/>
                    <a:pt x="93" y="28284"/>
                    <a:pt x="200" y="28284"/>
                  </a:cubicBezTo>
                  <a:cubicBezTo>
                    <a:pt x="321" y="28284"/>
                    <a:pt x="401" y="28190"/>
                    <a:pt x="401" y="28070"/>
                  </a:cubicBezTo>
                  <a:lnTo>
                    <a:pt x="401" y="201"/>
                  </a:lnTo>
                  <a:cubicBezTo>
                    <a:pt x="401" y="81"/>
                    <a:pt x="321" y="1"/>
                    <a:pt x="200"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1740950" y="676875"/>
              <a:ext cx="10050" cy="707125"/>
            </a:xfrm>
            <a:custGeom>
              <a:avLst/>
              <a:gdLst/>
              <a:ahLst/>
              <a:cxnLst/>
              <a:rect l="l" t="t" r="r" b="b"/>
              <a:pathLst>
                <a:path w="402" h="28285" extrusionOk="0">
                  <a:moveTo>
                    <a:pt x="202" y="1"/>
                  </a:moveTo>
                  <a:cubicBezTo>
                    <a:pt x="95" y="1"/>
                    <a:pt x="1" y="81"/>
                    <a:pt x="1" y="201"/>
                  </a:cubicBezTo>
                  <a:lnTo>
                    <a:pt x="1" y="28070"/>
                  </a:lnTo>
                  <a:cubicBezTo>
                    <a:pt x="1" y="28190"/>
                    <a:pt x="95" y="28284"/>
                    <a:pt x="202" y="28284"/>
                  </a:cubicBezTo>
                  <a:cubicBezTo>
                    <a:pt x="309" y="28284"/>
                    <a:pt x="402" y="28190"/>
                    <a:pt x="402" y="28070"/>
                  </a:cubicBezTo>
                  <a:lnTo>
                    <a:pt x="402" y="201"/>
                  </a:lnTo>
                  <a:cubicBezTo>
                    <a:pt x="402" y="81"/>
                    <a:pt x="309" y="1"/>
                    <a:pt x="20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1890000" y="676875"/>
              <a:ext cx="10375" cy="707125"/>
            </a:xfrm>
            <a:custGeom>
              <a:avLst/>
              <a:gdLst/>
              <a:ahLst/>
              <a:cxnLst/>
              <a:rect l="l" t="t" r="r" b="b"/>
              <a:pathLst>
                <a:path w="415" h="28285" extrusionOk="0">
                  <a:moveTo>
                    <a:pt x="214" y="1"/>
                  </a:moveTo>
                  <a:cubicBezTo>
                    <a:pt x="94" y="1"/>
                    <a:pt x="0" y="81"/>
                    <a:pt x="0" y="201"/>
                  </a:cubicBezTo>
                  <a:lnTo>
                    <a:pt x="0" y="28070"/>
                  </a:lnTo>
                  <a:cubicBezTo>
                    <a:pt x="0" y="28190"/>
                    <a:pt x="94" y="28284"/>
                    <a:pt x="214" y="28284"/>
                  </a:cubicBezTo>
                  <a:cubicBezTo>
                    <a:pt x="321" y="28284"/>
                    <a:pt x="415" y="28190"/>
                    <a:pt x="415" y="28070"/>
                  </a:cubicBezTo>
                  <a:lnTo>
                    <a:pt x="415" y="201"/>
                  </a:lnTo>
                  <a:cubicBezTo>
                    <a:pt x="415" y="81"/>
                    <a:pt x="321" y="1"/>
                    <a:pt x="214"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2039375" y="676875"/>
              <a:ext cx="10050" cy="707125"/>
            </a:xfrm>
            <a:custGeom>
              <a:avLst/>
              <a:gdLst/>
              <a:ahLst/>
              <a:cxnLst/>
              <a:rect l="l" t="t" r="r" b="b"/>
              <a:pathLst>
                <a:path w="402" h="28285" extrusionOk="0">
                  <a:moveTo>
                    <a:pt x="200" y="1"/>
                  </a:moveTo>
                  <a:cubicBezTo>
                    <a:pt x="93" y="1"/>
                    <a:pt x="0" y="81"/>
                    <a:pt x="0" y="201"/>
                  </a:cubicBezTo>
                  <a:lnTo>
                    <a:pt x="0" y="28070"/>
                  </a:lnTo>
                  <a:cubicBezTo>
                    <a:pt x="0" y="28190"/>
                    <a:pt x="93" y="28284"/>
                    <a:pt x="200" y="28284"/>
                  </a:cubicBezTo>
                  <a:cubicBezTo>
                    <a:pt x="321" y="28284"/>
                    <a:pt x="401" y="28190"/>
                    <a:pt x="401" y="28070"/>
                  </a:cubicBezTo>
                  <a:lnTo>
                    <a:pt x="401" y="201"/>
                  </a:lnTo>
                  <a:cubicBezTo>
                    <a:pt x="401" y="81"/>
                    <a:pt x="321" y="1"/>
                    <a:pt x="200"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2188725" y="676875"/>
              <a:ext cx="10050" cy="707125"/>
            </a:xfrm>
            <a:custGeom>
              <a:avLst/>
              <a:gdLst/>
              <a:ahLst/>
              <a:cxnLst/>
              <a:rect l="l" t="t" r="r" b="b"/>
              <a:pathLst>
                <a:path w="402" h="28285" extrusionOk="0">
                  <a:moveTo>
                    <a:pt x="202" y="1"/>
                  </a:moveTo>
                  <a:cubicBezTo>
                    <a:pt x="95" y="1"/>
                    <a:pt x="1" y="81"/>
                    <a:pt x="1" y="201"/>
                  </a:cubicBezTo>
                  <a:lnTo>
                    <a:pt x="1" y="28070"/>
                  </a:lnTo>
                  <a:cubicBezTo>
                    <a:pt x="1" y="28190"/>
                    <a:pt x="95" y="28284"/>
                    <a:pt x="202" y="28284"/>
                  </a:cubicBezTo>
                  <a:cubicBezTo>
                    <a:pt x="309" y="28284"/>
                    <a:pt x="402" y="28190"/>
                    <a:pt x="402" y="28070"/>
                  </a:cubicBezTo>
                  <a:lnTo>
                    <a:pt x="402" y="201"/>
                  </a:lnTo>
                  <a:cubicBezTo>
                    <a:pt x="402" y="81"/>
                    <a:pt x="309" y="1"/>
                    <a:pt x="20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2338100" y="676875"/>
              <a:ext cx="10050" cy="707125"/>
            </a:xfrm>
            <a:custGeom>
              <a:avLst/>
              <a:gdLst/>
              <a:ahLst/>
              <a:cxnLst/>
              <a:rect l="l" t="t" r="r" b="b"/>
              <a:pathLst>
                <a:path w="402" h="28285" extrusionOk="0">
                  <a:moveTo>
                    <a:pt x="201" y="1"/>
                  </a:moveTo>
                  <a:cubicBezTo>
                    <a:pt x="81" y="1"/>
                    <a:pt x="1" y="81"/>
                    <a:pt x="1" y="201"/>
                  </a:cubicBezTo>
                  <a:lnTo>
                    <a:pt x="1" y="28070"/>
                  </a:lnTo>
                  <a:cubicBezTo>
                    <a:pt x="1" y="28190"/>
                    <a:pt x="81" y="28284"/>
                    <a:pt x="201" y="28284"/>
                  </a:cubicBezTo>
                  <a:cubicBezTo>
                    <a:pt x="308" y="28284"/>
                    <a:pt x="402" y="28190"/>
                    <a:pt x="402" y="28070"/>
                  </a:cubicBezTo>
                  <a:lnTo>
                    <a:pt x="402" y="201"/>
                  </a:lnTo>
                  <a:cubicBezTo>
                    <a:pt x="402" y="81"/>
                    <a:pt x="308" y="1"/>
                    <a:pt x="201"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2487150" y="676875"/>
              <a:ext cx="10375" cy="707125"/>
            </a:xfrm>
            <a:custGeom>
              <a:avLst/>
              <a:gdLst/>
              <a:ahLst/>
              <a:cxnLst/>
              <a:rect l="l" t="t" r="r" b="b"/>
              <a:pathLst>
                <a:path w="415" h="28285" extrusionOk="0">
                  <a:moveTo>
                    <a:pt x="200" y="1"/>
                  </a:moveTo>
                  <a:cubicBezTo>
                    <a:pt x="93" y="1"/>
                    <a:pt x="0" y="81"/>
                    <a:pt x="0" y="201"/>
                  </a:cubicBezTo>
                  <a:lnTo>
                    <a:pt x="0" y="28070"/>
                  </a:lnTo>
                  <a:cubicBezTo>
                    <a:pt x="0" y="28190"/>
                    <a:pt x="93" y="28284"/>
                    <a:pt x="200" y="28284"/>
                  </a:cubicBezTo>
                  <a:cubicBezTo>
                    <a:pt x="321" y="28284"/>
                    <a:pt x="414" y="28190"/>
                    <a:pt x="414" y="28070"/>
                  </a:cubicBezTo>
                  <a:lnTo>
                    <a:pt x="414" y="201"/>
                  </a:lnTo>
                  <a:cubicBezTo>
                    <a:pt x="414" y="81"/>
                    <a:pt x="321" y="1"/>
                    <a:pt x="200"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2155000" y="584975"/>
              <a:ext cx="63825" cy="33775"/>
            </a:xfrm>
            <a:custGeom>
              <a:avLst/>
              <a:gdLst/>
              <a:ahLst/>
              <a:cxnLst/>
              <a:rect l="l" t="t" r="r" b="b"/>
              <a:pathLst>
                <a:path w="2553" h="1351" extrusionOk="0">
                  <a:moveTo>
                    <a:pt x="681" y="0"/>
                  </a:moveTo>
                  <a:cubicBezTo>
                    <a:pt x="307" y="0"/>
                    <a:pt x="0" y="308"/>
                    <a:pt x="0" y="683"/>
                  </a:cubicBezTo>
                  <a:cubicBezTo>
                    <a:pt x="0" y="1043"/>
                    <a:pt x="307" y="1351"/>
                    <a:pt x="681" y="1351"/>
                  </a:cubicBezTo>
                  <a:lnTo>
                    <a:pt x="1884" y="1351"/>
                  </a:lnTo>
                  <a:cubicBezTo>
                    <a:pt x="2246" y="1351"/>
                    <a:pt x="2553" y="1043"/>
                    <a:pt x="2553" y="683"/>
                  </a:cubicBezTo>
                  <a:cubicBezTo>
                    <a:pt x="2553" y="308"/>
                    <a:pt x="2246" y="0"/>
                    <a:pt x="1884"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2262600" y="584975"/>
              <a:ext cx="63500" cy="33775"/>
            </a:xfrm>
            <a:custGeom>
              <a:avLst/>
              <a:gdLst/>
              <a:ahLst/>
              <a:cxnLst/>
              <a:rect l="l" t="t" r="r" b="b"/>
              <a:pathLst>
                <a:path w="2540" h="1351" extrusionOk="0">
                  <a:moveTo>
                    <a:pt x="668" y="0"/>
                  </a:moveTo>
                  <a:cubicBezTo>
                    <a:pt x="294" y="0"/>
                    <a:pt x="0" y="308"/>
                    <a:pt x="0" y="683"/>
                  </a:cubicBezTo>
                  <a:cubicBezTo>
                    <a:pt x="0" y="1043"/>
                    <a:pt x="294" y="1351"/>
                    <a:pt x="668" y="1351"/>
                  </a:cubicBezTo>
                  <a:lnTo>
                    <a:pt x="1871" y="1351"/>
                  </a:lnTo>
                  <a:cubicBezTo>
                    <a:pt x="2232" y="1351"/>
                    <a:pt x="2540" y="1043"/>
                    <a:pt x="2540" y="683"/>
                  </a:cubicBezTo>
                  <a:cubicBezTo>
                    <a:pt x="2540" y="308"/>
                    <a:pt x="2232" y="0"/>
                    <a:pt x="187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2369850" y="584975"/>
              <a:ext cx="187825" cy="33775"/>
            </a:xfrm>
            <a:custGeom>
              <a:avLst/>
              <a:gdLst/>
              <a:ahLst/>
              <a:cxnLst/>
              <a:rect l="l" t="t" r="r" b="b"/>
              <a:pathLst>
                <a:path w="7513" h="1351" extrusionOk="0">
                  <a:moveTo>
                    <a:pt x="669" y="0"/>
                  </a:moveTo>
                  <a:cubicBezTo>
                    <a:pt x="294" y="0"/>
                    <a:pt x="0" y="308"/>
                    <a:pt x="0" y="683"/>
                  </a:cubicBezTo>
                  <a:cubicBezTo>
                    <a:pt x="0" y="1043"/>
                    <a:pt x="294" y="1351"/>
                    <a:pt x="669" y="1351"/>
                  </a:cubicBezTo>
                  <a:lnTo>
                    <a:pt x="6844" y="1351"/>
                  </a:lnTo>
                  <a:cubicBezTo>
                    <a:pt x="7218" y="1351"/>
                    <a:pt x="7512" y="1043"/>
                    <a:pt x="7512" y="683"/>
                  </a:cubicBezTo>
                  <a:cubicBezTo>
                    <a:pt x="7512" y="308"/>
                    <a:pt x="7218" y="0"/>
                    <a:pt x="6844"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1801100" y="1436425"/>
              <a:ext cx="188175" cy="33425"/>
            </a:xfrm>
            <a:custGeom>
              <a:avLst/>
              <a:gdLst/>
              <a:ahLst/>
              <a:cxnLst/>
              <a:rect l="l" t="t" r="r" b="b"/>
              <a:pathLst>
                <a:path w="7527" h="1337" extrusionOk="0">
                  <a:moveTo>
                    <a:pt x="683" y="0"/>
                  </a:moveTo>
                  <a:cubicBezTo>
                    <a:pt x="309" y="0"/>
                    <a:pt x="1" y="294"/>
                    <a:pt x="1" y="669"/>
                  </a:cubicBezTo>
                  <a:cubicBezTo>
                    <a:pt x="1" y="1043"/>
                    <a:pt x="309" y="1337"/>
                    <a:pt x="683" y="1337"/>
                  </a:cubicBezTo>
                  <a:lnTo>
                    <a:pt x="6858" y="1337"/>
                  </a:lnTo>
                  <a:cubicBezTo>
                    <a:pt x="7218" y="1337"/>
                    <a:pt x="7526" y="1043"/>
                    <a:pt x="7526" y="669"/>
                  </a:cubicBezTo>
                  <a:cubicBezTo>
                    <a:pt x="7526" y="294"/>
                    <a:pt x="7218" y="0"/>
                    <a:pt x="6858"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1226350" y="791175"/>
              <a:ext cx="1309925" cy="736150"/>
            </a:xfrm>
            <a:custGeom>
              <a:avLst/>
              <a:gdLst/>
              <a:ahLst/>
              <a:cxnLst/>
              <a:rect l="l" t="t" r="r" b="b"/>
              <a:pathLst>
                <a:path w="52397" h="29446" extrusionOk="0">
                  <a:moveTo>
                    <a:pt x="32855" y="0"/>
                  </a:moveTo>
                  <a:lnTo>
                    <a:pt x="32842" y="13"/>
                  </a:lnTo>
                  <a:lnTo>
                    <a:pt x="32815" y="40"/>
                  </a:lnTo>
                  <a:lnTo>
                    <a:pt x="32762" y="107"/>
                  </a:lnTo>
                  <a:lnTo>
                    <a:pt x="32320" y="561"/>
                  </a:lnTo>
                  <a:lnTo>
                    <a:pt x="31438" y="1470"/>
                  </a:lnTo>
                  <a:lnTo>
                    <a:pt x="28203" y="4812"/>
                  </a:lnTo>
                  <a:lnTo>
                    <a:pt x="27121" y="5935"/>
                  </a:lnTo>
                  <a:cubicBezTo>
                    <a:pt x="26867" y="6188"/>
                    <a:pt x="26613" y="6469"/>
                    <a:pt x="26346" y="6710"/>
                  </a:cubicBezTo>
                  <a:lnTo>
                    <a:pt x="23739" y="5279"/>
                  </a:lnTo>
                  <a:lnTo>
                    <a:pt x="21440" y="4023"/>
                  </a:lnTo>
                  <a:lnTo>
                    <a:pt x="20825" y="3689"/>
                  </a:lnTo>
                  <a:lnTo>
                    <a:pt x="20531" y="3529"/>
                  </a:lnTo>
                  <a:cubicBezTo>
                    <a:pt x="20438" y="3609"/>
                    <a:pt x="20358" y="3689"/>
                    <a:pt x="20278" y="3769"/>
                  </a:cubicBezTo>
                  <a:lnTo>
                    <a:pt x="19289" y="4718"/>
                  </a:lnTo>
                  <a:lnTo>
                    <a:pt x="16188" y="7699"/>
                  </a:lnTo>
                  <a:lnTo>
                    <a:pt x="15318" y="8514"/>
                  </a:lnTo>
                  <a:lnTo>
                    <a:pt x="14890" y="8929"/>
                  </a:lnTo>
                  <a:lnTo>
                    <a:pt x="14837" y="8982"/>
                  </a:lnTo>
                  <a:lnTo>
                    <a:pt x="14690" y="8822"/>
                  </a:lnTo>
                  <a:lnTo>
                    <a:pt x="14489" y="8594"/>
                  </a:lnTo>
                  <a:lnTo>
                    <a:pt x="12030" y="5814"/>
                  </a:lnTo>
                  <a:lnTo>
                    <a:pt x="9879" y="3408"/>
                  </a:lnTo>
                  <a:lnTo>
                    <a:pt x="9344" y="2793"/>
                  </a:lnTo>
                  <a:lnTo>
                    <a:pt x="9063" y="2486"/>
                  </a:lnTo>
                  <a:lnTo>
                    <a:pt x="8929" y="2339"/>
                  </a:lnTo>
                  <a:lnTo>
                    <a:pt x="8889" y="2299"/>
                  </a:lnTo>
                  <a:cubicBezTo>
                    <a:pt x="8876" y="2312"/>
                    <a:pt x="8863" y="2326"/>
                    <a:pt x="8863" y="2339"/>
                  </a:cubicBezTo>
                  <a:lnTo>
                    <a:pt x="8783" y="2406"/>
                  </a:lnTo>
                  <a:lnTo>
                    <a:pt x="7566" y="3502"/>
                  </a:lnTo>
                  <a:lnTo>
                    <a:pt x="0" y="10332"/>
                  </a:lnTo>
                  <a:lnTo>
                    <a:pt x="1725" y="12244"/>
                  </a:lnTo>
                  <a:lnTo>
                    <a:pt x="8114" y="6469"/>
                  </a:lnTo>
                  <a:lnTo>
                    <a:pt x="8649" y="5988"/>
                  </a:lnTo>
                  <a:lnTo>
                    <a:pt x="8676" y="5962"/>
                  </a:lnTo>
                  <a:lnTo>
                    <a:pt x="8702" y="5948"/>
                  </a:lnTo>
                  <a:lnTo>
                    <a:pt x="8715" y="5962"/>
                  </a:lnTo>
                  <a:lnTo>
                    <a:pt x="8769" y="6028"/>
                  </a:lnTo>
                  <a:lnTo>
                    <a:pt x="9130" y="6429"/>
                  </a:lnTo>
                  <a:lnTo>
                    <a:pt x="10105" y="7525"/>
                  </a:lnTo>
                  <a:lnTo>
                    <a:pt x="13889" y="11775"/>
                  </a:lnTo>
                  <a:lnTo>
                    <a:pt x="14343" y="12297"/>
                  </a:lnTo>
                  <a:lnTo>
                    <a:pt x="14570" y="12551"/>
                  </a:lnTo>
                  <a:lnTo>
                    <a:pt x="14690" y="12684"/>
                  </a:lnTo>
                  <a:lnTo>
                    <a:pt x="14810" y="12565"/>
                  </a:lnTo>
                  <a:lnTo>
                    <a:pt x="15813" y="11615"/>
                  </a:lnTo>
                  <a:lnTo>
                    <a:pt x="17804" y="9704"/>
                  </a:lnTo>
                  <a:lnTo>
                    <a:pt x="20411" y="7204"/>
                  </a:lnTo>
                  <a:lnTo>
                    <a:pt x="20839" y="6790"/>
                  </a:lnTo>
                  <a:lnTo>
                    <a:pt x="20946" y="6683"/>
                  </a:lnTo>
                  <a:lnTo>
                    <a:pt x="21333" y="6897"/>
                  </a:lnTo>
                  <a:lnTo>
                    <a:pt x="22509" y="7539"/>
                  </a:lnTo>
                  <a:lnTo>
                    <a:pt x="26827" y="9904"/>
                  </a:lnTo>
                  <a:lnTo>
                    <a:pt x="26840" y="9904"/>
                  </a:lnTo>
                  <a:lnTo>
                    <a:pt x="26854" y="9891"/>
                  </a:lnTo>
                  <a:lnTo>
                    <a:pt x="26881" y="9865"/>
                  </a:lnTo>
                  <a:lnTo>
                    <a:pt x="26947" y="9811"/>
                  </a:lnTo>
                  <a:lnTo>
                    <a:pt x="27054" y="9690"/>
                  </a:lnTo>
                  <a:lnTo>
                    <a:pt x="27709" y="9009"/>
                  </a:lnTo>
                  <a:lnTo>
                    <a:pt x="28592" y="8100"/>
                  </a:lnTo>
                  <a:lnTo>
                    <a:pt x="30048" y="6603"/>
                  </a:lnTo>
                  <a:lnTo>
                    <a:pt x="31866" y="4718"/>
                  </a:lnTo>
                  <a:lnTo>
                    <a:pt x="32254" y="4317"/>
                  </a:lnTo>
                  <a:lnTo>
                    <a:pt x="32441" y="4130"/>
                  </a:lnTo>
                  <a:lnTo>
                    <a:pt x="32495" y="4076"/>
                  </a:lnTo>
                  <a:lnTo>
                    <a:pt x="32534" y="4144"/>
                  </a:lnTo>
                  <a:lnTo>
                    <a:pt x="32602" y="4251"/>
                  </a:lnTo>
                  <a:lnTo>
                    <a:pt x="33216" y="5172"/>
                  </a:lnTo>
                  <a:lnTo>
                    <a:pt x="34820" y="7592"/>
                  </a:lnTo>
                  <a:lnTo>
                    <a:pt x="41317" y="17389"/>
                  </a:lnTo>
                  <a:lnTo>
                    <a:pt x="49310" y="29446"/>
                  </a:lnTo>
                  <a:lnTo>
                    <a:pt x="52397" y="29446"/>
                  </a:lnTo>
                  <a:lnTo>
                    <a:pt x="51956" y="28778"/>
                  </a:lnTo>
                  <a:lnTo>
                    <a:pt x="43455" y="15972"/>
                  </a:lnTo>
                  <a:lnTo>
                    <a:pt x="36959" y="6161"/>
                  </a:lnTo>
                  <a:lnTo>
                    <a:pt x="34539" y="2513"/>
                  </a:lnTo>
                  <a:lnTo>
                    <a:pt x="33136" y="401"/>
                  </a:lnTo>
                  <a:lnTo>
                    <a:pt x="32962" y="134"/>
                  </a:lnTo>
                  <a:lnTo>
                    <a:pt x="32869"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1227675" y="775450"/>
              <a:ext cx="1525500" cy="1085375"/>
            </a:xfrm>
            <a:custGeom>
              <a:avLst/>
              <a:gdLst/>
              <a:ahLst/>
              <a:cxnLst/>
              <a:rect l="l" t="t" r="r" b="b"/>
              <a:pathLst>
                <a:path w="61020" h="43415" extrusionOk="0">
                  <a:moveTo>
                    <a:pt x="32855" y="0"/>
                  </a:moveTo>
                  <a:lnTo>
                    <a:pt x="32855" y="14"/>
                  </a:lnTo>
                  <a:lnTo>
                    <a:pt x="32843" y="27"/>
                  </a:lnTo>
                  <a:lnTo>
                    <a:pt x="32816" y="54"/>
                  </a:lnTo>
                  <a:lnTo>
                    <a:pt x="32762" y="107"/>
                  </a:lnTo>
                  <a:lnTo>
                    <a:pt x="32321" y="576"/>
                  </a:lnTo>
                  <a:lnTo>
                    <a:pt x="31426" y="1485"/>
                  </a:lnTo>
                  <a:lnTo>
                    <a:pt x="28191" y="4826"/>
                  </a:lnTo>
                  <a:lnTo>
                    <a:pt x="27108" y="5949"/>
                  </a:lnTo>
                  <a:cubicBezTo>
                    <a:pt x="26854" y="6202"/>
                    <a:pt x="26600" y="6484"/>
                    <a:pt x="26347" y="6724"/>
                  </a:cubicBezTo>
                  <a:lnTo>
                    <a:pt x="23727" y="5293"/>
                  </a:lnTo>
                  <a:lnTo>
                    <a:pt x="21428" y="4037"/>
                  </a:lnTo>
                  <a:lnTo>
                    <a:pt x="20826" y="3703"/>
                  </a:lnTo>
                  <a:lnTo>
                    <a:pt x="20519" y="3543"/>
                  </a:lnTo>
                  <a:cubicBezTo>
                    <a:pt x="20439" y="3609"/>
                    <a:pt x="20358" y="3703"/>
                    <a:pt x="20278" y="3770"/>
                  </a:cubicBezTo>
                  <a:lnTo>
                    <a:pt x="19275" y="4732"/>
                  </a:lnTo>
                  <a:lnTo>
                    <a:pt x="16174" y="7699"/>
                  </a:lnTo>
                  <a:lnTo>
                    <a:pt x="15319" y="8528"/>
                  </a:lnTo>
                  <a:lnTo>
                    <a:pt x="14891" y="8943"/>
                  </a:lnTo>
                  <a:lnTo>
                    <a:pt x="14837" y="8996"/>
                  </a:lnTo>
                  <a:lnTo>
                    <a:pt x="14784" y="8943"/>
                  </a:lnTo>
                  <a:lnTo>
                    <a:pt x="14691" y="8822"/>
                  </a:lnTo>
                  <a:lnTo>
                    <a:pt x="14490" y="8608"/>
                  </a:lnTo>
                  <a:lnTo>
                    <a:pt x="12018" y="5828"/>
                  </a:lnTo>
                  <a:lnTo>
                    <a:pt x="9879" y="3422"/>
                  </a:lnTo>
                  <a:lnTo>
                    <a:pt x="9330" y="2807"/>
                  </a:lnTo>
                  <a:lnTo>
                    <a:pt x="9063" y="2500"/>
                  </a:lnTo>
                  <a:lnTo>
                    <a:pt x="8929" y="2353"/>
                  </a:lnTo>
                  <a:lnTo>
                    <a:pt x="8890" y="2313"/>
                  </a:lnTo>
                  <a:cubicBezTo>
                    <a:pt x="8876" y="2313"/>
                    <a:pt x="8863" y="2326"/>
                    <a:pt x="8849" y="2340"/>
                  </a:cubicBezTo>
                  <a:lnTo>
                    <a:pt x="8769" y="2406"/>
                  </a:lnTo>
                  <a:lnTo>
                    <a:pt x="7553" y="3516"/>
                  </a:lnTo>
                  <a:lnTo>
                    <a:pt x="1" y="10346"/>
                  </a:lnTo>
                  <a:lnTo>
                    <a:pt x="1725" y="12258"/>
                  </a:lnTo>
                  <a:lnTo>
                    <a:pt x="8115" y="6470"/>
                  </a:lnTo>
                  <a:lnTo>
                    <a:pt x="8635" y="6002"/>
                  </a:lnTo>
                  <a:lnTo>
                    <a:pt x="8676" y="5962"/>
                  </a:lnTo>
                  <a:lnTo>
                    <a:pt x="8689" y="5949"/>
                  </a:lnTo>
                  <a:lnTo>
                    <a:pt x="8703" y="5962"/>
                  </a:lnTo>
                  <a:lnTo>
                    <a:pt x="8769" y="6029"/>
                  </a:lnTo>
                  <a:lnTo>
                    <a:pt x="8876" y="6163"/>
                  </a:lnTo>
                  <a:lnTo>
                    <a:pt x="9117" y="6430"/>
                  </a:lnTo>
                  <a:lnTo>
                    <a:pt x="10106" y="7539"/>
                  </a:lnTo>
                  <a:lnTo>
                    <a:pt x="13889" y="11790"/>
                  </a:lnTo>
                  <a:lnTo>
                    <a:pt x="14343" y="12311"/>
                  </a:lnTo>
                  <a:lnTo>
                    <a:pt x="14570" y="12565"/>
                  </a:lnTo>
                  <a:lnTo>
                    <a:pt x="14691" y="12698"/>
                  </a:lnTo>
                  <a:lnTo>
                    <a:pt x="14811" y="12579"/>
                  </a:lnTo>
                  <a:lnTo>
                    <a:pt x="15800" y="11616"/>
                  </a:lnTo>
                  <a:lnTo>
                    <a:pt x="17792" y="9718"/>
                  </a:lnTo>
                  <a:lnTo>
                    <a:pt x="20398" y="7218"/>
                  </a:lnTo>
                  <a:lnTo>
                    <a:pt x="20840" y="6804"/>
                  </a:lnTo>
                  <a:lnTo>
                    <a:pt x="20946" y="6697"/>
                  </a:lnTo>
                  <a:lnTo>
                    <a:pt x="21066" y="6764"/>
                  </a:lnTo>
                  <a:lnTo>
                    <a:pt x="21334" y="6911"/>
                  </a:lnTo>
                  <a:lnTo>
                    <a:pt x="22497" y="7553"/>
                  </a:lnTo>
                  <a:lnTo>
                    <a:pt x="26828" y="9905"/>
                  </a:lnTo>
                  <a:cubicBezTo>
                    <a:pt x="26828" y="9918"/>
                    <a:pt x="26828" y="9918"/>
                    <a:pt x="26841" y="9918"/>
                  </a:cubicBezTo>
                  <a:lnTo>
                    <a:pt x="26854" y="9905"/>
                  </a:lnTo>
                  <a:lnTo>
                    <a:pt x="26881" y="9879"/>
                  </a:lnTo>
                  <a:lnTo>
                    <a:pt x="26935" y="9825"/>
                  </a:lnTo>
                  <a:lnTo>
                    <a:pt x="27042" y="9704"/>
                  </a:lnTo>
                  <a:lnTo>
                    <a:pt x="27268" y="9478"/>
                  </a:lnTo>
                  <a:lnTo>
                    <a:pt x="27710" y="9023"/>
                  </a:lnTo>
                  <a:lnTo>
                    <a:pt x="28592" y="8114"/>
                  </a:lnTo>
                  <a:lnTo>
                    <a:pt x="30036" y="6617"/>
                  </a:lnTo>
                  <a:lnTo>
                    <a:pt x="31866" y="4732"/>
                  </a:lnTo>
                  <a:lnTo>
                    <a:pt x="32255" y="4331"/>
                  </a:lnTo>
                  <a:lnTo>
                    <a:pt x="32442" y="4131"/>
                  </a:lnTo>
                  <a:cubicBezTo>
                    <a:pt x="32454" y="4117"/>
                    <a:pt x="32468" y="4090"/>
                    <a:pt x="32481" y="4090"/>
                  </a:cubicBezTo>
                  <a:lnTo>
                    <a:pt x="32522" y="4144"/>
                  </a:lnTo>
                  <a:lnTo>
                    <a:pt x="32602" y="4265"/>
                  </a:lnTo>
                  <a:lnTo>
                    <a:pt x="33203" y="5186"/>
                  </a:lnTo>
                  <a:lnTo>
                    <a:pt x="34807" y="7592"/>
                  </a:lnTo>
                  <a:lnTo>
                    <a:pt x="41303" y="17403"/>
                  </a:lnTo>
                  <a:lnTo>
                    <a:pt x="49804" y="30209"/>
                  </a:lnTo>
                  <a:lnTo>
                    <a:pt x="57236" y="41424"/>
                  </a:lnTo>
                  <a:lnTo>
                    <a:pt x="55605" y="42506"/>
                  </a:lnTo>
                  <a:lnTo>
                    <a:pt x="60110" y="43415"/>
                  </a:lnTo>
                  <a:lnTo>
                    <a:pt x="61019" y="38923"/>
                  </a:lnTo>
                  <a:lnTo>
                    <a:pt x="59388" y="40007"/>
                  </a:lnTo>
                  <a:lnTo>
                    <a:pt x="51943" y="28792"/>
                  </a:lnTo>
                  <a:lnTo>
                    <a:pt x="43456" y="15974"/>
                  </a:lnTo>
                  <a:lnTo>
                    <a:pt x="36946" y="6176"/>
                  </a:lnTo>
                  <a:lnTo>
                    <a:pt x="34527" y="2527"/>
                  </a:lnTo>
                  <a:lnTo>
                    <a:pt x="33123" y="415"/>
                  </a:lnTo>
                  <a:lnTo>
                    <a:pt x="32950" y="148"/>
                  </a:lnTo>
                  <a:lnTo>
                    <a:pt x="32869" y="14"/>
                  </a:lnTo>
                  <a:lnTo>
                    <a:pt x="32855"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2616125" y="683875"/>
              <a:ext cx="74550" cy="213225"/>
            </a:xfrm>
            <a:custGeom>
              <a:avLst/>
              <a:gdLst/>
              <a:ahLst/>
              <a:cxnLst/>
              <a:rect l="l" t="t" r="r" b="b"/>
              <a:pathLst>
                <a:path w="2982" h="8529" extrusionOk="0">
                  <a:moveTo>
                    <a:pt x="415" y="1"/>
                  </a:moveTo>
                  <a:cubicBezTo>
                    <a:pt x="188" y="1"/>
                    <a:pt x="1" y="175"/>
                    <a:pt x="1" y="402"/>
                  </a:cubicBezTo>
                  <a:lnTo>
                    <a:pt x="1" y="8128"/>
                  </a:lnTo>
                  <a:cubicBezTo>
                    <a:pt x="1" y="8342"/>
                    <a:pt x="188" y="8529"/>
                    <a:pt x="415" y="8529"/>
                  </a:cubicBezTo>
                  <a:lnTo>
                    <a:pt x="2981" y="8529"/>
                  </a:lnTo>
                  <a:lnTo>
                    <a:pt x="2981"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2623150" y="673550"/>
              <a:ext cx="371275" cy="213525"/>
            </a:xfrm>
            <a:custGeom>
              <a:avLst/>
              <a:gdLst/>
              <a:ahLst/>
              <a:cxnLst/>
              <a:rect l="l" t="t" r="r" b="b"/>
              <a:pathLst>
                <a:path w="14851" h="8541" extrusionOk="0">
                  <a:moveTo>
                    <a:pt x="41" y="0"/>
                  </a:moveTo>
                  <a:cubicBezTo>
                    <a:pt x="14" y="0"/>
                    <a:pt x="0" y="27"/>
                    <a:pt x="0" y="40"/>
                  </a:cubicBezTo>
                  <a:lnTo>
                    <a:pt x="0" y="8501"/>
                  </a:lnTo>
                  <a:cubicBezTo>
                    <a:pt x="0" y="8528"/>
                    <a:pt x="14" y="8541"/>
                    <a:pt x="41" y="8541"/>
                  </a:cubicBezTo>
                  <a:lnTo>
                    <a:pt x="14824" y="8541"/>
                  </a:lnTo>
                  <a:cubicBezTo>
                    <a:pt x="14837" y="8541"/>
                    <a:pt x="14851" y="8528"/>
                    <a:pt x="14851" y="8501"/>
                  </a:cubicBezTo>
                  <a:lnTo>
                    <a:pt x="14851" y="40"/>
                  </a:lnTo>
                  <a:cubicBezTo>
                    <a:pt x="14851" y="27"/>
                    <a:pt x="14837" y="0"/>
                    <a:pt x="14824"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2663575" y="716625"/>
              <a:ext cx="70875" cy="18075"/>
            </a:xfrm>
            <a:custGeom>
              <a:avLst/>
              <a:gdLst/>
              <a:ahLst/>
              <a:cxnLst/>
              <a:rect l="l" t="t" r="r" b="b"/>
              <a:pathLst>
                <a:path w="2835" h="723" extrusionOk="0">
                  <a:moveTo>
                    <a:pt x="361" y="1"/>
                  </a:moveTo>
                  <a:cubicBezTo>
                    <a:pt x="161" y="1"/>
                    <a:pt x="1" y="161"/>
                    <a:pt x="1" y="362"/>
                  </a:cubicBezTo>
                  <a:cubicBezTo>
                    <a:pt x="1" y="562"/>
                    <a:pt x="161" y="723"/>
                    <a:pt x="361" y="723"/>
                  </a:cubicBezTo>
                  <a:lnTo>
                    <a:pt x="2473" y="723"/>
                  </a:lnTo>
                  <a:cubicBezTo>
                    <a:pt x="2674" y="723"/>
                    <a:pt x="2835" y="562"/>
                    <a:pt x="2835" y="362"/>
                  </a:cubicBezTo>
                  <a:cubicBezTo>
                    <a:pt x="2835" y="161"/>
                    <a:pt x="2674" y="1"/>
                    <a:pt x="2473"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2789225" y="830925"/>
              <a:ext cx="165100" cy="18050"/>
            </a:xfrm>
            <a:custGeom>
              <a:avLst/>
              <a:gdLst/>
              <a:ahLst/>
              <a:cxnLst/>
              <a:rect l="l" t="t" r="r" b="b"/>
              <a:pathLst>
                <a:path w="6604" h="722" extrusionOk="0">
                  <a:moveTo>
                    <a:pt x="361" y="0"/>
                  </a:moveTo>
                  <a:cubicBezTo>
                    <a:pt x="161" y="0"/>
                    <a:pt x="1" y="161"/>
                    <a:pt x="1" y="362"/>
                  </a:cubicBezTo>
                  <a:cubicBezTo>
                    <a:pt x="1" y="562"/>
                    <a:pt x="161" y="722"/>
                    <a:pt x="361" y="722"/>
                  </a:cubicBezTo>
                  <a:lnTo>
                    <a:pt x="6242" y="722"/>
                  </a:lnTo>
                  <a:cubicBezTo>
                    <a:pt x="6443" y="722"/>
                    <a:pt x="6604" y="562"/>
                    <a:pt x="6604" y="362"/>
                  </a:cubicBezTo>
                  <a:cubicBezTo>
                    <a:pt x="6604" y="161"/>
                    <a:pt x="6443" y="0"/>
                    <a:pt x="6242"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2663575" y="747050"/>
              <a:ext cx="290750" cy="18075"/>
            </a:xfrm>
            <a:custGeom>
              <a:avLst/>
              <a:gdLst/>
              <a:ahLst/>
              <a:cxnLst/>
              <a:rect l="l" t="t" r="r" b="b"/>
              <a:pathLst>
                <a:path w="11630" h="723" extrusionOk="0">
                  <a:moveTo>
                    <a:pt x="361" y="1"/>
                  </a:moveTo>
                  <a:cubicBezTo>
                    <a:pt x="161" y="1"/>
                    <a:pt x="1" y="161"/>
                    <a:pt x="1" y="361"/>
                  </a:cubicBezTo>
                  <a:cubicBezTo>
                    <a:pt x="1" y="562"/>
                    <a:pt x="161" y="722"/>
                    <a:pt x="361" y="722"/>
                  </a:cubicBezTo>
                  <a:lnTo>
                    <a:pt x="11268" y="722"/>
                  </a:lnTo>
                  <a:cubicBezTo>
                    <a:pt x="11469" y="722"/>
                    <a:pt x="11630" y="562"/>
                    <a:pt x="11630" y="361"/>
                  </a:cubicBezTo>
                  <a:cubicBezTo>
                    <a:pt x="11630" y="161"/>
                    <a:pt x="11469" y="1"/>
                    <a:pt x="1126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2663575" y="777450"/>
              <a:ext cx="161775" cy="18075"/>
            </a:xfrm>
            <a:custGeom>
              <a:avLst/>
              <a:gdLst/>
              <a:ahLst/>
              <a:cxnLst/>
              <a:rect l="l" t="t" r="r" b="b"/>
              <a:pathLst>
                <a:path w="6471" h="723" extrusionOk="0">
                  <a:moveTo>
                    <a:pt x="361" y="0"/>
                  </a:moveTo>
                  <a:cubicBezTo>
                    <a:pt x="161" y="0"/>
                    <a:pt x="1" y="161"/>
                    <a:pt x="1" y="362"/>
                  </a:cubicBezTo>
                  <a:cubicBezTo>
                    <a:pt x="1" y="562"/>
                    <a:pt x="161" y="722"/>
                    <a:pt x="361" y="722"/>
                  </a:cubicBezTo>
                  <a:lnTo>
                    <a:pt x="6123" y="722"/>
                  </a:lnTo>
                  <a:cubicBezTo>
                    <a:pt x="6310" y="722"/>
                    <a:pt x="6470" y="562"/>
                    <a:pt x="6470" y="362"/>
                  </a:cubicBezTo>
                  <a:cubicBezTo>
                    <a:pt x="6470" y="161"/>
                    <a:pt x="6310" y="0"/>
                    <a:pt x="612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2832675" y="777450"/>
              <a:ext cx="22400" cy="18075"/>
            </a:xfrm>
            <a:custGeom>
              <a:avLst/>
              <a:gdLst/>
              <a:ahLst/>
              <a:cxnLst/>
              <a:rect l="l" t="t" r="r" b="b"/>
              <a:pathLst>
                <a:path w="896" h="723" extrusionOk="0">
                  <a:moveTo>
                    <a:pt x="361" y="0"/>
                  </a:moveTo>
                  <a:cubicBezTo>
                    <a:pt x="161" y="0"/>
                    <a:pt x="0" y="161"/>
                    <a:pt x="0" y="362"/>
                  </a:cubicBezTo>
                  <a:cubicBezTo>
                    <a:pt x="0" y="562"/>
                    <a:pt x="161" y="722"/>
                    <a:pt x="361" y="722"/>
                  </a:cubicBezTo>
                  <a:lnTo>
                    <a:pt x="535" y="722"/>
                  </a:lnTo>
                  <a:cubicBezTo>
                    <a:pt x="735" y="722"/>
                    <a:pt x="895" y="562"/>
                    <a:pt x="895" y="362"/>
                  </a:cubicBezTo>
                  <a:cubicBezTo>
                    <a:pt x="895" y="161"/>
                    <a:pt x="735" y="0"/>
                    <a:pt x="53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2862075" y="777450"/>
              <a:ext cx="22075" cy="18075"/>
            </a:xfrm>
            <a:custGeom>
              <a:avLst/>
              <a:gdLst/>
              <a:ahLst/>
              <a:cxnLst/>
              <a:rect l="l" t="t" r="r" b="b"/>
              <a:pathLst>
                <a:path w="883" h="723" extrusionOk="0">
                  <a:moveTo>
                    <a:pt x="361" y="0"/>
                  </a:moveTo>
                  <a:cubicBezTo>
                    <a:pt x="161" y="0"/>
                    <a:pt x="1" y="161"/>
                    <a:pt x="1" y="362"/>
                  </a:cubicBezTo>
                  <a:cubicBezTo>
                    <a:pt x="1" y="562"/>
                    <a:pt x="161" y="722"/>
                    <a:pt x="361" y="722"/>
                  </a:cubicBezTo>
                  <a:lnTo>
                    <a:pt x="535" y="722"/>
                  </a:lnTo>
                  <a:cubicBezTo>
                    <a:pt x="722" y="722"/>
                    <a:pt x="883" y="562"/>
                    <a:pt x="883" y="362"/>
                  </a:cubicBezTo>
                  <a:cubicBezTo>
                    <a:pt x="883" y="161"/>
                    <a:pt x="722" y="0"/>
                    <a:pt x="53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2563650" y="1320475"/>
              <a:ext cx="127025" cy="86250"/>
            </a:xfrm>
            <a:custGeom>
              <a:avLst/>
              <a:gdLst/>
              <a:ahLst/>
              <a:cxnLst/>
              <a:rect l="l" t="t" r="r" b="b"/>
              <a:pathLst>
                <a:path w="5081" h="3450" extrusionOk="0">
                  <a:moveTo>
                    <a:pt x="402" y="1"/>
                  </a:moveTo>
                  <a:cubicBezTo>
                    <a:pt x="175" y="1"/>
                    <a:pt x="1" y="188"/>
                    <a:pt x="1" y="402"/>
                  </a:cubicBezTo>
                  <a:lnTo>
                    <a:pt x="1" y="3048"/>
                  </a:lnTo>
                  <a:cubicBezTo>
                    <a:pt x="1" y="3275"/>
                    <a:pt x="175" y="3449"/>
                    <a:pt x="402" y="3449"/>
                  </a:cubicBezTo>
                  <a:lnTo>
                    <a:pt x="5080" y="3449"/>
                  </a:lnTo>
                  <a:lnTo>
                    <a:pt x="5080"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2570350" y="1313800"/>
              <a:ext cx="202525" cy="86225"/>
            </a:xfrm>
            <a:custGeom>
              <a:avLst/>
              <a:gdLst/>
              <a:ahLst/>
              <a:cxnLst/>
              <a:rect l="l" t="t" r="r" b="b"/>
              <a:pathLst>
                <a:path w="8101" h="3449" extrusionOk="0">
                  <a:moveTo>
                    <a:pt x="27" y="0"/>
                  </a:moveTo>
                  <a:cubicBezTo>
                    <a:pt x="14" y="0"/>
                    <a:pt x="0" y="13"/>
                    <a:pt x="0" y="40"/>
                  </a:cubicBezTo>
                  <a:lnTo>
                    <a:pt x="0" y="3422"/>
                  </a:lnTo>
                  <a:cubicBezTo>
                    <a:pt x="0" y="3435"/>
                    <a:pt x="14" y="3449"/>
                    <a:pt x="27" y="3449"/>
                  </a:cubicBezTo>
                  <a:lnTo>
                    <a:pt x="8061" y="3449"/>
                  </a:lnTo>
                  <a:cubicBezTo>
                    <a:pt x="8073" y="3449"/>
                    <a:pt x="8100" y="3435"/>
                    <a:pt x="8100" y="3422"/>
                  </a:cubicBezTo>
                  <a:lnTo>
                    <a:pt x="8100" y="40"/>
                  </a:lnTo>
                  <a:cubicBezTo>
                    <a:pt x="8100" y="13"/>
                    <a:pt x="8073" y="0"/>
                    <a:pt x="8061" y="0"/>
                  </a:cubicBez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2652550" y="1344850"/>
              <a:ext cx="92250" cy="24450"/>
            </a:xfrm>
            <a:custGeom>
              <a:avLst/>
              <a:gdLst/>
              <a:ahLst/>
              <a:cxnLst/>
              <a:rect l="l" t="t" r="r" b="b"/>
              <a:pathLst>
                <a:path w="3690" h="978" extrusionOk="0">
                  <a:moveTo>
                    <a:pt x="495" y="1"/>
                  </a:moveTo>
                  <a:cubicBezTo>
                    <a:pt x="214" y="1"/>
                    <a:pt x="0" y="215"/>
                    <a:pt x="0" y="482"/>
                  </a:cubicBezTo>
                  <a:cubicBezTo>
                    <a:pt x="0" y="749"/>
                    <a:pt x="214" y="977"/>
                    <a:pt x="495" y="977"/>
                  </a:cubicBezTo>
                  <a:lnTo>
                    <a:pt x="3195" y="977"/>
                  </a:lnTo>
                  <a:cubicBezTo>
                    <a:pt x="3463" y="977"/>
                    <a:pt x="3689" y="749"/>
                    <a:pt x="3689" y="482"/>
                  </a:cubicBezTo>
                  <a:cubicBezTo>
                    <a:pt x="3689" y="215"/>
                    <a:pt x="3463" y="1"/>
                    <a:pt x="319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2598400" y="1348875"/>
              <a:ext cx="32475" cy="16050"/>
            </a:xfrm>
            <a:custGeom>
              <a:avLst/>
              <a:gdLst/>
              <a:ahLst/>
              <a:cxnLst/>
              <a:rect l="l" t="t" r="r" b="b"/>
              <a:pathLst>
                <a:path w="1299" h="642" extrusionOk="0">
                  <a:moveTo>
                    <a:pt x="1" y="0"/>
                  </a:moveTo>
                  <a:lnTo>
                    <a:pt x="643" y="642"/>
                  </a:lnTo>
                  <a:lnTo>
                    <a:pt x="129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893875" y="696250"/>
              <a:ext cx="32425" cy="139050"/>
            </a:xfrm>
            <a:custGeom>
              <a:avLst/>
              <a:gdLst/>
              <a:ahLst/>
              <a:cxnLst/>
              <a:rect l="l" t="t" r="r" b="b"/>
              <a:pathLst>
                <a:path w="1297" h="5562" extrusionOk="0">
                  <a:moveTo>
                    <a:pt x="254" y="1"/>
                  </a:moveTo>
                  <a:lnTo>
                    <a:pt x="254" y="4920"/>
                  </a:lnTo>
                  <a:lnTo>
                    <a:pt x="0" y="4920"/>
                  </a:lnTo>
                  <a:lnTo>
                    <a:pt x="642" y="5561"/>
                  </a:lnTo>
                  <a:lnTo>
                    <a:pt x="1296" y="4920"/>
                  </a:lnTo>
                  <a:lnTo>
                    <a:pt x="1029" y="4920"/>
                  </a:lnTo>
                  <a:lnTo>
                    <a:pt x="102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939975" y="754050"/>
              <a:ext cx="32425" cy="61525"/>
            </a:xfrm>
            <a:custGeom>
              <a:avLst/>
              <a:gdLst/>
              <a:ahLst/>
              <a:cxnLst/>
              <a:rect l="l" t="t" r="r" b="b"/>
              <a:pathLst>
                <a:path w="1297" h="2461" extrusionOk="0">
                  <a:moveTo>
                    <a:pt x="268" y="1"/>
                  </a:moveTo>
                  <a:lnTo>
                    <a:pt x="268" y="1806"/>
                  </a:lnTo>
                  <a:lnTo>
                    <a:pt x="1" y="1806"/>
                  </a:lnTo>
                  <a:lnTo>
                    <a:pt x="655" y="2460"/>
                  </a:lnTo>
                  <a:lnTo>
                    <a:pt x="1297" y="1806"/>
                  </a:lnTo>
                  <a:lnTo>
                    <a:pt x="1029" y="1806"/>
                  </a:lnTo>
                  <a:lnTo>
                    <a:pt x="1029"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986425" y="1049800"/>
              <a:ext cx="32450" cy="61525"/>
            </a:xfrm>
            <a:custGeom>
              <a:avLst/>
              <a:gdLst/>
              <a:ahLst/>
              <a:cxnLst/>
              <a:rect l="l" t="t" r="r" b="b"/>
              <a:pathLst>
                <a:path w="1298" h="2461" extrusionOk="0">
                  <a:moveTo>
                    <a:pt x="255" y="1"/>
                  </a:moveTo>
                  <a:lnTo>
                    <a:pt x="255" y="1819"/>
                  </a:lnTo>
                  <a:lnTo>
                    <a:pt x="0" y="1819"/>
                  </a:lnTo>
                  <a:lnTo>
                    <a:pt x="642" y="2460"/>
                  </a:lnTo>
                  <a:lnTo>
                    <a:pt x="1297" y="1819"/>
                  </a:lnTo>
                  <a:lnTo>
                    <a:pt x="1030" y="1819"/>
                  </a:lnTo>
                  <a:lnTo>
                    <a:pt x="103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1038550" y="815900"/>
              <a:ext cx="32450" cy="61500"/>
            </a:xfrm>
            <a:custGeom>
              <a:avLst/>
              <a:gdLst/>
              <a:ahLst/>
              <a:cxnLst/>
              <a:rect l="l" t="t" r="r" b="b"/>
              <a:pathLst>
                <a:path w="1298" h="2460" extrusionOk="0">
                  <a:moveTo>
                    <a:pt x="255" y="0"/>
                  </a:moveTo>
                  <a:lnTo>
                    <a:pt x="255" y="1804"/>
                  </a:lnTo>
                  <a:lnTo>
                    <a:pt x="0" y="1804"/>
                  </a:lnTo>
                  <a:lnTo>
                    <a:pt x="642" y="2460"/>
                  </a:lnTo>
                  <a:lnTo>
                    <a:pt x="1297" y="1804"/>
                  </a:lnTo>
                  <a:lnTo>
                    <a:pt x="1030" y="1804"/>
                  </a:lnTo>
                  <a:lnTo>
                    <a:pt x="103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1026200" y="1016400"/>
              <a:ext cx="32425" cy="141350"/>
            </a:xfrm>
            <a:custGeom>
              <a:avLst/>
              <a:gdLst/>
              <a:ahLst/>
              <a:cxnLst/>
              <a:rect l="l" t="t" r="r" b="b"/>
              <a:pathLst>
                <a:path w="1297" h="5654" extrusionOk="0">
                  <a:moveTo>
                    <a:pt x="268" y="0"/>
                  </a:moveTo>
                  <a:lnTo>
                    <a:pt x="268" y="4999"/>
                  </a:lnTo>
                  <a:lnTo>
                    <a:pt x="0" y="4999"/>
                  </a:lnTo>
                  <a:lnTo>
                    <a:pt x="642" y="5654"/>
                  </a:lnTo>
                  <a:lnTo>
                    <a:pt x="1296" y="4999"/>
                  </a:lnTo>
                  <a:lnTo>
                    <a:pt x="1029" y="4999"/>
                  </a:lnTo>
                  <a:lnTo>
                    <a:pt x="102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839725" y="795175"/>
              <a:ext cx="48475" cy="108300"/>
            </a:xfrm>
            <a:custGeom>
              <a:avLst/>
              <a:gdLst/>
              <a:ahLst/>
              <a:cxnLst/>
              <a:rect l="l" t="t" r="r" b="b"/>
              <a:pathLst>
                <a:path w="1939" h="4332" extrusionOk="0">
                  <a:moveTo>
                    <a:pt x="388" y="0"/>
                  </a:moveTo>
                  <a:lnTo>
                    <a:pt x="388" y="3369"/>
                  </a:lnTo>
                  <a:lnTo>
                    <a:pt x="1" y="3369"/>
                  </a:lnTo>
                  <a:lnTo>
                    <a:pt x="976" y="4331"/>
                  </a:lnTo>
                  <a:lnTo>
                    <a:pt x="1938" y="3369"/>
                  </a:lnTo>
                  <a:lnTo>
                    <a:pt x="1551" y="3369"/>
                  </a:lnTo>
                  <a:lnTo>
                    <a:pt x="155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975725" y="694250"/>
              <a:ext cx="48500" cy="154725"/>
            </a:xfrm>
            <a:custGeom>
              <a:avLst/>
              <a:gdLst/>
              <a:ahLst/>
              <a:cxnLst/>
              <a:rect l="l" t="t" r="r" b="b"/>
              <a:pathLst>
                <a:path w="1940" h="6189" extrusionOk="0">
                  <a:moveTo>
                    <a:pt x="389" y="1"/>
                  </a:moveTo>
                  <a:lnTo>
                    <a:pt x="389" y="5214"/>
                  </a:lnTo>
                  <a:lnTo>
                    <a:pt x="0" y="5214"/>
                  </a:lnTo>
                  <a:lnTo>
                    <a:pt x="977" y="6189"/>
                  </a:lnTo>
                  <a:lnTo>
                    <a:pt x="1939" y="5214"/>
                  </a:lnTo>
                  <a:lnTo>
                    <a:pt x="1551" y="5214"/>
                  </a:lnTo>
                  <a:lnTo>
                    <a:pt x="155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2203100" y="1626225"/>
              <a:ext cx="289075" cy="289400"/>
            </a:xfrm>
            <a:custGeom>
              <a:avLst/>
              <a:gdLst/>
              <a:ahLst/>
              <a:cxnLst/>
              <a:rect l="l" t="t" r="r" b="b"/>
              <a:pathLst>
                <a:path w="11563" h="11576" extrusionOk="0">
                  <a:moveTo>
                    <a:pt x="5775" y="0"/>
                  </a:moveTo>
                  <a:cubicBezTo>
                    <a:pt x="2580" y="0"/>
                    <a:pt x="1" y="2593"/>
                    <a:pt x="1" y="5789"/>
                  </a:cubicBezTo>
                  <a:cubicBezTo>
                    <a:pt x="1" y="8983"/>
                    <a:pt x="2580" y="11576"/>
                    <a:pt x="5775" y="11576"/>
                  </a:cubicBezTo>
                  <a:cubicBezTo>
                    <a:pt x="8983" y="11576"/>
                    <a:pt x="11562" y="8983"/>
                    <a:pt x="11562" y="5789"/>
                  </a:cubicBezTo>
                  <a:cubicBezTo>
                    <a:pt x="11562" y="2593"/>
                    <a:pt x="8983" y="0"/>
                    <a:pt x="5775"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2203100" y="1628900"/>
              <a:ext cx="117000" cy="147400"/>
            </a:xfrm>
            <a:custGeom>
              <a:avLst/>
              <a:gdLst/>
              <a:ahLst/>
              <a:cxnLst/>
              <a:rect l="l" t="t" r="r" b="b"/>
              <a:pathLst>
                <a:path w="4680" h="5896" extrusionOk="0">
                  <a:moveTo>
                    <a:pt x="4679" y="0"/>
                  </a:moveTo>
                  <a:lnTo>
                    <a:pt x="4679" y="0"/>
                  </a:lnTo>
                  <a:cubicBezTo>
                    <a:pt x="2099" y="495"/>
                    <a:pt x="121" y="2714"/>
                    <a:pt x="1" y="5414"/>
                  </a:cubicBezTo>
                  <a:lnTo>
                    <a:pt x="1591" y="5895"/>
                  </a:lnTo>
                  <a:lnTo>
                    <a:pt x="2113" y="3663"/>
                  </a:lnTo>
                  <a:lnTo>
                    <a:pt x="4332" y="3142"/>
                  </a:lnTo>
                  <a:lnTo>
                    <a:pt x="3676" y="950"/>
                  </a:lnTo>
                  <a:lnTo>
                    <a:pt x="4679"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2296675" y="1700075"/>
              <a:ext cx="96275" cy="146400"/>
            </a:xfrm>
            <a:custGeom>
              <a:avLst/>
              <a:gdLst/>
              <a:ahLst/>
              <a:cxnLst/>
              <a:rect l="l" t="t" r="r" b="b"/>
              <a:pathLst>
                <a:path w="3851" h="5856" extrusionOk="0">
                  <a:moveTo>
                    <a:pt x="2018" y="1"/>
                  </a:moveTo>
                  <a:cubicBezTo>
                    <a:pt x="1123" y="1"/>
                    <a:pt x="348" y="468"/>
                    <a:pt x="1" y="1297"/>
                  </a:cubicBezTo>
                  <a:lnTo>
                    <a:pt x="1109" y="1926"/>
                  </a:lnTo>
                  <a:cubicBezTo>
                    <a:pt x="1270" y="1551"/>
                    <a:pt x="1524" y="1257"/>
                    <a:pt x="1979" y="1257"/>
                  </a:cubicBezTo>
                  <a:cubicBezTo>
                    <a:pt x="2380" y="1257"/>
                    <a:pt x="2567" y="1444"/>
                    <a:pt x="2567" y="1725"/>
                  </a:cubicBezTo>
                  <a:cubicBezTo>
                    <a:pt x="2567" y="2434"/>
                    <a:pt x="1284" y="2794"/>
                    <a:pt x="1284" y="3730"/>
                  </a:cubicBezTo>
                  <a:lnTo>
                    <a:pt x="2567" y="3730"/>
                  </a:lnTo>
                  <a:cubicBezTo>
                    <a:pt x="2567" y="3182"/>
                    <a:pt x="3850" y="2808"/>
                    <a:pt x="3850" y="1605"/>
                  </a:cubicBezTo>
                  <a:cubicBezTo>
                    <a:pt x="3850" y="562"/>
                    <a:pt x="2941" y="1"/>
                    <a:pt x="2018" y="1"/>
                  </a:cubicBezTo>
                  <a:close/>
                  <a:moveTo>
                    <a:pt x="1925" y="4332"/>
                  </a:moveTo>
                  <a:cubicBezTo>
                    <a:pt x="1510" y="4332"/>
                    <a:pt x="1163" y="4665"/>
                    <a:pt x="1163" y="5093"/>
                  </a:cubicBezTo>
                  <a:cubicBezTo>
                    <a:pt x="1163" y="5508"/>
                    <a:pt x="1510" y="5855"/>
                    <a:pt x="1925" y="5855"/>
                  </a:cubicBezTo>
                  <a:cubicBezTo>
                    <a:pt x="2339" y="5855"/>
                    <a:pt x="2687" y="5508"/>
                    <a:pt x="2687" y="5093"/>
                  </a:cubicBezTo>
                  <a:cubicBezTo>
                    <a:pt x="2687" y="4665"/>
                    <a:pt x="2339" y="4332"/>
                    <a:pt x="1925" y="4332"/>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1976200" y="1435425"/>
              <a:ext cx="307125" cy="91900"/>
            </a:xfrm>
            <a:custGeom>
              <a:avLst/>
              <a:gdLst/>
              <a:ahLst/>
              <a:cxnLst/>
              <a:rect l="l" t="t" r="r" b="b"/>
              <a:pathLst>
                <a:path w="12285" h="3676" extrusionOk="0">
                  <a:moveTo>
                    <a:pt x="6136" y="1"/>
                  </a:moveTo>
                  <a:lnTo>
                    <a:pt x="4572" y="1671"/>
                  </a:lnTo>
                  <a:lnTo>
                    <a:pt x="2380" y="1003"/>
                  </a:lnTo>
                  <a:lnTo>
                    <a:pt x="1859" y="3235"/>
                  </a:lnTo>
                  <a:lnTo>
                    <a:pt x="1" y="3676"/>
                  </a:lnTo>
                  <a:lnTo>
                    <a:pt x="12285" y="3676"/>
                  </a:lnTo>
                  <a:lnTo>
                    <a:pt x="10426" y="3235"/>
                  </a:lnTo>
                  <a:lnTo>
                    <a:pt x="9892" y="1003"/>
                  </a:lnTo>
                  <a:lnTo>
                    <a:pt x="7714" y="1671"/>
                  </a:lnTo>
                  <a:lnTo>
                    <a:pt x="6136"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1956500" y="1420050"/>
              <a:ext cx="375625" cy="375625"/>
            </a:xfrm>
            <a:custGeom>
              <a:avLst/>
              <a:gdLst/>
              <a:ahLst/>
              <a:cxnLst/>
              <a:rect l="l" t="t" r="r" b="b"/>
              <a:pathLst>
                <a:path w="15025" h="15025" extrusionOk="0">
                  <a:moveTo>
                    <a:pt x="7512" y="1"/>
                  </a:moveTo>
                  <a:lnTo>
                    <a:pt x="5948" y="1658"/>
                  </a:lnTo>
                  <a:lnTo>
                    <a:pt x="3756" y="1003"/>
                  </a:lnTo>
                  <a:lnTo>
                    <a:pt x="3235" y="3235"/>
                  </a:lnTo>
                  <a:lnTo>
                    <a:pt x="1002" y="3756"/>
                  </a:lnTo>
                  <a:lnTo>
                    <a:pt x="1671" y="5948"/>
                  </a:lnTo>
                  <a:lnTo>
                    <a:pt x="0" y="7513"/>
                  </a:lnTo>
                  <a:lnTo>
                    <a:pt x="1671" y="9076"/>
                  </a:lnTo>
                  <a:lnTo>
                    <a:pt x="1002" y="11268"/>
                  </a:lnTo>
                  <a:lnTo>
                    <a:pt x="3235" y="11790"/>
                  </a:lnTo>
                  <a:lnTo>
                    <a:pt x="3756" y="14022"/>
                  </a:lnTo>
                  <a:lnTo>
                    <a:pt x="5948" y="13353"/>
                  </a:lnTo>
                  <a:lnTo>
                    <a:pt x="7512" y="15025"/>
                  </a:lnTo>
                  <a:lnTo>
                    <a:pt x="9076" y="13353"/>
                  </a:lnTo>
                  <a:lnTo>
                    <a:pt x="11268" y="14022"/>
                  </a:lnTo>
                  <a:lnTo>
                    <a:pt x="11790" y="11790"/>
                  </a:lnTo>
                  <a:lnTo>
                    <a:pt x="14021" y="11268"/>
                  </a:lnTo>
                  <a:lnTo>
                    <a:pt x="13367" y="9076"/>
                  </a:lnTo>
                  <a:lnTo>
                    <a:pt x="15024" y="7513"/>
                  </a:lnTo>
                  <a:lnTo>
                    <a:pt x="13367" y="5948"/>
                  </a:lnTo>
                  <a:lnTo>
                    <a:pt x="14021" y="3756"/>
                  </a:lnTo>
                  <a:lnTo>
                    <a:pt x="11790" y="3235"/>
                  </a:lnTo>
                  <a:lnTo>
                    <a:pt x="11268" y="1003"/>
                  </a:lnTo>
                  <a:lnTo>
                    <a:pt x="9076" y="1658"/>
                  </a:lnTo>
                  <a:lnTo>
                    <a:pt x="7512"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2118225" y="1518300"/>
              <a:ext cx="46150" cy="173800"/>
            </a:xfrm>
            <a:custGeom>
              <a:avLst/>
              <a:gdLst/>
              <a:ahLst/>
              <a:cxnLst/>
              <a:rect l="l" t="t" r="r" b="b"/>
              <a:pathLst>
                <a:path w="1846" h="6952" extrusionOk="0">
                  <a:moveTo>
                    <a:pt x="40" y="1"/>
                  </a:moveTo>
                  <a:lnTo>
                    <a:pt x="40" y="1938"/>
                  </a:lnTo>
                  <a:lnTo>
                    <a:pt x="334" y="4371"/>
                  </a:lnTo>
                  <a:lnTo>
                    <a:pt x="1498" y="4371"/>
                  </a:lnTo>
                  <a:lnTo>
                    <a:pt x="1792" y="1938"/>
                  </a:lnTo>
                  <a:lnTo>
                    <a:pt x="1792" y="1"/>
                  </a:lnTo>
                  <a:close/>
                  <a:moveTo>
                    <a:pt x="923" y="5093"/>
                  </a:moveTo>
                  <a:cubicBezTo>
                    <a:pt x="415" y="5093"/>
                    <a:pt x="1" y="5520"/>
                    <a:pt x="1" y="6015"/>
                  </a:cubicBezTo>
                  <a:cubicBezTo>
                    <a:pt x="1" y="6523"/>
                    <a:pt x="415" y="6951"/>
                    <a:pt x="923" y="6951"/>
                  </a:cubicBezTo>
                  <a:cubicBezTo>
                    <a:pt x="1431" y="6951"/>
                    <a:pt x="1845" y="6523"/>
                    <a:pt x="1845" y="6015"/>
                  </a:cubicBezTo>
                  <a:cubicBezTo>
                    <a:pt x="1845" y="5520"/>
                    <a:pt x="1431" y="5093"/>
                    <a:pt x="923" y="5093"/>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2730075" y="956000"/>
              <a:ext cx="152075" cy="146875"/>
            </a:xfrm>
            <a:custGeom>
              <a:avLst/>
              <a:gdLst/>
              <a:ahLst/>
              <a:cxnLst/>
              <a:rect l="l" t="t" r="r" b="b"/>
              <a:pathLst>
                <a:path w="6083" h="5875" extrusionOk="0">
                  <a:moveTo>
                    <a:pt x="2593" y="0"/>
                  </a:moveTo>
                  <a:cubicBezTo>
                    <a:pt x="2012" y="0"/>
                    <a:pt x="1431" y="283"/>
                    <a:pt x="1003" y="718"/>
                  </a:cubicBezTo>
                  <a:cubicBezTo>
                    <a:pt x="268" y="1454"/>
                    <a:pt x="0" y="2482"/>
                    <a:pt x="401" y="3459"/>
                  </a:cubicBezTo>
                  <a:lnTo>
                    <a:pt x="1832" y="3058"/>
                  </a:lnTo>
                  <a:cubicBezTo>
                    <a:pt x="1658" y="2616"/>
                    <a:pt x="1631" y="2149"/>
                    <a:pt x="1992" y="1787"/>
                  </a:cubicBezTo>
                  <a:cubicBezTo>
                    <a:pt x="2175" y="1604"/>
                    <a:pt x="2351" y="1522"/>
                    <a:pt x="2509" y="1522"/>
                  </a:cubicBezTo>
                  <a:cubicBezTo>
                    <a:pt x="2639" y="1522"/>
                    <a:pt x="2758" y="1578"/>
                    <a:pt x="2861" y="1680"/>
                  </a:cubicBezTo>
                  <a:cubicBezTo>
                    <a:pt x="3449" y="2268"/>
                    <a:pt x="2688" y="3619"/>
                    <a:pt x="3463" y="4394"/>
                  </a:cubicBezTo>
                  <a:lnTo>
                    <a:pt x="4518" y="3338"/>
                  </a:lnTo>
                  <a:cubicBezTo>
                    <a:pt x="4064" y="2883"/>
                    <a:pt x="4826" y="1520"/>
                    <a:pt x="3837" y="531"/>
                  </a:cubicBezTo>
                  <a:cubicBezTo>
                    <a:pt x="3465" y="159"/>
                    <a:pt x="3029" y="0"/>
                    <a:pt x="2593" y="0"/>
                  </a:cubicBezTo>
                  <a:close/>
                  <a:moveTo>
                    <a:pt x="5113" y="4103"/>
                  </a:moveTo>
                  <a:cubicBezTo>
                    <a:pt x="4883" y="4103"/>
                    <a:pt x="4652" y="4187"/>
                    <a:pt x="4479" y="4354"/>
                  </a:cubicBezTo>
                  <a:cubicBezTo>
                    <a:pt x="4144" y="4701"/>
                    <a:pt x="4144" y="5276"/>
                    <a:pt x="4479" y="5624"/>
                  </a:cubicBezTo>
                  <a:cubicBezTo>
                    <a:pt x="4652" y="5791"/>
                    <a:pt x="4883" y="5874"/>
                    <a:pt x="5113" y="5874"/>
                  </a:cubicBezTo>
                  <a:cubicBezTo>
                    <a:pt x="5344" y="5874"/>
                    <a:pt x="5574" y="5791"/>
                    <a:pt x="5748" y="5624"/>
                  </a:cubicBezTo>
                  <a:cubicBezTo>
                    <a:pt x="6083" y="5276"/>
                    <a:pt x="6083" y="4701"/>
                    <a:pt x="5748" y="4354"/>
                  </a:cubicBezTo>
                  <a:cubicBezTo>
                    <a:pt x="5574" y="4187"/>
                    <a:pt x="5344" y="4103"/>
                    <a:pt x="5113" y="410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2846050" y="939900"/>
              <a:ext cx="70850" cy="97150"/>
            </a:xfrm>
            <a:custGeom>
              <a:avLst/>
              <a:gdLst/>
              <a:ahLst/>
              <a:cxnLst/>
              <a:rect l="l" t="t" r="r" b="b"/>
              <a:pathLst>
                <a:path w="2834" h="3886" extrusionOk="0">
                  <a:moveTo>
                    <a:pt x="1499" y="1"/>
                  </a:moveTo>
                  <a:cubicBezTo>
                    <a:pt x="1314" y="1"/>
                    <a:pt x="1125" y="37"/>
                    <a:pt x="949" y="106"/>
                  </a:cubicBezTo>
                  <a:cubicBezTo>
                    <a:pt x="387" y="333"/>
                    <a:pt x="13" y="827"/>
                    <a:pt x="0" y="1456"/>
                  </a:cubicBezTo>
                  <a:lnTo>
                    <a:pt x="868" y="1563"/>
                  </a:lnTo>
                  <a:cubicBezTo>
                    <a:pt x="868" y="1282"/>
                    <a:pt x="962" y="1028"/>
                    <a:pt x="1243" y="921"/>
                  </a:cubicBezTo>
                  <a:cubicBezTo>
                    <a:pt x="1325" y="887"/>
                    <a:pt x="1399" y="870"/>
                    <a:pt x="1464" y="870"/>
                  </a:cubicBezTo>
                  <a:cubicBezTo>
                    <a:pt x="1598" y="870"/>
                    <a:pt x="1692" y="942"/>
                    <a:pt x="1738" y="1068"/>
                  </a:cubicBezTo>
                  <a:cubicBezTo>
                    <a:pt x="1925" y="1510"/>
                    <a:pt x="1203" y="2071"/>
                    <a:pt x="1444" y="2659"/>
                  </a:cubicBezTo>
                  <a:lnTo>
                    <a:pt x="2258" y="2338"/>
                  </a:lnTo>
                  <a:cubicBezTo>
                    <a:pt x="2112" y="1991"/>
                    <a:pt x="2834" y="1415"/>
                    <a:pt x="2526" y="667"/>
                  </a:cubicBezTo>
                  <a:cubicBezTo>
                    <a:pt x="2339" y="200"/>
                    <a:pt x="1930" y="1"/>
                    <a:pt x="1499" y="1"/>
                  </a:cubicBezTo>
                  <a:close/>
                  <a:moveTo>
                    <a:pt x="2183" y="2836"/>
                  </a:moveTo>
                  <a:cubicBezTo>
                    <a:pt x="2119" y="2836"/>
                    <a:pt x="2054" y="2848"/>
                    <a:pt x="1991" y="2873"/>
                  </a:cubicBezTo>
                  <a:cubicBezTo>
                    <a:pt x="1738" y="2980"/>
                    <a:pt x="1604" y="3287"/>
                    <a:pt x="1711" y="3554"/>
                  </a:cubicBezTo>
                  <a:cubicBezTo>
                    <a:pt x="1793" y="3759"/>
                    <a:pt x="1992" y="3885"/>
                    <a:pt x="2201" y="3885"/>
                  </a:cubicBezTo>
                  <a:cubicBezTo>
                    <a:pt x="2265" y="3885"/>
                    <a:pt x="2329" y="3873"/>
                    <a:pt x="2392" y="3848"/>
                  </a:cubicBezTo>
                  <a:cubicBezTo>
                    <a:pt x="2647" y="3741"/>
                    <a:pt x="2780" y="3434"/>
                    <a:pt x="2673" y="3167"/>
                  </a:cubicBezTo>
                  <a:cubicBezTo>
                    <a:pt x="2591" y="2962"/>
                    <a:pt x="2392" y="2836"/>
                    <a:pt x="2183" y="2836"/>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3050875" y="776125"/>
              <a:ext cx="49475" cy="185475"/>
            </a:xfrm>
            <a:custGeom>
              <a:avLst/>
              <a:gdLst/>
              <a:ahLst/>
              <a:cxnLst/>
              <a:rect l="l" t="t" r="r" b="b"/>
              <a:pathLst>
                <a:path w="1979" h="7419" extrusionOk="0">
                  <a:moveTo>
                    <a:pt x="54" y="0"/>
                  </a:moveTo>
                  <a:lnTo>
                    <a:pt x="54" y="2085"/>
                  </a:lnTo>
                  <a:lnTo>
                    <a:pt x="374" y="4678"/>
                  </a:lnTo>
                  <a:lnTo>
                    <a:pt x="1618" y="4678"/>
                  </a:lnTo>
                  <a:lnTo>
                    <a:pt x="1925" y="2085"/>
                  </a:lnTo>
                  <a:lnTo>
                    <a:pt x="1925" y="0"/>
                  </a:lnTo>
                  <a:close/>
                  <a:moveTo>
                    <a:pt x="989" y="5441"/>
                  </a:moveTo>
                  <a:cubicBezTo>
                    <a:pt x="455" y="5441"/>
                    <a:pt x="0" y="5895"/>
                    <a:pt x="0" y="6430"/>
                  </a:cubicBezTo>
                  <a:cubicBezTo>
                    <a:pt x="0" y="6977"/>
                    <a:pt x="455" y="7419"/>
                    <a:pt x="989" y="7419"/>
                  </a:cubicBezTo>
                  <a:cubicBezTo>
                    <a:pt x="1538" y="7419"/>
                    <a:pt x="1978" y="6977"/>
                    <a:pt x="1978" y="6430"/>
                  </a:cubicBezTo>
                  <a:cubicBezTo>
                    <a:pt x="1978" y="5895"/>
                    <a:pt x="1538" y="5441"/>
                    <a:pt x="989" y="544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959350" y="1901250"/>
              <a:ext cx="99275" cy="26100"/>
            </a:xfrm>
            <a:custGeom>
              <a:avLst/>
              <a:gdLst/>
              <a:ahLst/>
              <a:cxnLst/>
              <a:rect l="l" t="t" r="r" b="b"/>
              <a:pathLst>
                <a:path w="3971" h="1044" extrusionOk="0">
                  <a:moveTo>
                    <a:pt x="1" y="0"/>
                  </a:moveTo>
                  <a:lnTo>
                    <a:pt x="1" y="1043"/>
                  </a:lnTo>
                  <a:lnTo>
                    <a:pt x="3970" y="1043"/>
                  </a:lnTo>
                  <a:lnTo>
                    <a:pt x="397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935625" y="1901250"/>
              <a:ext cx="123000" cy="28100"/>
            </a:xfrm>
            <a:custGeom>
              <a:avLst/>
              <a:gdLst/>
              <a:ahLst/>
              <a:cxnLst/>
              <a:rect l="l" t="t" r="r" b="b"/>
              <a:pathLst>
                <a:path w="4920" h="1124" extrusionOk="0">
                  <a:moveTo>
                    <a:pt x="0" y="0"/>
                  </a:moveTo>
                  <a:lnTo>
                    <a:pt x="0" y="1123"/>
                  </a:lnTo>
                  <a:lnTo>
                    <a:pt x="4919" y="1123"/>
                  </a:lnTo>
                  <a:lnTo>
                    <a:pt x="4919" y="1043"/>
                  </a:lnTo>
                  <a:lnTo>
                    <a:pt x="950" y="1043"/>
                  </a:lnTo>
                  <a:lnTo>
                    <a:pt x="950" y="0"/>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991100" y="1901250"/>
              <a:ext cx="67525" cy="26100"/>
            </a:xfrm>
            <a:custGeom>
              <a:avLst/>
              <a:gdLst/>
              <a:ahLst/>
              <a:cxnLst/>
              <a:rect l="l" t="t" r="r" b="b"/>
              <a:pathLst>
                <a:path w="2701" h="1044" extrusionOk="0">
                  <a:moveTo>
                    <a:pt x="0" y="0"/>
                  </a:moveTo>
                  <a:lnTo>
                    <a:pt x="0" y="1043"/>
                  </a:lnTo>
                  <a:lnTo>
                    <a:pt x="2700" y="1043"/>
                  </a:lnTo>
                  <a:lnTo>
                    <a:pt x="270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950325" y="1906925"/>
              <a:ext cx="3050" cy="17075"/>
            </a:xfrm>
            <a:custGeom>
              <a:avLst/>
              <a:gdLst/>
              <a:ahLst/>
              <a:cxnLst/>
              <a:rect l="l" t="t" r="r" b="b"/>
              <a:pathLst>
                <a:path w="122" h="683" extrusionOk="0">
                  <a:moveTo>
                    <a:pt x="1" y="0"/>
                  </a:moveTo>
                  <a:lnTo>
                    <a:pt x="1" y="682"/>
                  </a:lnTo>
                  <a:lnTo>
                    <a:pt x="121" y="682"/>
                  </a:lnTo>
                  <a:lnTo>
                    <a:pt x="121" y="0"/>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965700"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980750"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995775"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1010825"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1025850"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1040900" y="1906925"/>
              <a:ext cx="2700" cy="17075"/>
            </a:xfrm>
            <a:custGeom>
              <a:avLst/>
              <a:gdLst/>
              <a:ahLst/>
              <a:cxnLst/>
              <a:rect l="l" t="t" r="r" b="b"/>
              <a:pathLst>
                <a:path w="108" h="683" extrusionOk="0">
                  <a:moveTo>
                    <a:pt x="0" y="0"/>
                  </a:moveTo>
                  <a:lnTo>
                    <a:pt x="0" y="682"/>
                  </a:lnTo>
                  <a:lnTo>
                    <a:pt x="107" y="682"/>
                  </a:lnTo>
                  <a:lnTo>
                    <a:pt x="107" y="0"/>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965700" y="1929325"/>
              <a:ext cx="99275" cy="26400"/>
            </a:xfrm>
            <a:custGeom>
              <a:avLst/>
              <a:gdLst/>
              <a:ahLst/>
              <a:cxnLst/>
              <a:rect l="l" t="t" r="r" b="b"/>
              <a:pathLst>
                <a:path w="3971" h="1056" extrusionOk="0">
                  <a:moveTo>
                    <a:pt x="0" y="0"/>
                  </a:moveTo>
                  <a:lnTo>
                    <a:pt x="0" y="1056"/>
                  </a:lnTo>
                  <a:lnTo>
                    <a:pt x="3971" y="1056"/>
                  </a:lnTo>
                  <a:lnTo>
                    <a:pt x="3971"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941975" y="1929325"/>
              <a:ext cx="123000" cy="28400"/>
            </a:xfrm>
            <a:custGeom>
              <a:avLst/>
              <a:gdLst/>
              <a:ahLst/>
              <a:cxnLst/>
              <a:rect l="l" t="t" r="r" b="b"/>
              <a:pathLst>
                <a:path w="4920" h="1136" extrusionOk="0">
                  <a:moveTo>
                    <a:pt x="1" y="0"/>
                  </a:moveTo>
                  <a:lnTo>
                    <a:pt x="1" y="1136"/>
                  </a:lnTo>
                  <a:lnTo>
                    <a:pt x="4920" y="1136"/>
                  </a:lnTo>
                  <a:lnTo>
                    <a:pt x="4920" y="1056"/>
                  </a:lnTo>
                  <a:lnTo>
                    <a:pt x="949" y="1056"/>
                  </a:lnTo>
                  <a:lnTo>
                    <a:pt x="949" y="0"/>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997775" y="1929325"/>
              <a:ext cx="67200" cy="26400"/>
            </a:xfrm>
            <a:custGeom>
              <a:avLst/>
              <a:gdLst/>
              <a:ahLst/>
              <a:cxnLst/>
              <a:rect l="l" t="t" r="r" b="b"/>
              <a:pathLst>
                <a:path w="2688" h="1056" extrusionOk="0">
                  <a:moveTo>
                    <a:pt x="1" y="0"/>
                  </a:moveTo>
                  <a:lnTo>
                    <a:pt x="1" y="1056"/>
                  </a:lnTo>
                  <a:lnTo>
                    <a:pt x="2688" y="1056"/>
                  </a:lnTo>
                  <a:lnTo>
                    <a:pt x="2688"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957000"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972050"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987075"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1002125"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1017150"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1032200"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1047225"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957350" y="1957700"/>
              <a:ext cx="98950" cy="26100"/>
            </a:xfrm>
            <a:custGeom>
              <a:avLst/>
              <a:gdLst/>
              <a:ahLst/>
              <a:cxnLst/>
              <a:rect l="l" t="t" r="r" b="b"/>
              <a:pathLst>
                <a:path w="3958" h="1044" extrusionOk="0">
                  <a:moveTo>
                    <a:pt x="1" y="1"/>
                  </a:moveTo>
                  <a:lnTo>
                    <a:pt x="1" y="1043"/>
                  </a:lnTo>
                  <a:lnTo>
                    <a:pt x="3957" y="1043"/>
                  </a:lnTo>
                  <a:lnTo>
                    <a:pt x="3957"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933300" y="1957700"/>
              <a:ext cx="123000" cy="28100"/>
            </a:xfrm>
            <a:custGeom>
              <a:avLst/>
              <a:gdLst/>
              <a:ahLst/>
              <a:cxnLst/>
              <a:rect l="l" t="t" r="r" b="b"/>
              <a:pathLst>
                <a:path w="4920" h="1124" extrusionOk="0">
                  <a:moveTo>
                    <a:pt x="0" y="1"/>
                  </a:moveTo>
                  <a:lnTo>
                    <a:pt x="0" y="1124"/>
                  </a:lnTo>
                  <a:lnTo>
                    <a:pt x="4919" y="1124"/>
                  </a:lnTo>
                  <a:lnTo>
                    <a:pt x="4919" y="1043"/>
                  </a:lnTo>
                  <a:lnTo>
                    <a:pt x="963" y="1043"/>
                  </a:lnTo>
                  <a:lnTo>
                    <a:pt x="963" y="1"/>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989100" y="1957700"/>
              <a:ext cx="67200" cy="26100"/>
            </a:xfrm>
            <a:custGeom>
              <a:avLst/>
              <a:gdLst/>
              <a:ahLst/>
              <a:cxnLst/>
              <a:rect l="l" t="t" r="r" b="b"/>
              <a:pathLst>
                <a:path w="2688" h="1044" extrusionOk="0">
                  <a:moveTo>
                    <a:pt x="0" y="1"/>
                  </a:moveTo>
                  <a:lnTo>
                    <a:pt x="0" y="1043"/>
                  </a:lnTo>
                  <a:lnTo>
                    <a:pt x="2687" y="1043"/>
                  </a:lnTo>
                  <a:lnTo>
                    <a:pt x="2687"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94832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96337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97840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99345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100847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1023525" y="1963050"/>
              <a:ext cx="3025" cy="17075"/>
            </a:xfrm>
            <a:custGeom>
              <a:avLst/>
              <a:gdLst/>
              <a:ahLst/>
              <a:cxnLst/>
              <a:rect l="l" t="t" r="r" b="b"/>
              <a:pathLst>
                <a:path w="121" h="683" extrusionOk="0">
                  <a:moveTo>
                    <a:pt x="0" y="1"/>
                  </a:moveTo>
                  <a:lnTo>
                    <a:pt x="0" y="683"/>
                  </a:lnTo>
                  <a:lnTo>
                    <a:pt x="120" y="683"/>
                  </a:lnTo>
                  <a:lnTo>
                    <a:pt x="120"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103890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972375" y="1985775"/>
              <a:ext cx="98950" cy="26100"/>
            </a:xfrm>
            <a:custGeom>
              <a:avLst/>
              <a:gdLst/>
              <a:ahLst/>
              <a:cxnLst/>
              <a:rect l="l" t="t" r="r" b="b"/>
              <a:pathLst>
                <a:path w="3958" h="1044" extrusionOk="0">
                  <a:moveTo>
                    <a:pt x="1" y="1"/>
                  </a:moveTo>
                  <a:lnTo>
                    <a:pt x="1" y="1043"/>
                  </a:lnTo>
                  <a:lnTo>
                    <a:pt x="3957" y="1043"/>
                  </a:lnTo>
                  <a:lnTo>
                    <a:pt x="3957"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948325" y="1985775"/>
              <a:ext cx="123000" cy="28100"/>
            </a:xfrm>
            <a:custGeom>
              <a:avLst/>
              <a:gdLst/>
              <a:ahLst/>
              <a:cxnLst/>
              <a:rect l="l" t="t" r="r" b="b"/>
              <a:pathLst>
                <a:path w="4920" h="1124" extrusionOk="0">
                  <a:moveTo>
                    <a:pt x="0" y="1"/>
                  </a:moveTo>
                  <a:lnTo>
                    <a:pt x="0" y="1123"/>
                  </a:lnTo>
                  <a:lnTo>
                    <a:pt x="4919" y="1123"/>
                  </a:lnTo>
                  <a:lnTo>
                    <a:pt x="4919" y="1043"/>
                  </a:lnTo>
                  <a:lnTo>
                    <a:pt x="963" y="1043"/>
                  </a:lnTo>
                  <a:lnTo>
                    <a:pt x="963" y="1"/>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1004150" y="1985775"/>
              <a:ext cx="67175" cy="26100"/>
            </a:xfrm>
            <a:custGeom>
              <a:avLst/>
              <a:gdLst/>
              <a:ahLst/>
              <a:cxnLst/>
              <a:rect l="l" t="t" r="r" b="b"/>
              <a:pathLst>
                <a:path w="2687" h="1044" extrusionOk="0">
                  <a:moveTo>
                    <a:pt x="0" y="1"/>
                  </a:moveTo>
                  <a:lnTo>
                    <a:pt x="0" y="1043"/>
                  </a:lnTo>
                  <a:lnTo>
                    <a:pt x="2686" y="1043"/>
                  </a:lnTo>
                  <a:lnTo>
                    <a:pt x="2686"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963375"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978400"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993450"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1008475"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1023525" y="1991125"/>
              <a:ext cx="3025" cy="17400"/>
            </a:xfrm>
            <a:custGeom>
              <a:avLst/>
              <a:gdLst/>
              <a:ahLst/>
              <a:cxnLst/>
              <a:rect l="l" t="t" r="r" b="b"/>
              <a:pathLst>
                <a:path w="121" h="696" extrusionOk="0">
                  <a:moveTo>
                    <a:pt x="0" y="1"/>
                  </a:moveTo>
                  <a:lnTo>
                    <a:pt x="0" y="696"/>
                  </a:lnTo>
                  <a:lnTo>
                    <a:pt x="120" y="696"/>
                  </a:lnTo>
                  <a:lnTo>
                    <a:pt x="120"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1038900"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1053925" y="1991125"/>
              <a:ext cx="2700" cy="17400"/>
            </a:xfrm>
            <a:custGeom>
              <a:avLst/>
              <a:gdLst/>
              <a:ahLst/>
              <a:cxnLst/>
              <a:rect l="l" t="t" r="r" b="b"/>
              <a:pathLst>
                <a:path w="108" h="696" extrusionOk="0">
                  <a:moveTo>
                    <a:pt x="0" y="1"/>
                  </a:moveTo>
                  <a:lnTo>
                    <a:pt x="0" y="696"/>
                  </a:lnTo>
                  <a:lnTo>
                    <a:pt x="107" y="696"/>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1123425" y="1985775"/>
              <a:ext cx="99275" cy="26100"/>
            </a:xfrm>
            <a:custGeom>
              <a:avLst/>
              <a:gdLst/>
              <a:ahLst/>
              <a:cxnLst/>
              <a:rect l="l" t="t" r="r" b="b"/>
              <a:pathLst>
                <a:path w="3971" h="1044" extrusionOk="0">
                  <a:moveTo>
                    <a:pt x="0" y="1"/>
                  </a:moveTo>
                  <a:lnTo>
                    <a:pt x="0" y="1043"/>
                  </a:lnTo>
                  <a:lnTo>
                    <a:pt x="3971" y="1043"/>
                  </a:lnTo>
                  <a:lnTo>
                    <a:pt x="3971"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1099700" y="1985775"/>
              <a:ext cx="123000" cy="28100"/>
            </a:xfrm>
            <a:custGeom>
              <a:avLst/>
              <a:gdLst/>
              <a:ahLst/>
              <a:cxnLst/>
              <a:rect l="l" t="t" r="r" b="b"/>
              <a:pathLst>
                <a:path w="4920" h="1124" extrusionOk="0">
                  <a:moveTo>
                    <a:pt x="1" y="1"/>
                  </a:moveTo>
                  <a:lnTo>
                    <a:pt x="1" y="1123"/>
                  </a:lnTo>
                  <a:lnTo>
                    <a:pt x="4920" y="1123"/>
                  </a:lnTo>
                  <a:lnTo>
                    <a:pt x="4920" y="1043"/>
                  </a:lnTo>
                  <a:lnTo>
                    <a:pt x="949" y="1043"/>
                  </a:lnTo>
                  <a:lnTo>
                    <a:pt x="949" y="1"/>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1155500" y="1985775"/>
              <a:ext cx="67200" cy="26100"/>
            </a:xfrm>
            <a:custGeom>
              <a:avLst/>
              <a:gdLst/>
              <a:ahLst/>
              <a:cxnLst/>
              <a:rect l="l" t="t" r="r" b="b"/>
              <a:pathLst>
                <a:path w="2688" h="1044" extrusionOk="0">
                  <a:moveTo>
                    <a:pt x="1" y="1"/>
                  </a:moveTo>
                  <a:lnTo>
                    <a:pt x="1" y="1043"/>
                  </a:lnTo>
                  <a:lnTo>
                    <a:pt x="2688" y="1043"/>
                  </a:lnTo>
                  <a:lnTo>
                    <a:pt x="2688"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1114725"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1129775"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1144800"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1159850"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1174875"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1189925"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1204950" y="1991125"/>
              <a:ext cx="2700" cy="17400"/>
            </a:xfrm>
            <a:custGeom>
              <a:avLst/>
              <a:gdLst/>
              <a:ahLst/>
              <a:cxnLst/>
              <a:rect l="l" t="t" r="r" b="b"/>
              <a:pathLst>
                <a:path w="108" h="696" extrusionOk="0">
                  <a:moveTo>
                    <a:pt x="1" y="1"/>
                  </a:moveTo>
                  <a:lnTo>
                    <a:pt x="1" y="696"/>
                  </a:lnTo>
                  <a:lnTo>
                    <a:pt x="108" y="696"/>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1130100" y="1957700"/>
              <a:ext cx="99300" cy="26100"/>
            </a:xfrm>
            <a:custGeom>
              <a:avLst/>
              <a:gdLst/>
              <a:ahLst/>
              <a:cxnLst/>
              <a:rect l="l" t="t" r="r" b="b"/>
              <a:pathLst>
                <a:path w="3972" h="1044" extrusionOk="0">
                  <a:moveTo>
                    <a:pt x="1" y="1"/>
                  </a:moveTo>
                  <a:lnTo>
                    <a:pt x="1" y="1043"/>
                  </a:lnTo>
                  <a:lnTo>
                    <a:pt x="3971" y="1043"/>
                  </a:lnTo>
                  <a:lnTo>
                    <a:pt x="3971"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1106400" y="1957700"/>
              <a:ext cx="123000" cy="28100"/>
            </a:xfrm>
            <a:custGeom>
              <a:avLst/>
              <a:gdLst/>
              <a:ahLst/>
              <a:cxnLst/>
              <a:rect l="l" t="t" r="r" b="b"/>
              <a:pathLst>
                <a:path w="4920" h="1124" extrusionOk="0">
                  <a:moveTo>
                    <a:pt x="0" y="1"/>
                  </a:moveTo>
                  <a:lnTo>
                    <a:pt x="0" y="1124"/>
                  </a:lnTo>
                  <a:lnTo>
                    <a:pt x="4919" y="1124"/>
                  </a:lnTo>
                  <a:lnTo>
                    <a:pt x="4919" y="1043"/>
                  </a:lnTo>
                  <a:lnTo>
                    <a:pt x="949" y="1043"/>
                  </a:lnTo>
                  <a:lnTo>
                    <a:pt x="949" y="1"/>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1162175" y="1957700"/>
              <a:ext cx="67225" cy="26100"/>
            </a:xfrm>
            <a:custGeom>
              <a:avLst/>
              <a:gdLst/>
              <a:ahLst/>
              <a:cxnLst/>
              <a:rect l="l" t="t" r="r" b="b"/>
              <a:pathLst>
                <a:path w="2689" h="1044" extrusionOk="0">
                  <a:moveTo>
                    <a:pt x="1" y="1"/>
                  </a:moveTo>
                  <a:lnTo>
                    <a:pt x="1" y="1043"/>
                  </a:lnTo>
                  <a:lnTo>
                    <a:pt x="2688" y="1043"/>
                  </a:lnTo>
                  <a:lnTo>
                    <a:pt x="2688"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112142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113647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115150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116655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118157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1196625"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1211650" y="1963050"/>
              <a:ext cx="2700" cy="17075"/>
            </a:xfrm>
            <a:custGeom>
              <a:avLst/>
              <a:gdLst/>
              <a:ahLst/>
              <a:cxnLst/>
              <a:rect l="l" t="t" r="r" b="b"/>
              <a:pathLst>
                <a:path w="108" h="683" extrusionOk="0">
                  <a:moveTo>
                    <a:pt x="0" y="1"/>
                  </a:moveTo>
                  <a:lnTo>
                    <a:pt x="0"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1104050" y="1929325"/>
              <a:ext cx="99275" cy="26400"/>
            </a:xfrm>
            <a:custGeom>
              <a:avLst/>
              <a:gdLst/>
              <a:ahLst/>
              <a:cxnLst/>
              <a:rect l="l" t="t" r="r" b="b"/>
              <a:pathLst>
                <a:path w="3971" h="1056" extrusionOk="0">
                  <a:moveTo>
                    <a:pt x="0" y="0"/>
                  </a:moveTo>
                  <a:lnTo>
                    <a:pt x="0" y="1056"/>
                  </a:lnTo>
                  <a:lnTo>
                    <a:pt x="3970" y="1056"/>
                  </a:lnTo>
                  <a:lnTo>
                    <a:pt x="397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1080325" y="1929325"/>
              <a:ext cx="123000" cy="28400"/>
            </a:xfrm>
            <a:custGeom>
              <a:avLst/>
              <a:gdLst/>
              <a:ahLst/>
              <a:cxnLst/>
              <a:rect l="l" t="t" r="r" b="b"/>
              <a:pathLst>
                <a:path w="4920" h="1136" extrusionOk="0">
                  <a:moveTo>
                    <a:pt x="1" y="0"/>
                  </a:moveTo>
                  <a:lnTo>
                    <a:pt x="1" y="1136"/>
                  </a:lnTo>
                  <a:lnTo>
                    <a:pt x="4919" y="1136"/>
                  </a:lnTo>
                  <a:lnTo>
                    <a:pt x="4919" y="1056"/>
                  </a:lnTo>
                  <a:lnTo>
                    <a:pt x="949" y="1056"/>
                  </a:lnTo>
                  <a:lnTo>
                    <a:pt x="949" y="0"/>
                  </a:lnTo>
                  <a:close/>
                </a:path>
              </a:pathLst>
            </a:custGeom>
            <a:solidFill>
              <a:srgbClr val="FE9A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1135800" y="1929325"/>
              <a:ext cx="67525" cy="26400"/>
            </a:xfrm>
            <a:custGeom>
              <a:avLst/>
              <a:gdLst/>
              <a:ahLst/>
              <a:cxnLst/>
              <a:rect l="l" t="t" r="r" b="b"/>
              <a:pathLst>
                <a:path w="2701" h="1056" extrusionOk="0">
                  <a:moveTo>
                    <a:pt x="0" y="0"/>
                  </a:moveTo>
                  <a:lnTo>
                    <a:pt x="0" y="1056"/>
                  </a:lnTo>
                  <a:lnTo>
                    <a:pt x="2700" y="1056"/>
                  </a:lnTo>
                  <a:lnTo>
                    <a:pt x="270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1095025"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F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1110400" y="1934975"/>
              <a:ext cx="2700" cy="17100"/>
            </a:xfrm>
            <a:custGeom>
              <a:avLst/>
              <a:gdLst/>
              <a:ahLst/>
              <a:cxnLst/>
              <a:rect l="l" t="t" r="r" b="b"/>
              <a:pathLst>
                <a:path w="108" h="684" extrusionOk="0">
                  <a:moveTo>
                    <a:pt x="1" y="1"/>
                  </a:moveTo>
                  <a:lnTo>
                    <a:pt x="1" y="683"/>
                  </a:lnTo>
                  <a:lnTo>
                    <a:pt x="108" y="683"/>
                  </a:lnTo>
                  <a:lnTo>
                    <a:pt x="108"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1125425" y="1934975"/>
              <a:ext cx="2700" cy="17100"/>
            </a:xfrm>
            <a:custGeom>
              <a:avLst/>
              <a:gdLst/>
              <a:ahLst/>
              <a:cxnLst/>
              <a:rect l="l" t="t" r="r" b="b"/>
              <a:pathLst>
                <a:path w="108" h="684" extrusionOk="0">
                  <a:moveTo>
                    <a:pt x="1" y="1"/>
                  </a:moveTo>
                  <a:lnTo>
                    <a:pt x="1"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1140475" y="1934975"/>
              <a:ext cx="2700" cy="18075"/>
            </a:xfrm>
            <a:custGeom>
              <a:avLst/>
              <a:gdLst/>
              <a:ahLst/>
              <a:cxnLst/>
              <a:rect l="l" t="t" r="r" b="b"/>
              <a:pathLst>
                <a:path w="108" h="723" extrusionOk="0">
                  <a:moveTo>
                    <a:pt x="107" y="1"/>
                  </a:moveTo>
                  <a:lnTo>
                    <a:pt x="1" y="42"/>
                  </a:lnTo>
                  <a:lnTo>
                    <a:pt x="1" y="72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1155500" y="1934975"/>
              <a:ext cx="2700" cy="17100"/>
            </a:xfrm>
            <a:custGeom>
              <a:avLst/>
              <a:gdLst/>
              <a:ahLst/>
              <a:cxnLst/>
              <a:rect l="l" t="t" r="r" b="b"/>
              <a:pathLst>
                <a:path w="108" h="684" extrusionOk="0">
                  <a:moveTo>
                    <a:pt x="1" y="1"/>
                  </a:moveTo>
                  <a:lnTo>
                    <a:pt x="1"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1170550" y="1934975"/>
              <a:ext cx="2700" cy="17100"/>
            </a:xfrm>
            <a:custGeom>
              <a:avLst/>
              <a:gdLst/>
              <a:ahLst/>
              <a:cxnLst/>
              <a:rect l="l" t="t" r="r" b="b"/>
              <a:pathLst>
                <a:path w="108" h="684" extrusionOk="0">
                  <a:moveTo>
                    <a:pt x="1" y="1"/>
                  </a:moveTo>
                  <a:lnTo>
                    <a:pt x="1"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1185575" y="1934975"/>
              <a:ext cx="2700" cy="17100"/>
            </a:xfrm>
            <a:custGeom>
              <a:avLst/>
              <a:gdLst/>
              <a:ahLst/>
              <a:cxnLst/>
              <a:rect l="l" t="t" r="r" b="b"/>
              <a:pathLst>
                <a:path w="108" h="684" extrusionOk="0">
                  <a:moveTo>
                    <a:pt x="1" y="1"/>
                  </a:moveTo>
                  <a:lnTo>
                    <a:pt x="1" y="683"/>
                  </a:lnTo>
                  <a:lnTo>
                    <a:pt x="107" y="683"/>
                  </a:lnTo>
                  <a:lnTo>
                    <a:pt x="107" y="1"/>
                  </a:lnTo>
                  <a:close/>
                </a:path>
              </a:pathLst>
            </a:custGeom>
            <a:solidFill>
              <a:srgbClr val="FEC2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2219150" y="721225"/>
              <a:ext cx="343875" cy="330025"/>
            </a:xfrm>
            <a:custGeom>
              <a:avLst/>
              <a:gdLst/>
              <a:ahLst/>
              <a:cxnLst/>
              <a:rect l="l" t="t" r="r" b="b"/>
              <a:pathLst>
                <a:path w="13755" h="13201" extrusionOk="0">
                  <a:moveTo>
                    <a:pt x="5206" y="1"/>
                  </a:moveTo>
                  <a:cubicBezTo>
                    <a:pt x="3993" y="1"/>
                    <a:pt x="2780" y="465"/>
                    <a:pt x="1858" y="1394"/>
                  </a:cubicBezTo>
                  <a:cubicBezTo>
                    <a:pt x="1" y="3239"/>
                    <a:pt x="1" y="6233"/>
                    <a:pt x="1858" y="8091"/>
                  </a:cubicBezTo>
                  <a:cubicBezTo>
                    <a:pt x="2780" y="9012"/>
                    <a:pt x="3984" y="9472"/>
                    <a:pt x="5190" y="9472"/>
                  </a:cubicBezTo>
                  <a:cubicBezTo>
                    <a:pt x="6065" y="9472"/>
                    <a:pt x="6942" y="9229"/>
                    <a:pt x="7712" y="8746"/>
                  </a:cubicBezTo>
                  <a:lnTo>
                    <a:pt x="8194" y="9227"/>
                  </a:lnTo>
                  <a:lnTo>
                    <a:pt x="8381" y="9040"/>
                  </a:lnTo>
                  <a:lnTo>
                    <a:pt x="12324" y="12969"/>
                  </a:lnTo>
                  <a:cubicBezTo>
                    <a:pt x="12478" y="13123"/>
                    <a:pt x="12678" y="13200"/>
                    <a:pt x="12879" y="13200"/>
                  </a:cubicBezTo>
                  <a:cubicBezTo>
                    <a:pt x="13079" y="13200"/>
                    <a:pt x="13280" y="13123"/>
                    <a:pt x="13433" y="12969"/>
                  </a:cubicBezTo>
                  <a:cubicBezTo>
                    <a:pt x="13754" y="12663"/>
                    <a:pt x="13754" y="12167"/>
                    <a:pt x="13433" y="11861"/>
                  </a:cubicBezTo>
                  <a:lnTo>
                    <a:pt x="9504" y="7917"/>
                  </a:lnTo>
                  <a:lnTo>
                    <a:pt x="9691" y="7730"/>
                  </a:lnTo>
                  <a:lnTo>
                    <a:pt x="9223" y="7249"/>
                  </a:lnTo>
                  <a:cubicBezTo>
                    <a:pt x="10359" y="5418"/>
                    <a:pt x="10145" y="2985"/>
                    <a:pt x="8555" y="1394"/>
                  </a:cubicBezTo>
                  <a:cubicBezTo>
                    <a:pt x="7633" y="465"/>
                    <a:pt x="6420" y="1"/>
                    <a:pt x="520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2413950" y="888075"/>
              <a:ext cx="157075" cy="155150"/>
            </a:xfrm>
            <a:custGeom>
              <a:avLst/>
              <a:gdLst/>
              <a:ahLst/>
              <a:cxnLst/>
              <a:rect l="l" t="t" r="r" b="b"/>
              <a:pathLst>
                <a:path w="6283" h="6206" extrusionOk="0">
                  <a:moveTo>
                    <a:pt x="1111" y="0"/>
                  </a:moveTo>
                  <a:lnTo>
                    <a:pt x="1" y="1123"/>
                  </a:lnTo>
                  <a:lnTo>
                    <a:pt x="4853" y="5975"/>
                  </a:lnTo>
                  <a:cubicBezTo>
                    <a:pt x="5007" y="6129"/>
                    <a:pt x="5210" y="6206"/>
                    <a:pt x="5414" y="6206"/>
                  </a:cubicBezTo>
                  <a:cubicBezTo>
                    <a:pt x="5618" y="6206"/>
                    <a:pt x="5822" y="6129"/>
                    <a:pt x="5976" y="5975"/>
                  </a:cubicBezTo>
                  <a:cubicBezTo>
                    <a:pt x="6283" y="5668"/>
                    <a:pt x="6283" y="5173"/>
                    <a:pt x="5976" y="4866"/>
                  </a:cubicBezTo>
                  <a:lnTo>
                    <a:pt x="1111"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2412625" y="886725"/>
              <a:ext cx="56825" cy="57150"/>
            </a:xfrm>
            <a:custGeom>
              <a:avLst/>
              <a:gdLst/>
              <a:ahLst/>
              <a:cxnLst/>
              <a:rect l="l" t="t" r="r" b="b"/>
              <a:pathLst>
                <a:path w="2273" h="2286" extrusionOk="0">
                  <a:moveTo>
                    <a:pt x="1497" y="1"/>
                  </a:moveTo>
                  <a:lnTo>
                    <a:pt x="0" y="1511"/>
                  </a:lnTo>
                  <a:lnTo>
                    <a:pt x="775" y="2286"/>
                  </a:lnTo>
                  <a:lnTo>
                    <a:pt x="2272" y="789"/>
                  </a:lnTo>
                  <a:lnTo>
                    <a:pt x="1497"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2227175" y="713125"/>
              <a:ext cx="260325" cy="236950"/>
            </a:xfrm>
            <a:custGeom>
              <a:avLst/>
              <a:gdLst/>
              <a:ahLst/>
              <a:cxnLst/>
              <a:rect l="l" t="t" r="r" b="b"/>
              <a:pathLst>
                <a:path w="10413" h="9478" extrusionOk="0">
                  <a:moveTo>
                    <a:pt x="5206" y="1"/>
                  </a:moveTo>
                  <a:cubicBezTo>
                    <a:pt x="3993" y="1"/>
                    <a:pt x="2780" y="462"/>
                    <a:pt x="1858" y="1384"/>
                  </a:cubicBezTo>
                  <a:cubicBezTo>
                    <a:pt x="0" y="3242"/>
                    <a:pt x="0" y="6236"/>
                    <a:pt x="1858" y="8094"/>
                  </a:cubicBezTo>
                  <a:cubicBezTo>
                    <a:pt x="2780" y="9017"/>
                    <a:pt x="3993" y="9478"/>
                    <a:pt x="5206" y="9478"/>
                  </a:cubicBezTo>
                  <a:cubicBezTo>
                    <a:pt x="6419" y="9478"/>
                    <a:pt x="7633" y="9017"/>
                    <a:pt x="8555" y="8094"/>
                  </a:cubicBezTo>
                  <a:cubicBezTo>
                    <a:pt x="10412" y="6236"/>
                    <a:pt x="10412" y="3242"/>
                    <a:pt x="8555" y="1384"/>
                  </a:cubicBezTo>
                  <a:cubicBezTo>
                    <a:pt x="7633" y="462"/>
                    <a:pt x="6419" y="1"/>
                    <a:pt x="5206"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2257925" y="741200"/>
              <a:ext cx="198825" cy="180825"/>
            </a:xfrm>
            <a:custGeom>
              <a:avLst/>
              <a:gdLst/>
              <a:ahLst/>
              <a:cxnLst/>
              <a:rect l="l" t="t" r="r" b="b"/>
              <a:pathLst>
                <a:path w="7953" h="7233" extrusionOk="0">
                  <a:moveTo>
                    <a:pt x="3976" y="1"/>
                  </a:moveTo>
                  <a:cubicBezTo>
                    <a:pt x="3051" y="1"/>
                    <a:pt x="2125" y="355"/>
                    <a:pt x="1417" y="1063"/>
                  </a:cubicBezTo>
                  <a:cubicBezTo>
                    <a:pt x="0" y="2466"/>
                    <a:pt x="0" y="4765"/>
                    <a:pt x="1417" y="6169"/>
                  </a:cubicBezTo>
                  <a:cubicBezTo>
                    <a:pt x="2125" y="6878"/>
                    <a:pt x="3051" y="7232"/>
                    <a:pt x="3976" y="7232"/>
                  </a:cubicBezTo>
                  <a:cubicBezTo>
                    <a:pt x="4902" y="7232"/>
                    <a:pt x="5827" y="6878"/>
                    <a:pt x="6536" y="6169"/>
                  </a:cubicBezTo>
                  <a:cubicBezTo>
                    <a:pt x="7953" y="4765"/>
                    <a:pt x="7953" y="2466"/>
                    <a:pt x="6536" y="1063"/>
                  </a:cubicBezTo>
                  <a:cubicBezTo>
                    <a:pt x="5827" y="355"/>
                    <a:pt x="4902" y="1"/>
                    <a:pt x="397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2305375" y="762425"/>
              <a:ext cx="103925" cy="33100"/>
            </a:xfrm>
            <a:custGeom>
              <a:avLst/>
              <a:gdLst/>
              <a:ahLst/>
              <a:cxnLst/>
              <a:rect l="l" t="t" r="r" b="b"/>
              <a:pathLst>
                <a:path w="4157" h="1324" extrusionOk="0">
                  <a:moveTo>
                    <a:pt x="2071" y="1"/>
                  </a:moveTo>
                  <a:cubicBezTo>
                    <a:pt x="1337" y="1"/>
                    <a:pt x="642" y="281"/>
                    <a:pt x="120" y="803"/>
                  </a:cubicBezTo>
                  <a:cubicBezTo>
                    <a:pt x="0" y="922"/>
                    <a:pt x="0" y="1123"/>
                    <a:pt x="120" y="1243"/>
                  </a:cubicBezTo>
                  <a:cubicBezTo>
                    <a:pt x="180" y="1297"/>
                    <a:pt x="257" y="1323"/>
                    <a:pt x="334" y="1323"/>
                  </a:cubicBezTo>
                  <a:cubicBezTo>
                    <a:pt x="411" y="1323"/>
                    <a:pt x="488" y="1297"/>
                    <a:pt x="548" y="1243"/>
                  </a:cubicBezTo>
                  <a:cubicBezTo>
                    <a:pt x="962" y="829"/>
                    <a:pt x="1497" y="601"/>
                    <a:pt x="2071" y="601"/>
                  </a:cubicBezTo>
                  <a:cubicBezTo>
                    <a:pt x="2659" y="601"/>
                    <a:pt x="3194" y="829"/>
                    <a:pt x="3609" y="1243"/>
                  </a:cubicBezTo>
                  <a:cubicBezTo>
                    <a:pt x="3662" y="1297"/>
                    <a:pt x="3743" y="1323"/>
                    <a:pt x="3823" y="1323"/>
                  </a:cubicBezTo>
                  <a:cubicBezTo>
                    <a:pt x="3903" y="1323"/>
                    <a:pt x="3983" y="1297"/>
                    <a:pt x="4037" y="1243"/>
                  </a:cubicBezTo>
                  <a:cubicBezTo>
                    <a:pt x="4157" y="1123"/>
                    <a:pt x="4157" y="922"/>
                    <a:pt x="4037" y="803"/>
                  </a:cubicBezTo>
                  <a:cubicBezTo>
                    <a:pt x="3515" y="281"/>
                    <a:pt x="2820" y="1"/>
                    <a:pt x="207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907225" y="1282375"/>
              <a:ext cx="485900" cy="321500"/>
            </a:xfrm>
            <a:custGeom>
              <a:avLst/>
              <a:gdLst/>
              <a:ahLst/>
              <a:cxnLst/>
              <a:rect l="l" t="t" r="r" b="b"/>
              <a:pathLst>
                <a:path w="19436" h="12860" extrusionOk="0">
                  <a:moveTo>
                    <a:pt x="40" y="1"/>
                  </a:moveTo>
                  <a:cubicBezTo>
                    <a:pt x="14" y="1"/>
                    <a:pt x="1" y="14"/>
                    <a:pt x="1" y="40"/>
                  </a:cubicBezTo>
                  <a:lnTo>
                    <a:pt x="1" y="12819"/>
                  </a:lnTo>
                  <a:cubicBezTo>
                    <a:pt x="1" y="12845"/>
                    <a:pt x="14" y="12859"/>
                    <a:pt x="40" y="12859"/>
                  </a:cubicBezTo>
                  <a:lnTo>
                    <a:pt x="19395" y="12859"/>
                  </a:lnTo>
                  <a:cubicBezTo>
                    <a:pt x="19422" y="12859"/>
                    <a:pt x="19436" y="12845"/>
                    <a:pt x="19436" y="12819"/>
                  </a:cubicBezTo>
                  <a:lnTo>
                    <a:pt x="19436" y="40"/>
                  </a:lnTo>
                  <a:cubicBezTo>
                    <a:pt x="19436" y="14"/>
                    <a:pt x="19422" y="1"/>
                    <a:pt x="19395" y="1"/>
                  </a:cubicBez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953000" y="1331850"/>
              <a:ext cx="38125" cy="19050"/>
            </a:xfrm>
            <a:custGeom>
              <a:avLst/>
              <a:gdLst/>
              <a:ahLst/>
              <a:cxnLst/>
              <a:rect l="l" t="t" r="r" b="b"/>
              <a:pathLst>
                <a:path w="1525" h="762" extrusionOk="0">
                  <a:moveTo>
                    <a:pt x="0" y="0"/>
                  </a:moveTo>
                  <a:lnTo>
                    <a:pt x="763" y="761"/>
                  </a:lnTo>
                  <a:lnTo>
                    <a:pt x="1524"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1014825" y="1333850"/>
              <a:ext cx="67850" cy="15050"/>
            </a:xfrm>
            <a:custGeom>
              <a:avLst/>
              <a:gdLst/>
              <a:ahLst/>
              <a:cxnLst/>
              <a:rect l="l" t="t" r="r" b="b"/>
              <a:pathLst>
                <a:path w="2714" h="602" extrusionOk="0">
                  <a:moveTo>
                    <a:pt x="308" y="0"/>
                  </a:moveTo>
                  <a:cubicBezTo>
                    <a:pt x="134" y="0"/>
                    <a:pt x="1" y="134"/>
                    <a:pt x="1" y="307"/>
                  </a:cubicBezTo>
                  <a:cubicBezTo>
                    <a:pt x="1" y="468"/>
                    <a:pt x="134" y="601"/>
                    <a:pt x="308" y="601"/>
                  </a:cubicBezTo>
                  <a:lnTo>
                    <a:pt x="2420" y="601"/>
                  </a:lnTo>
                  <a:cubicBezTo>
                    <a:pt x="2580" y="601"/>
                    <a:pt x="2714" y="468"/>
                    <a:pt x="2714" y="307"/>
                  </a:cubicBezTo>
                  <a:cubicBezTo>
                    <a:pt x="2714" y="134"/>
                    <a:pt x="2580" y="0"/>
                    <a:pt x="242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1100025" y="1333850"/>
              <a:ext cx="136725" cy="15050"/>
            </a:xfrm>
            <a:custGeom>
              <a:avLst/>
              <a:gdLst/>
              <a:ahLst/>
              <a:cxnLst/>
              <a:rect l="l" t="t" r="r" b="b"/>
              <a:pathLst>
                <a:path w="5469" h="602" extrusionOk="0">
                  <a:moveTo>
                    <a:pt x="309" y="0"/>
                  </a:moveTo>
                  <a:cubicBezTo>
                    <a:pt x="134" y="0"/>
                    <a:pt x="1" y="134"/>
                    <a:pt x="1" y="307"/>
                  </a:cubicBezTo>
                  <a:cubicBezTo>
                    <a:pt x="1" y="468"/>
                    <a:pt x="134" y="601"/>
                    <a:pt x="309" y="601"/>
                  </a:cubicBezTo>
                  <a:lnTo>
                    <a:pt x="5160" y="601"/>
                  </a:lnTo>
                  <a:cubicBezTo>
                    <a:pt x="5321" y="601"/>
                    <a:pt x="5468" y="468"/>
                    <a:pt x="5468" y="307"/>
                  </a:cubicBezTo>
                  <a:cubicBezTo>
                    <a:pt x="5468" y="134"/>
                    <a:pt x="5321" y="0"/>
                    <a:pt x="516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1258425" y="1333850"/>
              <a:ext cx="38475" cy="15050"/>
            </a:xfrm>
            <a:custGeom>
              <a:avLst/>
              <a:gdLst/>
              <a:ahLst/>
              <a:cxnLst/>
              <a:rect l="l" t="t" r="r" b="b"/>
              <a:pathLst>
                <a:path w="1539" h="602" extrusionOk="0">
                  <a:moveTo>
                    <a:pt x="294" y="0"/>
                  </a:moveTo>
                  <a:cubicBezTo>
                    <a:pt x="134" y="0"/>
                    <a:pt x="0" y="134"/>
                    <a:pt x="0" y="307"/>
                  </a:cubicBezTo>
                  <a:cubicBezTo>
                    <a:pt x="0" y="468"/>
                    <a:pt x="134" y="601"/>
                    <a:pt x="294" y="601"/>
                  </a:cubicBezTo>
                  <a:lnTo>
                    <a:pt x="1230" y="601"/>
                  </a:lnTo>
                  <a:cubicBezTo>
                    <a:pt x="1404" y="601"/>
                    <a:pt x="1538" y="468"/>
                    <a:pt x="1538" y="307"/>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1316575" y="1333850"/>
              <a:ext cx="38450" cy="15050"/>
            </a:xfrm>
            <a:custGeom>
              <a:avLst/>
              <a:gdLst/>
              <a:ahLst/>
              <a:cxnLst/>
              <a:rect l="l" t="t" r="r" b="b"/>
              <a:pathLst>
                <a:path w="1538" h="602" extrusionOk="0">
                  <a:moveTo>
                    <a:pt x="294" y="0"/>
                  </a:moveTo>
                  <a:cubicBezTo>
                    <a:pt x="134" y="0"/>
                    <a:pt x="0" y="134"/>
                    <a:pt x="0" y="307"/>
                  </a:cubicBezTo>
                  <a:cubicBezTo>
                    <a:pt x="0" y="468"/>
                    <a:pt x="134" y="601"/>
                    <a:pt x="294" y="601"/>
                  </a:cubicBezTo>
                  <a:lnTo>
                    <a:pt x="1230" y="601"/>
                  </a:lnTo>
                  <a:cubicBezTo>
                    <a:pt x="1404" y="601"/>
                    <a:pt x="1538" y="468"/>
                    <a:pt x="1538" y="307"/>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953000" y="1399650"/>
              <a:ext cx="38125" cy="19100"/>
            </a:xfrm>
            <a:custGeom>
              <a:avLst/>
              <a:gdLst/>
              <a:ahLst/>
              <a:cxnLst/>
              <a:rect l="l" t="t" r="r" b="b"/>
              <a:pathLst>
                <a:path w="1525" h="764" extrusionOk="0">
                  <a:moveTo>
                    <a:pt x="0" y="1"/>
                  </a:moveTo>
                  <a:lnTo>
                    <a:pt x="763" y="763"/>
                  </a:lnTo>
                  <a:lnTo>
                    <a:pt x="152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1014825" y="1401675"/>
              <a:ext cx="67850" cy="15075"/>
            </a:xfrm>
            <a:custGeom>
              <a:avLst/>
              <a:gdLst/>
              <a:ahLst/>
              <a:cxnLst/>
              <a:rect l="l" t="t" r="r" b="b"/>
              <a:pathLst>
                <a:path w="2714" h="603" extrusionOk="0">
                  <a:moveTo>
                    <a:pt x="308" y="0"/>
                  </a:moveTo>
                  <a:cubicBezTo>
                    <a:pt x="134" y="0"/>
                    <a:pt x="1" y="134"/>
                    <a:pt x="1" y="294"/>
                  </a:cubicBezTo>
                  <a:cubicBezTo>
                    <a:pt x="1" y="468"/>
                    <a:pt x="134" y="602"/>
                    <a:pt x="308" y="602"/>
                  </a:cubicBezTo>
                  <a:lnTo>
                    <a:pt x="2420" y="602"/>
                  </a:lnTo>
                  <a:cubicBezTo>
                    <a:pt x="2580" y="602"/>
                    <a:pt x="2714" y="468"/>
                    <a:pt x="2714" y="294"/>
                  </a:cubicBezTo>
                  <a:cubicBezTo>
                    <a:pt x="2714" y="134"/>
                    <a:pt x="2580" y="0"/>
                    <a:pt x="242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1100025" y="1401675"/>
              <a:ext cx="136725" cy="15075"/>
            </a:xfrm>
            <a:custGeom>
              <a:avLst/>
              <a:gdLst/>
              <a:ahLst/>
              <a:cxnLst/>
              <a:rect l="l" t="t" r="r" b="b"/>
              <a:pathLst>
                <a:path w="5469" h="603" extrusionOk="0">
                  <a:moveTo>
                    <a:pt x="309" y="0"/>
                  </a:moveTo>
                  <a:cubicBezTo>
                    <a:pt x="134" y="0"/>
                    <a:pt x="1" y="134"/>
                    <a:pt x="1" y="294"/>
                  </a:cubicBezTo>
                  <a:cubicBezTo>
                    <a:pt x="1" y="468"/>
                    <a:pt x="134" y="602"/>
                    <a:pt x="309" y="602"/>
                  </a:cubicBezTo>
                  <a:lnTo>
                    <a:pt x="5160" y="602"/>
                  </a:lnTo>
                  <a:cubicBezTo>
                    <a:pt x="5321" y="602"/>
                    <a:pt x="5468" y="468"/>
                    <a:pt x="5468" y="294"/>
                  </a:cubicBezTo>
                  <a:cubicBezTo>
                    <a:pt x="5468" y="134"/>
                    <a:pt x="5321" y="0"/>
                    <a:pt x="516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1258425" y="1401675"/>
              <a:ext cx="38475" cy="15075"/>
            </a:xfrm>
            <a:custGeom>
              <a:avLst/>
              <a:gdLst/>
              <a:ahLst/>
              <a:cxnLst/>
              <a:rect l="l" t="t" r="r" b="b"/>
              <a:pathLst>
                <a:path w="1539" h="603" extrusionOk="0">
                  <a:moveTo>
                    <a:pt x="294" y="0"/>
                  </a:moveTo>
                  <a:cubicBezTo>
                    <a:pt x="134" y="0"/>
                    <a:pt x="0" y="134"/>
                    <a:pt x="0" y="294"/>
                  </a:cubicBezTo>
                  <a:cubicBezTo>
                    <a:pt x="0" y="468"/>
                    <a:pt x="134" y="602"/>
                    <a:pt x="294" y="602"/>
                  </a:cubicBezTo>
                  <a:lnTo>
                    <a:pt x="1230" y="602"/>
                  </a:lnTo>
                  <a:cubicBezTo>
                    <a:pt x="1404" y="602"/>
                    <a:pt x="1538" y="468"/>
                    <a:pt x="1538" y="294"/>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1316575" y="1401675"/>
              <a:ext cx="38450" cy="15075"/>
            </a:xfrm>
            <a:custGeom>
              <a:avLst/>
              <a:gdLst/>
              <a:ahLst/>
              <a:cxnLst/>
              <a:rect l="l" t="t" r="r" b="b"/>
              <a:pathLst>
                <a:path w="1538" h="603" extrusionOk="0">
                  <a:moveTo>
                    <a:pt x="294" y="0"/>
                  </a:moveTo>
                  <a:cubicBezTo>
                    <a:pt x="134" y="0"/>
                    <a:pt x="0" y="134"/>
                    <a:pt x="0" y="294"/>
                  </a:cubicBezTo>
                  <a:cubicBezTo>
                    <a:pt x="0" y="468"/>
                    <a:pt x="134" y="602"/>
                    <a:pt x="294" y="602"/>
                  </a:cubicBezTo>
                  <a:lnTo>
                    <a:pt x="1230" y="602"/>
                  </a:lnTo>
                  <a:cubicBezTo>
                    <a:pt x="1404" y="602"/>
                    <a:pt x="1538" y="468"/>
                    <a:pt x="1538" y="294"/>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953000" y="1467500"/>
              <a:ext cx="38125" cy="19075"/>
            </a:xfrm>
            <a:custGeom>
              <a:avLst/>
              <a:gdLst/>
              <a:ahLst/>
              <a:cxnLst/>
              <a:rect l="l" t="t" r="r" b="b"/>
              <a:pathLst>
                <a:path w="1525" h="763" extrusionOk="0">
                  <a:moveTo>
                    <a:pt x="0" y="1"/>
                  </a:moveTo>
                  <a:lnTo>
                    <a:pt x="763" y="762"/>
                  </a:lnTo>
                  <a:lnTo>
                    <a:pt x="152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1014825" y="1469525"/>
              <a:ext cx="67850" cy="15025"/>
            </a:xfrm>
            <a:custGeom>
              <a:avLst/>
              <a:gdLst/>
              <a:ahLst/>
              <a:cxnLst/>
              <a:rect l="l" t="t" r="r" b="b"/>
              <a:pathLst>
                <a:path w="2714" h="601" extrusionOk="0">
                  <a:moveTo>
                    <a:pt x="308" y="0"/>
                  </a:moveTo>
                  <a:cubicBezTo>
                    <a:pt x="134" y="0"/>
                    <a:pt x="1" y="134"/>
                    <a:pt x="1" y="294"/>
                  </a:cubicBezTo>
                  <a:cubicBezTo>
                    <a:pt x="1" y="467"/>
                    <a:pt x="134" y="601"/>
                    <a:pt x="308" y="601"/>
                  </a:cubicBezTo>
                  <a:lnTo>
                    <a:pt x="2420" y="601"/>
                  </a:lnTo>
                  <a:cubicBezTo>
                    <a:pt x="2580" y="601"/>
                    <a:pt x="2714" y="467"/>
                    <a:pt x="2714" y="294"/>
                  </a:cubicBezTo>
                  <a:cubicBezTo>
                    <a:pt x="2714" y="134"/>
                    <a:pt x="2580" y="0"/>
                    <a:pt x="242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1100025" y="1469525"/>
              <a:ext cx="136725" cy="15025"/>
            </a:xfrm>
            <a:custGeom>
              <a:avLst/>
              <a:gdLst/>
              <a:ahLst/>
              <a:cxnLst/>
              <a:rect l="l" t="t" r="r" b="b"/>
              <a:pathLst>
                <a:path w="5469" h="601" extrusionOk="0">
                  <a:moveTo>
                    <a:pt x="309" y="0"/>
                  </a:moveTo>
                  <a:cubicBezTo>
                    <a:pt x="134" y="0"/>
                    <a:pt x="1" y="134"/>
                    <a:pt x="1" y="294"/>
                  </a:cubicBezTo>
                  <a:cubicBezTo>
                    <a:pt x="1" y="467"/>
                    <a:pt x="134" y="601"/>
                    <a:pt x="309" y="601"/>
                  </a:cubicBezTo>
                  <a:lnTo>
                    <a:pt x="5160" y="601"/>
                  </a:lnTo>
                  <a:cubicBezTo>
                    <a:pt x="5321" y="601"/>
                    <a:pt x="5468" y="467"/>
                    <a:pt x="5468" y="294"/>
                  </a:cubicBezTo>
                  <a:cubicBezTo>
                    <a:pt x="5468" y="134"/>
                    <a:pt x="5321" y="0"/>
                    <a:pt x="516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1258425" y="1469525"/>
              <a:ext cx="38475" cy="15025"/>
            </a:xfrm>
            <a:custGeom>
              <a:avLst/>
              <a:gdLst/>
              <a:ahLst/>
              <a:cxnLst/>
              <a:rect l="l" t="t" r="r" b="b"/>
              <a:pathLst>
                <a:path w="1539" h="601" extrusionOk="0">
                  <a:moveTo>
                    <a:pt x="294" y="0"/>
                  </a:moveTo>
                  <a:cubicBezTo>
                    <a:pt x="134" y="0"/>
                    <a:pt x="0" y="134"/>
                    <a:pt x="0" y="294"/>
                  </a:cubicBezTo>
                  <a:cubicBezTo>
                    <a:pt x="0" y="467"/>
                    <a:pt x="134" y="601"/>
                    <a:pt x="294" y="601"/>
                  </a:cubicBezTo>
                  <a:lnTo>
                    <a:pt x="1230" y="601"/>
                  </a:lnTo>
                  <a:cubicBezTo>
                    <a:pt x="1404" y="601"/>
                    <a:pt x="1538" y="467"/>
                    <a:pt x="1538" y="294"/>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1316575" y="1469525"/>
              <a:ext cx="38450" cy="15025"/>
            </a:xfrm>
            <a:custGeom>
              <a:avLst/>
              <a:gdLst/>
              <a:ahLst/>
              <a:cxnLst/>
              <a:rect l="l" t="t" r="r" b="b"/>
              <a:pathLst>
                <a:path w="1538" h="601" extrusionOk="0">
                  <a:moveTo>
                    <a:pt x="294" y="0"/>
                  </a:moveTo>
                  <a:cubicBezTo>
                    <a:pt x="134" y="0"/>
                    <a:pt x="0" y="134"/>
                    <a:pt x="0" y="294"/>
                  </a:cubicBezTo>
                  <a:cubicBezTo>
                    <a:pt x="0" y="467"/>
                    <a:pt x="134" y="601"/>
                    <a:pt x="294" y="601"/>
                  </a:cubicBezTo>
                  <a:lnTo>
                    <a:pt x="1230" y="601"/>
                  </a:lnTo>
                  <a:cubicBezTo>
                    <a:pt x="1404" y="601"/>
                    <a:pt x="1538" y="467"/>
                    <a:pt x="1538" y="294"/>
                  </a:cubicBezTo>
                  <a:cubicBezTo>
                    <a:pt x="1538" y="134"/>
                    <a:pt x="1404" y="0"/>
                    <a:pt x="123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953000" y="1535325"/>
              <a:ext cx="38125" cy="19100"/>
            </a:xfrm>
            <a:custGeom>
              <a:avLst/>
              <a:gdLst/>
              <a:ahLst/>
              <a:cxnLst/>
              <a:rect l="l" t="t" r="r" b="b"/>
              <a:pathLst>
                <a:path w="1525" h="764" extrusionOk="0">
                  <a:moveTo>
                    <a:pt x="0" y="1"/>
                  </a:moveTo>
                  <a:lnTo>
                    <a:pt x="763" y="763"/>
                  </a:lnTo>
                  <a:lnTo>
                    <a:pt x="152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1014825" y="1537325"/>
              <a:ext cx="67850" cy="15075"/>
            </a:xfrm>
            <a:custGeom>
              <a:avLst/>
              <a:gdLst/>
              <a:ahLst/>
              <a:cxnLst/>
              <a:rect l="l" t="t" r="r" b="b"/>
              <a:pathLst>
                <a:path w="2714" h="603" extrusionOk="0">
                  <a:moveTo>
                    <a:pt x="308" y="1"/>
                  </a:moveTo>
                  <a:cubicBezTo>
                    <a:pt x="134" y="1"/>
                    <a:pt x="1" y="135"/>
                    <a:pt x="1" y="295"/>
                  </a:cubicBezTo>
                  <a:cubicBezTo>
                    <a:pt x="1" y="469"/>
                    <a:pt x="134" y="603"/>
                    <a:pt x="308" y="603"/>
                  </a:cubicBezTo>
                  <a:lnTo>
                    <a:pt x="2420" y="603"/>
                  </a:lnTo>
                  <a:cubicBezTo>
                    <a:pt x="2580" y="603"/>
                    <a:pt x="2714" y="469"/>
                    <a:pt x="2714" y="295"/>
                  </a:cubicBezTo>
                  <a:cubicBezTo>
                    <a:pt x="2714" y="135"/>
                    <a:pt x="2580" y="1"/>
                    <a:pt x="242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1100025" y="1537325"/>
              <a:ext cx="136725" cy="15075"/>
            </a:xfrm>
            <a:custGeom>
              <a:avLst/>
              <a:gdLst/>
              <a:ahLst/>
              <a:cxnLst/>
              <a:rect l="l" t="t" r="r" b="b"/>
              <a:pathLst>
                <a:path w="5469" h="603" extrusionOk="0">
                  <a:moveTo>
                    <a:pt x="309" y="1"/>
                  </a:moveTo>
                  <a:cubicBezTo>
                    <a:pt x="134" y="1"/>
                    <a:pt x="1" y="135"/>
                    <a:pt x="1" y="295"/>
                  </a:cubicBezTo>
                  <a:cubicBezTo>
                    <a:pt x="1" y="469"/>
                    <a:pt x="134" y="603"/>
                    <a:pt x="309" y="603"/>
                  </a:cubicBezTo>
                  <a:lnTo>
                    <a:pt x="5160" y="603"/>
                  </a:lnTo>
                  <a:cubicBezTo>
                    <a:pt x="5321" y="603"/>
                    <a:pt x="5468" y="469"/>
                    <a:pt x="5468" y="295"/>
                  </a:cubicBezTo>
                  <a:cubicBezTo>
                    <a:pt x="5468" y="135"/>
                    <a:pt x="5321" y="1"/>
                    <a:pt x="516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1258425" y="1537325"/>
              <a:ext cx="38475" cy="15075"/>
            </a:xfrm>
            <a:custGeom>
              <a:avLst/>
              <a:gdLst/>
              <a:ahLst/>
              <a:cxnLst/>
              <a:rect l="l" t="t" r="r" b="b"/>
              <a:pathLst>
                <a:path w="1539" h="603" extrusionOk="0">
                  <a:moveTo>
                    <a:pt x="294" y="1"/>
                  </a:moveTo>
                  <a:cubicBezTo>
                    <a:pt x="134" y="1"/>
                    <a:pt x="0" y="135"/>
                    <a:pt x="0" y="295"/>
                  </a:cubicBezTo>
                  <a:cubicBezTo>
                    <a:pt x="0" y="469"/>
                    <a:pt x="134" y="603"/>
                    <a:pt x="294" y="603"/>
                  </a:cubicBezTo>
                  <a:lnTo>
                    <a:pt x="1230" y="603"/>
                  </a:lnTo>
                  <a:cubicBezTo>
                    <a:pt x="1404" y="603"/>
                    <a:pt x="1538" y="469"/>
                    <a:pt x="1538" y="295"/>
                  </a:cubicBezTo>
                  <a:cubicBezTo>
                    <a:pt x="1538" y="135"/>
                    <a:pt x="1404" y="1"/>
                    <a:pt x="123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1316575" y="1537325"/>
              <a:ext cx="38450" cy="15075"/>
            </a:xfrm>
            <a:custGeom>
              <a:avLst/>
              <a:gdLst/>
              <a:ahLst/>
              <a:cxnLst/>
              <a:rect l="l" t="t" r="r" b="b"/>
              <a:pathLst>
                <a:path w="1538" h="603" extrusionOk="0">
                  <a:moveTo>
                    <a:pt x="294" y="1"/>
                  </a:moveTo>
                  <a:cubicBezTo>
                    <a:pt x="134" y="1"/>
                    <a:pt x="0" y="135"/>
                    <a:pt x="0" y="295"/>
                  </a:cubicBezTo>
                  <a:cubicBezTo>
                    <a:pt x="0" y="469"/>
                    <a:pt x="134" y="603"/>
                    <a:pt x="294" y="603"/>
                  </a:cubicBezTo>
                  <a:lnTo>
                    <a:pt x="1230" y="603"/>
                  </a:lnTo>
                  <a:cubicBezTo>
                    <a:pt x="1404" y="603"/>
                    <a:pt x="1538" y="469"/>
                    <a:pt x="1538" y="295"/>
                  </a:cubicBezTo>
                  <a:cubicBezTo>
                    <a:pt x="1538" y="135"/>
                    <a:pt x="1404" y="1"/>
                    <a:pt x="123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876500" y="860325"/>
              <a:ext cx="165750" cy="166125"/>
            </a:xfrm>
            <a:custGeom>
              <a:avLst/>
              <a:gdLst/>
              <a:ahLst/>
              <a:cxnLst/>
              <a:rect l="l" t="t" r="r" b="b"/>
              <a:pathLst>
                <a:path w="6630" h="6645" extrusionOk="0">
                  <a:moveTo>
                    <a:pt x="3315" y="0"/>
                  </a:moveTo>
                  <a:cubicBezTo>
                    <a:pt x="1483" y="0"/>
                    <a:pt x="0" y="1497"/>
                    <a:pt x="0" y="3329"/>
                  </a:cubicBezTo>
                  <a:cubicBezTo>
                    <a:pt x="0" y="5160"/>
                    <a:pt x="1483" y="6644"/>
                    <a:pt x="3315" y="6644"/>
                  </a:cubicBezTo>
                  <a:cubicBezTo>
                    <a:pt x="5146" y="6644"/>
                    <a:pt x="6630" y="5160"/>
                    <a:pt x="6630" y="3329"/>
                  </a:cubicBezTo>
                  <a:cubicBezTo>
                    <a:pt x="6630" y="1497"/>
                    <a:pt x="5146" y="0"/>
                    <a:pt x="331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926625" y="885725"/>
              <a:ext cx="65500" cy="115650"/>
            </a:xfrm>
            <a:custGeom>
              <a:avLst/>
              <a:gdLst/>
              <a:ahLst/>
              <a:cxnLst/>
              <a:rect l="l" t="t" r="r" b="b"/>
              <a:pathLst>
                <a:path w="2620" h="4626" extrusionOk="0">
                  <a:moveTo>
                    <a:pt x="1203" y="1257"/>
                  </a:moveTo>
                  <a:lnTo>
                    <a:pt x="1203" y="1791"/>
                  </a:lnTo>
                  <a:cubicBezTo>
                    <a:pt x="1016" y="1698"/>
                    <a:pt x="975" y="1618"/>
                    <a:pt x="975" y="1511"/>
                  </a:cubicBezTo>
                  <a:cubicBezTo>
                    <a:pt x="975" y="1390"/>
                    <a:pt x="1055" y="1297"/>
                    <a:pt x="1203" y="1257"/>
                  </a:cubicBezTo>
                  <a:close/>
                  <a:moveTo>
                    <a:pt x="1563" y="2807"/>
                  </a:moveTo>
                  <a:cubicBezTo>
                    <a:pt x="1711" y="2875"/>
                    <a:pt x="1791" y="2955"/>
                    <a:pt x="1791" y="3088"/>
                  </a:cubicBezTo>
                  <a:cubicBezTo>
                    <a:pt x="1791" y="3195"/>
                    <a:pt x="1738" y="3302"/>
                    <a:pt x="1563" y="3356"/>
                  </a:cubicBezTo>
                  <a:lnTo>
                    <a:pt x="1563" y="2807"/>
                  </a:lnTo>
                  <a:close/>
                  <a:moveTo>
                    <a:pt x="1203" y="0"/>
                  </a:moveTo>
                  <a:lnTo>
                    <a:pt x="1203" y="442"/>
                  </a:lnTo>
                  <a:cubicBezTo>
                    <a:pt x="654" y="495"/>
                    <a:pt x="160" y="843"/>
                    <a:pt x="160" y="1511"/>
                  </a:cubicBezTo>
                  <a:cubicBezTo>
                    <a:pt x="160" y="2192"/>
                    <a:pt x="681" y="2447"/>
                    <a:pt x="1136" y="2634"/>
                  </a:cubicBezTo>
                  <a:cubicBezTo>
                    <a:pt x="1150" y="2634"/>
                    <a:pt x="1176" y="2647"/>
                    <a:pt x="1203" y="2661"/>
                  </a:cubicBezTo>
                  <a:lnTo>
                    <a:pt x="1203" y="3369"/>
                  </a:lnTo>
                  <a:cubicBezTo>
                    <a:pt x="975" y="3315"/>
                    <a:pt x="815" y="3181"/>
                    <a:pt x="708" y="2928"/>
                  </a:cubicBezTo>
                  <a:lnTo>
                    <a:pt x="0" y="3342"/>
                  </a:lnTo>
                  <a:cubicBezTo>
                    <a:pt x="187" y="3837"/>
                    <a:pt x="615" y="4131"/>
                    <a:pt x="1203" y="4171"/>
                  </a:cubicBezTo>
                  <a:lnTo>
                    <a:pt x="1203" y="4625"/>
                  </a:lnTo>
                  <a:lnTo>
                    <a:pt x="1563" y="4625"/>
                  </a:lnTo>
                  <a:lnTo>
                    <a:pt x="1563" y="4171"/>
                  </a:lnTo>
                  <a:cubicBezTo>
                    <a:pt x="2165" y="4090"/>
                    <a:pt x="2620" y="3716"/>
                    <a:pt x="2620" y="3075"/>
                  </a:cubicBezTo>
                  <a:cubicBezTo>
                    <a:pt x="2620" y="2326"/>
                    <a:pt x="2005" y="2153"/>
                    <a:pt x="1563" y="1966"/>
                  </a:cubicBezTo>
                  <a:lnTo>
                    <a:pt x="1563" y="1271"/>
                  </a:lnTo>
                  <a:cubicBezTo>
                    <a:pt x="1711" y="1324"/>
                    <a:pt x="1818" y="1431"/>
                    <a:pt x="1884" y="1604"/>
                  </a:cubicBezTo>
                  <a:lnTo>
                    <a:pt x="2566" y="1203"/>
                  </a:lnTo>
                  <a:cubicBezTo>
                    <a:pt x="2365" y="749"/>
                    <a:pt x="2005" y="508"/>
                    <a:pt x="1563" y="455"/>
                  </a:cubicBezTo>
                  <a:lnTo>
                    <a:pt x="1563"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1902375" y="533200"/>
              <a:ext cx="203175" cy="114625"/>
            </a:xfrm>
            <a:custGeom>
              <a:avLst/>
              <a:gdLst/>
              <a:ahLst/>
              <a:cxnLst/>
              <a:rect l="l" t="t" r="r" b="b"/>
              <a:pathLst>
                <a:path w="8127" h="4585" extrusionOk="0">
                  <a:moveTo>
                    <a:pt x="40" y="0"/>
                  </a:moveTo>
                  <a:cubicBezTo>
                    <a:pt x="13" y="173"/>
                    <a:pt x="0" y="348"/>
                    <a:pt x="0" y="521"/>
                  </a:cubicBezTo>
                  <a:cubicBezTo>
                    <a:pt x="0" y="2766"/>
                    <a:pt x="1818" y="4584"/>
                    <a:pt x="4064" y="4584"/>
                  </a:cubicBezTo>
                  <a:cubicBezTo>
                    <a:pt x="6309" y="4584"/>
                    <a:pt x="8127" y="2766"/>
                    <a:pt x="8127" y="521"/>
                  </a:cubicBezTo>
                  <a:cubicBezTo>
                    <a:pt x="8127" y="348"/>
                    <a:pt x="8113" y="173"/>
                    <a:pt x="8100"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1909375" y="437625"/>
              <a:ext cx="203200" cy="203200"/>
            </a:xfrm>
            <a:custGeom>
              <a:avLst/>
              <a:gdLst/>
              <a:ahLst/>
              <a:cxnLst/>
              <a:rect l="l" t="t" r="r" b="b"/>
              <a:pathLst>
                <a:path w="8128" h="8128" extrusionOk="0">
                  <a:moveTo>
                    <a:pt x="4064" y="0"/>
                  </a:moveTo>
                  <a:cubicBezTo>
                    <a:pt x="1818" y="0"/>
                    <a:pt x="0" y="1818"/>
                    <a:pt x="0" y="4064"/>
                  </a:cubicBezTo>
                  <a:cubicBezTo>
                    <a:pt x="0" y="6309"/>
                    <a:pt x="1818" y="8127"/>
                    <a:pt x="4064" y="8127"/>
                  </a:cubicBezTo>
                  <a:cubicBezTo>
                    <a:pt x="6309" y="8127"/>
                    <a:pt x="8127" y="6309"/>
                    <a:pt x="8127" y="4064"/>
                  </a:cubicBezTo>
                  <a:cubicBezTo>
                    <a:pt x="8127" y="1818"/>
                    <a:pt x="6309" y="0"/>
                    <a:pt x="406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1922425" y="450975"/>
              <a:ext cx="176775" cy="176800"/>
            </a:xfrm>
            <a:custGeom>
              <a:avLst/>
              <a:gdLst/>
              <a:ahLst/>
              <a:cxnLst/>
              <a:rect l="l" t="t" r="r" b="b"/>
              <a:pathLst>
                <a:path w="7071" h="7072" extrusionOk="0">
                  <a:moveTo>
                    <a:pt x="3542" y="201"/>
                  </a:moveTo>
                  <a:cubicBezTo>
                    <a:pt x="5373" y="201"/>
                    <a:pt x="6870" y="1698"/>
                    <a:pt x="6870" y="3530"/>
                  </a:cubicBezTo>
                  <a:cubicBezTo>
                    <a:pt x="6870" y="5374"/>
                    <a:pt x="5373" y="6871"/>
                    <a:pt x="3542" y="6871"/>
                  </a:cubicBezTo>
                  <a:cubicBezTo>
                    <a:pt x="1697" y="6871"/>
                    <a:pt x="214" y="5374"/>
                    <a:pt x="214" y="3530"/>
                  </a:cubicBezTo>
                  <a:cubicBezTo>
                    <a:pt x="214" y="1698"/>
                    <a:pt x="1697" y="201"/>
                    <a:pt x="3542" y="201"/>
                  </a:cubicBezTo>
                  <a:close/>
                  <a:moveTo>
                    <a:pt x="3542" y="1"/>
                  </a:moveTo>
                  <a:cubicBezTo>
                    <a:pt x="1590" y="1"/>
                    <a:pt x="0" y="1578"/>
                    <a:pt x="0" y="3530"/>
                  </a:cubicBezTo>
                  <a:cubicBezTo>
                    <a:pt x="0" y="5481"/>
                    <a:pt x="1590" y="7071"/>
                    <a:pt x="3542" y="7071"/>
                  </a:cubicBezTo>
                  <a:cubicBezTo>
                    <a:pt x="5493" y="7071"/>
                    <a:pt x="7070" y="5481"/>
                    <a:pt x="7070" y="3530"/>
                  </a:cubicBezTo>
                  <a:cubicBezTo>
                    <a:pt x="7070" y="1578"/>
                    <a:pt x="5493" y="1"/>
                    <a:pt x="3542" y="1"/>
                  </a:cubicBezTo>
                  <a:close/>
                </a:path>
              </a:pathLst>
            </a:custGeom>
            <a:solidFill>
              <a:srgbClr val="FFB9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1953150" y="476025"/>
              <a:ext cx="101275" cy="126700"/>
            </a:xfrm>
            <a:custGeom>
              <a:avLst/>
              <a:gdLst/>
              <a:ahLst/>
              <a:cxnLst/>
              <a:rect l="l" t="t" r="r" b="b"/>
              <a:pathLst>
                <a:path w="4051" h="5068" extrusionOk="0">
                  <a:moveTo>
                    <a:pt x="2407" y="1"/>
                  </a:moveTo>
                  <a:cubicBezTo>
                    <a:pt x="1364" y="1"/>
                    <a:pt x="682" y="710"/>
                    <a:pt x="482" y="1806"/>
                  </a:cubicBezTo>
                  <a:lnTo>
                    <a:pt x="1" y="1806"/>
                  </a:lnTo>
                  <a:lnTo>
                    <a:pt x="1" y="2394"/>
                  </a:lnTo>
                  <a:lnTo>
                    <a:pt x="429" y="2394"/>
                  </a:lnTo>
                  <a:lnTo>
                    <a:pt x="429" y="2528"/>
                  </a:lnTo>
                  <a:lnTo>
                    <a:pt x="429" y="2608"/>
                  </a:lnTo>
                  <a:lnTo>
                    <a:pt x="1" y="2608"/>
                  </a:lnTo>
                  <a:lnTo>
                    <a:pt x="1" y="3196"/>
                  </a:lnTo>
                  <a:lnTo>
                    <a:pt x="482" y="3196"/>
                  </a:lnTo>
                  <a:cubicBezTo>
                    <a:pt x="655" y="4332"/>
                    <a:pt x="1337" y="5067"/>
                    <a:pt x="2407" y="5067"/>
                  </a:cubicBezTo>
                  <a:cubicBezTo>
                    <a:pt x="3141" y="5067"/>
                    <a:pt x="3717" y="4679"/>
                    <a:pt x="4050" y="3971"/>
                  </a:cubicBezTo>
                  <a:lnTo>
                    <a:pt x="3129" y="3437"/>
                  </a:lnTo>
                  <a:cubicBezTo>
                    <a:pt x="2941" y="3811"/>
                    <a:pt x="2740" y="3984"/>
                    <a:pt x="2407" y="3984"/>
                  </a:cubicBezTo>
                  <a:cubicBezTo>
                    <a:pt x="1979" y="3984"/>
                    <a:pt x="1712" y="3704"/>
                    <a:pt x="1605" y="3196"/>
                  </a:cubicBezTo>
                  <a:lnTo>
                    <a:pt x="2928" y="3196"/>
                  </a:lnTo>
                  <a:lnTo>
                    <a:pt x="2928" y="2608"/>
                  </a:lnTo>
                  <a:lnTo>
                    <a:pt x="1537" y="2608"/>
                  </a:lnTo>
                  <a:lnTo>
                    <a:pt x="1537" y="2528"/>
                  </a:lnTo>
                  <a:lnTo>
                    <a:pt x="1537" y="2394"/>
                  </a:lnTo>
                  <a:lnTo>
                    <a:pt x="2928" y="2394"/>
                  </a:lnTo>
                  <a:lnTo>
                    <a:pt x="2928" y="1806"/>
                  </a:lnTo>
                  <a:lnTo>
                    <a:pt x="1618" y="1806"/>
                  </a:lnTo>
                  <a:cubicBezTo>
                    <a:pt x="1725" y="1338"/>
                    <a:pt x="1992" y="1084"/>
                    <a:pt x="2407" y="1084"/>
                  </a:cubicBezTo>
                  <a:cubicBezTo>
                    <a:pt x="2714" y="1084"/>
                    <a:pt x="2915" y="1231"/>
                    <a:pt x="3088" y="1565"/>
                  </a:cubicBezTo>
                  <a:lnTo>
                    <a:pt x="4011" y="1031"/>
                  </a:lnTo>
                  <a:cubicBezTo>
                    <a:pt x="3676" y="362"/>
                    <a:pt x="3115" y="1"/>
                    <a:pt x="240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1181250" y="533200"/>
              <a:ext cx="592150" cy="188125"/>
            </a:xfrm>
            <a:custGeom>
              <a:avLst/>
              <a:gdLst/>
              <a:ahLst/>
              <a:cxnLst/>
              <a:rect l="l" t="t" r="r" b="b"/>
              <a:pathLst>
                <a:path w="23686" h="7525" extrusionOk="0">
                  <a:moveTo>
                    <a:pt x="0" y="0"/>
                  </a:moveTo>
                  <a:lnTo>
                    <a:pt x="0" y="7124"/>
                  </a:lnTo>
                  <a:cubicBezTo>
                    <a:pt x="0" y="7338"/>
                    <a:pt x="174" y="7525"/>
                    <a:pt x="401" y="7525"/>
                  </a:cubicBezTo>
                  <a:lnTo>
                    <a:pt x="23285" y="7525"/>
                  </a:lnTo>
                  <a:cubicBezTo>
                    <a:pt x="23499" y="7525"/>
                    <a:pt x="23686" y="7338"/>
                    <a:pt x="23686" y="7124"/>
                  </a:cubicBezTo>
                  <a:lnTo>
                    <a:pt x="23686"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1190600" y="387150"/>
              <a:ext cx="592150" cy="324825"/>
            </a:xfrm>
            <a:custGeom>
              <a:avLst/>
              <a:gdLst/>
              <a:ahLst/>
              <a:cxnLst/>
              <a:rect l="l" t="t" r="r" b="b"/>
              <a:pathLst>
                <a:path w="23686" h="12993" extrusionOk="0">
                  <a:moveTo>
                    <a:pt x="27" y="0"/>
                  </a:moveTo>
                  <a:cubicBezTo>
                    <a:pt x="13" y="0"/>
                    <a:pt x="1" y="14"/>
                    <a:pt x="1" y="41"/>
                  </a:cubicBezTo>
                  <a:lnTo>
                    <a:pt x="1" y="12953"/>
                  </a:lnTo>
                  <a:cubicBezTo>
                    <a:pt x="1" y="12980"/>
                    <a:pt x="13" y="12993"/>
                    <a:pt x="27" y="12993"/>
                  </a:cubicBezTo>
                  <a:lnTo>
                    <a:pt x="23645" y="12993"/>
                  </a:lnTo>
                  <a:cubicBezTo>
                    <a:pt x="23672" y="12993"/>
                    <a:pt x="23686" y="12980"/>
                    <a:pt x="23686" y="12953"/>
                  </a:cubicBezTo>
                  <a:lnTo>
                    <a:pt x="23686" y="41"/>
                  </a:lnTo>
                  <a:cubicBezTo>
                    <a:pt x="23686" y="14"/>
                    <a:pt x="23672" y="0"/>
                    <a:pt x="23645"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1282150" y="483725"/>
              <a:ext cx="408700" cy="131700"/>
            </a:xfrm>
            <a:custGeom>
              <a:avLst/>
              <a:gdLst/>
              <a:ahLst/>
              <a:cxnLst/>
              <a:rect l="l" t="t" r="r" b="b"/>
              <a:pathLst>
                <a:path w="16348" h="5268" extrusionOk="0">
                  <a:moveTo>
                    <a:pt x="308" y="1"/>
                  </a:moveTo>
                  <a:cubicBezTo>
                    <a:pt x="135" y="1"/>
                    <a:pt x="1" y="135"/>
                    <a:pt x="1" y="295"/>
                  </a:cubicBezTo>
                  <a:cubicBezTo>
                    <a:pt x="1" y="468"/>
                    <a:pt x="135" y="602"/>
                    <a:pt x="308" y="602"/>
                  </a:cubicBezTo>
                  <a:lnTo>
                    <a:pt x="16054" y="602"/>
                  </a:lnTo>
                  <a:cubicBezTo>
                    <a:pt x="16214" y="602"/>
                    <a:pt x="16348" y="468"/>
                    <a:pt x="16348" y="295"/>
                  </a:cubicBezTo>
                  <a:cubicBezTo>
                    <a:pt x="16348" y="135"/>
                    <a:pt x="16214" y="1"/>
                    <a:pt x="16054" y="1"/>
                  </a:cubicBezTo>
                  <a:close/>
                  <a:moveTo>
                    <a:pt x="308" y="2327"/>
                  </a:moveTo>
                  <a:cubicBezTo>
                    <a:pt x="135" y="2327"/>
                    <a:pt x="1" y="2460"/>
                    <a:pt x="1" y="2634"/>
                  </a:cubicBezTo>
                  <a:cubicBezTo>
                    <a:pt x="1" y="2808"/>
                    <a:pt x="135" y="2942"/>
                    <a:pt x="308" y="2942"/>
                  </a:cubicBezTo>
                  <a:lnTo>
                    <a:pt x="16054" y="2942"/>
                  </a:lnTo>
                  <a:cubicBezTo>
                    <a:pt x="16214" y="2942"/>
                    <a:pt x="16348" y="2808"/>
                    <a:pt x="16348" y="2634"/>
                  </a:cubicBezTo>
                  <a:cubicBezTo>
                    <a:pt x="16348" y="2460"/>
                    <a:pt x="16214" y="2327"/>
                    <a:pt x="16054" y="2327"/>
                  </a:cubicBezTo>
                  <a:close/>
                  <a:moveTo>
                    <a:pt x="308" y="4665"/>
                  </a:moveTo>
                  <a:cubicBezTo>
                    <a:pt x="135" y="4665"/>
                    <a:pt x="1" y="4799"/>
                    <a:pt x="1" y="4973"/>
                  </a:cubicBezTo>
                  <a:cubicBezTo>
                    <a:pt x="1" y="5134"/>
                    <a:pt x="135" y="5267"/>
                    <a:pt x="308" y="5267"/>
                  </a:cubicBezTo>
                  <a:lnTo>
                    <a:pt x="16054" y="5267"/>
                  </a:lnTo>
                  <a:cubicBezTo>
                    <a:pt x="16214" y="5267"/>
                    <a:pt x="16348" y="5134"/>
                    <a:pt x="16348" y="4973"/>
                  </a:cubicBezTo>
                  <a:cubicBezTo>
                    <a:pt x="16348" y="4799"/>
                    <a:pt x="16214" y="4665"/>
                    <a:pt x="16054" y="466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1277125" y="455325"/>
              <a:ext cx="418750" cy="188475"/>
            </a:xfrm>
            <a:custGeom>
              <a:avLst/>
              <a:gdLst/>
              <a:ahLst/>
              <a:cxnLst/>
              <a:rect l="l" t="t" r="r" b="b"/>
              <a:pathLst>
                <a:path w="16750" h="7539" extrusionOk="0">
                  <a:moveTo>
                    <a:pt x="910" y="0"/>
                  </a:moveTo>
                  <a:lnTo>
                    <a:pt x="1" y="909"/>
                  </a:lnTo>
                  <a:lnTo>
                    <a:pt x="3624" y="4532"/>
                  </a:lnTo>
                  <a:lnTo>
                    <a:pt x="4212" y="5106"/>
                  </a:lnTo>
                  <a:lnTo>
                    <a:pt x="4239" y="5147"/>
                  </a:lnTo>
                  <a:lnTo>
                    <a:pt x="4265" y="5160"/>
                  </a:lnTo>
                  <a:lnTo>
                    <a:pt x="4278" y="5147"/>
                  </a:lnTo>
                  <a:lnTo>
                    <a:pt x="4346" y="5079"/>
                  </a:lnTo>
                  <a:lnTo>
                    <a:pt x="4492" y="4933"/>
                  </a:lnTo>
                  <a:lnTo>
                    <a:pt x="4786" y="4639"/>
                  </a:lnTo>
                  <a:lnTo>
                    <a:pt x="5829" y="3609"/>
                  </a:lnTo>
                  <a:lnTo>
                    <a:pt x="5789" y="3636"/>
                  </a:lnTo>
                  <a:lnTo>
                    <a:pt x="5802" y="3623"/>
                  </a:lnTo>
                  <a:lnTo>
                    <a:pt x="5855" y="3570"/>
                  </a:lnTo>
                  <a:lnTo>
                    <a:pt x="5989" y="3436"/>
                  </a:lnTo>
                  <a:lnTo>
                    <a:pt x="6110" y="3315"/>
                  </a:lnTo>
                  <a:cubicBezTo>
                    <a:pt x="6123" y="3315"/>
                    <a:pt x="6123" y="3302"/>
                    <a:pt x="6123" y="3302"/>
                  </a:cubicBezTo>
                  <a:lnTo>
                    <a:pt x="6149" y="3315"/>
                  </a:lnTo>
                  <a:lnTo>
                    <a:pt x="6176" y="3356"/>
                  </a:lnTo>
                  <a:lnTo>
                    <a:pt x="6244" y="3409"/>
                  </a:lnTo>
                  <a:lnTo>
                    <a:pt x="6752" y="3917"/>
                  </a:lnTo>
                  <a:lnTo>
                    <a:pt x="8342" y="5507"/>
                  </a:lnTo>
                  <a:lnTo>
                    <a:pt x="9318" y="6483"/>
                  </a:lnTo>
                  <a:lnTo>
                    <a:pt x="9892" y="7058"/>
                  </a:lnTo>
                  <a:lnTo>
                    <a:pt x="10173" y="7352"/>
                  </a:lnTo>
                  <a:lnTo>
                    <a:pt x="10320" y="7485"/>
                  </a:lnTo>
                  <a:lnTo>
                    <a:pt x="10347" y="7526"/>
                  </a:lnTo>
                  <a:cubicBezTo>
                    <a:pt x="10360" y="7526"/>
                    <a:pt x="10360" y="7539"/>
                    <a:pt x="10373" y="7539"/>
                  </a:cubicBezTo>
                  <a:lnTo>
                    <a:pt x="10387" y="7526"/>
                  </a:lnTo>
                  <a:lnTo>
                    <a:pt x="10453" y="7446"/>
                  </a:lnTo>
                  <a:lnTo>
                    <a:pt x="12646" y="5267"/>
                  </a:lnTo>
                  <a:lnTo>
                    <a:pt x="13180" y="4719"/>
                  </a:lnTo>
                  <a:lnTo>
                    <a:pt x="13314" y="4585"/>
                  </a:lnTo>
                  <a:lnTo>
                    <a:pt x="13355" y="4559"/>
                  </a:lnTo>
                  <a:cubicBezTo>
                    <a:pt x="13355" y="4559"/>
                    <a:pt x="13355" y="4545"/>
                    <a:pt x="13367" y="4545"/>
                  </a:cubicBezTo>
                  <a:lnTo>
                    <a:pt x="13367" y="4559"/>
                  </a:lnTo>
                  <a:lnTo>
                    <a:pt x="13381" y="4572"/>
                  </a:lnTo>
                  <a:lnTo>
                    <a:pt x="13448" y="4639"/>
                  </a:lnTo>
                  <a:lnTo>
                    <a:pt x="13715" y="4906"/>
                  </a:lnTo>
                  <a:lnTo>
                    <a:pt x="15158" y="6336"/>
                  </a:lnTo>
                  <a:lnTo>
                    <a:pt x="14463" y="7031"/>
                  </a:lnTo>
                  <a:lnTo>
                    <a:pt x="16750" y="7031"/>
                  </a:lnTo>
                  <a:lnTo>
                    <a:pt x="16750" y="6163"/>
                  </a:lnTo>
                  <a:lnTo>
                    <a:pt x="16750" y="4746"/>
                  </a:lnTo>
                  <a:lnTo>
                    <a:pt x="16067" y="5427"/>
                  </a:lnTo>
                  <a:lnTo>
                    <a:pt x="14183" y="3556"/>
                  </a:lnTo>
                  <a:lnTo>
                    <a:pt x="13568" y="2941"/>
                  </a:lnTo>
                  <a:lnTo>
                    <a:pt x="13421" y="2794"/>
                  </a:lnTo>
                  <a:lnTo>
                    <a:pt x="13381" y="2754"/>
                  </a:lnTo>
                  <a:lnTo>
                    <a:pt x="13367" y="2727"/>
                  </a:lnTo>
                  <a:lnTo>
                    <a:pt x="13341" y="2754"/>
                  </a:lnTo>
                  <a:lnTo>
                    <a:pt x="13260" y="2834"/>
                  </a:lnTo>
                  <a:lnTo>
                    <a:pt x="12954" y="3142"/>
                  </a:lnTo>
                  <a:lnTo>
                    <a:pt x="11737" y="4358"/>
                  </a:lnTo>
                  <a:lnTo>
                    <a:pt x="10414" y="5681"/>
                  </a:lnTo>
                  <a:lnTo>
                    <a:pt x="10373" y="5721"/>
                  </a:lnTo>
                  <a:lnTo>
                    <a:pt x="10360" y="5721"/>
                  </a:lnTo>
                  <a:lnTo>
                    <a:pt x="10347" y="5708"/>
                  </a:lnTo>
                  <a:lnTo>
                    <a:pt x="10280" y="5641"/>
                  </a:lnTo>
                  <a:lnTo>
                    <a:pt x="10159" y="5521"/>
                  </a:lnTo>
                  <a:lnTo>
                    <a:pt x="9906" y="5267"/>
                  </a:lnTo>
                  <a:lnTo>
                    <a:pt x="9251" y="4598"/>
                  </a:lnTo>
                  <a:lnTo>
                    <a:pt x="7554" y="2914"/>
                  </a:lnTo>
                  <a:lnTo>
                    <a:pt x="6390" y="1738"/>
                  </a:lnTo>
                  <a:lnTo>
                    <a:pt x="6244" y="1604"/>
                  </a:lnTo>
                  <a:lnTo>
                    <a:pt x="6163" y="1524"/>
                  </a:lnTo>
                  <a:lnTo>
                    <a:pt x="6137" y="1484"/>
                  </a:lnTo>
                  <a:cubicBezTo>
                    <a:pt x="6123" y="1484"/>
                    <a:pt x="6110" y="1511"/>
                    <a:pt x="6096" y="1511"/>
                  </a:cubicBezTo>
                  <a:lnTo>
                    <a:pt x="5802" y="1805"/>
                  </a:lnTo>
                  <a:lnTo>
                    <a:pt x="5134" y="2474"/>
                  </a:lnTo>
                  <a:lnTo>
                    <a:pt x="4492" y="3115"/>
                  </a:lnTo>
                  <a:lnTo>
                    <a:pt x="4358" y="3249"/>
                  </a:lnTo>
                  <a:lnTo>
                    <a:pt x="4305" y="3315"/>
                  </a:lnTo>
                  <a:lnTo>
                    <a:pt x="4265" y="3342"/>
                  </a:lnTo>
                  <a:lnTo>
                    <a:pt x="4251" y="3342"/>
                  </a:lnTo>
                  <a:lnTo>
                    <a:pt x="4239" y="3329"/>
                  </a:lnTo>
                  <a:lnTo>
                    <a:pt x="3984" y="3075"/>
                  </a:lnTo>
                  <a:lnTo>
                    <a:pt x="91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866775" y="368425"/>
              <a:ext cx="193175" cy="257025"/>
            </a:xfrm>
            <a:custGeom>
              <a:avLst/>
              <a:gdLst/>
              <a:ahLst/>
              <a:cxnLst/>
              <a:rect l="l" t="t" r="r" b="b"/>
              <a:pathLst>
                <a:path w="7727" h="10281" extrusionOk="0">
                  <a:moveTo>
                    <a:pt x="54" y="1"/>
                  </a:moveTo>
                  <a:cubicBezTo>
                    <a:pt x="28" y="1"/>
                    <a:pt x="1" y="28"/>
                    <a:pt x="1" y="54"/>
                  </a:cubicBezTo>
                  <a:lnTo>
                    <a:pt x="1" y="10227"/>
                  </a:lnTo>
                  <a:cubicBezTo>
                    <a:pt x="1" y="10254"/>
                    <a:pt x="28" y="10280"/>
                    <a:pt x="54" y="10280"/>
                  </a:cubicBezTo>
                  <a:lnTo>
                    <a:pt x="7660" y="10280"/>
                  </a:lnTo>
                  <a:cubicBezTo>
                    <a:pt x="7700" y="10280"/>
                    <a:pt x="7727" y="10254"/>
                    <a:pt x="7727" y="10227"/>
                  </a:cubicBezTo>
                  <a:lnTo>
                    <a:pt x="7727" y="54"/>
                  </a:lnTo>
                  <a:cubicBezTo>
                    <a:pt x="7727" y="28"/>
                    <a:pt x="7700" y="1"/>
                    <a:pt x="766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973400" y="464000"/>
              <a:ext cx="55150" cy="55175"/>
            </a:xfrm>
            <a:custGeom>
              <a:avLst/>
              <a:gdLst/>
              <a:ahLst/>
              <a:cxnLst/>
              <a:rect l="l" t="t" r="r" b="b"/>
              <a:pathLst>
                <a:path w="2206" h="2207" extrusionOk="0">
                  <a:moveTo>
                    <a:pt x="1096" y="1"/>
                  </a:moveTo>
                  <a:cubicBezTo>
                    <a:pt x="494" y="1"/>
                    <a:pt x="0" y="482"/>
                    <a:pt x="0" y="1097"/>
                  </a:cubicBezTo>
                  <a:cubicBezTo>
                    <a:pt x="0" y="1712"/>
                    <a:pt x="494" y="2207"/>
                    <a:pt x="1096" y="2207"/>
                  </a:cubicBezTo>
                  <a:cubicBezTo>
                    <a:pt x="1711" y="2207"/>
                    <a:pt x="2205" y="1712"/>
                    <a:pt x="2205" y="1097"/>
                  </a:cubicBezTo>
                  <a:cubicBezTo>
                    <a:pt x="2205" y="482"/>
                    <a:pt x="1711" y="1"/>
                    <a:pt x="10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898200" y="539200"/>
              <a:ext cx="55175" cy="55150"/>
            </a:xfrm>
            <a:custGeom>
              <a:avLst/>
              <a:gdLst/>
              <a:ahLst/>
              <a:cxnLst/>
              <a:rect l="l" t="t" r="r" b="b"/>
              <a:pathLst>
                <a:path w="2207" h="2206" extrusionOk="0">
                  <a:moveTo>
                    <a:pt x="1096" y="1"/>
                  </a:moveTo>
                  <a:cubicBezTo>
                    <a:pt x="495" y="1"/>
                    <a:pt x="0" y="495"/>
                    <a:pt x="0" y="1097"/>
                  </a:cubicBezTo>
                  <a:cubicBezTo>
                    <a:pt x="0" y="1712"/>
                    <a:pt x="495" y="2206"/>
                    <a:pt x="1096" y="2206"/>
                  </a:cubicBezTo>
                  <a:cubicBezTo>
                    <a:pt x="1711" y="2206"/>
                    <a:pt x="2206" y="1712"/>
                    <a:pt x="2206" y="1097"/>
                  </a:cubicBezTo>
                  <a:cubicBezTo>
                    <a:pt x="2206" y="495"/>
                    <a:pt x="1711" y="1"/>
                    <a:pt x="10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898200" y="464000"/>
              <a:ext cx="55175" cy="55175"/>
            </a:xfrm>
            <a:custGeom>
              <a:avLst/>
              <a:gdLst/>
              <a:ahLst/>
              <a:cxnLst/>
              <a:rect l="l" t="t" r="r" b="b"/>
              <a:pathLst>
                <a:path w="2207" h="2207" extrusionOk="0">
                  <a:moveTo>
                    <a:pt x="1096" y="1"/>
                  </a:moveTo>
                  <a:cubicBezTo>
                    <a:pt x="495" y="1"/>
                    <a:pt x="0" y="482"/>
                    <a:pt x="0" y="1097"/>
                  </a:cubicBezTo>
                  <a:cubicBezTo>
                    <a:pt x="0" y="1712"/>
                    <a:pt x="495" y="2207"/>
                    <a:pt x="1096" y="2207"/>
                  </a:cubicBezTo>
                  <a:cubicBezTo>
                    <a:pt x="1711" y="2207"/>
                    <a:pt x="2206" y="1712"/>
                    <a:pt x="2206" y="1097"/>
                  </a:cubicBezTo>
                  <a:cubicBezTo>
                    <a:pt x="2206" y="482"/>
                    <a:pt x="1711" y="1"/>
                    <a:pt x="10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973400" y="539200"/>
              <a:ext cx="55150" cy="55150"/>
            </a:xfrm>
            <a:custGeom>
              <a:avLst/>
              <a:gdLst/>
              <a:ahLst/>
              <a:cxnLst/>
              <a:rect l="l" t="t" r="r" b="b"/>
              <a:pathLst>
                <a:path w="2206" h="2206" extrusionOk="0">
                  <a:moveTo>
                    <a:pt x="1096" y="1"/>
                  </a:moveTo>
                  <a:cubicBezTo>
                    <a:pt x="494" y="1"/>
                    <a:pt x="0" y="495"/>
                    <a:pt x="0" y="1097"/>
                  </a:cubicBezTo>
                  <a:cubicBezTo>
                    <a:pt x="0" y="1712"/>
                    <a:pt x="494" y="2206"/>
                    <a:pt x="1096" y="2206"/>
                  </a:cubicBezTo>
                  <a:cubicBezTo>
                    <a:pt x="1711" y="2206"/>
                    <a:pt x="2205" y="1712"/>
                    <a:pt x="2205" y="1097"/>
                  </a:cubicBezTo>
                  <a:cubicBezTo>
                    <a:pt x="2205" y="495"/>
                    <a:pt x="1711" y="1"/>
                    <a:pt x="10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898200" y="401850"/>
              <a:ext cx="130350" cy="36775"/>
            </a:xfrm>
            <a:custGeom>
              <a:avLst/>
              <a:gdLst/>
              <a:ahLst/>
              <a:cxnLst/>
              <a:rect l="l" t="t" r="r" b="b"/>
              <a:pathLst>
                <a:path w="5214" h="1471" extrusionOk="0">
                  <a:moveTo>
                    <a:pt x="0" y="1"/>
                  </a:moveTo>
                  <a:lnTo>
                    <a:pt x="0" y="1471"/>
                  </a:lnTo>
                  <a:lnTo>
                    <a:pt x="5213" y="1471"/>
                  </a:lnTo>
                  <a:lnTo>
                    <a:pt x="5213"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987075" y="478050"/>
              <a:ext cx="27775" cy="26750"/>
            </a:xfrm>
            <a:custGeom>
              <a:avLst/>
              <a:gdLst/>
              <a:ahLst/>
              <a:cxnLst/>
              <a:rect l="l" t="t" r="r" b="b"/>
              <a:pathLst>
                <a:path w="1111" h="1070" extrusionOk="0">
                  <a:moveTo>
                    <a:pt x="177" y="1"/>
                  </a:moveTo>
                  <a:cubicBezTo>
                    <a:pt x="135" y="1"/>
                    <a:pt x="95" y="14"/>
                    <a:pt x="68" y="41"/>
                  </a:cubicBezTo>
                  <a:cubicBezTo>
                    <a:pt x="1" y="107"/>
                    <a:pt x="1" y="214"/>
                    <a:pt x="68" y="267"/>
                  </a:cubicBezTo>
                  <a:lnTo>
                    <a:pt x="322" y="535"/>
                  </a:lnTo>
                  <a:lnTo>
                    <a:pt x="68" y="802"/>
                  </a:lnTo>
                  <a:cubicBezTo>
                    <a:pt x="1" y="869"/>
                    <a:pt x="1" y="963"/>
                    <a:pt x="68" y="1030"/>
                  </a:cubicBezTo>
                  <a:cubicBezTo>
                    <a:pt x="95" y="1057"/>
                    <a:pt x="134" y="1069"/>
                    <a:pt x="175" y="1069"/>
                  </a:cubicBezTo>
                  <a:cubicBezTo>
                    <a:pt x="215" y="1069"/>
                    <a:pt x="255" y="1057"/>
                    <a:pt x="295" y="1030"/>
                  </a:cubicBezTo>
                  <a:lnTo>
                    <a:pt x="549" y="763"/>
                  </a:lnTo>
                  <a:lnTo>
                    <a:pt x="817" y="1030"/>
                  </a:lnTo>
                  <a:cubicBezTo>
                    <a:pt x="856" y="1057"/>
                    <a:pt x="897" y="1069"/>
                    <a:pt x="936" y="1069"/>
                  </a:cubicBezTo>
                  <a:cubicBezTo>
                    <a:pt x="977" y="1069"/>
                    <a:pt x="1017" y="1057"/>
                    <a:pt x="1043" y="1030"/>
                  </a:cubicBezTo>
                  <a:cubicBezTo>
                    <a:pt x="1111" y="963"/>
                    <a:pt x="1111" y="869"/>
                    <a:pt x="1043" y="802"/>
                  </a:cubicBezTo>
                  <a:lnTo>
                    <a:pt x="776" y="535"/>
                  </a:lnTo>
                  <a:lnTo>
                    <a:pt x="1043" y="267"/>
                  </a:lnTo>
                  <a:cubicBezTo>
                    <a:pt x="1111" y="214"/>
                    <a:pt x="1111" y="107"/>
                    <a:pt x="1043" y="41"/>
                  </a:cubicBezTo>
                  <a:cubicBezTo>
                    <a:pt x="1017" y="14"/>
                    <a:pt x="977" y="1"/>
                    <a:pt x="935" y="1"/>
                  </a:cubicBezTo>
                  <a:cubicBezTo>
                    <a:pt x="893" y="1"/>
                    <a:pt x="850" y="14"/>
                    <a:pt x="817" y="41"/>
                  </a:cubicBezTo>
                  <a:lnTo>
                    <a:pt x="549" y="308"/>
                  </a:lnTo>
                  <a:lnTo>
                    <a:pt x="295" y="41"/>
                  </a:lnTo>
                  <a:cubicBezTo>
                    <a:pt x="262" y="14"/>
                    <a:pt x="218" y="1"/>
                    <a:pt x="177"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911900" y="478050"/>
              <a:ext cx="27750" cy="26750"/>
            </a:xfrm>
            <a:custGeom>
              <a:avLst/>
              <a:gdLst/>
              <a:ahLst/>
              <a:cxnLst/>
              <a:rect l="l" t="t" r="r" b="b"/>
              <a:pathLst>
                <a:path w="1110" h="1070" extrusionOk="0">
                  <a:moveTo>
                    <a:pt x="173" y="1"/>
                  </a:moveTo>
                  <a:cubicBezTo>
                    <a:pt x="131" y="1"/>
                    <a:pt x="88" y="14"/>
                    <a:pt x="54" y="41"/>
                  </a:cubicBezTo>
                  <a:cubicBezTo>
                    <a:pt x="28" y="67"/>
                    <a:pt x="14" y="121"/>
                    <a:pt x="14" y="161"/>
                  </a:cubicBezTo>
                  <a:cubicBezTo>
                    <a:pt x="14" y="201"/>
                    <a:pt x="28" y="241"/>
                    <a:pt x="54" y="267"/>
                  </a:cubicBezTo>
                  <a:cubicBezTo>
                    <a:pt x="81" y="281"/>
                    <a:pt x="94" y="294"/>
                    <a:pt x="108" y="308"/>
                  </a:cubicBezTo>
                  <a:cubicBezTo>
                    <a:pt x="135" y="308"/>
                    <a:pt x="147" y="321"/>
                    <a:pt x="174" y="321"/>
                  </a:cubicBezTo>
                  <a:cubicBezTo>
                    <a:pt x="215" y="321"/>
                    <a:pt x="254" y="308"/>
                    <a:pt x="281" y="267"/>
                  </a:cubicBezTo>
                  <a:cubicBezTo>
                    <a:pt x="322" y="241"/>
                    <a:pt x="335" y="201"/>
                    <a:pt x="335" y="161"/>
                  </a:cubicBezTo>
                  <a:cubicBezTo>
                    <a:pt x="335" y="121"/>
                    <a:pt x="322" y="67"/>
                    <a:pt x="281" y="41"/>
                  </a:cubicBezTo>
                  <a:cubicBezTo>
                    <a:pt x="254" y="14"/>
                    <a:pt x="214" y="1"/>
                    <a:pt x="173" y="1"/>
                  </a:cubicBezTo>
                  <a:close/>
                  <a:moveTo>
                    <a:pt x="930" y="1"/>
                  </a:moveTo>
                  <a:cubicBezTo>
                    <a:pt x="890" y="1"/>
                    <a:pt x="849" y="14"/>
                    <a:pt x="816" y="41"/>
                  </a:cubicBezTo>
                  <a:lnTo>
                    <a:pt x="54" y="802"/>
                  </a:lnTo>
                  <a:cubicBezTo>
                    <a:pt x="1" y="869"/>
                    <a:pt x="1" y="963"/>
                    <a:pt x="54" y="1030"/>
                  </a:cubicBezTo>
                  <a:cubicBezTo>
                    <a:pt x="94" y="1057"/>
                    <a:pt x="135" y="1069"/>
                    <a:pt x="174" y="1069"/>
                  </a:cubicBezTo>
                  <a:cubicBezTo>
                    <a:pt x="215" y="1069"/>
                    <a:pt x="254" y="1057"/>
                    <a:pt x="281" y="1030"/>
                  </a:cubicBezTo>
                  <a:lnTo>
                    <a:pt x="1043" y="267"/>
                  </a:lnTo>
                  <a:cubicBezTo>
                    <a:pt x="1110" y="214"/>
                    <a:pt x="1110" y="107"/>
                    <a:pt x="1043" y="41"/>
                  </a:cubicBezTo>
                  <a:cubicBezTo>
                    <a:pt x="1010" y="14"/>
                    <a:pt x="970" y="1"/>
                    <a:pt x="930" y="1"/>
                  </a:cubicBezTo>
                  <a:close/>
                  <a:moveTo>
                    <a:pt x="921" y="749"/>
                  </a:moveTo>
                  <a:cubicBezTo>
                    <a:pt x="879" y="749"/>
                    <a:pt x="836" y="763"/>
                    <a:pt x="803" y="789"/>
                  </a:cubicBezTo>
                  <a:cubicBezTo>
                    <a:pt x="776" y="816"/>
                    <a:pt x="762" y="856"/>
                    <a:pt x="762" y="909"/>
                  </a:cubicBezTo>
                  <a:cubicBezTo>
                    <a:pt x="762" y="923"/>
                    <a:pt x="762" y="950"/>
                    <a:pt x="776" y="963"/>
                  </a:cubicBezTo>
                  <a:cubicBezTo>
                    <a:pt x="776" y="989"/>
                    <a:pt x="789" y="1003"/>
                    <a:pt x="803" y="1016"/>
                  </a:cubicBezTo>
                  <a:cubicBezTo>
                    <a:pt x="830" y="1030"/>
                    <a:pt x="842" y="1043"/>
                    <a:pt x="856" y="1057"/>
                  </a:cubicBezTo>
                  <a:cubicBezTo>
                    <a:pt x="883" y="1057"/>
                    <a:pt x="896" y="1069"/>
                    <a:pt x="923" y="1069"/>
                  </a:cubicBezTo>
                  <a:cubicBezTo>
                    <a:pt x="937" y="1069"/>
                    <a:pt x="963" y="1057"/>
                    <a:pt x="990" y="1057"/>
                  </a:cubicBezTo>
                  <a:lnTo>
                    <a:pt x="1030" y="1016"/>
                  </a:lnTo>
                  <a:cubicBezTo>
                    <a:pt x="1043" y="1003"/>
                    <a:pt x="1056" y="989"/>
                    <a:pt x="1070" y="963"/>
                  </a:cubicBezTo>
                  <a:cubicBezTo>
                    <a:pt x="1070" y="950"/>
                    <a:pt x="1083" y="923"/>
                    <a:pt x="1083" y="909"/>
                  </a:cubicBezTo>
                  <a:cubicBezTo>
                    <a:pt x="1083" y="856"/>
                    <a:pt x="1070" y="816"/>
                    <a:pt x="1030" y="789"/>
                  </a:cubicBezTo>
                  <a:cubicBezTo>
                    <a:pt x="1003" y="763"/>
                    <a:pt x="963" y="749"/>
                    <a:pt x="921" y="74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908225" y="549225"/>
              <a:ext cx="34775" cy="34775"/>
            </a:xfrm>
            <a:custGeom>
              <a:avLst/>
              <a:gdLst/>
              <a:ahLst/>
              <a:cxnLst/>
              <a:rect l="l" t="t" r="r" b="b"/>
              <a:pathLst>
                <a:path w="1391" h="1391" extrusionOk="0">
                  <a:moveTo>
                    <a:pt x="695" y="1"/>
                  </a:moveTo>
                  <a:cubicBezTo>
                    <a:pt x="615" y="1"/>
                    <a:pt x="535" y="67"/>
                    <a:pt x="535" y="161"/>
                  </a:cubicBezTo>
                  <a:lnTo>
                    <a:pt x="535" y="535"/>
                  </a:lnTo>
                  <a:lnTo>
                    <a:pt x="161" y="535"/>
                  </a:lnTo>
                  <a:cubicBezTo>
                    <a:pt x="81" y="535"/>
                    <a:pt x="0" y="616"/>
                    <a:pt x="0" y="696"/>
                  </a:cubicBezTo>
                  <a:cubicBezTo>
                    <a:pt x="0" y="789"/>
                    <a:pt x="81" y="856"/>
                    <a:pt x="161" y="856"/>
                  </a:cubicBezTo>
                  <a:lnTo>
                    <a:pt x="535" y="856"/>
                  </a:lnTo>
                  <a:lnTo>
                    <a:pt x="535" y="1230"/>
                  </a:lnTo>
                  <a:cubicBezTo>
                    <a:pt x="535" y="1323"/>
                    <a:pt x="615" y="1391"/>
                    <a:pt x="695" y="1391"/>
                  </a:cubicBezTo>
                  <a:cubicBezTo>
                    <a:pt x="789" y="1391"/>
                    <a:pt x="856" y="1323"/>
                    <a:pt x="856" y="1230"/>
                  </a:cubicBezTo>
                  <a:lnTo>
                    <a:pt x="856" y="856"/>
                  </a:lnTo>
                  <a:lnTo>
                    <a:pt x="1230" y="856"/>
                  </a:lnTo>
                  <a:cubicBezTo>
                    <a:pt x="1324" y="856"/>
                    <a:pt x="1390" y="789"/>
                    <a:pt x="1390" y="696"/>
                  </a:cubicBezTo>
                  <a:cubicBezTo>
                    <a:pt x="1390" y="616"/>
                    <a:pt x="1324" y="535"/>
                    <a:pt x="1230" y="535"/>
                  </a:cubicBezTo>
                  <a:lnTo>
                    <a:pt x="856" y="535"/>
                  </a:lnTo>
                  <a:lnTo>
                    <a:pt x="856" y="161"/>
                  </a:lnTo>
                  <a:cubicBezTo>
                    <a:pt x="856" y="67"/>
                    <a:pt x="789" y="1"/>
                    <a:pt x="69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985750" y="554575"/>
              <a:ext cx="30450" cy="24075"/>
            </a:xfrm>
            <a:custGeom>
              <a:avLst/>
              <a:gdLst/>
              <a:ahLst/>
              <a:cxnLst/>
              <a:rect l="l" t="t" r="r" b="b"/>
              <a:pathLst>
                <a:path w="1218" h="963" extrusionOk="0">
                  <a:moveTo>
                    <a:pt x="161" y="1"/>
                  </a:moveTo>
                  <a:cubicBezTo>
                    <a:pt x="68" y="1"/>
                    <a:pt x="0" y="81"/>
                    <a:pt x="0" y="161"/>
                  </a:cubicBezTo>
                  <a:cubicBezTo>
                    <a:pt x="0" y="254"/>
                    <a:pt x="68" y="321"/>
                    <a:pt x="161" y="321"/>
                  </a:cubicBezTo>
                  <a:lnTo>
                    <a:pt x="1057" y="321"/>
                  </a:lnTo>
                  <a:cubicBezTo>
                    <a:pt x="1150" y="321"/>
                    <a:pt x="1217" y="254"/>
                    <a:pt x="1217" y="161"/>
                  </a:cubicBezTo>
                  <a:cubicBezTo>
                    <a:pt x="1217" y="81"/>
                    <a:pt x="1150" y="1"/>
                    <a:pt x="1057" y="1"/>
                  </a:cubicBezTo>
                  <a:close/>
                  <a:moveTo>
                    <a:pt x="161" y="642"/>
                  </a:moveTo>
                  <a:cubicBezTo>
                    <a:pt x="68" y="642"/>
                    <a:pt x="0" y="722"/>
                    <a:pt x="0" y="803"/>
                  </a:cubicBezTo>
                  <a:cubicBezTo>
                    <a:pt x="0" y="896"/>
                    <a:pt x="68" y="963"/>
                    <a:pt x="161" y="963"/>
                  </a:cubicBezTo>
                  <a:lnTo>
                    <a:pt x="1057" y="963"/>
                  </a:lnTo>
                  <a:cubicBezTo>
                    <a:pt x="1150" y="963"/>
                    <a:pt x="1217" y="896"/>
                    <a:pt x="1217" y="803"/>
                  </a:cubicBezTo>
                  <a:cubicBezTo>
                    <a:pt x="1217" y="722"/>
                    <a:pt x="1150" y="642"/>
                    <a:pt x="1057" y="642"/>
                  </a:cubicBezTo>
                  <a:close/>
                </a:path>
              </a:pathLst>
            </a:custGeom>
            <a:solidFill>
              <a:srgbClr val="9CC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3169150" y="991950"/>
              <a:ext cx="81250" cy="123700"/>
            </a:xfrm>
            <a:custGeom>
              <a:avLst/>
              <a:gdLst/>
              <a:ahLst/>
              <a:cxnLst/>
              <a:rect l="l" t="t" r="r" b="b"/>
              <a:pathLst>
                <a:path w="3250" h="4948" extrusionOk="0">
                  <a:moveTo>
                    <a:pt x="2426" y="0"/>
                  </a:moveTo>
                  <a:cubicBezTo>
                    <a:pt x="2290" y="0"/>
                    <a:pt x="2006" y="1433"/>
                    <a:pt x="2006" y="1433"/>
                  </a:cubicBezTo>
                  <a:cubicBezTo>
                    <a:pt x="2006" y="1433"/>
                    <a:pt x="2006" y="16"/>
                    <a:pt x="1833" y="2"/>
                  </a:cubicBezTo>
                  <a:cubicBezTo>
                    <a:pt x="1832" y="2"/>
                    <a:pt x="1831" y="2"/>
                    <a:pt x="1830" y="2"/>
                  </a:cubicBezTo>
                  <a:cubicBezTo>
                    <a:pt x="1657" y="2"/>
                    <a:pt x="1539" y="1312"/>
                    <a:pt x="1539" y="1312"/>
                  </a:cubicBezTo>
                  <a:cubicBezTo>
                    <a:pt x="1539" y="1312"/>
                    <a:pt x="1301" y="162"/>
                    <a:pt x="1127" y="162"/>
                  </a:cubicBezTo>
                  <a:cubicBezTo>
                    <a:pt x="1126" y="162"/>
                    <a:pt x="1125" y="162"/>
                    <a:pt x="1124" y="162"/>
                  </a:cubicBezTo>
                  <a:cubicBezTo>
                    <a:pt x="937" y="176"/>
                    <a:pt x="1057" y="2381"/>
                    <a:pt x="1057" y="2381"/>
                  </a:cubicBezTo>
                  <a:cubicBezTo>
                    <a:pt x="1057" y="2381"/>
                    <a:pt x="472" y="2093"/>
                    <a:pt x="211" y="2093"/>
                  </a:cubicBezTo>
                  <a:cubicBezTo>
                    <a:pt x="153" y="2093"/>
                    <a:pt x="112" y="2107"/>
                    <a:pt x="95" y="2140"/>
                  </a:cubicBezTo>
                  <a:cubicBezTo>
                    <a:pt x="1" y="2341"/>
                    <a:pt x="1351" y="3825"/>
                    <a:pt x="1351" y="3825"/>
                  </a:cubicBezTo>
                  <a:lnTo>
                    <a:pt x="2434" y="4947"/>
                  </a:lnTo>
                  <a:lnTo>
                    <a:pt x="3249" y="3919"/>
                  </a:lnTo>
                  <a:lnTo>
                    <a:pt x="2554" y="3170"/>
                  </a:lnTo>
                  <a:cubicBezTo>
                    <a:pt x="2554" y="3170"/>
                    <a:pt x="3009" y="964"/>
                    <a:pt x="2808" y="830"/>
                  </a:cubicBezTo>
                  <a:cubicBezTo>
                    <a:pt x="2798" y="824"/>
                    <a:pt x="2787" y="820"/>
                    <a:pt x="2777" y="820"/>
                  </a:cubicBezTo>
                  <a:cubicBezTo>
                    <a:pt x="2584" y="820"/>
                    <a:pt x="2367" y="1940"/>
                    <a:pt x="2367" y="1940"/>
                  </a:cubicBezTo>
                  <a:cubicBezTo>
                    <a:pt x="2367" y="1940"/>
                    <a:pt x="2567" y="55"/>
                    <a:pt x="2434" y="2"/>
                  </a:cubicBezTo>
                  <a:cubicBezTo>
                    <a:pt x="2431" y="1"/>
                    <a:pt x="2429" y="0"/>
                    <a:pt x="2426"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3267400" y="1923300"/>
              <a:ext cx="59175" cy="84275"/>
            </a:xfrm>
            <a:custGeom>
              <a:avLst/>
              <a:gdLst/>
              <a:ahLst/>
              <a:cxnLst/>
              <a:rect l="l" t="t" r="r" b="b"/>
              <a:pathLst>
                <a:path w="2367" h="3371" extrusionOk="0">
                  <a:moveTo>
                    <a:pt x="1230" y="1"/>
                  </a:moveTo>
                  <a:lnTo>
                    <a:pt x="1" y="628"/>
                  </a:lnTo>
                  <a:lnTo>
                    <a:pt x="883" y="1685"/>
                  </a:lnTo>
                  <a:cubicBezTo>
                    <a:pt x="883" y="1685"/>
                    <a:pt x="375" y="3316"/>
                    <a:pt x="535" y="3369"/>
                  </a:cubicBezTo>
                  <a:cubicBezTo>
                    <a:pt x="538" y="3370"/>
                    <a:pt x="541" y="3371"/>
                    <a:pt x="545" y="3371"/>
                  </a:cubicBezTo>
                  <a:cubicBezTo>
                    <a:pt x="753" y="3371"/>
                    <a:pt x="2367" y="1551"/>
                    <a:pt x="2367" y="1551"/>
                  </a:cubicBezTo>
                  <a:lnTo>
                    <a:pt x="1230" y="1"/>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2974350" y="1949700"/>
              <a:ext cx="64850" cy="66825"/>
            </a:xfrm>
            <a:custGeom>
              <a:avLst/>
              <a:gdLst/>
              <a:ahLst/>
              <a:cxnLst/>
              <a:rect l="l" t="t" r="r" b="b"/>
              <a:pathLst>
                <a:path w="2594" h="2673" extrusionOk="0">
                  <a:moveTo>
                    <a:pt x="963" y="0"/>
                  </a:moveTo>
                  <a:lnTo>
                    <a:pt x="1230" y="1351"/>
                  </a:lnTo>
                  <a:cubicBezTo>
                    <a:pt x="1230" y="1351"/>
                    <a:pt x="1" y="2540"/>
                    <a:pt x="121" y="2661"/>
                  </a:cubicBezTo>
                  <a:cubicBezTo>
                    <a:pt x="128" y="2669"/>
                    <a:pt x="145" y="2672"/>
                    <a:pt x="170" y="2672"/>
                  </a:cubicBezTo>
                  <a:cubicBezTo>
                    <a:pt x="531" y="2672"/>
                    <a:pt x="2594" y="1939"/>
                    <a:pt x="2594" y="1939"/>
                  </a:cubicBezTo>
                  <a:lnTo>
                    <a:pt x="2339" y="27"/>
                  </a:lnTo>
                  <a:lnTo>
                    <a:pt x="963"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2906175" y="1045075"/>
              <a:ext cx="82900" cy="122025"/>
            </a:xfrm>
            <a:custGeom>
              <a:avLst/>
              <a:gdLst/>
              <a:ahLst/>
              <a:cxnLst/>
              <a:rect l="l" t="t" r="r" b="b"/>
              <a:pathLst>
                <a:path w="3316" h="4881" extrusionOk="0">
                  <a:moveTo>
                    <a:pt x="1373" y="1"/>
                  </a:moveTo>
                  <a:cubicBezTo>
                    <a:pt x="1370" y="1"/>
                    <a:pt x="1367" y="1"/>
                    <a:pt x="1364" y="3"/>
                  </a:cubicBezTo>
                  <a:cubicBezTo>
                    <a:pt x="1204" y="69"/>
                    <a:pt x="1484" y="1218"/>
                    <a:pt x="1484" y="1218"/>
                  </a:cubicBezTo>
                  <a:cubicBezTo>
                    <a:pt x="1484" y="1218"/>
                    <a:pt x="849" y="159"/>
                    <a:pt x="672" y="159"/>
                  </a:cubicBezTo>
                  <a:cubicBezTo>
                    <a:pt x="666" y="159"/>
                    <a:pt x="660" y="160"/>
                    <a:pt x="655" y="163"/>
                  </a:cubicBezTo>
                  <a:cubicBezTo>
                    <a:pt x="495" y="256"/>
                    <a:pt x="1124" y="1526"/>
                    <a:pt x="1124" y="1526"/>
                  </a:cubicBezTo>
                  <a:cubicBezTo>
                    <a:pt x="1124" y="1526"/>
                    <a:pt x="278" y="424"/>
                    <a:pt x="124" y="424"/>
                  </a:cubicBezTo>
                  <a:cubicBezTo>
                    <a:pt x="117" y="424"/>
                    <a:pt x="112" y="426"/>
                    <a:pt x="108" y="430"/>
                  </a:cubicBezTo>
                  <a:cubicBezTo>
                    <a:pt x="14" y="537"/>
                    <a:pt x="1017" y="2141"/>
                    <a:pt x="1017" y="2141"/>
                  </a:cubicBezTo>
                  <a:cubicBezTo>
                    <a:pt x="1017" y="2141"/>
                    <a:pt x="387" y="1313"/>
                    <a:pt x="182" y="1313"/>
                  </a:cubicBezTo>
                  <a:cubicBezTo>
                    <a:pt x="162" y="1313"/>
                    <a:pt x="146" y="1321"/>
                    <a:pt x="135" y="1339"/>
                  </a:cubicBezTo>
                  <a:cubicBezTo>
                    <a:pt x="1" y="1539"/>
                    <a:pt x="1391" y="3330"/>
                    <a:pt x="1391" y="3330"/>
                  </a:cubicBezTo>
                  <a:lnTo>
                    <a:pt x="1083" y="4307"/>
                  </a:lnTo>
                  <a:lnTo>
                    <a:pt x="2259" y="4881"/>
                  </a:lnTo>
                  <a:lnTo>
                    <a:pt x="2754" y="3384"/>
                  </a:lnTo>
                  <a:cubicBezTo>
                    <a:pt x="2754" y="3384"/>
                    <a:pt x="3316" y="1473"/>
                    <a:pt x="3155" y="1339"/>
                  </a:cubicBezTo>
                  <a:cubicBezTo>
                    <a:pt x="3141" y="1328"/>
                    <a:pt x="3125" y="1323"/>
                    <a:pt x="3106" y="1323"/>
                  </a:cubicBezTo>
                  <a:cubicBezTo>
                    <a:pt x="2890" y="1323"/>
                    <a:pt x="2393" y="1967"/>
                    <a:pt x="2393" y="1967"/>
                  </a:cubicBezTo>
                  <a:cubicBezTo>
                    <a:pt x="2393" y="1967"/>
                    <a:pt x="1553" y="1"/>
                    <a:pt x="1373"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2833350" y="1134325"/>
              <a:ext cx="245950" cy="197950"/>
            </a:xfrm>
            <a:custGeom>
              <a:avLst/>
              <a:gdLst/>
              <a:ahLst/>
              <a:cxnLst/>
              <a:rect l="l" t="t" r="r" b="b"/>
              <a:pathLst>
                <a:path w="9838" h="7918" extrusionOk="0">
                  <a:moveTo>
                    <a:pt x="3796" y="1"/>
                  </a:moveTo>
                  <a:cubicBezTo>
                    <a:pt x="3796" y="1"/>
                    <a:pt x="0" y="6404"/>
                    <a:pt x="1777" y="7593"/>
                  </a:cubicBezTo>
                  <a:cubicBezTo>
                    <a:pt x="2119" y="7824"/>
                    <a:pt x="2606" y="7918"/>
                    <a:pt x="3168" y="7918"/>
                  </a:cubicBezTo>
                  <a:cubicBezTo>
                    <a:pt x="5531" y="7918"/>
                    <a:pt x="9236" y="6270"/>
                    <a:pt x="9236" y="6270"/>
                  </a:cubicBezTo>
                  <a:lnTo>
                    <a:pt x="9838" y="1726"/>
                  </a:lnTo>
                  <a:lnTo>
                    <a:pt x="4090" y="5067"/>
                  </a:lnTo>
                  <a:lnTo>
                    <a:pt x="5867" y="817"/>
                  </a:lnTo>
                  <a:lnTo>
                    <a:pt x="3796"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3023800" y="1154475"/>
              <a:ext cx="273375" cy="340775"/>
            </a:xfrm>
            <a:custGeom>
              <a:avLst/>
              <a:gdLst/>
              <a:ahLst/>
              <a:cxnLst/>
              <a:rect l="l" t="t" r="r" b="b"/>
              <a:pathLst>
                <a:path w="10935" h="13631" extrusionOk="0">
                  <a:moveTo>
                    <a:pt x="5582" y="0"/>
                  </a:moveTo>
                  <a:cubicBezTo>
                    <a:pt x="4828" y="0"/>
                    <a:pt x="4065" y="90"/>
                    <a:pt x="3530" y="291"/>
                  </a:cubicBezTo>
                  <a:cubicBezTo>
                    <a:pt x="1124" y="1187"/>
                    <a:pt x="1" y="3151"/>
                    <a:pt x="1" y="3151"/>
                  </a:cubicBezTo>
                  <a:lnTo>
                    <a:pt x="1150" y="5357"/>
                  </a:lnTo>
                  <a:cubicBezTo>
                    <a:pt x="1150" y="5357"/>
                    <a:pt x="2674" y="10904"/>
                    <a:pt x="3209" y="12869"/>
                  </a:cubicBezTo>
                  <a:cubicBezTo>
                    <a:pt x="3393" y="13539"/>
                    <a:pt x="3782" y="13631"/>
                    <a:pt x="3981" y="13631"/>
                  </a:cubicBezTo>
                  <a:cubicBezTo>
                    <a:pt x="4056" y="13631"/>
                    <a:pt x="4104" y="13618"/>
                    <a:pt x="4104" y="13618"/>
                  </a:cubicBezTo>
                  <a:lnTo>
                    <a:pt x="10935" y="10610"/>
                  </a:lnTo>
                  <a:lnTo>
                    <a:pt x="8529" y="3927"/>
                  </a:lnTo>
                  <a:lnTo>
                    <a:pt x="7459" y="211"/>
                  </a:lnTo>
                  <a:cubicBezTo>
                    <a:pt x="6965" y="76"/>
                    <a:pt x="6277" y="0"/>
                    <a:pt x="558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2990050" y="1030425"/>
              <a:ext cx="32775" cy="75875"/>
            </a:xfrm>
            <a:custGeom>
              <a:avLst/>
              <a:gdLst/>
              <a:ahLst/>
              <a:cxnLst/>
              <a:rect l="l" t="t" r="r" b="b"/>
              <a:pathLst>
                <a:path w="1311" h="3035" extrusionOk="0">
                  <a:moveTo>
                    <a:pt x="1310" y="0"/>
                  </a:moveTo>
                  <a:lnTo>
                    <a:pt x="1310" y="0"/>
                  </a:lnTo>
                  <a:cubicBezTo>
                    <a:pt x="1310" y="0"/>
                    <a:pt x="201" y="67"/>
                    <a:pt x="95" y="1002"/>
                  </a:cubicBezTo>
                  <a:cubicBezTo>
                    <a:pt x="0" y="1952"/>
                    <a:pt x="1110" y="3034"/>
                    <a:pt x="1110" y="3034"/>
                  </a:cubicBezTo>
                  <a:lnTo>
                    <a:pt x="1310"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3081950" y="1195500"/>
              <a:ext cx="51500" cy="129325"/>
            </a:xfrm>
            <a:custGeom>
              <a:avLst/>
              <a:gdLst/>
              <a:ahLst/>
              <a:cxnLst/>
              <a:rect l="l" t="t" r="r" b="b"/>
              <a:pathLst>
                <a:path w="2060" h="5173" extrusionOk="0">
                  <a:moveTo>
                    <a:pt x="1792" y="0"/>
                  </a:moveTo>
                  <a:lnTo>
                    <a:pt x="509" y="200"/>
                  </a:lnTo>
                  <a:lnTo>
                    <a:pt x="1" y="869"/>
                  </a:lnTo>
                  <a:lnTo>
                    <a:pt x="2059" y="5173"/>
                  </a:lnTo>
                  <a:lnTo>
                    <a:pt x="179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3086275" y="1196825"/>
              <a:ext cx="47175" cy="128000"/>
            </a:xfrm>
            <a:custGeom>
              <a:avLst/>
              <a:gdLst/>
              <a:ahLst/>
              <a:cxnLst/>
              <a:rect l="l" t="t" r="r" b="b"/>
              <a:pathLst>
                <a:path w="1887" h="5120" extrusionOk="0">
                  <a:moveTo>
                    <a:pt x="416" y="1"/>
                  </a:moveTo>
                  <a:lnTo>
                    <a:pt x="1" y="803"/>
                  </a:lnTo>
                  <a:lnTo>
                    <a:pt x="550" y="1231"/>
                  </a:lnTo>
                  <a:lnTo>
                    <a:pt x="963" y="3195"/>
                  </a:lnTo>
                  <a:lnTo>
                    <a:pt x="1886" y="5120"/>
                  </a:lnTo>
                  <a:lnTo>
                    <a:pt x="1779" y="2968"/>
                  </a:lnTo>
                  <a:lnTo>
                    <a:pt x="830" y="1190"/>
                  </a:lnTo>
                  <a:lnTo>
                    <a:pt x="1138" y="308"/>
                  </a:lnTo>
                  <a:lnTo>
                    <a:pt x="416"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3067575" y="1150350"/>
              <a:ext cx="69125" cy="73050"/>
            </a:xfrm>
            <a:custGeom>
              <a:avLst/>
              <a:gdLst/>
              <a:ahLst/>
              <a:cxnLst/>
              <a:rect l="l" t="t" r="r" b="b"/>
              <a:pathLst>
                <a:path w="2765" h="2922" extrusionOk="0">
                  <a:moveTo>
                    <a:pt x="2140" y="1"/>
                  </a:moveTo>
                  <a:cubicBezTo>
                    <a:pt x="2135" y="1"/>
                    <a:pt x="2131" y="1"/>
                    <a:pt x="2126" y="1"/>
                  </a:cubicBezTo>
                  <a:cubicBezTo>
                    <a:pt x="1364" y="69"/>
                    <a:pt x="1003" y="456"/>
                    <a:pt x="1003" y="456"/>
                  </a:cubicBezTo>
                  <a:lnTo>
                    <a:pt x="415" y="884"/>
                  </a:lnTo>
                  <a:cubicBezTo>
                    <a:pt x="415" y="884"/>
                    <a:pt x="0" y="978"/>
                    <a:pt x="95" y="1860"/>
                  </a:cubicBezTo>
                  <a:cubicBezTo>
                    <a:pt x="151" y="2391"/>
                    <a:pt x="329" y="2922"/>
                    <a:pt x="595" y="2922"/>
                  </a:cubicBezTo>
                  <a:cubicBezTo>
                    <a:pt x="764" y="2922"/>
                    <a:pt x="970" y="2707"/>
                    <a:pt x="1203" y="2140"/>
                  </a:cubicBezTo>
                  <a:cubicBezTo>
                    <a:pt x="1203" y="2140"/>
                    <a:pt x="1670" y="2663"/>
                    <a:pt x="2081" y="2663"/>
                  </a:cubicBezTo>
                  <a:cubicBezTo>
                    <a:pt x="2162" y="2663"/>
                    <a:pt x="2241" y="2643"/>
                    <a:pt x="2313" y="2595"/>
                  </a:cubicBezTo>
                  <a:cubicBezTo>
                    <a:pt x="2764" y="2290"/>
                    <a:pt x="2663" y="1"/>
                    <a:pt x="214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2995750" y="1023775"/>
              <a:ext cx="145325" cy="171700"/>
            </a:xfrm>
            <a:custGeom>
              <a:avLst/>
              <a:gdLst/>
              <a:ahLst/>
              <a:cxnLst/>
              <a:rect l="l" t="t" r="r" b="b"/>
              <a:pathLst>
                <a:path w="5813" h="6868" extrusionOk="0">
                  <a:moveTo>
                    <a:pt x="2657" y="0"/>
                  </a:moveTo>
                  <a:cubicBezTo>
                    <a:pt x="2510" y="0"/>
                    <a:pt x="2351" y="17"/>
                    <a:pt x="2178" y="53"/>
                  </a:cubicBezTo>
                  <a:cubicBezTo>
                    <a:pt x="0" y="520"/>
                    <a:pt x="882" y="3434"/>
                    <a:pt x="1096" y="4129"/>
                  </a:cubicBezTo>
                  <a:cubicBezTo>
                    <a:pt x="1419" y="5202"/>
                    <a:pt x="2259" y="5588"/>
                    <a:pt x="2904" y="5588"/>
                  </a:cubicBezTo>
                  <a:cubicBezTo>
                    <a:pt x="3007" y="5588"/>
                    <a:pt x="3104" y="5578"/>
                    <a:pt x="3194" y="5560"/>
                  </a:cubicBezTo>
                  <a:lnTo>
                    <a:pt x="3381" y="6335"/>
                  </a:lnTo>
                  <a:cubicBezTo>
                    <a:pt x="3381" y="6335"/>
                    <a:pt x="3509" y="6868"/>
                    <a:pt x="3984" y="6868"/>
                  </a:cubicBezTo>
                  <a:cubicBezTo>
                    <a:pt x="4041" y="6868"/>
                    <a:pt x="4103" y="6860"/>
                    <a:pt x="4171" y="6843"/>
                  </a:cubicBezTo>
                  <a:cubicBezTo>
                    <a:pt x="5012" y="6615"/>
                    <a:pt x="5079" y="5720"/>
                    <a:pt x="5079" y="5720"/>
                  </a:cubicBezTo>
                  <a:lnTo>
                    <a:pt x="4759" y="3113"/>
                  </a:lnTo>
                  <a:lnTo>
                    <a:pt x="4759" y="3113"/>
                  </a:lnTo>
                  <a:cubicBezTo>
                    <a:pt x="4759" y="3113"/>
                    <a:pt x="4767" y="3113"/>
                    <a:pt x="4783" y="3113"/>
                  </a:cubicBezTo>
                  <a:cubicBezTo>
                    <a:pt x="4942" y="3113"/>
                    <a:pt x="5812" y="3080"/>
                    <a:pt x="5654" y="2338"/>
                  </a:cubicBezTo>
                  <a:cubicBezTo>
                    <a:pt x="5583" y="1991"/>
                    <a:pt x="5368" y="1854"/>
                    <a:pt x="5134" y="1854"/>
                  </a:cubicBezTo>
                  <a:cubicBezTo>
                    <a:pt x="4880" y="1854"/>
                    <a:pt x="4604" y="2015"/>
                    <a:pt x="4465" y="2245"/>
                  </a:cubicBezTo>
                  <a:cubicBezTo>
                    <a:pt x="4465" y="2245"/>
                    <a:pt x="4374" y="0"/>
                    <a:pt x="2657"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3028150" y="1087025"/>
              <a:ext cx="13075" cy="11450"/>
            </a:xfrm>
            <a:custGeom>
              <a:avLst/>
              <a:gdLst/>
              <a:ahLst/>
              <a:cxnLst/>
              <a:rect l="l" t="t" r="r" b="b"/>
              <a:pathLst>
                <a:path w="523" h="458" extrusionOk="0">
                  <a:moveTo>
                    <a:pt x="262" y="1"/>
                  </a:moveTo>
                  <a:cubicBezTo>
                    <a:pt x="233" y="1"/>
                    <a:pt x="203" y="8"/>
                    <a:pt x="175" y="22"/>
                  </a:cubicBezTo>
                  <a:cubicBezTo>
                    <a:pt x="54" y="75"/>
                    <a:pt x="0" y="209"/>
                    <a:pt x="54" y="316"/>
                  </a:cubicBezTo>
                  <a:cubicBezTo>
                    <a:pt x="93" y="405"/>
                    <a:pt x="176" y="457"/>
                    <a:pt x="260" y="457"/>
                  </a:cubicBezTo>
                  <a:cubicBezTo>
                    <a:pt x="290" y="457"/>
                    <a:pt x="320" y="451"/>
                    <a:pt x="348" y="436"/>
                  </a:cubicBezTo>
                  <a:cubicBezTo>
                    <a:pt x="469" y="383"/>
                    <a:pt x="522" y="249"/>
                    <a:pt x="469" y="142"/>
                  </a:cubicBezTo>
                  <a:cubicBezTo>
                    <a:pt x="429" y="53"/>
                    <a:pt x="346" y="1"/>
                    <a:pt x="26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3054550" y="1079675"/>
              <a:ext cx="13050" cy="11300"/>
            </a:xfrm>
            <a:custGeom>
              <a:avLst/>
              <a:gdLst/>
              <a:ahLst/>
              <a:cxnLst/>
              <a:rect l="l" t="t" r="r" b="b"/>
              <a:pathLst>
                <a:path w="522" h="452" extrusionOk="0">
                  <a:moveTo>
                    <a:pt x="264" y="1"/>
                  </a:moveTo>
                  <a:cubicBezTo>
                    <a:pt x="233" y="1"/>
                    <a:pt x="203" y="7"/>
                    <a:pt x="174" y="22"/>
                  </a:cubicBezTo>
                  <a:cubicBezTo>
                    <a:pt x="54" y="62"/>
                    <a:pt x="1" y="196"/>
                    <a:pt x="54" y="316"/>
                  </a:cubicBezTo>
                  <a:cubicBezTo>
                    <a:pt x="94" y="406"/>
                    <a:pt x="180" y="451"/>
                    <a:pt x="265" y="451"/>
                  </a:cubicBezTo>
                  <a:cubicBezTo>
                    <a:pt x="293" y="451"/>
                    <a:pt x="322" y="446"/>
                    <a:pt x="348" y="436"/>
                  </a:cubicBezTo>
                  <a:cubicBezTo>
                    <a:pt x="468" y="383"/>
                    <a:pt x="521" y="249"/>
                    <a:pt x="468" y="128"/>
                  </a:cubicBezTo>
                  <a:cubicBezTo>
                    <a:pt x="429" y="50"/>
                    <a:pt x="347" y="1"/>
                    <a:pt x="264"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2996850" y="1105975"/>
              <a:ext cx="33325" cy="28825"/>
            </a:xfrm>
            <a:custGeom>
              <a:avLst/>
              <a:gdLst/>
              <a:ahLst/>
              <a:cxnLst/>
              <a:rect l="l" t="t" r="r" b="b"/>
              <a:pathLst>
                <a:path w="1333" h="1153" extrusionOk="0">
                  <a:moveTo>
                    <a:pt x="639" y="1"/>
                  </a:moveTo>
                  <a:cubicBezTo>
                    <a:pt x="345" y="1"/>
                    <a:pt x="0" y="107"/>
                    <a:pt x="63" y="627"/>
                  </a:cubicBezTo>
                  <a:cubicBezTo>
                    <a:pt x="108" y="1035"/>
                    <a:pt x="343" y="1152"/>
                    <a:pt x="599" y="1152"/>
                  </a:cubicBezTo>
                  <a:cubicBezTo>
                    <a:pt x="946" y="1152"/>
                    <a:pt x="1332" y="935"/>
                    <a:pt x="1332" y="935"/>
                  </a:cubicBezTo>
                  <a:lnTo>
                    <a:pt x="1026" y="53"/>
                  </a:lnTo>
                  <a:cubicBezTo>
                    <a:pt x="1026" y="53"/>
                    <a:pt x="845" y="1"/>
                    <a:pt x="639"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3047200" y="1085900"/>
              <a:ext cx="6050" cy="21400"/>
            </a:xfrm>
            <a:custGeom>
              <a:avLst/>
              <a:gdLst/>
              <a:ahLst/>
              <a:cxnLst/>
              <a:rect l="l" t="t" r="r" b="b"/>
              <a:pathLst>
                <a:path w="242" h="856" extrusionOk="0">
                  <a:moveTo>
                    <a:pt x="40" y="0"/>
                  </a:moveTo>
                  <a:cubicBezTo>
                    <a:pt x="13" y="0"/>
                    <a:pt x="1" y="27"/>
                    <a:pt x="1" y="54"/>
                  </a:cubicBezTo>
                  <a:cubicBezTo>
                    <a:pt x="27" y="254"/>
                    <a:pt x="27" y="414"/>
                    <a:pt x="27" y="535"/>
                  </a:cubicBezTo>
                  <a:cubicBezTo>
                    <a:pt x="13" y="669"/>
                    <a:pt x="13" y="762"/>
                    <a:pt x="67" y="815"/>
                  </a:cubicBezTo>
                  <a:cubicBezTo>
                    <a:pt x="94" y="842"/>
                    <a:pt x="134" y="856"/>
                    <a:pt x="174" y="856"/>
                  </a:cubicBezTo>
                  <a:lnTo>
                    <a:pt x="201" y="856"/>
                  </a:lnTo>
                  <a:cubicBezTo>
                    <a:pt x="214" y="856"/>
                    <a:pt x="241" y="829"/>
                    <a:pt x="241" y="802"/>
                  </a:cubicBezTo>
                  <a:cubicBezTo>
                    <a:pt x="241" y="776"/>
                    <a:pt x="214" y="762"/>
                    <a:pt x="188" y="762"/>
                  </a:cubicBezTo>
                  <a:cubicBezTo>
                    <a:pt x="161" y="762"/>
                    <a:pt x="134" y="762"/>
                    <a:pt x="134" y="749"/>
                  </a:cubicBezTo>
                  <a:cubicBezTo>
                    <a:pt x="108" y="735"/>
                    <a:pt x="108" y="642"/>
                    <a:pt x="108" y="535"/>
                  </a:cubicBezTo>
                  <a:cubicBezTo>
                    <a:pt x="120" y="414"/>
                    <a:pt x="120" y="241"/>
                    <a:pt x="94" y="40"/>
                  </a:cubicBezTo>
                  <a:cubicBezTo>
                    <a:pt x="94" y="13"/>
                    <a:pt x="67" y="0"/>
                    <a:pt x="40"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3051875" y="1108525"/>
              <a:ext cx="25075" cy="26850"/>
            </a:xfrm>
            <a:custGeom>
              <a:avLst/>
              <a:gdLst/>
              <a:ahLst/>
              <a:cxnLst/>
              <a:rect l="l" t="t" r="r" b="b"/>
              <a:pathLst>
                <a:path w="1003" h="1074" extrusionOk="0">
                  <a:moveTo>
                    <a:pt x="432" y="0"/>
                  </a:moveTo>
                  <a:cubicBezTo>
                    <a:pt x="331" y="0"/>
                    <a:pt x="247" y="32"/>
                    <a:pt x="188" y="97"/>
                  </a:cubicBezTo>
                  <a:cubicBezTo>
                    <a:pt x="27" y="258"/>
                    <a:pt x="1" y="592"/>
                    <a:pt x="134" y="1047"/>
                  </a:cubicBezTo>
                  <a:cubicBezTo>
                    <a:pt x="134" y="1060"/>
                    <a:pt x="147" y="1074"/>
                    <a:pt x="174" y="1074"/>
                  </a:cubicBezTo>
                  <a:lnTo>
                    <a:pt x="188" y="1074"/>
                  </a:lnTo>
                  <a:cubicBezTo>
                    <a:pt x="215" y="1060"/>
                    <a:pt x="227" y="1047"/>
                    <a:pt x="215" y="1020"/>
                  </a:cubicBezTo>
                  <a:cubicBezTo>
                    <a:pt x="108" y="605"/>
                    <a:pt x="121" y="284"/>
                    <a:pt x="241" y="165"/>
                  </a:cubicBezTo>
                  <a:cubicBezTo>
                    <a:pt x="291" y="115"/>
                    <a:pt x="356" y="91"/>
                    <a:pt x="434" y="91"/>
                  </a:cubicBezTo>
                  <a:cubicBezTo>
                    <a:pt x="565" y="91"/>
                    <a:pt x="735" y="159"/>
                    <a:pt x="936" y="284"/>
                  </a:cubicBezTo>
                  <a:cubicBezTo>
                    <a:pt x="940" y="288"/>
                    <a:pt x="945" y="290"/>
                    <a:pt x="951" y="290"/>
                  </a:cubicBezTo>
                  <a:cubicBezTo>
                    <a:pt x="964" y="290"/>
                    <a:pt x="980" y="281"/>
                    <a:pt x="990" y="272"/>
                  </a:cubicBezTo>
                  <a:cubicBezTo>
                    <a:pt x="1003" y="245"/>
                    <a:pt x="1003" y="218"/>
                    <a:pt x="976" y="204"/>
                  </a:cubicBezTo>
                  <a:cubicBezTo>
                    <a:pt x="769" y="69"/>
                    <a:pt x="581" y="0"/>
                    <a:pt x="43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3017800" y="1110275"/>
              <a:ext cx="7025" cy="17075"/>
            </a:xfrm>
            <a:custGeom>
              <a:avLst/>
              <a:gdLst/>
              <a:ahLst/>
              <a:cxnLst/>
              <a:rect l="l" t="t" r="r" b="b"/>
              <a:pathLst>
                <a:path w="281" h="683" extrusionOk="0">
                  <a:moveTo>
                    <a:pt x="40" y="1"/>
                  </a:moveTo>
                  <a:cubicBezTo>
                    <a:pt x="13" y="1"/>
                    <a:pt x="0" y="27"/>
                    <a:pt x="0" y="54"/>
                  </a:cubicBezTo>
                  <a:cubicBezTo>
                    <a:pt x="40" y="255"/>
                    <a:pt x="107" y="455"/>
                    <a:pt x="188" y="656"/>
                  </a:cubicBezTo>
                  <a:cubicBezTo>
                    <a:pt x="200" y="669"/>
                    <a:pt x="214" y="683"/>
                    <a:pt x="227" y="683"/>
                  </a:cubicBezTo>
                  <a:cubicBezTo>
                    <a:pt x="241" y="683"/>
                    <a:pt x="241" y="683"/>
                    <a:pt x="241" y="669"/>
                  </a:cubicBezTo>
                  <a:cubicBezTo>
                    <a:pt x="268" y="669"/>
                    <a:pt x="281" y="642"/>
                    <a:pt x="268" y="615"/>
                  </a:cubicBezTo>
                  <a:cubicBezTo>
                    <a:pt x="188" y="428"/>
                    <a:pt x="134" y="228"/>
                    <a:pt x="93" y="41"/>
                  </a:cubicBezTo>
                  <a:cubicBezTo>
                    <a:pt x="81" y="14"/>
                    <a:pt x="54" y="1"/>
                    <a:pt x="4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3010775" y="1116950"/>
              <a:ext cx="10400" cy="3725"/>
            </a:xfrm>
            <a:custGeom>
              <a:avLst/>
              <a:gdLst/>
              <a:ahLst/>
              <a:cxnLst/>
              <a:rect l="l" t="t" r="r" b="b"/>
              <a:pathLst>
                <a:path w="416" h="149" extrusionOk="0">
                  <a:moveTo>
                    <a:pt x="348" y="1"/>
                  </a:moveTo>
                  <a:lnTo>
                    <a:pt x="41" y="54"/>
                  </a:lnTo>
                  <a:cubicBezTo>
                    <a:pt x="14" y="54"/>
                    <a:pt x="0" y="81"/>
                    <a:pt x="0" y="108"/>
                  </a:cubicBezTo>
                  <a:cubicBezTo>
                    <a:pt x="0" y="135"/>
                    <a:pt x="27" y="148"/>
                    <a:pt x="41" y="148"/>
                  </a:cubicBezTo>
                  <a:lnTo>
                    <a:pt x="54" y="148"/>
                  </a:lnTo>
                  <a:lnTo>
                    <a:pt x="374" y="95"/>
                  </a:lnTo>
                  <a:cubicBezTo>
                    <a:pt x="388" y="95"/>
                    <a:pt x="415" y="68"/>
                    <a:pt x="401" y="41"/>
                  </a:cubicBezTo>
                  <a:cubicBezTo>
                    <a:pt x="401" y="15"/>
                    <a:pt x="374" y="1"/>
                    <a:pt x="34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3113700" y="1077475"/>
              <a:ext cx="14400" cy="14775"/>
            </a:xfrm>
            <a:custGeom>
              <a:avLst/>
              <a:gdLst/>
              <a:ahLst/>
              <a:cxnLst/>
              <a:rect l="l" t="t" r="r" b="b"/>
              <a:pathLst>
                <a:path w="576" h="591" extrusionOk="0">
                  <a:moveTo>
                    <a:pt x="482" y="1"/>
                  </a:moveTo>
                  <a:cubicBezTo>
                    <a:pt x="360" y="1"/>
                    <a:pt x="230" y="54"/>
                    <a:pt x="134" y="150"/>
                  </a:cubicBezTo>
                  <a:cubicBezTo>
                    <a:pt x="41" y="257"/>
                    <a:pt x="0" y="404"/>
                    <a:pt x="27" y="551"/>
                  </a:cubicBezTo>
                  <a:cubicBezTo>
                    <a:pt x="41" y="564"/>
                    <a:pt x="53" y="591"/>
                    <a:pt x="80" y="591"/>
                  </a:cubicBezTo>
                  <a:lnTo>
                    <a:pt x="80" y="578"/>
                  </a:lnTo>
                  <a:cubicBezTo>
                    <a:pt x="107" y="578"/>
                    <a:pt x="121" y="551"/>
                    <a:pt x="121" y="524"/>
                  </a:cubicBezTo>
                  <a:cubicBezTo>
                    <a:pt x="94" y="417"/>
                    <a:pt x="134" y="297"/>
                    <a:pt x="201" y="204"/>
                  </a:cubicBezTo>
                  <a:cubicBezTo>
                    <a:pt x="271" y="134"/>
                    <a:pt x="371" y="94"/>
                    <a:pt x="475" y="94"/>
                  </a:cubicBezTo>
                  <a:cubicBezTo>
                    <a:pt x="491" y="94"/>
                    <a:pt x="506" y="95"/>
                    <a:pt x="522" y="97"/>
                  </a:cubicBezTo>
                  <a:cubicBezTo>
                    <a:pt x="549" y="97"/>
                    <a:pt x="561" y="83"/>
                    <a:pt x="561" y="56"/>
                  </a:cubicBezTo>
                  <a:cubicBezTo>
                    <a:pt x="575" y="29"/>
                    <a:pt x="549" y="3"/>
                    <a:pt x="522" y="3"/>
                  </a:cubicBezTo>
                  <a:cubicBezTo>
                    <a:pt x="509" y="1"/>
                    <a:pt x="496" y="1"/>
                    <a:pt x="48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3116050" y="1082325"/>
              <a:ext cx="7375" cy="5600"/>
            </a:xfrm>
            <a:custGeom>
              <a:avLst/>
              <a:gdLst/>
              <a:ahLst/>
              <a:cxnLst/>
              <a:rect l="l" t="t" r="r" b="b"/>
              <a:pathLst>
                <a:path w="295" h="224" extrusionOk="0">
                  <a:moveTo>
                    <a:pt x="53" y="0"/>
                  </a:moveTo>
                  <a:cubicBezTo>
                    <a:pt x="38" y="0"/>
                    <a:pt x="21" y="7"/>
                    <a:pt x="13" y="22"/>
                  </a:cubicBezTo>
                  <a:cubicBezTo>
                    <a:pt x="0" y="36"/>
                    <a:pt x="13" y="63"/>
                    <a:pt x="27" y="90"/>
                  </a:cubicBezTo>
                  <a:lnTo>
                    <a:pt x="214" y="223"/>
                  </a:lnTo>
                  <a:lnTo>
                    <a:pt x="241" y="223"/>
                  </a:lnTo>
                  <a:cubicBezTo>
                    <a:pt x="254" y="223"/>
                    <a:pt x="267" y="223"/>
                    <a:pt x="280" y="210"/>
                  </a:cubicBezTo>
                  <a:cubicBezTo>
                    <a:pt x="294" y="183"/>
                    <a:pt x="294" y="156"/>
                    <a:pt x="267" y="143"/>
                  </a:cubicBezTo>
                  <a:lnTo>
                    <a:pt x="80" y="10"/>
                  </a:lnTo>
                  <a:cubicBezTo>
                    <a:pt x="75" y="4"/>
                    <a:pt x="64" y="0"/>
                    <a:pt x="5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3052875" y="1063075"/>
              <a:ext cx="21075" cy="7800"/>
            </a:xfrm>
            <a:custGeom>
              <a:avLst/>
              <a:gdLst/>
              <a:ahLst/>
              <a:cxnLst/>
              <a:rect l="l" t="t" r="r" b="b"/>
              <a:pathLst>
                <a:path w="843" h="312" extrusionOk="0">
                  <a:moveTo>
                    <a:pt x="584" y="0"/>
                  </a:moveTo>
                  <a:cubicBezTo>
                    <a:pt x="376" y="0"/>
                    <a:pt x="176" y="83"/>
                    <a:pt x="27" y="231"/>
                  </a:cubicBezTo>
                  <a:cubicBezTo>
                    <a:pt x="0" y="258"/>
                    <a:pt x="0" y="285"/>
                    <a:pt x="27" y="298"/>
                  </a:cubicBezTo>
                  <a:cubicBezTo>
                    <a:pt x="27" y="311"/>
                    <a:pt x="41" y="311"/>
                    <a:pt x="54" y="311"/>
                  </a:cubicBezTo>
                  <a:cubicBezTo>
                    <a:pt x="68" y="311"/>
                    <a:pt x="81" y="311"/>
                    <a:pt x="81" y="298"/>
                  </a:cubicBezTo>
                  <a:cubicBezTo>
                    <a:pt x="223" y="166"/>
                    <a:pt x="412" y="88"/>
                    <a:pt x="600" y="88"/>
                  </a:cubicBezTo>
                  <a:cubicBezTo>
                    <a:pt x="659" y="88"/>
                    <a:pt x="718" y="95"/>
                    <a:pt x="776" y="111"/>
                  </a:cubicBezTo>
                  <a:cubicBezTo>
                    <a:pt x="802" y="111"/>
                    <a:pt x="829" y="97"/>
                    <a:pt x="829" y="85"/>
                  </a:cubicBezTo>
                  <a:cubicBezTo>
                    <a:pt x="843" y="58"/>
                    <a:pt x="829" y="31"/>
                    <a:pt x="802" y="31"/>
                  </a:cubicBezTo>
                  <a:cubicBezTo>
                    <a:pt x="730" y="10"/>
                    <a:pt x="657" y="0"/>
                    <a:pt x="58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3020475" y="1074225"/>
              <a:ext cx="19725" cy="8675"/>
            </a:xfrm>
            <a:custGeom>
              <a:avLst/>
              <a:gdLst/>
              <a:ahLst/>
              <a:cxnLst/>
              <a:rect l="l" t="t" r="r" b="b"/>
              <a:pathLst>
                <a:path w="789" h="347" extrusionOk="0">
                  <a:moveTo>
                    <a:pt x="521" y="1"/>
                  </a:moveTo>
                  <a:cubicBezTo>
                    <a:pt x="317" y="1"/>
                    <a:pt x="108" y="100"/>
                    <a:pt x="13" y="280"/>
                  </a:cubicBezTo>
                  <a:cubicBezTo>
                    <a:pt x="0" y="293"/>
                    <a:pt x="0" y="320"/>
                    <a:pt x="27" y="334"/>
                  </a:cubicBezTo>
                  <a:cubicBezTo>
                    <a:pt x="27" y="346"/>
                    <a:pt x="40" y="346"/>
                    <a:pt x="54" y="346"/>
                  </a:cubicBezTo>
                  <a:cubicBezTo>
                    <a:pt x="67" y="346"/>
                    <a:pt x="81" y="334"/>
                    <a:pt x="93" y="320"/>
                  </a:cubicBezTo>
                  <a:cubicBezTo>
                    <a:pt x="180" y="177"/>
                    <a:pt x="355" y="88"/>
                    <a:pt x="525" y="88"/>
                  </a:cubicBezTo>
                  <a:cubicBezTo>
                    <a:pt x="594" y="88"/>
                    <a:pt x="661" y="102"/>
                    <a:pt x="722" y="133"/>
                  </a:cubicBezTo>
                  <a:cubicBezTo>
                    <a:pt x="726" y="137"/>
                    <a:pt x="731" y="138"/>
                    <a:pt x="736" y="138"/>
                  </a:cubicBezTo>
                  <a:cubicBezTo>
                    <a:pt x="750" y="138"/>
                    <a:pt x="766" y="129"/>
                    <a:pt x="776" y="120"/>
                  </a:cubicBezTo>
                  <a:cubicBezTo>
                    <a:pt x="788" y="93"/>
                    <a:pt x="776" y="66"/>
                    <a:pt x="762" y="52"/>
                  </a:cubicBezTo>
                  <a:cubicBezTo>
                    <a:pt x="688" y="17"/>
                    <a:pt x="605" y="1"/>
                    <a:pt x="52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3075600" y="1145025"/>
              <a:ext cx="28750" cy="27425"/>
            </a:xfrm>
            <a:custGeom>
              <a:avLst/>
              <a:gdLst/>
              <a:ahLst/>
              <a:cxnLst/>
              <a:rect l="l" t="t" r="r" b="b"/>
              <a:pathLst>
                <a:path w="1150" h="1097" extrusionOk="0">
                  <a:moveTo>
                    <a:pt x="1150" y="1"/>
                  </a:moveTo>
                  <a:cubicBezTo>
                    <a:pt x="1150" y="1"/>
                    <a:pt x="442" y="642"/>
                    <a:pt x="0" y="710"/>
                  </a:cubicBezTo>
                  <a:lnTo>
                    <a:pt x="94" y="1097"/>
                  </a:lnTo>
                  <a:cubicBezTo>
                    <a:pt x="829" y="763"/>
                    <a:pt x="1150" y="1"/>
                    <a:pt x="115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3077275" y="1093425"/>
              <a:ext cx="19400" cy="17375"/>
            </a:xfrm>
            <a:custGeom>
              <a:avLst/>
              <a:gdLst/>
              <a:ahLst/>
              <a:cxnLst/>
              <a:rect l="l" t="t" r="r" b="b"/>
              <a:pathLst>
                <a:path w="776" h="695" extrusionOk="0">
                  <a:moveTo>
                    <a:pt x="383" y="0"/>
                  </a:moveTo>
                  <a:cubicBezTo>
                    <a:pt x="316" y="0"/>
                    <a:pt x="248" y="19"/>
                    <a:pt x="188" y="60"/>
                  </a:cubicBezTo>
                  <a:cubicBezTo>
                    <a:pt x="40" y="167"/>
                    <a:pt x="1" y="380"/>
                    <a:pt x="108" y="541"/>
                  </a:cubicBezTo>
                  <a:cubicBezTo>
                    <a:pt x="174" y="641"/>
                    <a:pt x="283" y="694"/>
                    <a:pt x="390" y="694"/>
                  </a:cubicBezTo>
                  <a:cubicBezTo>
                    <a:pt x="455" y="694"/>
                    <a:pt x="520" y="675"/>
                    <a:pt x="575" y="635"/>
                  </a:cubicBezTo>
                  <a:cubicBezTo>
                    <a:pt x="735" y="514"/>
                    <a:pt x="776" y="314"/>
                    <a:pt x="669" y="154"/>
                  </a:cubicBezTo>
                  <a:cubicBezTo>
                    <a:pt x="602" y="54"/>
                    <a:pt x="494" y="0"/>
                    <a:pt x="383"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023150" y="1107800"/>
              <a:ext cx="19400" cy="17050"/>
            </a:xfrm>
            <a:custGeom>
              <a:avLst/>
              <a:gdLst/>
              <a:ahLst/>
              <a:cxnLst/>
              <a:rect l="l" t="t" r="r" b="b"/>
              <a:pathLst>
                <a:path w="776" h="682" extrusionOk="0">
                  <a:moveTo>
                    <a:pt x="383" y="0"/>
                  </a:moveTo>
                  <a:cubicBezTo>
                    <a:pt x="316" y="0"/>
                    <a:pt x="248" y="20"/>
                    <a:pt x="187" y="60"/>
                  </a:cubicBezTo>
                  <a:cubicBezTo>
                    <a:pt x="40" y="167"/>
                    <a:pt x="0" y="381"/>
                    <a:pt x="107" y="541"/>
                  </a:cubicBezTo>
                  <a:cubicBezTo>
                    <a:pt x="173" y="632"/>
                    <a:pt x="280" y="682"/>
                    <a:pt x="390" y="682"/>
                  </a:cubicBezTo>
                  <a:cubicBezTo>
                    <a:pt x="458" y="682"/>
                    <a:pt x="527" y="662"/>
                    <a:pt x="588" y="621"/>
                  </a:cubicBezTo>
                  <a:cubicBezTo>
                    <a:pt x="735" y="514"/>
                    <a:pt x="776" y="301"/>
                    <a:pt x="669" y="153"/>
                  </a:cubicBezTo>
                  <a:cubicBezTo>
                    <a:pt x="602" y="53"/>
                    <a:pt x="494" y="0"/>
                    <a:pt x="383"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3210275" y="1066825"/>
              <a:ext cx="221250" cy="239925"/>
            </a:xfrm>
            <a:custGeom>
              <a:avLst/>
              <a:gdLst/>
              <a:ahLst/>
              <a:cxnLst/>
              <a:rect l="l" t="t" r="r" b="b"/>
              <a:pathLst>
                <a:path w="8850" h="9597" extrusionOk="0">
                  <a:moveTo>
                    <a:pt x="1403" y="1"/>
                  </a:moveTo>
                  <a:lnTo>
                    <a:pt x="27" y="2059"/>
                  </a:lnTo>
                  <a:lnTo>
                    <a:pt x="5440" y="6951"/>
                  </a:lnTo>
                  <a:cubicBezTo>
                    <a:pt x="5440" y="6951"/>
                    <a:pt x="441" y="3850"/>
                    <a:pt x="0" y="3717"/>
                  </a:cubicBezTo>
                  <a:lnTo>
                    <a:pt x="0" y="3717"/>
                  </a:lnTo>
                  <a:lnTo>
                    <a:pt x="268" y="7473"/>
                  </a:lnTo>
                  <a:cubicBezTo>
                    <a:pt x="268" y="7473"/>
                    <a:pt x="3127" y="9596"/>
                    <a:pt x="5308" y="9596"/>
                  </a:cubicBezTo>
                  <a:cubicBezTo>
                    <a:pt x="6193" y="9596"/>
                    <a:pt x="6967" y="9246"/>
                    <a:pt x="7392" y="8261"/>
                  </a:cubicBezTo>
                  <a:cubicBezTo>
                    <a:pt x="8849" y="4853"/>
                    <a:pt x="1403" y="1"/>
                    <a:pt x="1403"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2988700" y="987975"/>
              <a:ext cx="139725" cy="109975"/>
            </a:xfrm>
            <a:custGeom>
              <a:avLst/>
              <a:gdLst/>
              <a:ahLst/>
              <a:cxnLst/>
              <a:rect l="l" t="t" r="r" b="b"/>
              <a:pathLst>
                <a:path w="5589" h="4399" extrusionOk="0">
                  <a:moveTo>
                    <a:pt x="2434" y="0"/>
                  </a:moveTo>
                  <a:cubicBezTo>
                    <a:pt x="2742" y="362"/>
                    <a:pt x="3075" y="763"/>
                    <a:pt x="3383" y="1123"/>
                  </a:cubicBezTo>
                  <a:cubicBezTo>
                    <a:pt x="2992" y="811"/>
                    <a:pt x="2499" y="666"/>
                    <a:pt x="1997" y="666"/>
                  </a:cubicBezTo>
                  <a:cubicBezTo>
                    <a:pt x="1898" y="666"/>
                    <a:pt x="1798" y="671"/>
                    <a:pt x="1699" y="683"/>
                  </a:cubicBezTo>
                  <a:cubicBezTo>
                    <a:pt x="1111" y="736"/>
                    <a:pt x="523" y="989"/>
                    <a:pt x="1" y="1271"/>
                  </a:cubicBezTo>
                  <a:cubicBezTo>
                    <a:pt x="416" y="1832"/>
                    <a:pt x="1004" y="2260"/>
                    <a:pt x="1672" y="2500"/>
                  </a:cubicBezTo>
                  <a:cubicBezTo>
                    <a:pt x="2062" y="2635"/>
                    <a:pt x="2480" y="2704"/>
                    <a:pt x="2895" y="2704"/>
                  </a:cubicBezTo>
                  <a:cubicBezTo>
                    <a:pt x="3178" y="2704"/>
                    <a:pt x="3460" y="2672"/>
                    <a:pt x="3731" y="2607"/>
                  </a:cubicBezTo>
                  <a:lnTo>
                    <a:pt x="3731" y="2607"/>
                  </a:lnTo>
                  <a:cubicBezTo>
                    <a:pt x="3731" y="2607"/>
                    <a:pt x="3677" y="2941"/>
                    <a:pt x="3851" y="3155"/>
                  </a:cubicBezTo>
                  <a:cubicBezTo>
                    <a:pt x="4025" y="3369"/>
                    <a:pt x="4305" y="3395"/>
                    <a:pt x="4305" y="3395"/>
                  </a:cubicBezTo>
                  <a:lnTo>
                    <a:pt x="4399" y="4304"/>
                  </a:lnTo>
                  <a:lnTo>
                    <a:pt x="4640" y="4398"/>
                  </a:lnTo>
                  <a:cubicBezTo>
                    <a:pt x="4640" y="4398"/>
                    <a:pt x="4652" y="4131"/>
                    <a:pt x="4747" y="3823"/>
                  </a:cubicBezTo>
                  <a:cubicBezTo>
                    <a:pt x="4827" y="3516"/>
                    <a:pt x="5107" y="3356"/>
                    <a:pt x="5107" y="3356"/>
                  </a:cubicBezTo>
                  <a:cubicBezTo>
                    <a:pt x="5228" y="3169"/>
                    <a:pt x="5415" y="2807"/>
                    <a:pt x="5481" y="2593"/>
                  </a:cubicBezTo>
                  <a:cubicBezTo>
                    <a:pt x="5561" y="2380"/>
                    <a:pt x="5588" y="2139"/>
                    <a:pt x="5508" y="1925"/>
                  </a:cubicBezTo>
                  <a:cubicBezTo>
                    <a:pt x="5442" y="1711"/>
                    <a:pt x="5255" y="1524"/>
                    <a:pt x="5027" y="1497"/>
                  </a:cubicBezTo>
                  <a:cubicBezTo>
                    <a:pt x="4987" y="1490"/>
                    <a:pt x="4948" y="1487"/>
                    <a:pt x="4911" y="1487"/>
                  </a:cubicBezTo>
                  <a:cubicBezTo>
                    <a:pt x="4734" y="1487"/>
                    <a:pt x="4580" y="1559"/>
                    <a:pt x="4426" y="1658"/>
                  </a:cubicBezTo>
                  <a:cubicBezTo>
                    <a:pt x="4479" y="1417"/>
                    <a:pt x="4426" y="1150"/>
                    <a:pt x="4305" y="936"/>
                  </a:cubicBezTo>
                  <a:cubicBezTo>
                    <a:pt x="4185" y="722"/>
                    <a:pt x="3998" y="549"/>
                    <a:pt x="3784" y="401"/>
                  </a:cubicBezTo>
                  <a:cubicBezTo>
                    <a:pt x="3396" y="134"/>
                    <a:pt x="2915" y="27"/>
                    <a:pt x="2434"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2935250" y="1419700"/>
              <a:ext cx="384300" cy="543050"/>
            </a:xfrm>
            <a:custGeom>
              <a:avLst/>
              <a:gdLst/>
              <a:ahLst/>
              <a:cxnLst/>
              <a:rect l="l" t="t" r="r" b="b"/>
              <a:pathLst>
                <a:path w="15372" h="21722" extrusionOk="0">
                  <a:moveTo>
                    <a:pt x="14477" y="1"/>
                  </a:moveTo>
                  <a:lnTo>
                    <a:pt x="7205" y="1765"/>
                  </a:lnTo>
                  <a:cubicBezTo>
                    <a:pt x="7205" y="1765"/>
                    <a:pt x="562" y="7085"/>
                    <a:pt x="282" y="8502"/>
                  </a:cubicBezTo>
                  <a:cubicBezTo>
                    <a:pt x="0" y="9906"/>
                    <a:pt x="2019" y="21722"/>
                    <a:pt x="2019" y="21722"/>
                  </a:cubicBezTo>
                  <a:lnTo>
                    <a:pt x="4906" y="21455"/>
                  </a:lnTo>
                  <a:lnTo>
                    <a:pt x="3796" y="9758"/>
                  </a:lnTo>
                  <a:lnTo>
                    <a:pt x="8034" y="6925"/>
                  </a:lnTo>
                  <a:lnTo>
                    <a:pt x="8034" y="6925"/>
                  </a:lnTo>
                  <a:cubicBezTo>
                    <a:pt x="8034" y="6925"/>
                    <a:pt x="6871" y="10614"/>
                    <a:pt x="6992" y="11790"/>
                  </a:cubicBezTo>
                  <a:cubicBezTo>
                    <a:pt x="7058" y="12499"/>
                    <a:pt x="13006" y="21455"/>
                    <a:pt x="13006" y="21455"/>
                  </a:cubicBezTo>
                  <a:lnTo>
                    <a:pt x="15372" y="19970"/>
                  </a:lnTo>
                  <a:lnTo>
                    <a:pt x="10841" y="11323"/>
                  </a:lnTo>
                  <a:cubicBezTo>
                    <a:pt x="10841" y="11323"/>
                    <a:pt x="12832" y="7459"/>
                    <a:pt x="13969" y="4720"/>
                  </a:cubicBezTo>
                  <a:cubicBezTo>
                    <a:pt x="14931" y="2380"/>
                    <a:pt x="15131" y="1218"/>
                    <a:pt x="1447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2348125" y="354400"/>
              <a:ext cx="221250" cy="131375"/>
            </a:xfrm>
            <a:custGeom>
              <a:avLst/>
              <a:gdLst/>
              <a:ahLst/>
              <a:cxnLst/>
              <a:rect l="l" t="t" r="r" b="b"/>
              <a:pathLst>
                <a:path w="8850" h="5255" extrusionOk="0">
                  <a:moveTo>
                    <a:pt x="54" y="1"/>
                  </a:moveTo>
                  <a:cubicBezTo>
                    <a:pt x="14" y="1"/>
                    <a:pt x="1" y="27"/>
                    <a:pt x="1" y="54"/>
                  </a:cubicBezTo>
                  <a:lnTo>
                    <a:pt x="1" y="5201"/>
                  </a:lnTo>
                  <a:cubicBezTo>
                    <a:pt x="1" y="5227"/>
                    <a:pt x="14" y="5254"/>
                    <a:pt x="54" y="5254"/>
                  </a:cubicBezTo>
                  <a:lnTo>
                    <a:pt x="8809" y="5254"/>
                  </a:lnTo>
                  <a:cubicBezTo>
                    <a:pt x="8836" y="5254"/>
                    <a:pt x="8850" y="5227"/>
                    <a:pt x="8850" y="5201"/>
                  </a:cubicBezTo>
                  <a:lnTo>
                    <a:pt x="8850" y="54"/>
                  </a:lnTo>
                  <a:cubicBezTo>
                    <a:pt x="8850" y="27"/>
                    <a:pt x="8836" y="1"/>
                    <a:pt x="8809"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2348125" y="430925"/>
              <a:ext cx="221250" cy="29100"/>
            </a:xfrm>
            <a:custGeom>
              <a:avLst/>
              <a:gdLst/>
              <a:ahLst/>
              <a:cxnLst/>
              <a:rect l="l" t="t" r="r" b="b"/>
              <a:pathLst>
                <a:path w="8850" h="1164" extrusionOk="0">
                  <a:moveTo>
                    <a:pt x="1" y="1"/>
                  </a:moveTo>
                  <a:lnTo>
                    <a:pt x="1" y="1163"/>
                  </a:lnTo>
                  <a:lnTo>
                    <a:pt x="8850" y="1163"/>
                  </a:lnTo>
                  <a:lnTo>
                    <a:pt x="8850" y="1"/>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2483800" y="372800"/>
              <a:ext cx="32425" cy="36425"/>
            </a:xfrm>
            <a:custGeom>
              <a:avLst/>
              <a:gdLst/>
              <a:ahLst/>
              <a:cxnLst/>
              <a:rect l="l" t="t" r="r" b="b"/>
              <a:pathLst>
                <a:path w="1297" h="1457" extrusionOk="0">
                  <a:moveTo>
                    <a:pt x="735" y="0"/>
                  </a:moveTo>
                  <a:cubicBezTo>
                    <a:pt x="334" y="0"/>
                    <a:pt x="1" y="334"/>
                    <a:pt x="1" y="735"/>
                  </a:cubicBezTo>
                  <a:cubicBezTo>
                    <a:pt x="1" y="1136"/>
                    <a:pt x="334" y="1457"/>
                    <a:pt x="735" y="1457"/>
                  </a:cubicBezTo>
                  <a:cubicBezTo>
                    <a:pt x="963" y="1457"/>
                    <a:pt x="1163" y="1350"/>
                    <a:pt x="1297" y="1189"/>
                  </a:cubicBezTo>
                  <a:cubicBezTo>
                    <a:pt x="1204" y="1056"/>
                    <a:pt x="1136" y="909"/>
                    <a:pt x="1136" y="735"/>
                  </a:cubicBezTo>
                  <a:cubicBezTo>
                    <a:pt x="1136" y="562"/>
                    <a:pt x="1204" y="401"/>
                    <a:pt x="1297" y="280"/>
                  </a:cubicBezTo>
                  <a:cubicBezTo>
                    <a:pt x="1163" y="107"/>
                    <a:pt x="963" y="0"/>
                    <a:pt x="73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2516200" y="372800"/>
              <a:ext cx="32450" cy="36425"/>
            </a:xfrm>
            <a:custGeom>
              <a:avLst/>
              <a:gdLst/>
              <a:ahLst/>
              <a:cxnLst/>
              <a:rect l="l" t="t" r="r" b="b"/>
              <a:pathLst>
                <a:path w="1298" h="1457" extrusionOk="0">
                  <a:moveTo>
                    <a:pt x="576" y="0"/>
                  </a:moveTo>
                  <a:cubicBezTo>
                    <a:pt x="335" y="0"/>
                    <a:pt x="134" y="107"/>
                    <a:pt x="1" y="280"/>
                  </a:cubicBezTo>
                  <a:cubicBezTo>
                    <a:pt x="108" y="401"/>
                    <a:pt x="161" y="562"/>
                    <a:pt x="161" y="735"/>
                  </a:cubicBezTo>
                  <a:cubicBezTo>
                    <a:pt x="161" y="909"/>
                    <a:pt x="108" y="1056"/>
                    <a:pt x="1" y="1189"/>
                  </a:cubicBezTo>
                  <a:cubicBezTo>
                    <a:pt x="134" y="1350"/>
                    <a:pt x="335" y="1457"/>
                    <a:pt x="576" y="1457"/>
                  </a:cubicBezTo>
                  <a:cubicBezTo>
                    <a:pt x="977" y="1457"/>
                    <a:pt x="1298" y="1136"/>
                    <a:pt x="1298" y="735"/>
                  </a:cubicBezTo>
                  <a:cubicBezTo>
                    <a:pt x="1298" y="334"/>
                    <a:pt x="977" y="0"/>
                    <a:pt x="576"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2512200" y="379800"/>
              <a:ext cx="8050" cy="22750"/>
            </a:xfrm>
            <a:custGeom>
              <a:avLst/>
              <a:gdLst/>
              <a:ahLst/>
              <a:cxnLst/>
              <a:rect l="l" t="t" r="r" b="b"/>
              <a:pathLst>
                <a:path w="322" h="910" extrusionOk="0">
                  <a:moveTo>
                    <a:pt x="161" y="0"/>
                  </a:moveTo>
                  <a:cubicBezTo>
                    <a:pt x="68" y="121"/>
                    <a:pt x="0" y="282"/>
                    <a:pt x="0" y="455"/>
                  </a:cubicBezTo>
                  <a:cubicBezTo>
                    <a:pt x="0" y="629"/>
                    <a:pt x="68" y="776"/>
                    <a:pt x="161" y="909"/>
                  </a:cubicBezTo>
                  <a:cubicBezTo>
                    <a:pt x="268" y="776"/>
                    <a:pt x="321" y="629"/>
                    <a:pt x="321" y="455"/>
                  </a:cubicBezTo>
                  <a:cubicBezTo>
                    <a:pt x="321" y="282"/>
                    <a:pt x="268" y="121"/>
                    <a:pt x="16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2369175" y="378150"/>
              <a:ext cx="88600" cy="36425"/>
            </a:xfrm>
            <a:custGeom>
              <a:avLst/>
              <a:gdLst/>
              <a:ahLst/>
              <a:cxnLst/>
              <a:rect l="l" t="t" r="r" b="b"/>
              <a:pathLst>
                <a:path w="3544" h="1457" extrusionOk="0">
                  <a:moveTo>
                    <a:pt x="214" y="0"/>
                  </a:moveTo>
                  <a:cubicBezTo>
                    <a:pt x="95" y="0"/>
                    <a:pt x="1" y="93"/>
                    <a:pt x="1" y="214"/>
                  </a:cubicBezTo>
                  <a:cubicBezTo>
                    <a:pt x="1" y="334"/>
                    <a:pt x="95" y="428"/>
                    <a:pt x="214" y="428"/>
                  </a:cubicBezTo>
                  <a:lnTo>
                    <a:pt x="1592" y="428"/>
                  </a:lnTo>
                  <a:cubicBezTo>
                    <a:pt x="1699" y="428"/>
                    <a:pt x="1806" y="334"/>
                    <a:pt x="1806" y="214"/>
                  </a:cubicBezTo>
                  <a:cubicBezTo>
                    <a:pt x="1806" y="93"/>
                    <a:pt x="1699" y="0"/>
                    <a:pt x="1592" y="0"/>
                  </a:cubicBezTo>
                  <a:close/>
                  <a:moveTo>
                    <a:pt x="214" y="1029"/>
                  </a:moveTo>
                  <a:cubicBezTo>
                    <a:pt x="95" y="1029"/>
                    <a:pt x="1" y="1123"/>
                    <a:pt x="1" y="1243"/>
                  </a:cubicBezTo>
                  <a:cubicBezTo>
                    <a:pt x="1" y="1363"/>
                    <a:pt x="95" y="1457"/>
                    <a:pt x="214" y="1457"/>
                  </a:cubicBezTo>
                  <a:lnTo>
                    <a:pt x="1043" y="1457"/>
                  </a:lnTo>
                  <a:cubicBezTo>
                    <a:pt x="1164" y="1457"/>
                    <a:pt x="1257" y="1363"/>
                    <a:pt x="1257" y="1243"/>
                  </a:cubicBezTo>
                  <a:cubicBezTo>
                    <a:pt x="1257" y="1123"/>
                    <a:pt x="1164" y="1029"/>
                    <a:pt x="1043" y="1029"/>
                  </a:cubicBezTo>
                  <a:close/>
                  <a:moveTo>
                    <a:pt x="1966" y="1029"/>
                  </a:moveTo>
                  <a:cubicBezTo>
                    <a:pt x="1845" y="1029"/>
                    <a:pt x="1752" y="1123"/>
                    <a:pt x="1752" y="1243"/>
                  </a:cubicBezTo>
                  <a:cubicBezTo>
                    <a:pt x="1752" y="1363"/>
                    <a:pt x="1845" y="1457"/>
                    <a:pt x="1966" y="1457"/>
                  </a:cubicBezTo>
                  <a:lnTo>
                    <a:pt x="3329" y="1457"/>
                  </a:lnTo>
                  <a:cubicBezTo>
                    <a:pt x="3449" y="1457"/>
                    <a:pt x="3543" y="1363"/>
                    <a:pt x="3543" y="1243"/>
                  </a:cubicBezTo>
                  <a:cubicBezTo>
                    <a:pt x="3543" y="1123"/>
                    <a:pt x="3449" y="1029"/>
                    <a:pt x="3329" y="1029"/>
                  </a:cubicBezTo>
                  <a:close/>
                </a:path>
              </a:pathLst>
            </a:custGeom>
            <a:solidFill>
              <a:srgbClr val="235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1704550" y="387150"/>
              <a:ext cx="78200" cy="85250"/>
            </a:xfrm>
            <a:custGeom>
              <a:avLst/>
              <a:gdLst/>
              <a:ahLst/>
              <a:cxnLst/>
              <a:rect l="l" t="t" r="r" b="b"/>
              <a:pathLst>
                <a:path w="3128" h="3410" extrusionOk="0">
                  <a:moveTo>
                    <a:pt x="0" y="0"/>
                  </a:moveTo>
                  <a:cubicBezTo>
                    <a:pt x="387" y="1604"/>
                    <a:pt x="1577" y="2888"/>
                    <a:pt x="3128" y="3409"/>
                  </a:cubicBezTo>
                  <a:lnTo>
                    <a:pt x="3128" y="401"/>
                  </a:lnTo>
                  <a:cubicBezTo>
                    <a:pt x="3128" y="188"/>
                    <a:pt x="2941" y="0"/>
                    <a:pt x="2727" y="0"/>
                  </a:cubicBez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1709225" y="238125"/>
              <a:ext cx="238600" cy="238600"/>
            </a:xfrm>
            <a:custGeom>
              <a:avLst/>
              <a:gdLst/>
              <a:ahLst/>
              <a:cxnLst/>
              <a:rect l="l" t="t" r="r" b="b"/>
              <a:pathLst>
                <a:path w="9544" h="9544" extrusionOk="0">
                  <a:moveTo>
                    <a:pt x="4772" y="0"/>
                  </a:moveTo>
                  <a:cubicBezTo>
                    <a:pt x="2139" y="0"/>
                    <a:pt x="0" y="2139"/>
                    <a:pt x="0" y="4772"/>
                  </a:cubicBezTo>
                  <a:cubicBezTo>
                    <a:pt x="0" y="7405"/>
                    <a:pt x="2139" y="9544"/>
                    <a:pt x="4772" y="9544"/>
                  </a:cubicBezTo>
                  <a:cubicBezTo>
                    <a:pt x="7418" y="9544"/>
                    <a:pt x="9544" y="7405"/>
                    <a:pt x="9544" y="4772"/>
                  </a:cubicBezTo>
                  <a:cubicBezTo>
                    <a:pt x="9544" y="2139"/>
                    <a:pt x="7418" y="0"/>
                    <a:pt x="477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1718900" y="249025"/>
              <a:ext cx="219225" cy="216700"/>
            </a:xfrm>
            <a:custGeom>
              <a:avLst/>
              <a:gdLst/>
              <a:ahLst/>
              <a:cxnLst/>
              <a:rect l="l" t="t" r="r" b="b"/>
              <a:pathLst>
                <a:path w="8769" h="8668" extrusionOk="0">
                  <a:moveTo>
                    <a:pt x="4398" y="206"/>
                  </a:moveTo>
                  <a:cubicBezTo>
                    <a:pt x="5427" y="206"/>
                    <a:pt x="6403" y="580"/>
                    <a:pt x="7165" y="1275"/>
                  </a:cubicBezTo>
                  <a:cubicBezTo>
                    <a:pt x="7981" y="2023"/>
                    <a:pt x="8462" y="3026"/>
                    <a:pt x="8515" y="4135"/>
                  </a:cubicBezTo>
                  <a:cubicBezTo>
                    <a:pt x="8569" y="5231"/>
                    <a:pt x="8195" y="6288"/>
                    <a:pt x="7446" y="7103"/>
                  </a:cubicBezTo>
                  <a:cubicBezTo>
                    <a:pt x="6710" y="7931"/>
                    <a:pt x="5695" y="8413"/>
                    <a:pt x="4586" y="8466"/>
                  </a:cubicBezTo>
                  <a:cubicBezTo>
                    <a:pt x="4519" y="8469"/>
                    <a:pt x="4452" y="8471"/>
                    <a:pt x="4385" y="8471"/>
                  </a:cubicBezTo>
                  <a:cubicBezTo>
                    <a:pt x="3361" y="8471"/>
                    <a:pt x="2383" y="8088"/>
                    <a:pt x="1618" y="7397"/>
                  </a:cubicBezTo>
                  <a:cubicBezTo>
                    <a:pt x="802" y="6648"/>
                    <a:pt x="321" y="5646"/>
                    <a:pt x="268" y="4536"/>
                  </a:cubicBezTo>
                  <a:cubicBezTo>
                    <a:pt x="214" y="3440"/>
                    <a:pt x="589" y="2385"/>
                    <a:pt x="1324" y="1556"/>
                  </a:cubicBezTo>
                  <a:cubicBezTo>
                    <a:pt x="2073" y="740"/>
                    <a:pt x="3089" y="259"/>
                    <a:pt x="4185" y="206"/>
                  </a:cubicBezTo>
                  <a:close/>
                  <a:moveTo>
                    <a:pt x="4388" y="1"/>
                  </a:moveTo>
                  <a:cubicBezTo>
                    <a:pt x="4320" y="1"/>
                    <a:pt x="4253" y="2"/>
                    <a:pt x="4185" y="6"/>
                  </a:cubicBezTo>
                  <a:cubicBezTo>
                    <a:pt x="3021" y="59"/>
                    <a:pt x="1952" y="567"/>
                    <a:pt x="1177" y="1422"/>
                  </a:cubicBezTo>
                  <a:cubicBezTo>
                    <a:pt x="401" y="2278"/>
                    <a:pt x="0" y="3387"/>
                    <a:pt x="68" y="4550"/>
                  </a:cubicBezTo>
                  <a:cubicBezTo>
                    <a:pt x="121" y="5700"/>
                    <a:pt x="629" y="6769"/>
                    <a:pt x="1485" y="7544"/>
                  </a:cubicBezTo>
                  <a:cubicBezTo>
                    <a:pt x="2287" y="8279"/>
                    <a:pt x="3302" y="8667"/>
                    <a:pt x="4385" y="8667"/>
                  </a:cubicBezTo>
                  <a:lnTo>
                    <a:pt x="4598" y="8667"/>
                  </a:lnTo>
                  <a:cubicBezTo>
                    <a:pt x="5762" y="8600"/>
                    <a:pt x="6817" y="8106"/>
                    <a:pt x="7593" y="7250"/>
                  </a:cubicBezTo>
                  <a:cubicBezTo>
                    <a:pt x="8382" y="6395"/>
                    <a:pt x="8769" y="5285"/>
                    <a:pt x="8715" y="4123"/>
                  </a:cubicBezTo>
                  <a:cubicBezTo>
                    <a:pt x="8662" y="2973"/>
                    <a:pt x="8154" y="1904"/>
                    <a:pt x="7298" y="1128"/>
                  </a:cubicBezTo>
                  <a:cubicBezTo>
                    <a:pt x="6494" y="399"/>
                    <a:pt x="5464" y="1"/>
                    <a:pt x="4388" y="1"/>
                  </a:cubicBezTo>
                  <a:close/>
                </a:path>
              </a:pathLst>
            </a:custGeom>
            <a:solidFill>
              <a:srgbClr val="FFB9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1781725" y="274550"/>
              <a:ext cx="93925" cy="165775"/>
            </a:xfrm>
            <a:custGeom>
              <a:avLst/>
              <a:gdLst/>
              <a:ahLst/>
              <a:cxnLst/>
              <a:rect l="l" t="t" r="r" b="b"/>
              <a:pathLst>
                <a:path w="3757" h="6631" extrusionOk="0">
                  <a:moveTo>
                    <a:pt x="1725" y="1804"/>
                  </a:moveTo>
                  <a:lnTo>
                    <a:pt x="1725" y="2580"/>
                  </a:lnTo>
                  <a:cubicBezTo>
                    <a:pt x="1458" y="2433"/>
                    <a:pt x="1390" y="2312"/>
                    <a:pt x="1390" y="2166"/>
                  </a:cubicBezTo>
                  <a:cubicBezTo>
                    <a:pt x="1390" y="1992"/>
                    <a:pt x="1511" y="1858"/>
                    <a:pt x="1725" y="1804"/>
                  </a:cubicBezTo>
                  <a:close/>
                  <a:moveTo>
                    <a:pt x="2233" y="4023"/>
                  </a:moveTo>
                  <a:cubicBezTo>
                    <a:pt x="2460" y="4130"/>
                    <a:pt x="2567" y="4251"/>
                    <a:pt x="2567" y="4424"/>
                  </a:cubicBezTo>
                  <a:cubicBezTo>
                    <a:pt x="2567" y="4585"/>
                    <a:pt x="2486" y="4745"/>
                    <a:pt x="2233" y="4812"/>
                  </a:cubicBezTo>
                  <a:lnTo>
                    <a:pt x="2233" y="4023"/>
                  </a:lnTo>
                  <a:close/>
                  <a:moveTo>
                    <a:pt x="1725" y="0"/>
                  </a:moveTo>
                  <a:lnTo>
                    <a:pt x="1725" y="642"/>
                  </a:lnTo>
                  <a:cubicBezTo>
                    <a:pt x="936" y="708"/>
                    <a:pt x="214" y="1203"/>
                    <a:pt x="214" y="2166"/>
                  </a:cubicBezTo>
                  <a:cubicBezTo>
                    <a:pt x="214" y="3155"/>
                    <a:pt x="989" y="3515"/>
                    <a:pt x="1631" y="3770"/>
                  </a:cubicBezTo>
                  <a:cubicBezTo>
                    <a:pt x="1658" y="3783"/>
                    <a:pt x="1698" y="3797"/>
                    <a:pt x="1725" y="3809"/>
                  </a:cubicBezTo>
                  <a:lnTo>
                    <a:pt x="1725" y="4825"/>
                  </a:lnTo>
                  <a:cubicBezTo>
                    <a:pt x="1390" y="4772"/>
                    <a:pt x="1177" y="4558"/>
                    <a:pt x="1016" y="4210"/>
                  </a:cubicBezTo>
                  <a:lnTo>
                    <a:pt x="0" y="4799"/>
                  </a:lnTo>
                  <a:cubicBezTo>
                    <a:pt x="268" y="5507"/>
                    <a:pt x="882" y="5935"/>
                    <a:pt x="1725" y="5989"/>
                  </a:cubicBezTo>
                  <a:lnTo>
                    <a:pt x="1725" y="6630"/>
                  </a:lnTo>
                  <a:lnTo>
                    <a:pt x="2233" y="6630"/>
                  </a:lnTo>
                  <a:lnTo>
                    <a:pt x="2233" y="5989"/>
                  </a:lnTo>
                  <a:cubicBezTo>
                    <a:pt x="3115" y="5882"/>
                    <a:pt x="3757" y="5333"/>
                    <a:pt x="3757" y="4411"/>
                  </a:cubicBezTo>
                  <a:cubicBezTo>
                    <a:pt x="3757" y="3342"/>
                    <a:pt x="2875" y="3088"/>
                    <a:pt x="2233" y="2820"/>
                  </a:cubicBezTo>
                  <a:lnTo>
                    <a:pt x="2233" y="1818"/>
                  </a:lnTo>
                  <a:cubicBezTo>
                    <a:pt x="2447" y="1899"/>
                    <a:pt x="2593" y="2045"/>
                    <a:pt x="2700" y="2300"/>
                  </a:cubicBezTo>
                  <a:lnTo>
                    <a:pt x="3689" y="1724"/>
                  </a:lnTo>
                  <a:cubicBezTo>
                    <a:pt x="3409" y="1070"/>
                    <a:pt x="2875" y="735"/>
                    <a:pt x="2233" y="655"/>
                  </a:cubicBezTo>
                  <a:lnTo>
                    <a:pt x="2233"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2783525" y="673550"/>
              <a:ext cx="210900" cy="58150"/>
            </a:xfrm>
            <a:custGeom>
              <a:avLst/>
              <a:gdLst/>
              <a:ahLst/>
              <a:cxnLst/>
              <a:rect l="l" t="t" r="r" b="b"/>
              <a:pathLst>
                <a:path w="8436" h="2326" extrusionOk="0">
                  <a:moveTo>
                    <a:pt x="1" y="0"/>
                  </a:moveTo>
                  <a:lnTo>
                    <a:pt x="1" y="1925"/>
                  </a:lnTo>
                  <a:cubicBezTo>
                    <a:pt x="1" y="2152"/>
                    <a:pt x="188" y="2326"/>
                    <a:pt x="402" y="2326"/>
                  </a:cubicBezTo>
                  <a:lnTo>
                    <a:pt x="8436" y="2326"/>
                  </a:lnTo>
                  <a:lnTo>
                    <a:pt x="8436" y="414"/>
                  </a:lnTo>
                  <a:cubicBezTo>
                    <a:pt x="8436" y="187"/>
                    <a:pt x="8261" y="0"/>
                    <a:pt x="8035" y="0"/>
                  </a:cubicBez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2789225" y="337375"/>
              <a:ext cx="524000" cy="384975"/>
            </a:xfrm>
            <a:custGeom>
              <a:avLst/>
              <a:gdLst/>
              <a:ahLst/>
              <a:cxnLst/>
              <a:rect l="l" t="t" r="r" b="b"/>
              <a:pathLst>
                <a:path w="20960" h="15399" extrusionOk="0">
                  <a:moveTo>
                    <a:pt x="27" y="0"/>
                  </a:moveTo>
                  <a:cubicBezTo>
                    <a:pt x="14" y="0"/>
                    <a:pt x="1" y="13"/>
                    <a:pt x="1" y="27"/>
                  </a:cubicBezTo>
                  <a:lnTo>
                    <a:pt x="1" y="15358"/>
                  </a:lnTo>
                  <a:cubicBezTo>
                    <a:pt x="1" y="15385"/>
                    <a:pt x="14" y="15399"/>
                    <a:pt x="27" y="15399"/>
                  </a:cubicBezTo>
                  <a:lnTo>
                    <a:pt x="20933" y="15399"/>
                  </a:lnTo>
                  <a:cubicBezTo>
                    <a:pt x="20945" y="15399"/>
                    <a:pt x="20959" y="15385"/>
                    <a:pt x="20959" y="15358"/>
                  </a:cubicBezTo>
                  <a:lnTo>
                    <a:pt x="20959" y="27"/>
                  </a:lnTo>
                  <a:cubicBezTo>
                    <a:pt x="20959" y="13"/>
                    <a:pt x="20945" y="0"/>
                    <a:pt x="20933"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2842350" y="460350"/>
              <a:ext cx="409050" cy="132000"/>
            </a:xfrm>
            <a:custGeom>
              <a:avLst/>
              <a:gdLst/>
              <a:ahLst/>
              <a:cxnLst/>
              <a:rect l="l" t="t" r="r" b="b"/>
              <a:pathLst>
                <a:path w="16362" h="5280" extrusionOk="0">
                  <a:moveTo>
                    <a:pt x="308" y="0"/>
                  </a:moveTo>
                  <a:cubicBezTo>
                    <a:pt x="148" y="0"/>
                    <a:pt x="0" y="134"/>
                    <a:pt x="0" y="307"/>
                  </a:cubicBezTo>
                  <a:cubicBezTo>
                    <a:pt x="0" y="468"/>
                    <a:pt x="148" y="615"/>
                    <a:pt x="308" y="615"/>
                  </a:cubicBezTo>
                  <a:lnTo>
                    <a:pt x="16054" y="615"/>
                  </a:lnTo>
                  <a:cubicBezTo>
                    <a:pt x="16215" y="615"/>
                    <a:pt x="16361" y="468"/>
                    <a:pt x="16361" y="307"/>
                  </a:cubicBezTo>
                  <a:cubicBezTo>
                    <a:pt x="16361" y="134"/>
                    <a:pt x="16215" y="0"/>
                    <a:pt x="16054" y="0"/>
                  </a:cubicBezTo>
                  <a:close/>
                  <a:moveTo>
                    <a:pt x="308" y="2339"/>
                  </a:moveTo>
                  <a:cubicBezTo>
                    <a:pt x="148" y="2339"/>
                    <a:pt x="0" y="2473"/>
                    <a:pt x="0" y="2633"/>
                  </a:cubicBezTo>
                  <a:cubicBezTo>
                    <a:pt x="0" y="2807"/>
                    <a:pt x="148" y="2941"/>
                    <a:pt x="308" y="2941"/>
                  </a:cubicBezTo>
                  <a:lnTo>
                    <a:pt x="16054" y="2941"/>
                  </a:lnTo>
                  <a:cubicBezTo>
                    <a:pt x="16215" y="2941"/>
                    <a:pt x="16361" y="2807"/>
                    <a:pt x="16361" y="2633"/>
                  </a:cubicBezTo>
                  <a:cubicBezTo>
                    <a:pt x="16361" y="2473"/>
                    <a:pt x="16215" y="2339"/>
                    <a:pt x="16054" y="2339"/>
                  </a:cubicBezTo>
                  <a:close/>
                  <a:moveTo>
                    <a:pt x="308" y="4665"/>
                  </a:moveTo>
                  <a:cubicBezTo>
                    <a:pt x="148" y="4665"/>
                    <a:pt x="0" y="4798"/>
                    <a:pt x="0" y="4973"/>
                  </a:cubicBezTo>
                  <a:cubicBezTo>
                    <a:pt x="0" y="5146"/>
                    <a:pt x="148" y="5279"/>
                    <a:pt x="308" y="5279"/>
                  </a:cubicBezTo>
                  <a:lnTo>
                    <a:pt x="16054" y="5279"/>
                  </a:lnTo>
                  <a:cubicBezTo>
                    <a:pt x="16215" y="5279"/>
                    <a:pt x="16361" y="5146"/>
                    <a:pt x="16361" y="4973"/>
                  </a:cubicBezTo>
                  <a:cubicBezTo>
                    <a:pt x="16361" y="4798"/>
                    <a:pt x="16215" y="4665"/>
                    <a:pt x="16054" y="4665"/>
                  </a:cubicBezTo>
                  <a:close/>
                </a:path>
              </a:pathLst>
            </a:custGeom>
            <a:solidFill>
              <a:srgbClr val="2A6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2866750" y="401525"/>
              <a:ext cx="369275" cy="239300"/>
            </a:xfrm>
            <a:custGeom>
              <a:avLst/>
              <a:gdLst/>
              <a:ahLst/>
              <a:cxnLst/>
              <a:rect l="l" t="t" r="r" b="b"/>
              <a:pathLst>
                <a:path w="14771" h="9572" extrusionOk="0">
                  <a:moveTo>
                    <a:pt x="13929" y="1"/>
                  </a:moveTo>
                  <a:cubicBezTo>
                    <a:pt x="13474" y="1"/>
                    <a:pt x="13100" y="375"/>
                    <a:pt x="13100" y="829"/>
                  </a:cubicBezTo>
                  <a:cubicBezTo>
                    <a:pt x="13100" y="896"/>
                    <a:pt x="13113" y="963"/>
                    <a:pt x="13127" y="1017"/>
                  </a:cubicBezTo>
                  <a:lnTo>
                    <a:pt x="9825" y="3997"/>
                  </a:lnTo>
                  <a:cubicBezTo>
                    <a:pt x="9744" y="3970"/>
                    <a:pt x="9651" y="3957"/>
                    <a:pt x="9557" y="3957"/>
                  </a:cubicBezTo>
                  <a:cubicBezTo>
                    <a:pt x="9103" y="3957"/>
                    <a:pt x="8729" y="4331"/>
                    <a:pt x="8729" y="4786"/>
                  </a:cubicBezTo>
                  <a:lnTo>
                    <a:pt x="8729" y="4826"/>
                  </a:lnTo>
                  <a:lnTo>
                    <a:pt x="5601" y="6750"/>
                  </a:lnTo>
                  <a:cubicBezTo>
                    <a:pt x="5481" y="6684"/>
                    <a:pt x="5347" y="6643"/>
                    <a:pt x="5200" y="6643"/>
                  </a:cubicBezTo>
                  <a:cubicBezTo>
                    <a:pt x="4799" y="6643"/>
                    <a:pt x="4465" y="6911"/>
                    <a:pt x="4385" y="7285"/>
                  </a:cubicBezTo>
                  <a:lnTo>
                    <a:pt x="1404" y="8154"/>
                  </a:lnTo>
                  <a:cubicBezTo>
                    <a:pt x="1257" y="8007"/>
                    <a:pt x="1056" y="7914"/>
                    <a:pt x="829" y="7914"/>
                  </a:cubicBezTo>
                  <a:cubicBezTo>
                    <a:pt x="361" y="7914"/>
                    <a:pt x="1" y="8288"/>
                    <a:pt x="1" y="8742"/>
                  </a:cubicBezTo>
                  <a:cubicBezTo>
                    <a:pt x="1" y="9197"/>
                    <a:pt x="361" y="9571"/>
                    <a:pt x="829" y="9571"/>
                  </a:cubicBezTo>
                  <a:cubicBezTo>
                    <a:pt x="1217" y="9571"/>
                    <a:pt x="1551" y="9304"/>
                    <a:pt x="1631" y="8930"/>
                  </a:cubicBezTo>
                  <a:lnTo>
                    <a:pt x="4612" y="8060"/>
                  </a:lnTo>
                  <a:cubicBezTo>
                    <a:pt x="4759" y="8208"/>
                    <a:pt x="4973" y="8301"/>
                    <a:pt x="5200" y="8301"/>
                  </a:cubicBezTo>
                  <a:cubicBezTo>
                    <a:pt x="5654" y="8301"/>
                    <a:pt x="6028" y="7927"/>
                    <a:pt x="6028" y="7472"/>
                  </a:cubicBezTo>
                  <a:lnTo>
                    <a:pt x="6028" y="7445"/>
                  </a:lnTo>
                  <a:lnTo>
                    <a:pt x="9156" y="5508"/>
                  </a:lnTo>
                  <a:cubicBezTo>
                    <a:pt x="9277" y="5574"/>
                    <a:pt x="9411" y="5615"/>
                    <a:pt x="9557" y="5615"/>
                  </a:cubicBezTo>
                  <a:cubicBezTo>
                    <a:pt x="10026" y="5615"/>
                    <a:pt x="10400" y="5253"/>
                    <a:pt x="10400" y="4786"/>
                  </a:cubicBezTo>
                  <a:cubicBezTo>
                    <a:pt x="10400" y="4719"/>
                    <a:pt x="10386" y="4652"/>
                    <a:pt x="10373" y="4599"/>
                  </a:cubicBezTo>
                  <a:lnTo>
                    <a:pt x="13674" y="1618"/>
                  </a:lnTo>
                  <a:cubicBezTo>
                    <a:pt x="13754" y="1644"/>
                    <a:pt x="13835" y="1671"/>
                    <a:pt x="13929" y="1671"/>
                  </a:cubicBezTo>
                  <a:cubicBezTo>
                    <a:pt x="14396" y="1671"/>
                    <a:pt x="14770" y="1297"/>
                    <a:pt x="14770" y="829"/>
                  </a:cubicBezTo>
                  <a:cubicBezTo>
                    <a:pt x="14770" y="375"/>
                    <a:pt x="14396" y="1"/>
                    <a:pt x="13929"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1223000" y="1815350"/>
              <a:ext cx="69875" cy="106300"/>
            </a:xfrm>
            <a:custGeom>
              <a:avLst/>
              <a:gdLst/>
              <a:ahLst/>
              <a:cxnLst/>
              <a:rect l="l" t="t" r="r" b="b"/>
              <a:pathLst>
                <a:path w="2795" h="4252" extrusionOk="0">
                  <a:moveTo>
                    <a:pt x="2581" y="1"/>
                  </a:moveTo>
                  <a:lnTo>
                    <a:pt x="1" y="669"/>
                  </a:lnTo>
                  <a:lnTo>
                    <a:pt x="1" y="3570"/>
                  </a:lnTo>
                  <a:lnTo>
                    <a:pt x="2795" y="4251"/>
                  </a:lnTo>
                  <a:lnTo>
                    <a:pt x="2581"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1321600" y="1953025"/>
              <a:ext cx="58825" cy="60850"/>
            </a:xfrm>
            <a:custGeom>
              <a:avLst/>
              <a:gdLst/>
              <a:ahLst/>
              <a:cxnLst/>
              <a:rect l="l" t="t" r="r" b="b"/>
              <a:pathLst>
                <a:path w="2353" h="2434" extrusionOk="0">
                  <a:moveTo>
                    <a:pt x="0" y="1"/>
                  </a:moveTo>
                  <a:lnTo>
                    <a:pt x="241" y="2433"/>
                  </a:lnTo>
                  <a:lnTo>
                    <a:pt x="1376" y="2433"/>
                  </a:lnTo>
                  <a:lnTo>
                    <a:pt x="2353" y="1031"/>
                  </a:lnTo>
                  <a:lnTo>
                    <a:pt x="0"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1491350" y="1953025"/>
              <a:ext cx="59150" cy="60850"/>
            </a:xfrm>
            <a:custGeom>
              <a:avLst/>
              <a:gdLst/>
              <a:ahLst/>
              <a:cxnLst/>
              <a:rect l="l" t="t" r="r" b="b"/>
              <a:pathLst>
                <a:path w="2366" h="2434" extrusionOk="0">
                  <a:moveTo>
                    <a:pt x="2366" y="1"/>
                  </a:moveTo>
                  <a:lnTo>
                    <a:pt x="0" y="1031"/>
                  </a:lnTo>
                  <a:lnTo>
                    <a:pt x="976" y="2433"/>
                  </a:lnTo>
                  <a:lnTo>
                    <a:pt x="2125" y="2433"/>
                  </a:lnTo>
                  <a:lnTo>
                    <a:pt x="2366"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1321600" y="1953025"/>
              <a:ext cx="58825" cy="42125"/>
            </a:xfrm>
            <a:custGeom>
              <a:avLst/>
              <a:gdLst/>
              <a:ahLst/>
              <a:cxnLst/>
              <a:rect l="l" t="t" r="r" b="b"/>
              <a:pathLst>
                <a:path w="2353" h="1685" extrusionOk="0">
                  <a:moveTo>
                    <a:pt x="0" y="1"/>
                  </a:moveTo>
                  <a:lnTo>
                    <a:pt x="40" y="402"/>
                  </a:lnTo>
                  <a:cubicBezTo>
                    <a:pt x="574" y="936"/>
                    <a:pt x="1203" y="1364"/>
                    <a:pt x="1911" y="1685"/>
                  </a:cubicBezTo>
                  <a:lnTo>
                    <a:pt x="2353" y="1031"/>
                  </a:lnTo>
                  <a:lnTo>
                    <a:pt x="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1491350" y="1953025"/>
              <a:ext cx="59150" cy="42125"/>
            </a:xfrm>
            <a:custGeom>
              <a:avLst/>
              <a:gdLst/>
              <a:ahLst/>
              <a:cxnLst/>
              <a:rect l="l" t="t" r="r" b="b"/>
              <a:pathLst>
                <a:path w="2366" h="1685" extrusionOk="0">
                  <a:moveTo>
                    <a:pt x="2366" y="1"/>
                  </a:moveTo>
                  <a:lnTo>
                    <a:pt x="0" y="1031"/>
                  </a:lnTo>
                  <a:lnTo>
                    <a:pt x="455" y="1685"/>
                  </a:lnTo>
                  <a:cubicBezTo>
                    <a:pt x="1150" y="1364"/>
                    <a:pt x="1791" y="936"/>
                    <a:pt x="2326" y="402"/>
                  </a:cubicBezTo>
                  <a:lnTo>
                    <a:pt x="2366"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1311900" y="1657425"/>
              <a:ext cx="85900" cy="70400"/>
            </a:xfrm>
            <a:custGeom>
              <a:avLst/>
              <a:gdLst/>
              <a:ahLst/>
              <a:cxnLst/>
              <a:rect l="l" t="t" r="r" b="b"/>
              <a:pathLst>
                <a:path w="3436" h="2816" extrusionOk="0">
                  <a:moveTo>
                    <a:pt x="890" y="0"/>
                  </a:moveTo>
                  <a:cubicBezTo>
                    <a:pt x="354" y="0"/>
                    <a:pt x="0" y="89"/>
                    <a:pt x="0" y="89"/>
                  </a:cubicBezTo>
                  <a:lnTo>
                    <a:pt x="656" y="2335"/>
                  </a:lnTo>
                  <a:lnTo>
                    <a:pt x="802" y="2816"/>
                  </a:lnTo>
                  <a:lnTo>
                    <a:pt x="3128" y="2054"/>
                  </a:lnTo>
                  <a:lnTo>
                    <a:pt x="3342" y="1172"/>
                  </a:lnTo>
                  <a:lnTo>
                    <a:pt x="3436" y="784"/>
                  </a:lnTo>
                  <a:cubicBezTo>
                    <a:pt x="2532" y="142"/>
                    <a:pt x="1566" y="0"/>
                    <a:pt x="890"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1325250" y="1697075"/>
              <a:ext cx="67875" cy="30750"/>
            </a:xfrm>
            <a:custGeom>
              <a:avLst/>
              <a:gdLst/>
              <a:ahLst/>
              <a:cxnLst/>
              <a:rect l="l" t="t" r="r" b="b"/>
              <a:pathLst>
                <a:path w="2715" h="1230" extrusionOk="0">
                  <a:moveTo>
                    <a:pt x="2715" y="0"/>
                  </a:moveTo>
                  <a:cubicBezTo>
                    <a:pt x="1792" y="0"/>
                    <a:pt x="883" y="121"/>
                    <a:pt x="1" y="321"/>
                  </a:cubicBezTo>
                  <a:lnTo>
                    <a:pt x="122" y="749"/>
                  </a:lnTo>
                  <a:lnTo>
                    <a:pt x="268" y="1230"/>
                  </a:lnTo>
                  <a:lnTo>
                    <a:pt x="2594" y="468"/>
                  </a:lnTo>
                  <a:lnTo>
                    <a:pt x="2715"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1576550" y="1797600"/>
              <a:ext cx="122325" cy="73925"/>
            </a:xfrm>
            <a:custGeom>
              <a:avLst/>
              <a:gdLst/>
              <a:ahLst/>
              <a:cxnLst/>
              <a:rect l="l" t="t" r="r" b="b"/>
              <a:pathLst>
                <a:path w="4893" h="2957" extrusionOk="0">
                  <a:moveTo>
                    <a:pt x="2620" y="1058"/>
                  </a:moveTo>
                  <a:cubicBezTo>
                    <a:pt x="2661" y="1072"/>
                    <a:pt x="2714" y="1206"/>
                    <a:pt x="2674" y="1379"/>
                  </a:cubicBezTo>
                  <a:cubicBezTo>
                    <a:pt x="2661" y="1473"/>
                    <a:pt x="2620" y="1580"/>
                    <a:pt x="2567" y="1673"/>
                  </a:cubicBezTo>
                  <a:cubicBezTo>
                    <a:pt x="2527" y="1580"/>
                    <a:pt x="2486" y="1500"/>
                    <a:pt x="2474" y="1393"/>
                  </a:cubicBezTo>
                  <a:cubicBezTo>
                    <a:pt x="2460" y="1286"/>
                    <a:pt x="2474" y="1179"/>
                    <a:pt x="2527" y="1112"/>
                  </a:cubicBezTo>
                  <a:cubicBezTo>
                    <a:pt x="2554" y="1072"/>
                    <a:pt x="2593" y="1058"/>
                    <a:pt x="2620" y="1058"/>
                  </a:cubicBezTo>
                  <a:close/>
                  <a:moveTo>
                    <a:pt x="3907" y="1"/>
                  </a:moveTo>
                  <a:cubicBezTo>
                    <a:pt x="3792" y="1"/>
                    <a:pt x="3678" y="60"/>
                    <a:pt x="3609" y="163"/>
                  </a:cubicBezTo>
                  <a:cubicBezTo>
                    <a:pt x="3502" y="310"/>
                    <a:pt x="3543" y="538"/>
                    <a:pt x="3703" y="631"/>
                  </a:cubicBezTo>
                  <a:cubicBezTo>
                    <a:pt x="3997" y="832"/>
                    <a:pt x="4131" y="1245"/>
                    <a:pt x="4010" y="1566"/>
                  </a:cubicBezTo>
                  <a:cubicBezTo>
                    <a:pt x="3899" y="1864"/>
                    <a:pt x="3569" y="2092"/>
                    <a:pt x="3255" y="2092"/>
                  </a:cubicBezTo>
                  <a:cubicBezTo>
                    <a:pt x="3230" y="2092"/>
                    <a:pt x="3206" y="2091"/>
                    <a:pt x="3181" y="2088"/>
                  </a:cubicBezTo>
                  <a:cubicBezTo>
                    <a:pt x="3169" y="2088"/>
                    <a:pt x="3142" y="2088"/>
                    <a:pt x="3128" y="2074"/>
                  </a:cubicBezTo>
                  <a:cubicBezTo>
                    <a:pt x="3235" y="1901"/>
                    <a:pt x="3315" y="1714"/>
                    <a:pt x="3356" y="1500"/>
                  </a:cubicBezTo>
                  <a:cubicBezTo>
                    <a:pt x="3449" y="1072"/>
                    <a:pt x="3288" y="550"/>
                    <a:pt x="2834" y="390"/>
                  </a:cubicBezTo>
                  <a:cubicBezTo>
                    <a:pt x="2765" y="369"/>
                    <a:pt x="2694" y="359"/>
                    <a:pt x="2623" y="359"/>
                  </a:cubicBezTo>
                  <a:cubicBezTo>
                    <a:pt x="2374" y="359"/>
                    <a:pt x="2121" y="482"/>
                    <a:pt x="1966" y="711"/>
                  </a:cubicBezTo>
                  <a:cubicBezTo>
                    <a:pt x="1818" y="912"/>
                    <a:pt x="1752" y="1192"/>
                    <a:pt x="1791" y="1486"/>
                  </a:cubicBezTo>
                  <a:cubicBezTo>
                    <a:pt x="1818" y="1727"/>
                    <a:pt x="1925" y="1967"/>
                    <a:pt x="2059" y="2154"/>
                  </a:cubicBezTo>
                  <a:cubicBezTo>
                    <a:pt x="1992" y="2195"/>
                    <a:pt x="1898" y="2222"/>
                    <a:pt x="1818" y="2248"/>
                  </a:cubicBezTo>
                  <a:cubicBezTo>
                    <a:pt x="1754" y="2261"/>
                    <a:pt x="1688" y="2267"/>
                    <a:pt x="1622" y="2267"/>
                  </a:cubicBezTo>
                  <a:cubicBezTo>
                    <a:pt x="1261" y="2267"/>
                    <a:pt x="886" y="2088"/>
                    <a:pt x="682" y="1794"/>
                  </a:cubicBezTo>
                  <a:cubicBezTo>
                    <a:pt x="616" y="1694"/>
                    <a:pt x="507" y="1640"/>
                    <a:pt x="396" y="1640"/>
                  </a:cubicBezTo>
                  <a:cubicBezTo>
                    <a:pt x="329" y="1640"/>
                    <a:pt x="262" y="1660"/>
                    <a:pt x="201" y="1700"/>
                  </a:cubicBezTo>
                  <a:cubicBezTo>
                    <a:pt x="41" y="1807"/>
                    <a:pt x="0" y="2021"/>
                    <a:pt x="107" y="2181"/>
                  </a:cubicBezTo>
                  <a:cubicBezTo>
                    <a:pt x="442" y="2662"/>
                    <a:pt x="1030" y="2956"/>
                    <a:pt x="1618" y="2956"/>
                  </a:cubicBezTo>
                  <a:cubicBezTo>
                    <a:pt x="1725" y="2956"/>
                    <a:pt x="1845" y="2944"/>
                    <a:pt x="1966" y="2917"/>
                  </a:cubicBezTo>
                  <a:cubicBezTo>
                    <a:pt x="2192" y="2876"/>
                    <a:pt x="2420" y="2769"/>
                    <a:pt x="2620" y="2636"/>
                  </a:cubicBezTo>
                  <a:cubicBezTo>
                    <a:pt x="2768" y="2703"/>
                    <a:pt x="2928" y="2756"/>
                    <a:pt x="3101" y="2769"/>
                  </a:cubicBezTo>
                  <a:cubicBezTo>
                    <a:pt x="3156" y="2776"/>
                    <a:pt x="3210" y="2779"/>
                    <a:pt x="3265" y="2779"/>
                  </a:cubicBezTo>
                  <a:cubicBezTo>
                    <a:pt x="3867" y="2779"/>
                    <a:pt x="4457" y="2383"/>
                    <a:pt x="4666" y="1807"/>
                  </a:cubicBezTo>
                  <a:cubicBezTo>
                    <a:pt x="4892" y="1179"/>
                    <a:pt x="4639" y="431"/>
                    <a:pt x="4090" y="56"/>
                  </a:cubicBezTo>
                  <a:cubicBezTo>
                    <a:pt x="4034" y="18"/>
                    <a:pt x="3970" y="1"/>
                    <a:pt x="3907"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1576550" y="1838600"/>
              <a:ext cx="43800" cy="32925"/>
            </a:xfrm>
            <a:custGeom>
              <a:avLst/>
              <a:gdLst/>
              <a:ahLst/>
              <a:cxnLst/>
              <a:rect l="l" t="t" r="r" b="b"/>
              <a:pathLst>
                <a:path w="1752" h="1317" extrusionOk="0">
                  <a:moveTo>
                    <a:pt x="396" y="0"/>
                  </a:moveTo>
                  <a:cubicBezTo>
                    <a:pt x="329" y="0"/>
                    <a:pt x="262" y="20"/>
                    <a:pt x="201" y="60"/>
                  </a:cubicBezTo>
                  <a:cubicBezTo>
                    <a:pt x="41" y="167"/>
                    <a:pt x="0" y="381"/>
                    <a:pt x="107" y="541"/>
                  </a:cubicBezTo>
                  <a:cubicBezTo>
                    <a:pt x="442" y="1022"/>
                    <a:pt x="1030" y="1316"/>
                    <a:pt x="1618" y="1316"/>
                  </a:cubicBezTo>
                  <a:lnTo>
                    <a:pt x="1752" y="1316"/>
                  </a:lnTo>
                  <a:cubicBezTo>
                    <a:pt x="1725" y="1076"/>
                    <a:pt x="1698" y="849"/>
                    <a:pt x="1684" y="621"/>
                  </a:cubicBezTo>
                  <a:cubicBezTo>
                    <a:pt x="1661" y="623"/>
                    <a:pt x="1637" y="624"/>
                    <a:pt x="1613" y="624"/>
                  </a:cubicBezTo>
                  <a:cubicBezTo>
                    <a:pt x="1259" y="624"/>
                    <a:pt x="883" y="441"/>
                    <a:pt x="682" y="154"/>
                  </a:cubicBezTo>
                  <a:cubicBezTo>
                    <a:pt x="616" y="54"/>
                    <a:pt x="507" y="0"/>
                    <a:pt x="396"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1261100" y="1686050"/>
              <a:ext cx="349900" cy="311125"/>
            </a:xfrm>
            <a:custGeom>
              <a:avLst/>
              <a:gdLst/>
              <a:ahLst/>
              <a:cxnLst/>
              <a:rect l="l" t="t" r="r" b="b"/>
              <a:pathLst>
                <a:path w="13996" h="12445" extrusionOk="0">
                  <a:moveTo>
                    <a:pt x="8501" y="0"/>
                  </a:moveTo>
                  <a:lnTo>
                    <a:pt x="7646" y="1872"/>
                  </a:lnTo>
                  <a:lnTo>
                    <a:pt x="9223" y="1872"/>
                  </a:lnTo>
                  <a:lnTo>
                    <a:pt x="5855" y="6937"/>
                  </a:lnTo>
                  <a:lnTo>
                    <a:pt x="6871" y="3262"/>
                  </a:lnTo>
                  <a:lnTo>
                    <a:pt x="4572" y="3262"/>
                  </a:lnTo>
                  <a:lnTo>
                    <a:pt x="5160" y="909"/>
                  </a:lnTo>
                  <a:lnTo>
                    <a:pt x="5374" y="27"/>
                  </a:lnTo>
                  <a:lnTo>
                    <a:pt x="5374" y="27"/>
                  </a:lnTo>
                  <a:cubicBezTo>
                    <a:pt x="4385" y="227"/>
                    <a:pt x="3463" y="642"/>
                    <a:pt x="2688" y="1190"/>
                  </a:cubicBezTo>
                  <a:cubicBezTo>
                    <a:pt x="1057" y="2339"/>
                    <a:pt x="0" y="4130"/>
                    <a:pt x="0" y="6149"/>
                  </a:cubicBezTo>
                  <a:cubicBezTo>
                    <a:pt x="0" y="9624"/>
                    <a:pt x="3142" y="12444"/>
                    <a:pt x="6992" y="12444"/>
                  </a:cubicBezTo>
                  <a:cubicBezTo>
                    <a:pt x="10854" y="12444"/>
                    <a:pt x="13996" y="9624"/>
                    <a:pt x="13996" y="6149"/>
                  </a:cubicBezTo>
                  <a:cubicBezTo>
                    <a:pt x="13996" y="3141"/>
                    <a:pt x="11643" y="615"/>
                    <a:pt x="850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1295175" y="1786200"/>
              <a:ext cx="45475" cy="20850"/>
            </a:xfrm>
            <a:custGeom>
              <a:avLst/>
              <a:gdLst/>
              <a:ahLst/>
              <a:cxnLst/>
              <a:rect l="l" t="t" r="r" b="b"/>
              <a:pathLst>
                <a:path w="1819" h="834" extrusionOk="0">
                  <a:moveTo>
                    <a:pt x="1710" y="1"/>
                  </a:moveTo>
                  <a:cubicBezTo>
                    <a:pt x="1667" y="1"/>
                    <a:pt x="1629" y="27"/>
                    <a:pt x="1619" y="71"/>
                  </a:cubicBezTo>
                  <a:cubicBezTo>
                    <a:pt x="1524" y="352"/>
                    <a:pt x="1271" y="579"/>
                    <a:pt x="977" y="619"/>
                  </a:cubicBezTo>
                  <a:cubicBezTo>
                    <a:pt x="934" y="627"/>
                    <a:pt x="890" y="631"/>
                    <a:pt x="846" y="631"/>
                  </a:cubicBezTo>
                  <a:cubicBezTo>
                    <a:pt x="592" y="631"/>
                    <a:pt x="339" y="502"/>
                    <a:pt x="202" y="285"/>
                  </a:cubicBezTo>
                  <a:cubicBezTo>
                    <a:pt x="178" y="262"/>
                    <a:pt x="150" y="247"/>
                    <a:pt x="120" y="247"/>
                  </a:cubicBezTo>
                  <a:cubicBezTo>
                    <a:pt x="99" y="247"/>
                    <a:pt x="77" y="255"/>
                    <a:pt x="54" y="272"/>
                  </a:cubicBezTo>
                  <a:cubicBezTo>
                    <a:pt x="15" y="298"/>
                    <a:pt x="1" y="365"/>
                    <a:pt x="27" y="405"/>
                  </a:cubicBezTo>
                  <a:cubicBezTo>
                    <a:pt x="215" y="673"/>
                    <a:pt x="535" y="833"/>
                    <a:pt x="856" y="833"/>
                  </a:cubicBezTo>
                  <a:cubicBezTo>
                    <a:pt x="910" y="833"/>
                    <a:pt x="950" y="833"/>
                    <a:pt x="1004" y="819"/>
                  </a:cubicBezTo>
                  <a:cubicBezTo>
                    <a:pt x="1378" y="766"/>
                    <a:pt x="1699" y="486"/>
                    <a:pt x="1806" y="138"/>
                  </a:cubicBezTo>
                  <a:cubicBezTo>
                    <a:pt x="1819" y="85"/>
                    <a:pt x="1792" y="31"/>
                    <a:pt x="1738" y="4"/>
                  </a:cubicBezTo>
                  <a:cubicBezTo>
                    <a:pt x="1729" y="2"/>
                    <a:pt x="1719" y="1"/>
                    <a:pt x="1710" y="1"/>
                  </a:cubicBez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2789225" y="337375"/>
              <a:ext cx="234925" cy="93900"/>
            </a:xfrm>
            <a:custGeom>
              <a:avLst/>
              <a:gdLst/>
              <a:ahLst/>
              <a:cxnLst/>
              <a:rect l="l" t="t" r="r" b="b"/>
              <a:pathLst>
                <a:path w="9397" h="3756" extrusionOk="0">
                  <a:moveTo>
                    <a:pt x="402" y="0"/>
                  </a:moveTo>
                  <a:cubicBezTo>
                    <a:pt x="174" y="0"/>
                    <a:pt x="1" y="174"/>
                    <a:pt x="1" y="401"/>
                  </a:cubicBezTo>
                  <a:lnTo>
                    <a:pt x="1" y="3756"/>
                  </a:lnTo>
                  <a:lnTo>
                    <a:pt x="8996" y="3756"/>
                  </a:lnTo>
                  <a:cubicBezTo>
                    <a:pt x="9224" y="3756"/>
                    <a:pt x="9397" y="3583"/>
                    <a:pt x="9397" y="3355"/>
                  </a:cubicBezTo>
                  <a:lnTo>
                    <a:pt x="9397"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2709025" y="289925"/>
              <a:ext cx="325150" cy="130675"/>
            </a:xfrm>
            <a:custGeom>
              <a:avLst/>
              <a:gdLst/>
              <a:ahLst/>
              <a:cxnLst/>
              <a:rect l="l" t="t" r="r" b="b"/>
              <a:pathLst>
                <a:path w="13006" h="5227" extrusionOk="0">
                  <a:moveTo>
                    <a:pt x="40" y="0"/>
                  </a:moveTo>
                  <a:cubicBezTo>
                    <a:pt x="14" y="0"/>
                    <a:pt x="1" y="13"/>
                    <a:pt x="1" y="27"/>
                  </a:cubicBezTo>
                  <a:lnTo>
                    <a:pt x="1" y="5187"/>
                  </a:lnTo>
                  <a:cubicBezTo>
                    <a:pt x="1" y="5213"/>
                    <a:pt x="14" y="5226"/>
                    <a:pt x="40" y="5226"/>
                  </a:cubicBezTo>
                  <a:lnTo>
                    <a:pt x="12966" y="5226"/>
                  </a:lnTo>
                  <a:cubicBezTo>
                    <a:pt x="12979" y="5226"/>
                    <a:pt x="13006" y="5213"/>
                    <a:pt x="13006" y="5187"/>
                  </a:cubicBezTo>
                  <a:lnTo>
                    <a:pt x="13006" y="27"/>
                  </a:lnTo>
                  <a:cubicBezTo>
                    <a:pt x="13006" y="13"/>
                    <a:pt x="12979" y="0"/>
                    <a:pt x="1296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2753150" y="322325"/>
              <a:ext cx="236600" cy="65525"/>
            </a:xfrm>
            <a:custGeom>
              <a:avLst/>
              <a:gdLst/>
              <a:ahLst/>
              <a:cxnLst/>
              <a:rect l="l" t="t" r="r" b="b"/>
              <a:pathLst>
                <a:path w="9464" h="2621" extrusionOk="0">
                  <a:moveTo>
                    <a:pt x="6268" y="562"/>
                  </a:moveTo>
                  <a:cubicBezTo>
                    <a:pt x="6402" y="562"/>
                    <a:pt x="6496" y="669"/>
                    <a:pt x="6496" y="802"/>
                  </a:cubicBezTo>
                  <a:cubicBezTo>
                    <a:pt x="6496" y="936"/>
                    <a:pt x="6402" y="1030"/>
                    <a:pt x="6268" y="1030"/>
                  </a:cubicBezTo>
                  <a:lnTo>
                    <a:pt x="5841" y="1030"/>
                  </a:lnTo>
                  <a:lnTo>
                    <a:pt x="5841" y="562"/>
                  </a:lnTo>
                  <a:close/>
                  <a:moveTo>
                    <a:pt x="1056" y="576"/>
                  </a:moveTo>
                  <a:cubicBezTo>
                    <a:pt x="1457" y="576"/>
                    <a:pt x="1751" y="870"/>
                    <a:pt x="1751" y="1310"/>
                  </a:cubicBezTo>
                  <a:cubicBezTo>
                    <a:pt x="1751" y="1765"/>
                    <a:pt x="1457" y="2046"/>
                    <a:pt x="1056" y="2046"/>
                  </a:cubicBezTo>
                  <a:lnTo>
                    <a:pt x="601" y="2046"/>
                  </a:lnTo>
                  <a:lnTo>
                    <a:pt x="601" y="576"/>
                  </a:lnTo>
                  <a:close/>
                  <a:moveTo>
                    <a:pt x="6336" y="1565"/>
                  </a:moveTo>
                  <a:cubicBezTo>
                    <a:pt x="6496" y="1565"/>
                    <a:pt x="6589" y="1672"/>
                    <a:pt x="6589" y="1818"/>
                  </a:cubicBezTo>
                  <a:cubicBezTo>
                    <a:pt x="6589" y="1952"/>
                    <a:pt x="6496" y="2059"/>
                    <a:pt x="6336" y="2059"/>
                  </a:cubicBezTo>
                  <a:lnTo>
                    <a:pt x="5841" y="2059"/>
                  </a:lnTo>
                  <a:lnTo>
                    <a:pt x="5841" y="1565"/>
                  </a:lnTo>
                  <a:close/>
                  <a:moveTo>
                    <a:pt x="0" y="0"/>
                  </a:moveTo>
                  <a:lnTo>
                    <a:pt x="0" y="2620"/>
                  </a:lnTo>
                  <a:lnTo>
                    <a:pt x="1056" y="2620"/>
                  </a:lnTo>
                  <a:cubicBezTo>
                    <a:pt x="1777" y="2620"/>
                    <a:pt x="2326" y="2059"/>
                    <a:pt x="2326" y="1310"/>
                  </a:cubicBezTo>
                  <a:cubicBezTo>
                    <a:pt x="2326" y="576"/>
                    <a:pt x="1777" y="0"/>
                    <a:pt x="1056" y="0"/>
                  </a:cubicBezTo>
                  <a:close/>
                  <a:moveTo>
                    <a:pt x="2954" y="0"/>
                  </a:moveTo>
                  <a:lnTo>
                    <a:pt x="2954" y="2620"/>
                  </a:lnTo>
                  <a:lnTo>
                    <a:pt x="4598" y="2620"/>
                  </a:lnTo>
                  <a:lnTo>
                    <a:pt x="4598" y="2046"/>
                  </a:lnTo>
                  <a:lnTo>
                    <a:pt x="3556" y="2046"/>
                  </a:lnTo>
                  <a:lnTo>
                    <a:pt x="3556" y="1591"/>
                  </a:lnTo>
                  <a:lnTo>
                    <a:pt x="4491" y="1591"/>
                  </a:lnTo>
                  <a:lnTo>
                    <a:pt x="4491" y="1016"/>
                  </a:lnTo>
                  <a:lnTo>
                    <a:pt x="3556" y="1016"/>
                  </a:lnTo>
                  <a:lnTo>
                    <a:pt x="3556" y="576"/>
                  </a:lnTo>
                  <a:lnTo>
                    <a:pt x="4584" y="576"/>
                  </a:lnTo>
                  <a:lnTo>
                    <a:pt x="4584" y="0"/>
                  </a:lnTo>
                  <a:close/>
                  <a:moveTo>
                    <a:pt x="5240" y="0"/>
                  </a:moveTo>
                  <a:lnTo>
                    <a:pt x="5240" y="2620"/>
                  </a:lnTo>
                  <a:lnTo>
                    <a:pt x="6336" y="2620"/>
                  </a:lnTo>
                  <a:cubicBezTo>
                    <a:pt x="6803" y="2620"/>
                    <a:pt x="7191" y="2326"/>
                    <a:pt x="7191" y="1859"/>
                  </a:cubicBezTo>
                  <a:cubicBezTo>
                    <a:pt x="7191" y="1591"/>
                    <a:pt x="7058" y="1390"/>
                    <a:pt x="6871" y="1271"/>
                  </a:cubicBezTo>
                  <a:cubicBezTo>
                    <a:pt x="7004" y="1137"/>
                    <a:pt x="7097" y="977"/>
                    <a:pt x="7097" y="749"/>
                  </a:cubicBezTo>
                  <a:cubicBezTo>
                    <a:pt x="7097" y="294"/>
                    <a:pt x="6723" y="0"/>
                    <a:pt x="6268" y="0"/>
                  </a:cubicBezTo>
                  <a:close/>
                  <a:moveTo>
                    <a:pt x="7525" y="0"/>
                  </a:moveTo>
                  <a:lnTo>
                    <a:pt x="7525" y="576"/>
                  </a:lnTo>
                  <a:lnTo>
                    <a:pt x="8193" y="576"/>
                  </a:lnTo>
                  <a:lnTo>
                    <a:pt x="8193" y="2620"/>
                  </a:lnTo>
                  <a:lnTo>
                    <a:pt x="8795" y="2620"/>
                  </a:lnTo>
                  <a:lnTo>
                    <a:pt x="8795" y="576"/>
                  </a:lnTo>
                  <a:lnTo>
                    <a:pt x="9464" y="576"/>
                  </a:lnTo>
                  <a:lnTo>
                    <a:pt x="9464" y="0"/>
                  </a:lnTo>
                  <a:close/>
                </a:path>
              </a:pathLst>
            </a:custGeom>
            <a:solidFill>
              <a:srgbClr val="001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2077775" y="344675"/>
              <a:ext cx="136375" cy="114350"/>
            </a:xfrm>
            <a:custGeom>
              <a:avLst/>
              <a:gdLst/>
              <a:ahLst/>
              <a:cxnLst/>
              <a:rect l="l" t="t" r="r" b="b"/>
              <a:pathLst>
                <a:path w="5455" h="4574" extrusionOk="0">
                  <a:moveTo>
                    <a:pt x="1706" y="1"/>
                  </a:moveTo>
                  <a:cubicBezTo>
                    <a:pt x="1699" y="1"/>
                    <a:pt x="1692" y="1"/>
                    <a:pt x="1685" y="2"/>
                  </a:cubicBezTo>
                  <a:lnTo>
                    <a:pt x="149" y="176"/>
                  </a:lnTo>
                  <a:cubicBezTo>
                    <a:pt x="68" y="190"/>
                    <a:pt x="1" y="270"/>
                    <a:pt x="15" y="350"/>
                  </a:cubicBezTo>
                  <a:cubicBezTo>
                    <a:pt x="15" y="443"/>
                    <a:pt x="95" y="496"/>
                    <a:pt x="188" y="496"/>
                  </a:cubicBezTo>
                  <a:lnTo>
                    <a:pt x="1565" y="336"/>
                  </a:lnTo>
                  <a:lnTo>
                    <a:pt x="1712" y="1713"/>
                  </a:lnTo>
                  <a:cubicBezTo>
                    <a:pt x="1725" y="1787"/>
                    <a:pt x="1793" y="1849"/>
                    <a:pt x="1866" y="1849"/>
                  </a:cubicBezTo>
                  <a:cubicBezTo>
                    <a:pt x="1873" y="1849"/>
                    <a:pt x="1879" y="1848"/>
                    <a:pt x="1886" y="1847"/>
                  </a:cubicBezTo>
                  <a:lnTo>
                    <a:pt x="3262" y="1699"/>
                  </a:lnTo>
                  <a:lnTo>
                    <a:pt x="3423" y="3077"/>
                  </a:lnTo>
                  <a:cubicBezTo>
                    <a:pt x="3436" y="3150"/>
                    <a:pt x="3504" y="3212"/>
                    <a:pt x="3577" y="3212"/>
                  </a:cubicBezTo>
                  <a:cubicBezTo>
                    <a:pt x="3584" y="3212"/>
                    <a:pt x="3590" y="3211"/>
                    <a:pt x="3597" y="3210"/>
                  </a:cubicBezTo>
                  <a:lnTo>
                    <a:pt x="4973" y="3050"/>
                  </a:lnTo>
                  <a:lnTo>
                    <a:pt x="5134" y="4426"/>
                  </a:lnTo>
                  <a:cubicBezTo>
                    <a:pt x="5148" y="4520"/>
                    <a:pt x="5214" y="4574"/>
                    <a:pt x="5308" y="4574"/>
                  </a:cubicBezTo>
                  <a:cubicBezTo>
                    <a:pt x="5388" y="4560"/>
                    <a:pt x="5454" y="4480"/>
                    <a:pt x="5442" y="4399"/>
                  </a:cubicBezTo>
                  <a:lnTo>
                    <a:pt x="5267" y="2863"/>
                  </a:lnTo>
                  <a:cubicBezTo>
                    <a:pt x="5267" y="2769"/>
                    <a:pt x="5187" y="2715"/>
                    <a:pt x="5094" y="2715"/>
                  </a:cubicBezTo>
                  <a:lnTo>
                    <a:pt x="3717" y="2876"/>
                  </a:lnTo>
                  <a:lnTo>
                    <a:pt x="3570" y="1499"/>
                  </a:lnTo>
                  <a:cubicBezTo>
                    <a:pt x="3558" y="1426"/>
                    <a:pt x="3490" y="1364"/>
                    <a:pt x="3408" y="1364"/>
                  </a:cubicBezTo>
                  <a:cubicBezTo>
                    <a:pt x="3400" y="1364"/>
                    <a:pt x="3391" y="1365"/>
                    <a:pt x="3383" y="1366"/>
                  </a:cubicBezTo>
                  <a:lnTo>
                    <a:pt x="2020" y="1512"/>
                  </a:lnTo>
                  <a:lnTo>
                    <a:pt x="1859" y="149"/>
                  </a:lnTo>
                  <a:cubicBezTo>
                    <a:pt x="1847" y="64"/>
                    <a:pt x="1779" y="1"/>
                    <a:pt x="170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1632675" y="1606775"/>
              <a:ext cx="163775" cy="77750"/>
            </a:xfrm>
            <a:custGeom>
              <a:avLst/>
              <a:gdLst/>
              <a:ahLst/>
              <a:cxnLst/>
              <a:rect l="l" t="t" r="r" b="b"/>
              <a:pathLst>
                <a:path w="6551" h="3110" extrusionOk="0">
                  <a:moveTo>
                    <a:pt x="4985" y="1"/>
                  </a:moveTo>
                  <a:cubicBezTo>
                    <a:pt x="4926" y="1"/>
                    <a:pt x="4869" y="35"/>
                    <a:pt x="4840" y="83"/>
                  </a:cubicBezTo>
                  <a:lnTo>
                    <a:pt x="4239" y="1340"/>
                  </a:lnTo>
                  <a:lnTo>
                    <a:pt x="2995" y="725"/>
                  </a:lnTo>
                  <a:cubicBezTo>
                    <a:pt x="2970" y="713"/>
                    <a:pt x="2944" y="707"/>
                    <a:pt x="2919" y="707"/>
                  </a:cubicBezTo>
                  <a:cubicBezTo>
                    <a:pt x="2862" y="707"/>
                    <a:pt x="2809" y="737"/>
                    <a:pt x="2781" y="792"/>
                  </a:cubicBezTo>
                  <a:lnTo>
                    <a:pt x="2166" y="2035"/>
                  </a:lnTo>
                  <a:lnTo>
                    <a:pt x="924" y="1434"/>
                  </a:lnTo>
                  <a:cubicBezTo>
                    <a:pt x="899" y="1421"/>
                    <a:pt x="872" y="1415"/>
                    <a:pt x="847" y="1415"/>
                  </a:cubicBezTo>
                  <a:cubicBezTo>
                    <a:pt x="790" y="1415"/>
                    <a:pt x="737" y="1445"/>
                    <a:pt x="710" y="1500"/>
                  </a:cubicBezTo>
                  <a:lnTo>
                    <a:pt x="41" y="2890"/>
                  </a:lnTo>
                  <a:cubicBezTo>
                    <a:pt x="1" y="2958"/>
                    <a:pt x="28" y="3051"/>
                    <a:pt x="108" y="3091"/>
                  </a:cubicBezTo>
                  <a:cubicBezTo>
                    <a:pt x="132" y="3103"/>
                    <a:pt x="158" y="3109"/>
                    <a:pt x="184" y="3109"/>
                  </a:cubicBezTo>
                  <a:cubicBezTo>
                    <a:pt x="241" y="3109"/>
                    <a:pt x="294" y="3079"/>
                    <a:pt x="322" y="3024"/>
                  </a:cubicBezTo>
                  <a:lnTo>
                    <a:pt x="924" y="1781"/>
                  </a:lnTo>
                  <a:lnTo>
                    <a:pt x="2166" y="2396"/>
                  </a:lnTo>
                  <a:cubicBezTo>
                    <a:pt x="2188" y="2407"/>
                    <a:pt x="2210" y="2412"/>
                    <a:pt x="2232" y="2412"/>
                  </a:cubicBezTo>
                  <a:cubicBezTo>
                    <a:pt x="2293" y="2412"/>
                    <a:pt x="2351" y="2375"/>
                    <a:pt x="2380" y="2316"/>
                  </a:cubicBezTo>
                  <a:lnTo>
                    <a:pt x="2995" y="1072"/>
                  </a:lnTo>
                  <a:lnTo>
                    <a:pt x="4239" y="1687"/>
                  </a:lnTo>
                  <a:cubicBezTo>
                    <a:pt x="4261" y="1698"/>
                    <a:pt x="4284" y="1704"/>
                    <a:pt x="4307" y="1704"/>
                  </a:cubicBezTo>
                  <a:cubicBezTo>
                    <a:pt x="4366" y="1704"/>
                    <a:pt x="4423" y="1669"/>
                    <a:pt x="4452" y="1621"/>
                  </a:cubicBezTo>
                  <a:lnTo>
                    <a:pt x="5053" y="377"/>
                  </a:lnTo>
                  <a:lnTo>
                    <a:pt x="6297" y="979"/>
                  </a:lnTo>
                  <a:cubicBezTo>
                    <a:pt x="6322" y="992"/>
                    <a:pt x="6348" y="997"/>
                    <a:pt x="6373" y="997"/>
                  </a:cubicBezTo>
                  <a:cubicBezTo>
                    <a:pt x="6429" y="997"/>
                    <a:pt x="6483" y="968"/>
                    <a:pt x="6511" y="912"/>
                  </a:cubicBezTo>
                  <a:cubicBezTo>
                    <a:pt x="6550" y="832"/>
                    <a:pt x="6524" y="739"/>
                    <a:pt x="6443" y="698"/>
                  </a:cubicBezTo>
                  <a:lnTo>
                    <a:pt x="5053" y="17"/>
                  </a:lnTo>
                  <a:cubicBezTo>
                    <a:pt x="5031" y="6"/>
                    <a:pt x="5008" y="1"/>
                    <a:pt x="498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857775" y="1689350"/>
              <a:ext cx="135700" cy="114725"/>
            </a:xfrm>
            <a:custGeom>
              <a:avLst/>
              <a:gdLst/>
              <a:ahLst/>
              <a:cxnLst/>
              <a:rect l="l" t="t" r="r" b="b"/>
              <a:pathLst>
                <a:path w="5428" h="4589" extrusionOk="0">
                  <a:moveTo>
                    <a:pt x="1709" y="0"/>
                  </a:moveTo>
                  <a:cubicBezTo>
                    <a:pt x="1701" y="0"/>
                    <a:pt x="1693" y="1"/>
                    <a:pt x="1685" y="2"/>
                  </a:cubicBezTo>
                  <a:lnTo>
                    <a:pt x="161" y="163"/>
                  </a:lnTo>
                  <a:cubicBezTo>
                    <a:pt x="67" y="175"/>
                    <a:pt x="1" y="243"/>
                    <a:pt x="13" y="336"/>
                  </a:cubicBezTo>
                  <a:cubicBezTo>
                    <a:pt x="26" y="409"/>
                    <a:pt x="94" y="471"/>
                    <a:pt x="166" y="471"/>
                  </a:cubicBezTo>
                  <a:cubicBezTo>
                    <a:pt x="173" y="471"/>
                    <a:pt x="181" y="471"/>
                    <a:pt x="188" y="469"/>
                  </a:cubicBezTo>
                  <a:lnTo>
                    <a:pt x="1564" y="323"/>
                  </a:lnTo>
                  <a:lnTo>
                    <a:pt x="1711" y="1713"/>
                  </a:lnTo>
                  <a:cubicBezTo>
                    <a:pt x="1723" y="1787"/>
                    <a:pt x="1791" y="1848"/>
                    <a:pt x="1865" y="1848"/>
                  </a:cubicBezTo>
                  <a:cubicBezTo>
                    <a:pt x="1871" y="1848"/>
                    <a:pt x="1878" y="1848"/>
                    <a:pt x="1885" y="1847"/>
                  </a:cubicBezTo>
                  <a:lnTo>
                    <a:pt x="3262" y="1699"/>
                  </a:lnTo>
                  <a:lnTo>
                    <a:pt x="3408" y="3076"/>
                  </a:lnTo>
                  <a:cubicBezTo>
                    <a:pt x="3422" y="3169"/>
                    <a:pt x="3503" y="3223"/>
                    <a:pt x="3583" y="3223"/>
                  </a:cubicBezTo>
                  <a:lnTo>
                    <a:pt x="4959" y="3076"/>
                  </a:lnTo>
                  <a:lnTo>
                    <a:pt x="5107" y="4453"/>
                  </a:lnTo>
                  <a:cubicBezTo>
                    <a:pt x="5118" y="4526"/>
                    <a:pt x="5175" y="4588"/>
                    <a:pt x="5256" y="4588"/>
                  </a:cubicBezTo>
                  <a:cubicBezTo>
                    <a:pt x="5263" y="4588"/>
                    <a:pt x="5271" y="4588"/>
                    <a:pt x="5280" y="4586"/>
                  </a:cubicBezTo>
                  <a:cubicBezTo>
                    <a:pt x="5360" y="4586"/>
                    <a:pt x="5427" y="4506"/>
                    <a:pt x="5413" y="4413"/>
                  </a:cubicBezTo>
                  <a:lnTo>
                    <a:pt x="5253" y="2889"/>
                  </a:lnTo>
                  <a:cubicBezTo>
                    <a:pt x="5253" y="2803"/>
                    <a:pt x="5186" y="2740"/>
                    <a:pt x="5103" y="2740"/>
                  </a:cubicBezTo>
                  <a:cubicBezTo>
                    <a:pt x="5095" y="2740"/>
                    <a:pt x="5088" y="2741"/>
                    <a:pt x="5080" y="2742"/>
                  </a:cubicBezTo>
                  <a:lnTo>
                    <a:pt x="3703" y="2889"/>
                  </a:lnTo>
                  <a:lnTo>
                    <a:pt x="3556" y="1512"/>
                  </a:lnTo>
                  <a:cubicBezTo>
                    <a:pt x="3556" y="1419"/>
                    <a:pt x="3476" y="1366"/>
                    <a:pt x="3382" y="1366"/>
                  </a:cubicBezTo>
                  <a:lnTo>
                    <a:pt x="2006" y="1512"/>
                  </a:lnTo>
                  <a:lnTo>
                    <a:pt x="1858" y="136"/>
                  </a:lnTo>
                  <a:cubicBezTo>
                    <a:pt x="1858" y="63"/>
                    <a:pt x="1791" y="0"/>
                    <a:pt x="170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2076800" y="1886150"/>
              <a:ext cx="59500" cy="59275"/>
            </a:xfrm>
            <a:custGeom>
              <a:avLst/>
              <a:gdLst/>
              <a:ahLst/>
              <a:cxnLst/>
              <a:rect l="l" t="t" r="r" b="b"/>
              <a:pathLst>
                <a:path w="2380" h="2371" extrusionOk="0">
                  <a:moveTo>
                    <a:pt x="535" y="337"/>
                  </a:moveTo>
                  <a:lnTo>
                    <a:pt x="2032" y="537"/>
                  </a:lnTo>
                  <a:lnTo>
                    <a:pt x="1845" y="2034"/>
                  </a:lnTo>
                  <a:lnTo>
                    <a:pt x="348" y="1834"/>
                  </a:lnTo>
                  <a:lnTo>
                    <a:pt x="535" y="337"/>
                  </a:lnTo>
                  <a:close/>
                  <a:moveTo>
                    <a:pt x="405" y="1"/>
                  </a:moveTo>
                  <a:cubicBezTo>
                    <a:pt x="321" y="1"/>
                    <a:pt x="254" y="63"/>
                    <a:pt x="254" y="136"/>
                  </a:cubicBezTo>
                  <a:lnTo>
                    <a:pt x="13" y="1941"/>
                  </a:lnTo>
                  <a:cubicBezTo>
                    <a:pt x="0" y="2034"/>
                    <a:pt x="54" y="2114"/>
                    <a:pt x="147" y="2128"/>
                  </a:cubicBezTo>
                  <a:lnTo>
                    <a:pt x="1952" y="2369"/>
                  </a:lnTo>
                  <a:cubicBezTo>
                    <a:pt x="1960" y="2370"/>
                    <a:pt x="1967" y="2370"/>
                    <a:pt x="1975" y="2370"/>
                  </a:cubicBezTo>
                  <a:cubicBezTo>
                    <a:pt x="2058" y="2370"/>
                    <a:pt x="2125" y="2309"/>
                    <a:pt x="2125" y="2235"/>
                  </a:cubicBezTo>
                  <a:lnTo>
                    <a:pt x="2366" y="417"/>
                  </a:lnTo>
                  <a:cubicBezTo>
                    <a:pt x="2380" y="337"/>
                    <a:pt x="2326" y="257"/>
                    <a:pt x="2232" y="243"/>
                  </a:cubicBezTo>
                  <a:lnTo>
                    <a:pt x="428" y="2"/>
                  </a:lnTo>
                  <a:cubicBezTo>
                    <a:pt x="420" y="1"/>
                    <a:pt x="412" y="1"/>
                    <a:pt x="40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830375" y="1128200"/>
              <a:ext cx="72875" cy="71825"/>
            </a:xfrm>
            <a:custGeom>
              <a:avLst/>
              <a:gdLst/>
              <a:ahLst/>
              <a:cxnLst/>
              <a:rect l="l" t="t" r="r" b="b"/>
              <a:pathLst>
                <a:path w="2915" h="2873" extrusionOk="0">
                  <a:moveTo>
                    <a:pt x="1617" y="380"/>
                  </a:moveTo>
                  <a:lnTo>
                    <a:pt x="2513" y="1596"/>
                  </a:lnTo>
                  <a:lnTo>
                    <a:pt x="1296" y="2491"/>
                  </a:lnTo>
                  <a:lnTo>
                    <a:pt x="401" y="1276"/>
                  </a:lnTo>
                  <a:lnTo>
                    <a:pt x="1617" y="380"/>
                  </a:lnTo>
                  <a:close/>
                  <a:moveTo>
                    <a:pt x="1652" y="0"/>
                  </a:moveTo>
                  <a:cubicBezTo>
                    <a:pt x="1622" y="0"/>
                    <a:pt x="1591" y="11"/>
                    <a:pt x="1564" y="32"/>
                  </a:cubicBezTo>
                  <a:lnTo>
                    <a:pt x="94" y="1115"/>
                  </a:lnTo>
                  <a:cubicBezTo>
                    <a:pt x="13" y="1169"/>
                    <a:pt x="0" y="1262"/>
                    <a:pt x="54" y="1342"/>
                  </a:cubicBezTo>
                  <a:lnTo>
                    <a:pt x="1136" y="2812"/>
                  </a:lnTo>
                  <a:cubicBezTo>
                    <a:pt x="1167" y="2851"/>
                    <a:pt x="1212" y="2872"/>
                    <a:pt x="1260" y="2872"/>
                  </a:cubicBezTo>
                  <a:cubicBezTo>
                    <a:pt x="1294" y="2872"/>
                    <a:pt x="1330" y="2861"/>
                    <a:pt x="1364" y="2839"/>
                  </a:cubicBezTo>
                  <a:lnTo>
                    <a:pt x="2834" y="1757"/>
                  </a:lnTo>
                  <a:cubicBezTo>
                    <a:pt x="2900" y="1703"/>
                    <a:pt x="2914" y="1609"/>
                    <a:pt x="2861" y="1543"/>
                  </a:cubicBezTo>
                  <a:lnTo>
                    <a:pt x="1778" y="73"/>
                  </a:lnTo>
                  <a:cubicBezTo>
                    <a:pt x="1746" y="24"/>
                    <a:pt x="1699" y="0"/>
                    <a:pt x="165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1113400" y="316775"/>
              <a:ext cx="53825" cy="55700"/>
            </a:xfrm>
            <a:custGeom>
              <a:avLst/>
              <a:gdLst/>
              <a:ahLst/>
              <a:cxnLst/>
              <a:rect l="l" t="t" r="r" b="b"/>
              <a:pathLst>
                <a:path w="2153" h="2228" extrusionOk="0">
                  <a:moveTo>
                    <a:pt x="375" y="397"/>
                  </a:moveTo>
                  <a:lnTo>
                    <a:pt x="1672" y="891"/>
                  </a:lnTo>
                  <a:lnTo>
                    <a:pt x="602" y="1773"/>
                  </a:lnTo>
                  <a:lnTo>
                    <a:pt x="375" y="397"/>
                  </a:lnTo>
                  <a:close/>
                  <a:moveTo>
                    <a:pt x="166" y="1"/>
                  </a:moveTo>
                  <a:cubicBezTo>
                    <a:pt x="129" y="1"/>
                    <a:pt x="93" y="10"/>
                    <a:pt x="68" y="35"/>
                  </a:cubicBezTo>
                  <a:cubicBezTo>
                    <a:pt x="27" y="76"/>
                    <a:pt x="0" y="129"/>
                    <a:pt x="14" y="183"/>
                  </a:cubicBezTo>
                  <a:lnTo>
                    <a:pt x="335" y="2094"/>
                  </a:lnTo>
                  <a:cubicBezTo>
                    <a:pt x="348" y="2147"/>
                    <a:pt x="389" y="2201"/>
                    <a:pt x="442" y="2214"/>
                  </a:cubicBezTo>
                  <a:cubicBezTo>
                    <a:pt x="469" y="2227"/>
                    <a:pt x="495" y="2227"/>
                    <a:pt x="522" y="2227"/>
                  </a:cubicBezTo>
                  <a:lnTo>
                    <a:pt x="602" y="2188"/>
                  </a:lnTo>
                  <a:lnTo>
                    <a:pt x="2086" y="958"/>
                  </a:lnTo>
                  <a:cubicBezTo>
                    <a:pt x="2126" y="917"/>
                    <a:pt x="2153" y="864"/>
                    <a:pt x="2139" y="810"/>
                  </a:cubicBezTo>
                  <a:cubicBezTo>
                    <a:pt x="2139" y="744"/>
                    <a:pt x="2099" y="704"/>
                    <a:pt x="2046" y="691"/>
                  </a:cubicBezTo>
                  <a:lnTo>
                    <a:pt x="228" y="8"/>
                  </a:lnTo>
                  <a:cubicBezTo>
                    <a:pt x="209" y="4"/>
                    <a:pt x="187" y="1"/>
                    <a:pt x="16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796600" y="655950"/>
              <a:ext cx="53850" cy="55700"/>
            </a:xfrm>
            <a:custGeom>
              <a:avLst/>
              <a:gdLst/>
              <a:ahLst/>
              <a:cxnLst/>
              <a:rect l="l" t="t" r="r" b="b"/>
              <a:pathLst>
                <a:path w="2154" h="2228" extrusionOk="0">
                  <a:moveTo>
                    <a:pt x="375" y="396"/>
                  </a:moveTo>
                  <a:lnTo>
                    <a:pt x="1672" y="877"/>
                  </a:lnTo>
                  <a:lnTo>
                    <a:pt x="603" y="1773"/>
                  </a:lnTo>
                  <a:lnTo>
                    <a:pt x="375" y="396"/>
                  </a:lnTo>
                  <a:close/>
                  <a:moveTo>
                    <a:pt x="166" y="1"/>
                  </a:moveTo>
                  <a:cubicBezTo>
                    <a:pt x="129" y="1"/>
                    <a:pt x="93" y="10"/>
                    <a:pt x="68" y="36"/>
                  </a:cubicBezTo>
                  <a:cubicBezTo>
                    <a:pt x="28" y="75"/>
                    <a:pt x="1" y="129"/>
                    <a:pt x="15" y="182"/>
                  </a:cubicBezTo>
                  <a:lnTo>
                    <a:pt x="336" y="2094"/>
                  </a:lnTo>
                  <a:cubicBezTo>
                    <a:pt x="348" y="2148"/>
                    <a:pt x="389" y="2201"/>
                    <a:pt x="443" y="2214"/>
                  </a:cubicBezTo>
                  <a:cubicBezTo>
                    <a:pt x="469" y="2228"/>
                    <a:pt x="496" y="2228"/>
                    <a:pt x="523" y="2228"/>
                  </a:cubicBezTo>
                  <a:lnTo>
                    <a:pt x="603" y="2187"/>
                  </a:lnTo>
                  <a:lnTo>
                    <a:pt x="2086" y="957"/>
                  </a:lnTo>
                  <a:cubicBezTo>
                    <a:pt x="2127" y="918"/>
                    <a:pt x="2153" y="864"/>
                    <a:pt x="2140" y="811"/>
                  </a:cubicBezTo>
                  <a:cubicBezTo>
                    <a:pt x="2140" y="744"/>
                    <a:pt x="2100" y="704"/>
                    <a:pt x="2047" y="677"/>
                  </a:cubicBezTo>
                  <a:lnTo>
                    <a:pt x="229" y="9"/>
                  </a:lnTo>
                  <a:cubicBezTo>
                    <a:pt x="209" y="4"/>
                    <a:pt x="187" y="1"/>
                    <a:pt x="16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3199575" y="811850"/>
              <a:ext cx="52150" cy="56225"/>
            </a:xfrm>
            <a:custGeom>
              <a:avLst/>
              <a:gdLst/>
              <a:ahLst/>
              <a:cxnLst/>
              <a:rect l="l" t="t" r="r" b="b"/>
              <a:pathLst>
                <a:path w="2086" h="2249" extrusionOk="0">
                  <a:moveTo>
                    <a:pt x="1618" y="442"/>
                  </a:moveTo>
                  <a:lnTo>
                    <a:pt x="1751" y="1832"/>
                  </a:lnTo>
                  <a:lnTo>
                    <a:pt x="482" y="1244"/>
                  </a:lnTo>
                  <a:lnTo>
                    <a:pt x="1618" y="442"/>
                  </a:lnTo>
                  <a:close/>
                  <a:moveTo>
                    <a:pt x="1754" y="0"/>
                  </a:moveTo>
                  <a:cubicBezTo>
                    <a:pt x="1718" y="0"/>
                    <a:pt x="1683" y="12"/>
                    <a:pt x="1658" y="29"/>
                  </a:cubicBezTo>
                  <a:lnTo>
                    <a:pt x="81" y="1151"/>
                  </a:lnTo>
                  <a:cubicBezTo>
                    <a:pt x="27" y="1178"/>
                    <a:pt x="1" y="1244"/>
                    <a:pt x="14" y="1298"/>
                  </a:cubicBezTo>
                  <a:cubicBezTo>
                    <a:pt x="14" y="1351"/>
                    <a:pt x="54" y="1405"/>
                    <a:pt x="108" y="1419"/>
                  </a:cubicBezTo>
                  <a:lnTo>
                    <a:pt x="1858" y="2233"/>
                  </a:lnTo>
                  <a:cubicBezTo>
                    <a:pt x="1879" y="2244"/>
                    <a:pt x="1902" y="2248"/>
                    <a:pt x="1924" y="2248"/>
                  </a:cubicBezTo>
                  <a:cubicBezTo>
                    <a:pt x="1960" y="2248"/>
                    <a:pt x="1994" y="2237"/>
                    <a:pt x="2019" y="2221"/>
                  </a:cubicBezTo>
                  <a:cubicBezTo>
                    <a:pt x="2045" y="2207"/>
                    <a:pt x="2059" y="2180"/>
                    <a:pt x="2072" y="2153"/>
                  </a:cubicBezTo>
                  <a:cubicBezTo>
                    <a:pt x="2086" y="2127"/>
                    <a:pt x="2086" y="2100"/>
                    <a:pt x="2086" y="2073"/>
                  </a:cubicBezTo>
                  <a:lnTo>
                    <a:pt x="1912" y="148"/>
                  </a:lnTo>
                  <a:cubicBezTo>
                    <a:pt x="1899" y="95"/>
                    <a:pt x="1872" y="41"/>
                    <a:pt x="1819" y="15"/>
                  </a:cubicBezTo>
                  <a:cubicBezTo>
                    <a:pt x="1798" y="5"/>
                    <a:pt x="1776" y="0"/>
                    <a:pt x="175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2520875" y="1889675"/>
              <a:ext cx="48500" cy="47525"/>
            </a:xfrm>
            <a:custGeom>
              <a:avLst/>
              <a:gdLst/>
              <a:ahLst/>
              <a:cxnLst/>
              <a:rect l="l" t="t" r="r" b="b"/>
              <a:pathLst>
                <a:path w="1940" h="1901" extrusionOk="0">
                  <a:moveTo>
                    <a:pt x="738" y="1"/>
                  </a:moveTo>
                  <a:cubicBezTo>
                    <a:pt x="721" y="1"/>
                    <a:pt x="702" y="4"/>
                    <a:pt x="683" y="9"/>
                  </a:cubicBezTo>
                  <a:cubicBezTo>
                    <a:pt x="603" y="36"/>
                    <a:pt x="562" y="116"/>
                    <a:pt x="589" y="196"/>
                  </a:cubicBezTo>
                  <a:lnTo>
                    <a:pt x="776" y="838"/>
                  </a:lnTo>
                  <a:lnTo>
                    <a:pt x="135" y="1038"/>
                  </a:lnTo>
                  <a:cubicBezTo>
                    <a:pt x="54" y="1052"/>
                    <a:pt x="1" y="1145"/>
                    <a:pt x="28" y="1225"/>
                  </a:cubicBezTo>
                  <a:cubicBezTo>
                    <a:pt x="50" y="1291"/>
                    <a:pt x="108" y="1339"/>
                    <a:pt x="180" y="1339"/>
                  </a:cubicBezTo>
                  <a:cubicBezTo>
                    <a:pt x="196" y="1339"/>
                    <a:pt x="212" y="1337"/>
                    <a:pt x="229" y="1332"/>
                  </a:cubicBezTo>
                  <a:lnTo>
                    <a:pt x="856" y="1145"/>
                  </a:lnTo>
                  <a:lnTo>
                    <a:pt x="1057" y="1786"/>
                  </a:lnTo>
                  <a:cubicBezTo>
                    <a:pt x="1079" y="1852"/>
                    <a:pt x="1138" y="1900"/>
                    <a:pt x="1202" y="1900"/>
                  </a:cubicBezTo>
                  <a:cubicBezTo>
                    <a:pt x="1216" y="1900"/>
                    <a:pt x="1230" y="1898"/>
                    <a:pt x="1245" y="1893"/>
                  </a:cubicBezTo>
                  <a:cubicBezTo>
                    <a:pt x="1338" y="1866"/>
                    <a:pt x="1378" y="1773"/>
                    <a:pt x="1351" y="1693"/>
                  </a:cubicBezTo>
                  <a:lnTo>
                    <a:pt x="1164" y="1052"/>
                  </a:lnTo>
                  <a:lnTo>
                    <a:pt x="1806" y="864"/>
                  </a:lnTo>
                  <a:cubicBezTo>
                    <a:pt x="1886" y="838"/>
                    <a:pt x="1940" y="758"/>
                    <a:pt x="1913" y="663"/>
                  </a:cubicBezTo>
                  <a:cubicBezTo>
                    <a:pt x="1889" y="593"/>
                    <a:pt x="1814" y="554"/>
                    <a:pt x="1742" y="554"/>
                  </a:cubicBezTo>
                  <a:cubicBezTo>
                    <a:pt x="1732" y="554"/>
                    <a:pt x="1722" y="555"/>
                    <a:pt x="1712" y="557"/>
                  </a:cubicBezTo>
                  <a:lnTo>
                    <a:pt x="1070" y="758"/>
                  </a:lnTo>
                  <a:lnTo>
                    <a:pt x="883" y="116"/>
                  </a:lnTo>
                  <a:cubicBezTo>
                    <a:pt x="862" y="41"/>
                    <a:pt x="807" y="1"/>
                    <a:pt x="73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2616450" y="421775"/>
              <a:ext cx="45475" cy="44400"/>
            </a:xfrm>
            <a:custGeom>
              <a:avLst/>
              <a:gdLst/>
              <a:ahLst/>
              <a:cxnLst/>
              <a:rect l="l" t="t" r="r" b="b"/>
              <a:pathLst>
                <a:path w="1819" h="1776" extrusionOk="0">
                  <a:moveTo>
                    <a:pt x="1294" y="1"/>
                  </a:moveTo>
                  <a:cubicBezTo>
                    <a:pt x="1238" y="1"/>
                    <a:pt x="1178" y="31"/>
                    <a:pt x="1150" y="86"/>
                  </a:cubicBezTo>
                  <a:lnTo>
                    <a:pt x="843" y="674"/>
                  </a:lnTo>
                  <a:lnTo>
                    <a:pt x="255" y="367"/>
                  </a:lnTo>
                  <a:cubicBezTo>
                    <a:pt x="230" y="354"/>
                    <a:pt x="204" y="348"/>
                    <a:pt x="178" y="348"/>
                  </a:cubicBezTo>
                  <a:cubicBezTo>
                    <a:pt x="122" y="348"/>
                    <a:pt x="69" y="378"/>
                    <a:pt x="41" y="433"/>
                  </a:cubicBezTo>
                  <a:cubicBezTo>
                    <a:pt x="1" y="513"/>
                    <a:pt x="27" y="608"/>
                    <a:pt x="108" y="647"/>
                  </a:cubicBezTo>
                  <a:lnTo>
                    <a:pt x="696" y="955"/>
                  </a:lnTo>
                  <a:lnTo>
                    <a:pt x="389" y="1543"/>
                  </a:lnTo>
                  <a:cubicBezTo>
                    <a:pt x="348" y="1623"/>
                    <a:pt x="375" y="1716"/>
                    <a:pt x="455" y="1757"/>
                  </a:cubicBezTo>
                  <a:cubicBezTo>
                    <a:pt x="480" y="1769"/>
                    <a:pt x="506" y="1775"/>
                    <a:pt x="531" y="1775"/>
                  </a:cubicBezTo>
                  <a:cubicBezTo>
                    <a:pt x="588" y="1775"/>
                    <a:pt x="642" y="1745"/>
                    <a:pt x="669" y="1690"/>
                  </a:cubicBezTo>
                  <a:lnTo>
                    <a:pt x="977" y="1102"/>
                  </a:lnTo>
                  <a:lnTo>
                    <a:pt x="1565" y="1410"/>
                  </a:lnTo>
                  <a:cubicBezTo>
                    <a:pt x="1590" y="1422"/>
                    <a:pt x="1616" y="1428"/>
                    <a:pt x="1641" y="1428"/>
                  </a:cubicBezTo>
                  <a:cubicBezTo>
                    <a:pt x="1698" y="1428"/>
                    <a:pt x="1751" y="1398"/>
                    <a:pt x="1779" y="1342"/>
                  </a:cubicBezTo>
                  <a:cubicBezTo>
                    <a:pt x="1819" y="1262"/>
                    <a:pt x="1792" y="1169"/>
                    <a:pt x="1712" y="1128"/>
                  </a:cubicBezTo>
                  <a:lnTo>
                    <a:pt x="1124" y="821"/>
                  </a:lnTo>
                  <a:lnTo>
                    <a:pt x="1431" y="233"/>
                  </a:lnTo>
                  <a:cubicBezTo>
                    <a:pt x="1471" y="153"/>
                    <a:pt x="1444" y="59"/>
                    <a:pt x="1364" y="19"/>
                  </a:cubicBezTo>
                  <a:cubicBezTo>
                    <a:pt x="1343" y="7"/>
                    <a:pt x="1319" y="1"/>
                    <a:pt x="129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1120425" y="1683925"/>
              <a:ext cx="45475" cy="44375"/>
            </a:xfrm>
            <a:custGeom>
              <a:avLst/>
              <a:gdLst/>
              <a:ahLst/>
              <a:cxnLst/>
              <a:rect l="l" t="t" r="r" b="b"/>
              <a:pathLst>
                <a:path w="1819" h="1775" extrusionOk="0">
                  <a:moveTo>
                    <a:pt x="1288" y="0"/>
                  </a:moveTo>
                  <a:cubicBezTo>
                    <a:pt x="1231" y="0"/>
                    <a:pt x="1177" y="30"/>
                    <a:pt x="1150" y="85"/>
                  </a:cubicBezTo>
                  <a:lnTo>
                    <a:pt x="842" y="674"/>
                  </a:lnTo>
                  <a:lnTo>
                    <a:pt x="254" y="366"/>
                  </a:lnTo>
                  <a:cubicBezTo>
                    <a:pt x="229" y="353"/>
                    <a:pt x="203" y="348"/>
                    <a:pt x="178" y="348"/>
                  </a:cubicBezTo>
                  <a:cubicBezTo>
                    <a:pt x="122" y="348"/>
                    <a:pt x="68" y="377"/>
                    <a:pt x="40" y="433"/>
                  </a:cubicBezTo>
                  <a:cubicBezTo>
                    <a:pt x="1" y="499"/>
                    <a:pt x="27" y="606"/>
                    <a:pt x="108" y="647"/>
                  </a:cubicBezTo>
                  <a:lnTo>
                    <a:pt x="696" y="954"/>
                  </a:lnTo>
                  <a:lnTo>
                    <a:pt x="388" y="1542"/>
                  </a:lnTo>
                  <a:cubicBezTo>
                    <a:pt x="348" y="1622"/>
                    <a:pt x="375" y="1716"/>
                    <a:pt x="455" y="1756"/>
                  </a:cubicBezTo>
                  <a:cubicBezTo>
                    <a:pt x="476" y="1768"/>
                    <a:pt x="500" y="1775"/>
                    <a:pt x="526" y="1775"/>
                  </a:cubicBezTo>
                  <a:cubicBezTo>
                    <a:pt x="582" y="1775"/>
                    <a:pt x="641" y="1745"/>
                    <a:pt x="669" y="1689"/>
                  </a:cubicBezTo>
                  <a:lnTo>
                    <a:pt x="976" y="1101"/>
                  </a:lnTo>
                  <a:lnTo>
                    <a:pt x="1564" y="1408"/>
                  </a:lnTo>
                  <a:cubicBezTo>
                    <a:pt x="1589" y="1421"/>
                    <a:pt x="1615" y="1427"/>
                    <a:pt x="1641" y="1427"/>
                  </a:cubicBezTo>
                  <a:cubicBezTo>
                    <a:pt x="1697" y="1427"/>
                    <a:pt x="1751" y="1397"/>
                    <a:pt x="1778" y="1342"/>
                  </a:cubicBezTo>
                  <a:cubicBezTo>
                    <a:pt x="1818" y="1262"/>
                    <a:pt x="1792" y="1168"/>
                    <a:pt x="1711" y="1128"/>
                  </a:cubicBezTo>
                  <a:lnTo>
                    <a:pt x="1123" y="820"/>
                  </a:lnTo>
                  <a:lnTo>
                    <a:pt x="1430" y="232"/>
                  </a:lnTo>
                  <a:cubicBezTo>
                    <a:pt x="1471" y="152"/>
                    <a:pt x="1444" y="59"/>
                    <a:pt x="1364" y="18"/>
                  </a:cubicBezTo>
                  <a:cubicBezTo>
                    <a:pt x="1339" y="6"/>
                    <a:pt x="1313" y="0"/>
                    <a:pt x="128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2814275" y="1516900"/>
              <a:ext cx="46500" cy="45250"/>
            </a:xfrm>
            <a:custGeom>
              <a:avLst/>
              <a:gdLst/>
              <a:ahLst/>
              <a:cxnLst/>
              <a:rect l="l" t="t" r="r" b="b"/>
              <a:pathLst>
                <a:path w="1860" h="1810" extrusionOk="0">
                  <a:moveTo>
                    <a:pt x="588" y="0"/>
                  </a:moveTo>
                  <a:cubicBezTo>
                    <a:pt x="566" y="0"/>
                    <a:pt x="544" y="5"/>
                    <a:pt x="522" y="16"/>
                  </a:cubicBezTo>
                  <a:cubicBezTo>
                    <a:pt x="442" y="57"/>
                    <a:pt x="402" y="150"/>
                    <a:pt x="442" y="230"/>
                  </a:cubicBezTo>
                  <a:lnTo>
                    <a:pt x="722" y="832"/>
                  </a:lnTo>
                  <a:lnTo>
                    <a:pt x="122" y="1112"/>
                  </a:lnTo>
                  <a:cubicBezTo>
                    <a:pt x="41" y="1153"/>
                    <a:pt x="1" y="1246"/>
                    <a:pt x="41" y="1326"/>
                  </a:cubicBezTo>
                  <a:cubicBezTo>
                    <a:pt x="69" y="1381"/>
                    <a:pt x="122" y="1411"/>
                    <a:pt x="179" y="1411"/>
                  </a:cubicBezTo>
                  <a:cubicBezTo>
                    <a:pt x="205" y="1411"/>
                    <a:pt x="231" y="1405"/>
                    <a:pt x="255" y="1393"/>
                  </a:cubicBezTo>
                  <a:lnTo>
                    <a:pt x="856" y="1112"/>
                  </a:lnTo>
                  <a:lnTo>
                    <a:pt x="1137" y="1714"/>
                  </a:lnTo>
                  <a:cubicBezTo>
                    <a:pt x="1166" y="1773"/>
                    <a:pt x="1225" y="1810"/>
                    <a:pt x="1285" y="1810"/>
                  </a:cubicBezTo>
                  <a:cubicBezTo>
                    <a:pt x="1307" y="1810"/>
                    <a:pt x="1330" y="1805"/>
                    <a:pt x="1351" y="1794"/>
                  </a:cubicBezTo>
                  <a:cubicBezTo>
                    <a:pt x="1431" y="1754"/>
                    <a:pt x="1458" y="1660"/>
                    <a:pt x="1431" y="1593"/>
                  </a:cubicBezTo>
                  <a:lnTo>
                    <a:pt x="1150" y="978"/>
                  </a:lnTo>
                  <a:lnTo>
                    <a:pt x="1752" y="698"/>
                  </a:lnTo>
                  <a:cubicBezTo>
                    <a:pt x="1832" y="657"/>
                    <a:pt x="1859" y="564"/>
                    <a:pt x="1832" y="497"/>
                  </a:cubicBezTo>
                  <a:cubicBezTo>
                    <a:pt x="1803" y="438"/>
                    <a:pt x="1745" y="401"/>
                    <a:pt x="1684" y="401"/>
                  </a:cubicBezTo>
                  <a:cubicBezTo>
                    <a:pt x="1662" y="401"/>
                    <a:pt x="1640" y="406"/>
                    <a:pt x="1619" y="417"/>
                  </a:cubicBezTo>
                  <a:lnTo>
                    <a:pt x="1017" y="698"/>
                  </a:lnTo>
                  <a:lnTo>
                    <a:pt x="736" y="96"/>
                  </a:lnTo>
                  <a:cubicBezTo>
                    <a:pt x="707" y="37"/>
                    <a:pt x="649" y="0"/>
                    <a:pt x="58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6" name="Google Shape;3236;p64"/>
          <p:cNvGrpSpPr/>
          <p:nvPr/>
        </p:nvGrpSpPr>
        <p:grpSpPr>
          <a:xfrm>
            <a:off x="3326438" y="1849514"/>
            <a:ext cx="2586178" cy="1635777"/>
            <a:chOff x="238125" y="1897925"/>
            <a:chExt cx="3153875" cy="1994850"/>
          </a:xfrm>
        </p:grpSpPr>
        <p:sp>
          <p:nvSpPr>
            <p:cNvPr id="3237" name="Google Shape;3237;p64"/>
            <p:cNvSpPr/>
            <p:nvPr/>
          </p:nvSpPr>
          <p:spPr>
            <a:xfrm>
              <a:off x="555600" y="2147525"/>
              <a:ext cx="2497975" cy="1206000"/>
            </a:xfrm>
            <a:custGeom>
              <a:avLst/>
              <a:gdLst/>
              <a:ahLst/>
              <a:cxnLst/>
              <a:rect l="l" t="t" r="r" b="b"/>
              <a:pathLst>
                <a:path w="99919" h="48240" extrusionOk="0">
                  <a:moveTo>
                    <a:pt x="1" y="0"/>
                  </a:moveTo>
                  <a:lnTo>
                    <a:pt x="1" y="47040"/>
                  </a:lnTo>
                  <a:cubicBezTo>
                    <a:pt x="1" y="47705"/>
                    <a:pt x="535" y="48239"/>
                    <a:pt x="1199" y="48239"/>
                  </a:cubicBezTo>
                  <a:lnTo>
                    <a:pt x="98719" y="48239"/>
                  </a:lnTo>
                  <a:cubicBezTo>
                    <a:pt x="99384" y="48239"/>
                    <a:pt x="99919" y="47705"/>
                    <a:pt x="99919" y="47040"/>
                  </a:cubicBezTo>
                  <a:lnTo>
                    <a:pt x="9991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555600" y="2030125"/>
              <a:ext cx="2497975" cy="117775"/>
            </a:xfrm>
            <a:custGeom>
              <a:avLst/>
              <a:gdLst/>
              <a:ahLst/>
              <a:cxnLst/>
              <a:rect l="l" t="t" r="r" b="b"/>
              <a:pathLst>
                <a:path w="99919" h="4711" extrusionOk="0">
                  <a:moveTo>
                    <a:pt x="3338" y="1"/>
                  </a:moveTo>
                  <a:cubicBezTo>
                    <a:pt x="1488" y="1"/>
                    <a:pt x="1" y="1489"/>
                    <a:pt x="1" y="3338"/>
                  </a:cubicBezTo>
                  <a:lnTo>
                    <a:pt x="1" y="4710"/>
                  </a:lnTo>
                  <a:lnTo>
                    <a:pt x="99919" y="4710"/>
                  </a:lnTo>
                  <a:lnTo>
                    <a:pt x="99919" y="3338"/>
                  </a:lnTo>
                  <a:cubicBezTo>
                    <a:pt x="99919" y="1489"/>
                    <a:pt x="98430" y="1"/>
                    <a:pt x="96581"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691750" y="2070225"/>
              <a:ext cx="40850" cy="40825"/>
            </a:xfrm>
            <a:custGeom>
              <a:avLst/>
              <a:gdLst/>
              <a:ahLst/>
              <a:cxnLst/>
              <a:rect l="l" t="t" r="r" b="b"/>
              <a:pathLst>
                <a:path w="1634" h="1633" extrusionOk="0">
                  <a:moveTo>
                    <a:pt x="825" y="1"/>
                  </a:moveTo>
                  <a:cubicBezTo>
                    <a:pt x="363" y="1"/>
                    <a:pt x="1" y="376"/>
                    <a:pt x="1" y="824"/>
                  </a:cubicBezTo>
                  <a:cubicBezTo>
                    <a:pt x="1" y="1272"/>
                    <a:pt x="363" y="1633"/>
                    <a:pt x="825" y="1633"/>
                  </a:cubicBezTo>
                  <a:cubicBezTo>
                    <a:pt x="1272" y="1633"/>
                    <a:pt x="1634" y="1272"/>
                    <a:pt x="1634" y="824"/>
                  </a:cubicBezTo>
                  <a:cubicBezTo>
                    <a:pt x="1634" y="376"/>
                    <a:pt x="1272" y="1"/>
                    <a:pt x="82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782425" y="2070225"/>
              <a:ext cx="40825" cy="40825"/>
            </a:xfrm>
            <a:custGeom>
              <a:avLst/>
              <a:gdLst/>
              <a:ahLst/>
              <a:cxnLst/>
              <a:rect l="l" t="t" r="r" b="b"/>
              <a:pathLst>
                <a:path w="1633" h="1633" extrusionOk="0">
                  <a:moveTo>
                    <a:pt x="824" y="1"/>
                  </a:moveTo>
                  <a:cubicBezTo>
                    <a:pt x="361" y="1"/>
                    <a:pt x="1" y="376"/>
                    <a:pt x="1" y="824"/>
                  </a:cubicBezTo>
                  <a:cubicBezTo>
                    <a:pt x="1" y="1272"/>
                    <a:pt x="361" y="1633"/>
                    <a:pt x="824" y="1633"/>
                  </a:cubicBezTo>
                  <a:cubicBezTo>
                    <a:pt x="1272" y="1633"/>
                    <a:pt x="1633" y="1272"/>
                    <a:pt x="1633" y="824"/>
                  </a:cubicBezTo>
                  <a:cubicBezTo>
                    <a:pt x="1633" y="376"/>
                    <a:pt x="1272" y="1"/>
                    <a:pt x="82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873075" y="2070225"/>
              <a:ext cx="40850" cy="40825"/>
            </a:xfrm>
            <a:custGeom>
              <a:avLst/>
              <a:gdLst/>
              <a:ahLst/>
              <a:cxnLst/>
              <a:rect l="l" t="t" r="r" b="b"/>
              <a:pathLst>
                <a:path w="1634" h="1633" extrusionOk="0">
                  <a:moveTo>
                    <a:pt x="825" y="1"/>
                  </a:moveTo>
                  <a:cubicBezTo>
                    <a:pt x="362" y="1"/>
                    <a:pt x="0" y="376"/>
                    <a:pt x="0" y="824"/>
                  </a:cubicBezTo>
                  <a:cubicBezTo>
                    <a:pt x="0" y="1272"/>
                    <a:pt x="362" y="1633"/>
                    <a:pt x="825" y="1633"/>
                  </a:cubicBezTo>
                  <a:cubicBezTo>
                    <a:pt x="1272" y="1633"/>
                    <a:pt x="1634" y="1272"/>
                    <a:pt x="1634" y="824"/>
                  </a:cubicBezTo>
                  <a:cubicBezTo>
                    <a:pt x="1634" y="376"/>
                    <a:pt x="1272" y="1"/>
                    <a:pt x="82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1006375" y="2232675"/>
              <a:ext cx="1671575" cy="844175"/>
            </a:xfrm>
            <a:custGeom>
              <a:avLst/>
              <a:gdLst/>
              <a:ahLst/>
              <a:cxnLst/>
              <a:rect l="l" t="t" r="r" b="b"/>
              <a:pathLst>
                <a:path w="66863" h="33767" extrusionOk="0">
                  <a:moveTo>
                    <a:pt x="65621" y="1"/>
                  </a:moveTo>
                  <a:cubicBezTo>
                    <a:pt x="65592" y="1"/>
                    <a:pt x="65562" y="2"/>
                    <a:pt x="65533" y="4"/>
                  </a:cubicBezTo>
                  <a:lnTo>
                    <a:pt x="59075" y="553"/>
                  </a:lnTo>
                  <a:cubicBezTo>
                    <a:pt x="58627" y="596"/>
                    <a:pt x="58252" y="871"/>
                    <a:pt x="58078" y="1289"/>
                  </a:cubicBezTo>
                  <a:cubicBezTo>
                    <a:pt x="57905" y="1694"/>
                    <a:pt x="57992" y="2156"/>
                    <a:pt x="58266" y="2503"/>
                  </a:cubicBezTo>
                  <a:lnTo>
                    <a:pt x="59639" y="4107"/>
                  </a:lnTo>
                  <a:lnTo>
                    <a:pt x="49857" y="11417"/>
                  </a:lnTo>
                  <a:lnTo>
                    <a:pt x="46232" y="7444"/>
                  </a:lnTo>
                  <a:cubicBezTo>
                    <a:pt x="45958" y="7146"/>
                    <a:pt x="45576" y="6990"/>
                    <a:pt x="45189" y="6990"/>
                  </a:cubicBezTo>
                  <a:cubicBezTo>
                    <a:pt x="44899" y="6990"/>
                    <a:pt x="44606" y="7077"/>
                    <a:pt x="44353" y="7256"/>
                  </a:cubicBezTo>
                  <a:lnTo>
                    <a:pt x="23752" y="22238"/>
                  </a:lnTo>
                  <a:lnTo>
                    <a:pt x="18189" y="18323"/>
                  </a:lnTo>
                  <a:cubicBezTo>
                    <a:pt x="17953" y="18154"/>
                    <a:pt x="17672" y="18070"/>
                    <a:pt x="17390" y="18070"/>
                  </a:cubicBezTo>
                  <a:cubicBezTo>
                    <a:pt x="17069" y="18070"/>
                    <a:pt x="16746" y="18179"/>
                    <a:pt x="16484" y="18395"/>
                  </a:cubicBezTo>
                  <a:lnTo>
                    <a:pt x="694" y="31253"/>
                  </a:lnTo>
                  <a:cubicBezTo>
                    <a:pt x="87" y="31744"/>
                    <a:pt x="0" y="32640"/>
                    <a:pt x="491" y="33246"/>
                  </a:cubicBezTo>
                  <a:cubicBezTo>
                    <a:pt x="780" y="33579"/>
                    <a:pt x="1185" y="33766"/>
                    <a:pt x="1589" y="33766"/>
                  </a:cubicBezTo>
                  <a:cubicBezTo>
                    <a:pt x="1907" y="33766"/>
                    <a:pt x="2225" y="33666"/>
                    <a:pt x="2485" y="33449"/>
                  </a:cubicBezTo>
                  <a:lnTo>
                    <a:pt x="17437" y="21270"/>
                  </a:lnTo>
                  <a:lnTo>
                    <a:pt x="22942" y="25142"/>
                  </a:lnTo>
                  <a:cubicBezTo>
                    <a:pt x="23185" y="25314"/>
                    <a:pt x="23471" y="25400"/>
                    <a:pt x="23757" y="25400"/>
                  </a:cubicBezTo>
                  <a:cubicBezTo>
                    <a:pt x="24049" y="25400"/>
                    <a:pt x="24341" y="25310"/>
                    <a:pt x="24589" y="25127"/>
                  </a:cubicBezTo>
                  <a:lnTo>
                    <a:pt x="45003" y="10290"/>
                  </a:lnTo>
                  <a:lnTo>
                    <a:pt x="48644" y="14278"/>
                  </a:lnTo>
                  <a:cubicBezTo>
                    <a:pt x="48920" y="14579"/>
                    <a:pt x="49298" y="14733"/>
                    <a:pt x="49681" y="14733"/>
                  </a:cubicBezTo>
                  <a:cubicBezTo>
                    <a:pt x="49978" y="14733"/>
                    <a:pt x="50278" y="14640"/>
                    <a:pt x="50537" y="14451"/>
                  </a:cubicBezTo>
                  <a:lnTo>
                    <a:pt x="61473" y="6274"/>
                  </a:lnTo>
                  <a:lnTo>
                    <a:pt x="62975" y="8037"/>
                  </a:lnTo>
                  <a:cubicBezTo>
                    <a:pt x="63207" y="8311"/>
                    <a:pt x="63540" y="8455"/>
                    <a:pt x="63886" y="8455"/>
                  </a:cubicBezTo>
                  <a:cubicBezTo>
                    <a:pt x="63958" y="8455"/>
                    <a:pt x="64045" y="8441"/>
                    <a:pt x="64131" y="8426"/>
                  </a:cubicBezTo>
                  <a:cubicBezTo>
                    <a:pt x="64551" y="8339"/>
                    <a:pt x="64898" y="8022"/>
                    <a:pt x="65013" y="7603"/>
                  </a:cubicBezTo>
                  <a:lnTo>
                    <a:pt x="66761" y="1507"/>
                  </a:lnTo>
                  <a:cubicBezTo>
                    <a:pt x="66862" y="1145"/>
                    <a:pt x="66790" y="740"/>
                    <a:pt x="66545" y="437"/>
                  </a:cubicBezTo>
                  <a:cubicBezTo>
                    <a:pt x="66318" y="157"/>
                    <a:pt x="65969" y="1"/>
                    <a:pt x="6562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1292425" y="2963075"/>
              <a:ext cx="134375" cy="229000"/>
            </a:xfrm>
            <a:custGeom>
              <a:avLst/>
              <a:gdLst/>
              <a:ahLst/>
              <a:cxnLst/>
              <a:rect l="l" t="t" r="r" b="b"/>
              <a:pathLst>
                <a:path w="5375" h="9160" extrusionOk="0">
                  <a:moveTo>
                    <a:pt x="0" y="0"/>
                  </a:moveTo>
                  <a:lnTo>
                    <a:pt x="0" y="9160"/>
                  </a:lnTo>
                  <a:lnTo>
                    <a:pt x="5375" y="9160"/>
                  </a:lnTo>
                  <a:lnTo>
                    <a:pt x="5375"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1489625" y="3027700"/>
              <a:ext cx="134400" cy="164375"/>
            </a:xfrm>
            <a:custGeom>
              <a:avLst/>
              <a:gdLst/>
              <a:ahLst/>
              <a:cxnLst/>
              <a:rect l="l" t="t" r="r" b="b"/>
              <a:pathLst>
                <a:path w="5376" h="6575" extrusionOk="0">
                  <a:moveTo>
                    <a:pt x="1" y="1"/>
                  </a:moveTo>
                  <a:lnTo>
                    <a:pt x="1" y="6575"/>
                  </a:lnTo>
                  <a:lnTo>
                    <a:pt x="5375" y="6575"/>
                  </a:lnTo>
                  <a:lnTo>
                    <a:pt x="5375"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1686825" y="2900950"/>
              <a:ext cx="134025" cy="291125"/>
            </a:xfrm>
            <a:custGeom>
              <a:avLst/>
              <a:gdLst/>
              <a:ahLst/>
              <a:cxnLst/>
              <a:rect l="l" t="t" r="r" b="b"/>
              <a:pathLst>
                <a:path w="5361" h="11645" extrusionOk="0">
                  <a:moveTo>
                    <a:pt x="1" y="0"/>
                  </a:moveTo>
                  <a:lnTo>
                    <a:pt x="1" y="11645"/>
                  </a:lnTo>
                  <a:lnTo>
                    <a:pt x="5360" y="11645"/>
                  </a:lnTo>
                  <a:lnTo>
                    <a:pt x="5360"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1883675" y="2851825"/>
              <a:ext cx="134375" cy="340250"/>
            </a:xfrm>
            <a:custGeom>
              <a:avLst/>
              <a:gdLst/>
              <a:ahLst/>
              <a:cxnLst/>
              <a:rect l="l" t="t" r="r" b="b"/>
              <a:pathLst>
                <a:path w="5375" h="13610" extrusionOk="0">
                  <a:moveTo>
                    <a:pt x="0" y="0"/>
                  </a:moveTo>
                  <a:lnTo>
                    <a:pt x="0" y="13610"/>
                  </a:lnTo>
                  <a:lnTo>
                    <a:pt x="5375" y="13610"/>
                  </a:lnTo>
                  <a:lnTo>
                    <a:pt x="5375"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2080875" y="2721800"/>
              <a:ext cx="134375" cy="470275"/>
            </a:xfrm>
            <a:custGeom>
              <a:avLst/>
              <a:gdLst/>
              <a:ahLst/>
              <a:cxnLst/>
              <a:rect l="l" t="t" r="r" b="b"/>
              <a:pathLst>
                <a:path w="5375" h="18811" extrusionOk="0">
                  <a:moveTo>
                    <a:pt x="0" y="0"/>
                  </a:moveTo>
                  <a:lnTo>
                    <a:pt x="0" y="18811"/>
                  </a:lnTo>
                  <a:lnTo>
                    <a:pt x="5375" y="18811"/>
                  </a:lnTo>
                  <a:lnTo>
                    <a:pt x="5375"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2278075" y="2854350"/>
              <a:ext cx="134050" cy="337725"/>
            </a:xfrm>
            <a:custGeom>
              <a:avLst/>
              <a:gdLst/>
              <a:ahLst/>
              <a:cxnLst/>
              <a:rect l="l" t="t" r="r" b="b"/>
              <a:pathLst>
                <a:path w="5362" h="13509" extrusionOk="0">
                  <a:moveTo>
                    <a:pt x="1" y="0"/>
                  </a:moveTo>
                  <a:lnTo>
                    <a:pt x="1" y="13509"/>
                  </a:lnTo>
                  <a:lnTo>
                    <a:pt x="5361" y="13509"/>
                  </a:lnTo>
                  <a:lnTo>
                    <a:pt x="5361"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958700" y="2282225"/>
              <a:ext cx="1773425" cy="912375"/>
            </a:xfrm>
            <a:custGeom>
              <a:avLst/>
              <a:gdLst/>
              <a:ahLst/>
              <a:cxnLst/>
              <a:rect l="l" t="t" r="r" b="b"/>
              <a:pathLst>
                <a:path w="70937" h="36495" extrusionOk="0">
                  <a:moveTo>
                    <a:pt x="0" y="1"/>
                  </a:moveTo>
                  <a:lnTo>
                    <a:pt x="0" y="36494"/>
                  </a:lnTo>
                  <a:lnTo>
                    <a:pt x="70937" y="36494"/>
                  </a:lnTo>
                  <a:lnTo>
                    <a:pt x="70937" y="36220"/>
                  </a:lnTo>
                  <a:lnTo>
                    <a:pt x="260" y="36220"/>
                  </a:lnTo>
                  <a:lnTo>
                    <a:pt x="26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3203800" y="2164850"/>
              <a:ext cx="188200" cy="188575"/>
            </a:xfrm>
            <a:custGeom>
              <a:avLst/>
              <a:gdLst/>
              <a:ahLst/>
              <a:cxnLst/>
              <a:rect l="l" t="t" r="r" b="b"/>
              <a:pathLst>
                <a:path w="7528" h="7543" extrusionOk="0">
                  <a:moveTo>
                    <a:pt x="3757" y="290"/>
                  </a:moveTo>
                  <a:cubicBezTo>
                    <a:pt x="5693" y="290"/>
                    <a:pt x="7253" y="1850"/>
                    <a:pt x="7253" y="3771"/>
                  </a:cubicBezTo>
                  <a:cubicBezTo>
                    <a:pt x="7253" y="5693"/>
                    <a:pt x="5693" y="7267"/>
                    <a:pt x="3757" y="7267"/>
                  </a:cubicBezTo>
                  <a:cubicBezTo>
                    <a:pt x="1835" y="7267"/>
                    <a:pt x="275" y="5693"/>
                    <a:pt x="275" y="3771"/>
                  </a:cubicBezTo>
                  <a:cubicBezTo>
                    <a:pt x="275" y="1850"/>
                    <a:pt x="1835" y="290"/>
                    <a:pt x="3757" y="290"/>
                  </a:cubicBezTo>
                  <a:close/>
                  <a:moveTo>
                    <a:pt x="3757" y="1"/>
                  </a:moveTo>
                  <a:cubicBezTo>
                    <a:pt x="1690" y="1"/>
                    <a:pt x="1" y="1691"/>
                    <a:pt x="1" y="3771"/>
                  </a:cubicBezTo>
                  <a:cubicBezTo>
                    <a:pt x="1" y="5851"/>
                    <a:pt x="1690" y="7542"/>
                    <a:pt x="3757" y="7542"/>
                  </a:cubicBezTo>
                  <a:cubicBezTo>
                    <a:pt x="5837" y="7542"/>
                    <a:pt x="7527" y="5851"/>
                    <a:pt x="7527" y="3771"/>
                  </a:cubicBezTo>
                  <a:cubicBezTo>
                    <a:pt x="7527" y="1691"/>
                    <a:pt x="5837" y="1"/>
                    <a:pt x="375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3255450" y="2225975"/>
              <a:ext cx="80200" cy="64600"/>
            </a:xfrm>
            <a:custGeom>
              <a:avLst/>
              <a:gdLst/>
              <a:ahLst/>
              <a:cxnLst/>
              <a:rect l="l" t="t" r="r" b="b"/>
              <a:pathLst>
                <a:path w="3208" h="2584" extrusionOk="0">
                  <a:moveTo>
                    <a:pt x="3047" y="1"/>
                  </a:moveTo>
                  <a:cubicBezTo>
                    <a:pt x="3001" y="1"/>
                    <a:pt x="2959" y="20"/>
                    <a:pt x="2934" y="55"/>
                  </a:cubicBezTo>
                  <a:lnTo>
                    <a:pt x="1387" y="2251"/>
                  </a:lnTo>
                  <a:lnTo>
                    <a:pt x="246" y="1399"/>
                  </a:lnTo>
                  <a:cubicBezTo>
                    <a:pt x="224" y="1382"/>
                    <a:pt x="196" y="1373"/>
                    <a:pt x="168" y="1373"/>
                  </a:cubicBezTo>
                  <a:cubicBezTo>
                    <a:pt x="125" y="1373"/>
                    <a:pt x="79" y="1393"/>
                    <a:pt x="44" y="1428"/>
                  </a:cubicBezTo>
                  <a:cubicBezTo>
                    <a:pt x="0" y="1499"/>
                    <a:pt x="15" y="1586"/>
                    <a:pt x="73" y="1630"/>
                  </a:cubicBezTo>
                  <a:lnTo>
                    <a:pt x="1344" y="2555"/>
                  </a:lnTo>
                  <a:cubicBezTo>
                    <a:pt x="1373" y="2569"/>
                    <a:pt x="1402" y="2584"/>
                    <a:pt x="1431" y="2584"/>
                  </a:cubicBezTo>
                  <a:lnTo>
                    <a:pt x="1445" y="2584"/>
                  </a:lnTo>
                  <a:cubicBezTo>
                    <a:pt x="1489" y="2569"/>
                    <a:pt x="1518" y="2555"/>
                    <a:pt x="1532" y="2526"/>
                  </a:cubicBezTo>
                  <a:lnTo>
                    <a:pt x="3165" y="228"/>
                  </a:lnTo>
                  <a:cubicBezTo>
                    <a:pt x="3207" y="156"/>
                    <a:pt x="3194" y="70"/>
                    <a:pt x="3136" y="26"/>
                  </a:cubicBezTo>
                  <a:cubicBezTo>
                    <a:pt x="3107" y="9"/>
                    <a:pt x="3076" y="1"/>
                    <a:pt x="304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238125" y="3338700"/>
              <a:ext cx="188200" cy="188175"/>
            </a:xfrm>
            <a:custGeom>
              <a:avLst/>
              <a:gdLst/>
              <a:ahLst/>
              <a:cxnLst/>
              <a:rect l="l" t="t" r="r" b="b"/>
              <a:pathLst>
                <a:path w="7528" h="7527" extrusionOk="0">
                  <a:moveTo>
                    <a:pt x="3771" y="274"/>
                  </a:moveTo>
                  <a:cubicBezTo>
                    <a:pt x="5692" y="274"/>
                    <a:pt x="7253" y="1834"/>
                    <a:pt x="7253" y="3757"/>
                  </a:cubicBezTo>
                  <a:cubicBezTo>
                    <a:pt x="7253" y="5692"/>
                    <a:pt x="5692" y="7253"/>
                    <a:pt x="3771" y="7253"/>
                  </a:cubicBezTo>
                  <a:cubicBezTo>
                    <a:pt x="1849" y="7253"/>
                    <a:pt x="275" y="5692"/>
                    <a:pt x="275" y="3757"/>
                  </a:cubicBezTo>
                  <a:cubicBezTo>
                    <a:pt x="275" y="1834"/>
                    <a:pt x="1849" y="274"/>
                    <a:pt x="3771" y="274"/>
                  </a:cubicBezTo>
                  <a:close/>
                  <a:moveTo>
                    <a:pt x="3771" y="0"/>
                  </a:moveTo>
                  <a:cubicBezTo>
                    <a:pt x="1691" y="0"/>
                    <a:pt x="0" y="1690"/>
                    <a:pt x="0" y="3757"/>
                  </a:cubicBezTo>
                  <a:cubicBezTo>
                    <a:pt x="0" y="5837"/>
                    <a:pt x="1691" y="7527"/>
                    <a:pt x="3771" y="7527"/>
                  </a:cubicBezTo>
                  <a:cubicBezTo>
                    <a:pt x="5837" y="7527"/>
                    <a:pt x="7528" y="5837"/>
                    <a:pt x="7528" y="3757"/>
                  </a:cubicBezTo>
                  <a:cubicBezTo>
                    <a:pt x="7528" y="1690"/>
                    <a:pt x="5837" y="0"/>
                    <a:pt x="377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302775" y="3400450"/>
              <a:ext cx="58875" cy="58525"/>
            </a:xfrm>
            <a:custGeom>
              <a:avLst/>
              <a:gdLst/>
              <a:ahLst/>
              <a:cxnLst/>
              <a:rect l="l" t="t" r="r" b="b"/>
              <a:pathLst>
                <a:path w="2355" h="2341" extrusionOk="0">
                  <a:moveTo>
                    <a:pt x="158" y="1"/>
                  </a:moveTo>
                  <a:cubicBezTo>
                    <a:pt x="123" y="1"/>
                    <a:pt x="87" y="15"/>
                    <a:pt x="58" y="44"/>
                  </a:cubicBezTo>
                  <a:cubicBezTo>
                    <a:pt x="1" y="102"/>
                    <a:pt x="1" y="189"/>
                    <a:pt x="58" y="246"/>
                  </a:cubicBezTo>
                  <a:lnTo>
                    <a:pt x="2110" y="2298"/>
                  </a:lnTo>
                  <a:cubicBezTo>
                    <a:pt x="2139" y="2327"/>
                    <a:pt x="2168" y="2341"/>
                    <a:pt x="2211" y="2341"/>
                  </a:cubicBezTo>
                  <a:cubicBezTo>
                    <a:pt x="2239" y="2341"/>
                    <a:pt x="2283" y="2327"/>
                    <a:pt x="2312" y="2298"/>
                  </a:cubicBezTo>
                  <a:cubicBezTo>
                    <a:pt x="2355" y="2240"/>
                    <a:pt x="2355" y="2153"/>
                    <a:pt x="2312" y="2096"/>
                  </a:cubicBezTo>
                  <a:lnTo>
                    <a:pt x="246" y="44"/>
                  </a:lnTo>
                  <a:cubicBezTo>
                    <a:pt x="224" y="15"/>
                    <a:pt x="192" y="1"/>
                    <a:pt x="15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302775" y="3400450"/>
              <a:ext cx="58875" cy="58525"/>
            </a:xfrm>
            <a:custGeom>
              <a:avLst/>
              <a:gdLst/>
              <a:ahLst/>
              <a:cxnLst/>
              <a:rect l="l" t="t" r="r" b="b"/>
              <a:pathLst>
                <a:path w="2355" h="2341" extrusionOk="0">
                  <a:moveTo>
                    <a:pt x="2211" y="1"/>
                  </a:moveTo>
                  <a:cubicBezTo>
                    <a:pt x="2175" y="1"/>
                    <a:pt x="2139" y="15"/>
                    <a:pt x="2110" y="44"/>
                  </a:cubicBezTo>
                  <a:lnTo>
                    <a:pt x="58" y="2096"/>
                  </a:lnTo>
                  <a:cubicBezTo>
                    <a:pt x="1" y="2153"/>
                    <a:pt x="1" y="2240"/>
                    <a:pt x="58" y="2298"/>
                  </a:cubicBezTo>
                  <a:cubicBezTo>
                    <a:pt x="87" y="2327"/>
                    <a:pt x="116" y="2341"/>
                    <a:pt x="159" y="2341"/>
                  </a:cubicBezTo>
                  <a:cubicBezTo>
                    <a:pt x="188" y="2341"/>
                    <a:pt x="232" y="2327"/>
                    <a:pt x="246" y="2298"/>
                  </a:cubicBezTo>
                  <a:lnTo>
                    <a:pt x="2312" y="246"/>
                  </a:lnTo>
                  <a:cubicBezTo>
                    <a:pt x="2355" y="189"/>
                    <a:pt x="2355" y="102"/>
                    <a:pt x="2312" y="44"/>
                  </a:cubicBezTo>
                  <a:cubicBezTo>
                    <a:pt x="2283" y="15"/>
                    <a:pt x="2247" y="1"/>
                    <a:pt x="221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3203800" y="3092000"/>
              <a:ext cx="75500" cy="75525"/>
            </a:xfrm>
            <a:custGeom>
              <a:avLst/>
              <a:gdLst/>
              <a:ahLst/>
              <a:cxnLst/>
              <a:rect l="l" t="t" r="r" b="b"/>
              <a:pathLst>
                <a:path w="3020" h="3021" extrusionOk="0">
                  <a:moveTo>
                    <a:pt x="2746" y="275"/>
                  </a:moveTo>
                  <a:lnTo>
                    <a:pt x="2746" y="2745"/>
                  </a:lnTo>
                  <a:lnTo>
                    <a:pt x="275" y="2745"/>
                  </a:lnTo>
                  <a:lnTo>
                    <a:pt x="275" y="275"/>
                  </a:lnTo>
                  <a:close/>
                  <a:moveTo>
                    <a:pt x="130" y="0"/>
                  </a:moveTo>
                  <a:cubicBezTo>
                    <a:pt x="59" y="0"/>
                    <a:pt x="1" y="58"/>
                    <a:pt x="1" y="131"/>
                  </a:cubicBezTo>
                  <a:lnTo>
                    <a:pt x="1" y="2876"/>
                  </a:lnTo>
                  <a:cubicBezTo>
                    <a:pt x="1" y="2963"/>
                    <a:pt x="59" y="3020"/>
                    <a:pt x="130" y="3020"/>
                  </a:cubicBezTo>
                  <a:lnTo>
                    <a:pt x="2875" y="3020"/>
                  </a:lnTo>
                  <a:cubicBezTo>
                    <a:pt x="2948" y="3020"/>
                    <a:pt x="3020" y="2963"/>
                    <a:pt x="3020" y="2876"/>
                  </a:cubicBezTo>
                  <a:lnTo>
                    <a:pt x="3020" y="131"/>
                  </a:lnTo>
                  <a:cubicBezTo>
                    <a:pt x="3020" y="58"/>
                    <a:pt x="2948" y="0"/>
                    <a:pt x="287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1697675" y="3544200"/>
              <a:ext cx="75500" cy="75525"/>
            </a:xfrm>
            <a:custGeom>
              <a:avLst/>
              <a:gdLst/>
              <a:ahLst/>
              <a:cxnLst/>
              <a:rect l="l" t="t" r="r" b="b"/>
              <a:pathLst>
                <a:path w="3020" h="3021" extrusionOk="0">
                  <a:moveTo>
                    <a:pt x="2745" y="289"/>
                  </a:moveTo>
                  <a:lnTo>
                    <a:pt x="2745" y="2745"/>
                  </a:lnTo>
                  <a:lnTo>
                    <a:pt x="274" y="2745"/>
                  </a:lnTo>
                  <a:lnTo>
                    <a:pt x="274" y="289"/>
                  </a:lnTo>
                  <a:close/>
                  <a:moveTo>
                    <a:pt x="130" y="0"/>
                  </a:moveTo>
                  <a:cubicBezTo>
                    <a:pt x="58" y="0"/>
                    <a:pt x="0" y="73"/>
                    <a:pt x="0" y="145"/>
                  </a:cubicBezTo>
                  <a:lnTo>
                    <a:pt x="0" y="2890"/>
                  </a:lnTo>
                  <a:cubicBezTo>
                    <a:pt x="0" y="2962"/>
                    <a:pt x="58" y="3020"/>
                    <a:pt x="130" y="3020"/>
                  </a:cubicBezTo>
                  <a:lnTo>
                    <a:pt x="2875" y="3020"/>
                  </a:lnTo>
                  <a:cubicBezTo>
                    <a:pt x="2961" y="3020"/>
                    <a:pt x="3019" y="2962"/>
                    <a:pt x="3019" y="2890"/>
                  </a:cubicBezTo>
                  <a:lnTo>
                    <a:pt x="3019" y="145"/>
                  </a:lnTo>
                  <a:cubicBezTo>
                    <a:pt x="3019" y="73"/>
                    <a:pt x="2961" y="0"/>
                    <a:pt x="287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2735325" y="2462825"/>
              <a:ext cx="75875" cy="75525"/>
            </a:xfrm>
            <a:custGeom>
              <a:avLst/>
              <a:gdLst/>
              <a:ahLst/>
              <a:cxnLst/>
              <a:rect l="l" t="t" r="r" b="b"/>
              <a:pathLst>
                <a:path w="3035" h="3021" extrusionOk="0">
                  <a:moveTo>
                    <a:pt x="1518" y="275"/>
                  </a:moveTo>
                  <a:cubicBezTo>
                    <a:pt x="2197" y="275"/>
                    <a:pt x="2746" y="838"/>
                    <a:pt x="2746" y="1518"/>
                  </a:cubicBezTo>
                  <a:cubicBezTo>
                    <a:pt x="2746" y="2196"/>
                    <a:pt x="2197" y="2745"/>
                    <a:pt x="1518" y="2745"/>
                  </a:cubicBezTo>
                  <a:cubicBezTo>
                    <a:pt x="839" y="2745"/>
                    <a:pt x="290" y="2196"/>
                    <a:pt x="290" y="1518"/>
                  </a:cubicBezTo>
                  <a:cubicBezTo>
                    <a:pt x="290" y="838"/>
                    <a:pt x="839" y="275"/>
                    <a:pt x="1518" y="275"/>
                  </a:cubicBezTo>
                  <a:close/>
                  <a:moveTo>
                    <a:pt x="1518" y="0"/>
                  </a:moveTo>
                  <a:cubicBezTo>
                    <a:pt x="681" y="0"/>
                    <a:pt x="1" y="680"/>
                    <a:pt x="1" y="1518"/>
                  </a:cubicBezTo>
                  <a:cubicBezTo>
                    <a:pt x="1" y="2341"/>
                    <a:pt x="681" y="3020"/>
                    <a:pt x="1518" y="3020"/>
                  </a:cubicBezTo>
                  <a:cubicBezTo>
                    <a:pt x="2356" y="3020"/>
                    <a:pt x="3035" y="2341"/>
                    <a:pt x="3035" y="1518"/>
                  </a:cubicBezTo>
                  <a:cubicBezTo>
                    <a:pt x="3035" y="680"/>
                    <a:pt x="2356" y="0"/>
                    <a:pt x="151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264500" y="2751050"/>
              <a:ext cx="75500" cy="75525"/>
            </a:xfrm>
            <a:custGeom>
              <a:avLst/>
              <a:gdLst/>
              <a:ahLst/>
              <a:cxnLst/>
              <a:rect l="l" t="t" r="r" b="b"/>
              <a:pathLst>
                <a:path w="3020" h="3021" extrusionOk="0">
                  <a:moveTo>
                    <a:pt x="2745" y="275"/>
                  </a:moveTo>
                  <a:lnTo>
                    <a:pt x="2745" y="2745"/>
                  </a:lnTo>
                  <a:lnTo>
                    <a:pt x="274" y="2745"/>
                  </a:lnTo>
                  <a:lnTo>
                    <a:pt x="274" y="275"/>
                  </a:lnTo>
                  <a:close/>
                  <a:moveTo>
                    <a:pt x="130" y="0"/>
                  </a:moveTo>
                  <a:cubicBezTo>
                    <a:pt x="58" y="0"/>
                    <a:pt x="0" y="58"/>
                    <a:pt x="0" y="145"/>
                  </a:cubicBezTo>
                  <a:lnTo>
                    <a:pt x="0" y="2890"/>
                  </a:lnTo>
                  <a:cubicBezTo>
                    <a:pt x="0" y="2962"/>
                    <a:pt x="58" y="3020"/>
                    <a:pt x="130" y="3020"/>
                  </a:cubicBezTo>
                  <a:lnTo>
                    <a:pt x="2875" y="3020"/>
                  </a:lnTo>
                  <a:cubicBezTo>
                    <a:pt x="2961" y="3020"/>
                    <a:pt x="3019" y="2962"/>
                    <a:pt x="3019" y="2890"/>
                  </a:cubicBezTo>
                  <a:lnTo>
                    <a:pt x="3019" y="145"/>
                  </a:lnTo>
                  <a:cubicBezTo>
                    <a:pt x="3019" y="58"/>
                    <a:pt x="2961" y="0"/>
                    <a:pt x="287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1150850" y="2301375"/>
              <a:ext cx="41525" cy="41550"/>
            </a:xfrm>
            <a:custGeom>
              <a:avLst/>
              <a:gdLst/>
              <a:ahLst/>
              <a:cxnLst/>
              <a:rect l="l" t="t" r="r" b="b"/>
              <a:pathLst>
                <a:path w="1661" h="1662" extrusionOk="0">
                  <a:moveTo>
                    <a:pt x="838" y="1"/>
                  </a:moveTo>
                  <a:cubicBezTo>
                    <a:pt x="376" y="1"/>
                    <a:pt x="0" y="377"/>
                    <a:pt x="0" y="824"/>
                  </a:cubicBezTo>
                  <a:cubicBezTo>
                    <a:pt x="0" y="1286"/>
                    <a:pt x="376" y="1662"/>
                    <a:pt x="838" y="1662"/>
                  </a:cubicBezTo>
                  <a:cubicBezTo>
                    <a:pt x="1285" y="1662"/>
                    <a:pt x="1661" y="1286"/>
                    <a:pt x="1661" y="824"/>
                  </a:cubicBezTo>
                  <a:cubicBezTo>
                    <a:pt x="1661" y="377"/>
                    <a:pt x="1285" y="1"/>
                    <a:pt x="83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1211150" y="2301375"/>
              <a:ext cx="41200" cy="41550"/>
            </a:xfrm>
            <a:custGeom>
              <a:avLst/>
              <a:gdLst/>
              <a:ahLst/>
              <a:cxnLst/>
              <a:rect l="l" t="t" r="r" b="b"/>
              <a:pathLst>
                <a:path w="1648" h="1662" extrusionOk="0">
                  <a:moveTo>
                    <a:pt x="824" y="1"/>
                  </a:moveTo>
                  <a:cubicBezTo>
                    <a:pt x="362" y="1"/>
                    <a:pt x="0" y="377"/>
                    <a:pt x="0" y="824"/>
                  </a:cubicBezTo>
                  <a:cubicBezTo>
                    <a:pt x="0" y="1286"/>
                    <a:pt x="362" y="1662"/>
                    <a:pt x="824" y="1662"/>
                  </a:cubicBezTo>
                  <a:cubicBezTo>
                    <a:pt x="1287" y="1662"/>
                    <a:pt x="1647" y="1286"/>
                    <a:pt x="1647" y="824"/>
                  </a:cubicBezTo>
                  <a:cubicBezTo>
                    <a:pt x="1647" y="377"/>
                    <a:pt x="1287" y="1"/>
                    <a:pt x="82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1271100" y="2301375"/>
              <a:ext cx="41575" cy="41550"/>
            </a:xfrm>
            <a:custGeom>
              <a:avLst/>
              <a:gdLst/>
              <a:ahLst/>
              <a:cxnLst/>
              <a:rect l="l" t="t" r="r" b="b"/>
              <a:pathLst>
                <a:path w="1663" h="1662" extrusionOk="0">
                  <a:moveTo>
                    <a:pt x="824" y="1"/>
                  </a:moveTo>
                  <a:cubicBezTo>
                    <a:pt x="362" y="1"/>
                    <a:pt x="0" y="377"/>
                    <a:pt x="0" y="824"/>
                  </a:cubicBezTo>
                  <a:cubicBezTo>
                    <a:pt x="0" y="1286"/>
                    <a:pt x="362" y="1662"/>
                    <a:pt x="824" y="1662"/>
                  </a:cubicBezTo>
                  <a:cubicBezTo>
                    <a:pt x="1287" y="1662"/>
                    <a:pt x="1662" y="1286"/>
                    <a:pt x="1662" y="824"/>
                  </a:cubicBezTo>
                  <a:cubicBezTo>
                    <a:pt x="1662" y="377"/>
                    <a:pt x="1287" y="1"/>
                    <a:pt x="82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1331050" y="2301375"/>
              <a:ext cx="41575" cy="41550"/>
            </a:xfrm>
            <a:custGeom>
              <a:avLst/>
              <a:gdLst/>
              <a:ahLst/>
              <a:cxnLst/>
              <a:rect l="l" t="t" r="r" b="b"/>
              <a:pathLst>
                <a:path w="1663" h="1662" extrusionOk="0">
                  <a:moveTo>
                    <a:pt x="825" y="275"/>
                  </a:moveTo>
                  <a:cubicBezTo>
                    <a:pt x="1128" y="275"/>
                    <a:pt x="1374" y="521"/>
                    <a:pt x="1374" y="824"/>
                  </a:cubicBezTo>
                  <a:cubicBezTo>
                    <a:pt x="1374" y="1128"/>
                    <a:pt x="1128" y="1373"/>
                    <a:pt x="825" y="1373"/>
                  </a:cubicBezTo>
                  <a:cubicBezTo>
                    <a:pt x="521" y="1373"/>
                    <a:pt x="276" y="1128"/>
                    <a:pt x="276" y="824"/>
                  </a:cubicBezTo>
                  <a:cubicBezTo>
                    <a:pt x="276" y="521"/>
                    <a:pt x="521" y="275"/>
                    <a:pt x="825" y="275"/>
                  </a:cubicBezTo>
                  <a:close/>
                  <a:moveTo>
                    <a:pt x="825" y="1"/>
                  </a:moveTo>
                  <a:cubicBezTo>
                    <a:pt x="376" y="1"/>
                    <a:pt x="1" y="377"/>
                    <a:pt x="1" y="824"/>
                  </a:cubicBezTo>
                  <a:cubicBezTo>
                    <a:pt x="1" y="1286"/>
                    <a:pt x="376" y="1662"/>
                    <a:pt x="825" y="1662"/>
                  </a:cubicBezTo>
                  <a:cubicBezTo>
                    <a:pt x="1287" y="1662"/>
                    <a:pt x="1663" y="1286"/>
                    <a:pt x="1663" y="824"/>
                  </a:cubicBezTo>
                  <a:cubicBezTo>
                    <a:pt x="1663" y="377"/>
                    <a:pt x="1287" y="1"/>
                    <a:pt x="82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456275" y="2950050"/>
              <a:ext cx="169425" cy="168350"/>
            </a:xfrm>
            <a:custGeom>
              <a:avLst/>
              <a:gdLst/>
              <a:ahLst/>
              <a:cxnLst/>
              <a:rect l="l" t="t" r="r" b="b"/>
              <a:pathLst>
                <a:path w="6777" h="6734" extrusionOk="0">
                  <a:moveTo>
                    <a:pt x="3372" y="1"/>
                  </a:moveTo>
                  <a:cubicBezTo>
                    <a:pt x="1532" y="1"/>
                    <a:pt x="44" y="1492"/>
                    <a:pt x="15" y="3338"/>
                  </a:cubicBezTo>
                  <a:cubicBezTo>
                    <a:pt x="0" y="5202"/>
                    <a:pt x="1503" y="6718"/>
                    <a:pt x="3367" y="6733"/>
                  </a:cubicBezTo>
                  <a:cubicBezTo>
                    <a:pt x="3385" y="6734"/>
                    <a:pt x="3402" y="6734"/>
                    <a:pt x="3419" y="6734"/>
                  </a:cubicBezTo>
                  <a:cubicBezTo>
                    <a:pt x="5245" y="6734"/>
                    <a:pt x="6748" y="5242"/>
                    <a:pt x="6762" y="3396"/>
                  </a:cubicBezTo>
                  <a:cubicBezTo>
                    <a:pt x="6777" y="1533"/>
                    <a:pt x="5288" y="15"/>
                    <a:pt x="3425" y="1"/>
                  </a:cubicBezTo>
                  <a:cubicBezTo>
                    <a:pt x="3407" y="1"/>
                    <a:pt x="3390" y="1"/>
                    <a:pt x="3372"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505775" y="3006350"/>
              <a:ext cx="70800" cy="51000"/>
            </a:xfrm>
            <a:custGeom>
              <a:avLst/>
              <a:gdLst/>
              <a:ahLst/>
              <a:cxnLst/>
              <a:rect l="l" t="t" r="r" b="b"/>
              <a:pathLst>
                <a:path w="2832" h="2040" extrusionOk="0">
                  <a:moveTo>
                    <a:pt x="2667" y="0"/>
                  </a:moveTo>
                  <a:cubicBezTo>
                    <a:pt x="2630" y="0"/>
                    <a:pt x="2595" y="15"/>
                    <a:pt x="2572" y="46"/>
                  </a:cubicBezTo>
                  <a:lnTo>
                    <a:pt x="1127" y="1708"/>
                  </a:lnTo>
                  <a:lnTo>
                    <a:pt x="245" y="841"/>
                  </a:lnTo>
                  <a:cubicBezTo>
                    <a:pt x="216" y="812"/>
                    <a:pt x="180" y="797"/>
                    <a:pt x="146" y="797"/>
                  </a:cubicBezTo>
                  <a:cubicBezTo>
                    <a:pt x="112" y="797"/>
                    <a:pt x="79" y="812"/>
                    <a:pt x="58" y="841"/>
                  </a:cubicBezTo>
                  <a:cubicBezTo>
                    <a:pt x="0" y="899"/>
                    <a:pt x="0" y="985"/>
                    <a:pt x="58" y="1043"/>
                  </a:cubicBezTo>
                  <a:lnTo>
                    <a:pt x="1025" y="2010"/>
                  </a:lnTo>
                  <a:cubicBezTo>
                    <a:pt x="1054" y="2025"/>
                    <a:pt x="1098" y="2039"/>
                    <a:pt x="1127" y="2039"/>
                  </a:cubicBezTo>
                  <a:cubicBezTo>
                    <a:pt x="1170" y="2039"/>
                    <a:pt x="1214" y="2025"/>
                    <a:pt x="1228" y="1997"/>
                  </a:cubicBezTo>
                  <a:lnTo>
                    <a:pt x="2774" y="234"/>
                  </a:lnTo>
                  <a:cubicBezTo>
                    <a:pt x="2832" y="176"/>
                    <a:pt x="2817" y="90"/>
                    <a:pt x="2759" y="32"/>
                  </a:cubicBezTo>
                  <a:cubicBezTo>
                    <a:pt x="2732" y="11"/>
                    <a:pt x="2699" y="0"/>
                    <a:pt x="266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315775" y="2298850"/>
              <a:ext cx="406725" cy="135825"/>
            </a:xfrm>
            <a:custGeom>
              <a:avLst/>
              <a:gdLst/>
              <a:ahLst/>
              <a:cxnLst/>
              <a:rect l="l" t="t" r="r" b="b"/>
              <a:pathLst>
                <a:path w="16269" h="5433" extrusionOk="0">
                  <a:moveTo>
                    <a:pt x="72" y="0"/>
                  </a:moveTo>
                  <a:cubicBezTo>
                    <a:pt x="30" y="0"/>
                    <a:pt x="1" y="29"/>
                    <a:pt x="1" y="58"/>
                  </a:cubicBezTo>
                  <a:lnTo>
                    <a:pt x="1" y="5375"/>
                  </a:lnTo>
                  <a:cubicBezTo>
                    <a:pt x="1" y="5404"/>
                    <a:pt x="30" y="5432"/>
                    <a:pt x="72" y="5432"/>
                  </a:cubicBezTo>
                  <a:lnTo>
                    <a:pt x="16211" y="5432"/>
                  </a:lnTo>
                  <a:cubicBezTo>
                    <a:pt x="16240" y="5432"/>
                    <a:pt x="16268" y="5404"/>
                    <a:pt x="16268" y="5375"/>
                  </a:cubicBezTo>
                  <a:lnTo>
                    <a:pt x="16268" y="58"/>
                  </a:lnTo>
                  <a:cubicBezTo>
                    <a:pt x="16268" y="29"/>
                    <a:pt x="16240" y="0"/>
                    <a:pt x="1621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395600" y="2349075"/>
              <a:ext cx="266225" cy="5075"/>
            </a:xfrm>
            <a:custGeom>
              <a:avLst/>
              <a:gdLst/>
              <a:ahLst/>
              <a:cxnLst/>
              <a:rect l="l" t="t" r="r" b="b"/>
              <a:pathLst>
                <a:path w="10649" h="203" extrusionOk="0">
                  <a:moveTo>
                    <a:pt x="0" y="0"/>
                  </a:moveTo>
                  <a:lnTo>
                    <a:pt x="0" y="202"/>
                  </a:lnTo>
                  <a:lnTo>
                    <a:pt x="10648" y="202"/>
                  </a:lnTo>
                  <a:lnTo>
                    <a:pt x="1064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395600" y="2379400"/>
              <a:ext cx="78400" cy="5075"/>
            </a:xfrm>
            <a:custGeom>
              <a:avLst/>
              <a:gdLst/>
              <a:ahLst/>
              <a:cxnLst/>
              <a:rect l="l" t="t" r="r" b="b"/>
              <a:pathLst>
                <a:path w="3136" h="203" extrusionOk="0">
                  <a:moveTo>
                    <a:pt x="0" y="1"/>
                  </a:moveTo>
                  <a:lnTo>
                    <a:pt x="0" y="203"/>
                  </a:lnTo>
                  <a:lnTo>
                    <a:pt x="3136" y="203"/>
                  </a:lnTo>
                  <a:lnTo>
                    <a:pt x="31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595675" y="2416600"/>
              <a:ext cx="78425" cy="61425"/>
            </a:xfrm>
            <a:custGeom>
              <a:avLst/>
              <a:gdLst/>
              <a:ahLst/>
              <a:cxnLst/>
              <a:rect l="l" t="t" r="r" b="b"/>
              <a:pathLst>
                <a:path w="3137" h="2457" extrusionOk="0">
                  <a:moveTo>
                    <a:pt x="1" y="0"/>
                  </a:moveTo>
                  <a:lnTo>
                    <a:pt x="3137" y="2456"/>
                  </a:lnTo>
                  <a:lnTo>
                    <a:pt x="3137"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1499025" y="1926825"/>
              <a:ext cx="482175" cy="413950"/>
            </a:xfrm>
            <a:custGeom>
              <a:avLst/>
              <a:gdLst/>
              <a:ahLst/>
              <a:cxnLst/>
              <a:rect l="l" t="t" r="r" b="b"/>
              <a:pathLst>
                <a:path w="19287" h="16558" extrusionOk="0">
                  <a:moveTo>
                    <a:pt x="116" y="1"/>
                  </a:moveTo>
                  <a:cubicBezTo>
                    <a:pt x="58" y="1"/>
                    <a:pt x="0" y="58"/>
                    <a:pt x="0" y="131"/>
                  </a:cubicBezTo>
                  <a:lnTo>
                    <a:pt x="0" y="16428"/>
                  </a:lnTo>
                  <a:cubicBezTo>
                    <a:pt x="0" y="16499"/>
                    <a:pt x="58" y="16557"/>
                    <a:pt x="116" y="16557"/>
                  </a:cubicBezTo>
                  <a:lnTo>
                    <a:pt x="19157" y="16557"/>
                  </a:lnTo>
                  <a:cubicBezTo>
                    <a:pt x="19229" y="16557"/>
                    <a:pt x="19287" y="16499"/>
                    <a:pt x="19287" y="16428"/>
                  </a:cubicBezTo>
                  <a:lnTo>
                    <a:pt x="19287" y="131"/>
                  </a:lnTo>
                  <a:cubicBezTo>
                    <a:pt x="19287" y="58"/>
                    <a:pt x="19229" y="1"/>
                    <a:pt x="19157"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1597975" y="2023625"/>
              <a:ext cx="56375" cy="56750"/>
            </a:xfrm>
            <a:custGeom>
              <a:avLst/>
              <a:gdLst/>
              <a:ahLst/>
              <a:cxnLst/>
              <a:rect l="l" t="t" r="r" b="b"/>
              <a:pathLst>
                <a:path w="2255" h="2270" extrusionOk="0">
                  <a:moveTo>
                    <a:pt x="1966" y="304"/>
                  </a:moveTo>
                  <a:lnTo>
                    <a:pt x="1966" y="1965"/>
                  </a:lnTo>
                  <a:lnTo>
                    <a:pt x="304" y="1965"/>
                  </a:lnTo>
                  <a:lnTo>
                    <a:pt x="304" y="304"/>
                  </a:lnTo>
                  <a:close/>
                  <a:moveTo>
                    <a:pt x="145" y="1"/>
                  </a:moveTo>
                  <a:cubicBezTo>
                    <a:pt x="72" y="1"/>
                    <a:pt x="1" y="73"/>
                    <a:pt x="1" y="145"/>
                  </a:cubicBezTo>
                  <a:lnTo>
                    <a:pt x="1" y="2110"/>
                  </a:lnTo>
                  <a:cubicBezTo>
                    <a:pt x="1" y="2196"/>
                    <a:pt x="72" y="2269"/>
                    <a:pt x="145" y="2269"/>
                  </a:cubicBezTo>
                  <a:lnTo>
                    <a:pt x="2110" y="2269"/>
                  </a:lnTo>
                  <a:cubicBezTo>
                    <a:pt x="2197" y="2269"/>
                    <a:pt x="2255" y="2196"/>
                    <a:pt x="2255" y="2110"/>
                  </a:cubicBezTo>
                  <a:lnTo>
                    <a:pt x="2255" y="145"/>
                  </a:lnTo>
                  <a:cubicBezTo>
                    <a:pt x="2255" y="73"/>
                    <a:pt x="2197" y="1"/>
                    <a:pt x="21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1682850" y="2048175"/>
              <a:ext cx="102250" cy="7625"/>
            </a:xfrm>
            <a:custGeom>
              <a:avLst/>
              <a:gdLst/>
              <a:ahLst/>
              <a:cxnLst/>
              <a:rect l="l" t="t" r="r" b="b"/>
              <a:pathLst>
                <a:path w="4090" h="305" extrusionOk="0">
                  <a:moveTo>
                    <a:pt x="145" y="1"/>
                  </a:moveTo>
                  <a:cubicBezTo>
                    <a:pt x="58" y="1"/>
                    <a:pt x="0" y="74"/>
                    <a:pt x="0" y="145"/>
                  </a:cubicBezTo>
                  <a:cubicBezTo>
                    <a:pt x="0" y="232"/>
                    <a:pt x="58" y="305"/>
                    <a:pt x="145" y="305"/>
                  </a:cubicBezTo>
                  <a:lnTo>
                    <a:pt x="3945" y="305"/>
                  </a:lnTo>
                  <a:cubicBezTo>
                    <a:pt x="4032" y="305"/>
                    <a:pt x="4090" y="232"/>
                    <a:pt x="4090" y="145"/>
                  </a:cubicBezTo>
                  <a:cubicBezTo>
                    <a:pt x="4090" y="74"/>
                    <a:pt x="4032" y="1"/>
                    <a:pt x="394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1597975" y="2105625"/>
              <a:ext cx="56375" cy="56375"/>
            </a:xfrm>
            <a:custGeom>
              <a:avLst/>
              <a:gdLst/>
              <a:ahLst/>
              <a:cxnLst/>
              <a:rect l="l" t="t" r="r" b="b"/>
              <a:pathLst>
                <a:path w="2255" h="2255" extrusionOk="0">
                  <a:moveTo>
                    <a:pt x="1966" y="290"/>
                  </a:moveTo>
                  <a:lnTo>
                    <a:pt x="1966" y="1965"/>
                  </a:lnTo>
                  <a:lnTo>
                    <a:pt x="304" y="1965"/>
                  </a:lnTo>
                  <a:lnTo>
                    <a:pt x="304" y="290"/>
                  </a:lnTo>
                  <a:close/>
                  <a:moveTo>
                    <a:pt x="145" y="1"/>
                  </a:moveTo>
                  <a:cubicBezTo>
                    <a:pt x="72" y="1"/>
                    <a:pt x="1" y="72"/>
                    <a:pt x="1" y="145"/>
                  </a:cubicBezTo>
                  <a:lnTo>
                    <a:pt x="1" y="2110"/>
                  </a:lnTo>
                  <a:cubicBezTo>
                    <a:pt x="1" y="2197"/>
                    <a:pt x="72" y="2254"/>
                    <a:pt x="145" y="2254"/>
                  </a:cubicBezTo>
                  <a:lnTo>
                    <a:pt x="2110" y="2254"/>
                  </a:lnTo>
                  <a:cubicBezTo>
                    <a:pt x="2197" y="2254"/>
                    <a:pt x="2255" y="2197"/>
                    <a:pt x="2255" y="2110"/>
                  </a:cubicBezTo>
                  <a:lnTo>
                    <a:pt x="2255" y="145"/>
                  </a:lnTo>
                  <a:cubicBezTo>
                    <a:pt x="2255" y="72"/>
                    <a:pt x="2197" y="1"/>
                    <a:pt x="21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1682850" y="2130200"/>
              <a:ext cx="199050" cy="7225"/>
            </a:xfrm>
            <a:custGeom>
              <a:avLst/>
              <a:gdLst/>
              <a:ahLst/>
              <a:cxnLst/>
              <a:rect l="l" t="t" r="r" b="b"/>
              <a:pathLst>
                <a:path w="7962" h="289" extrusionOk="0">
                  <a:moveTo>
                    <a:pt x="145" y="0"/>
                  </a:moveTo>
                  <a:cubicBezTo>
                    <a:pt x="58" y="0"/>
                    <a:pt x="0" y="72"/>
                    <a:pt x="0" y="144"/>
                  </a:cubicBezTo>
                  <a:cubicBezTo>
                    <a:pt x="0" y="231"/>
                    <a:pt x="58" y="289"/>
                    <a:pt x="145" y="289"/>
                  </a:cubicBezTo>
                  <a:lnTo>
                    <a:pt x="7817" y="289"/>
                  </a:lnTo>
                  <a:cubicBezTo>
                    <a:pt x="7904" y="289"/>
                    <a:pt x="7961" y="231"/>
                    <a:pt x="7961" y="144"/>
                  </a:cubicBezTo>
                  <a:cubicBezTo>
                    <a:pt x="7961" y="72"/>
                    <a:pt x="7904" y="0"/>
                    <a:pt x="781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1597975" y="2187600"/>
              <a:ext cx="56375" cy="56375"/>
            </a:xfrm>
            <a:custGeom>
              <a:avLst/>
              <a:gdLst/>
              <a:ahLst/>
              <a:cxnLst/>
              <a:rect l="l" t="t" r="r" b="b"/>
              <a:pathLst>
                <a:path w="2255" h="2255" extrusionOk="0">
                  <a:moveTo>
                    <a:pt x="1966" y="289"/>
                  </a:moveTo>
                  <a:lnTo>
                    <a:pt x="1966" y="1965"/>
                  </a:lnTo>
                  <a:lnTo>
                    <a:pt x="304" y="1965"/>
                  </a:lnTo>
                  <a:lnTo>
                    <a:pt x="304" y="289"/>
                  </a:lnTo>
                  <a:close/>
                  <a:moveTo>
                    <a:pt x="145" y="1"/>
                  </a:moveTo>
                  <a:cubicBezTo>
                    <a:pt x="72" y="1"/>
                    <a:pt x="1" y="58"/>
                    <a:pt x="1" y="145"/>
                  </a:cubicBezTo>
                  <a:lnTo>
                    <a:pt x="1" y="2110"/>
                  </a:lnTo>
                  <a:cubicBezTo>
                    <a:pt x="1" y="2183"/>
                    <a:pt x="72" y="2254"/>
                    <a:pt x="145" y="2254"/>
                  </a:cubicBezTo>
                  <a:lnTo>
                    <a:pt x="2110" y="2254"/>
                  </a:lnTo>
                  <a:cubicBezTo>
                    <a:pt x="2197" y="2254"/>
                    <a:pt x="2255" y="2183"/>
                    <a:pt x="2255" y="2110"/>
                  </a:cubicBezTo>
                  <a:lnTo>
                    <a:pt x="2255" y="145"/>
                  </a:lnTo>
                  <a:cubicBezTo>
                    <a:pt x="2255" y="58"/>
                    <a:pt x="2197" y="1"/>
                    <a:pt x="21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1682850" y="2212150"/>
              <a:ext cx="199050" cy="7250"/>
            </a:xfrm>
            <a:custGeom>
              <a:avLst/>
              <a:gdLst/>
              <a:ahLst/>
              <a:cxnLst/>
              <a:rect l="l" t="t" r="r" b="b"/>
              <a:pathLst>
                <a:path w="7962" h="290" extrusionOk="0">
                  <a:moveTo>
                    <a:pt x="145" y="1"/>
                  </a:moveTo>
                  <a:cubicBezTo>
                    <a:pt x="58" y="1"/>
                    <a:pt x="0" y="59"/>
                    <a:pt x="0" y="145"/>
                  </a:cubicBezTo>
                  <a:cubicBezTo>
                    <a:pt x="0" y="218"/>
                    <a:pt x="58" y="290"/>
                    <a:pt x="145" y="290"/>
                  </a:cubicBezTo>
                  <a:lnTo>
                    <a:pt x="7817" y="290"/>
                  </a:lnTo>
                  <a:cubicBezTo>
                    <a:pt x="7904" y="290"/>
                    <a:pt x="7961" y="218"/>
                    <a:pt x="7961" y="145"/>
                  </a:cubicBezTo>
                  <a:cubicBezTo>
                    <a:pt x="7961" y="59"/>
                    <a:pt x="7904" y="1"/>
                    <a:pt x="781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2909425" y="2550950"/>
              <a:ext cx="325825" cy="325800"/>
            </a:xfrm>
            <a:custGeom>
              <a:avLst/>
              <a:gdLst/>
              <a:ahLst/>
              <a:cxnLst/>
              <a:rect l="l" t="t" r="r" b="b"/>
              <a:pathLst>
                <a:path w="13033" h="13032" extrusionOk="0">
                  <a:moveTo>
                    <a:pt x="6517" y="0"/>
                  </a:moveTo>
                  <a:cubicBezTo>
                    <a:pt x="2919" y="0"/>
                    <a:pt x="1" y="2919"/>
                    <a:pt x="1" y="6517"/>
                  </a:cubicBezTo>
                  <a:cubicBezTo>
                    <a:pt x="1" y="10113"/>
                    <a:pt x="2919" y="13032"/>
                    <a:pt x="6517" y="13032"/>
                  </a:cubicBezTo>
                  <a:cubicBezTo>
                    <a:pt x="10114" y="13032"/>
                    <a:pt x="13032" y="10113"/>
                    <a:pt x="13032" y="6517"/>
                  </a:cubicBezTo>
                  <a:cubicBezTo>
                    <a:pt x="13032" y="2919"/>
                    <a:pt x="10114" y="0"/>
                    <a:pt x="6517"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3003000" y="2710600"/>
              <a:ext cx="31800" cy="54200"/>
            </a:xfrm>
            <a:custGeom>
              <a:avLst/>
              <a:gdLst/>
              <a:ahLst/>
              <a:cxnLst/>
              <a:rect l="l" t="t" r="r" b="b"/>
              <a:pathLst>
                <a:path w="1272" h="2168" extrusionOk="0">
                  <a:moveTo>
                    <a:pt x="0" y="0"/>
                  </a:moveTo>
                  <a:lnTo>
                    <a:pt x="0" y="2167"/>
                  </a:lnTo>
                  <a:lnTo>
                    <a:pt x="1271" y="2167"/>
                  </a:lnTo>
                  <a:lnTo>
                    <a:pt x="127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3051375" y="2643075"/>
              <a:ext cx="31450" cy="121725"/>
            </a:xfrm>
            <a:custGeom>
              <a:avLst/>
              <a:gdLst/>
              <a:ahLst/>
              <a:cxnLst/>
              <a:rect l="l" t="t" r="r" b="b"/>
              <a:pathLst>
                <a:path w="1258" h="4869" extrusionOk="0">
                  <a:moveTo>
                    <a:pt x="1" y="0"/>
                  </a:moveTo>
                  <a:lnTo>
                    <a:pt x="1" y="4868"/>
                  </a:lnTo>
                  <a:lnTo>
                    <a:pt x="1257" y="4868"/>
                  </a:lnTo>
                  <a:lnTo>
                    <a:pt x="1257"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3099400" y="2668350"/>
              <a:ext cx="31475" cy="96450"/>
            </a:xfrm>
            <a:custGeom>
              <a:avLst/>
              <a:gdLst/>
              <a:ahLst/>
              <a:cxnLst/>
              <a:rect l="l" t="t" r="r" b="b"/>
              <a:pathLst>
                <a:path w="1259" h="3858" extrusionOk="0">
                  <a:moveTo>
                    <a:pt x="1" y="0"/>
                  </a:moveTo>
                  <a:lnTo>
                    <a:pt x="1" y="3857"/>
                  </a:lnTo>
                  <a:lnTo>
                    <a:pt x="1258" y="3857"/>
                  </a:lnTo>
                  <a:lnTo>
                    <a:pt x="125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2968325" y="2762250"/>
              <a:ext cx="208050" cy="4700"/>
            </a:xfrm>
            <a:custGeom>
              <a:avLst/>
              <a:gdLst/>
              <a:ahLst/>
              <a:cxnLst/>
              <a:rect l="l" t="t" r="r" b="b"/>
              <a:pathLst>
                <a:path w="8322" h="188" extrusionOk="0">
                  <a:moveTo>
                    <a:pt x="101" y="1"/>
                  </a:moveTo>
                  <a:cubicBezTo>
                    <a:pt x="43" y="1"/>
                    <a:pt x="0" y="43"/>
                    <a:pt x="0" y="101"/>
                  </a:cubicBezTo>
                  <a:cubicBezTo>
                    <a:pt x="0" y="145"/>
                    <a:pt x="43" y="188"/>
                    <a:pt x="101" y="188"/>
                  </a:cubicBezTo>
                  <a:lnTo>
                    <a:pt x="8235" y="188"/>
                  </a:lnTo>
                  <a:cubicBezTo>
                    <a:pt x="8278" y="188"/>
                    <a:pt x="8322" y="145"/>
                    <a:pt x="8322" y="101"/>
                  </a:cubicBezTo>
                  <a:cubicBezTo>
                    <a:pt x="8322" y="43"/>
                    <a:pt x="8278" y="1"/>
                    <a:pt x="823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249325" y="2102750"/>
              <a:ext cx="164350" cy="9400"/>
            </a:xfrm>
            <a:custGeom>
              <a:avLst/>
              <a:gdLst/>
              <a:ahLst/>
              <a:cxnLst/>
              <a:rect l="l" t="t" r="r" b="b"/>
              <a:pathLst>
                <a:path w="6574" h="376" extrusionOk="0">
                  <a:moveTo>
                    <a:pt x="188" y="0"/>
                  </a:moveTo>
                  <a:cubicBezTo>
                    <a:pt x="87" y="0"/>
                    <a:pt x="0" y="87"/>
                    <a:pt x="0" y="187"/>
                  </a:cubicBezTo>
                  <a:cubicBezTo>
                    <a:pt x="0" y="289"/>
                    <a:pt x="87" y="376"/>
                    <a:pt x="188" y="376"/>
                  </a:cubicBezTo>
                  <a:lnTo>
                    <a:pt x="6386" y="376"/>
                  </a:lnTo>
                  <a:cubicBezTo>
                    <a:pt x="6487" y="376"/>
                    <a:pt x="6573" y="289"/>
                    <a:pt x="6573" y="187"/>
                  </a:cubicBezTo>
                  <a:cubicBezTo>
                    <a:pt x="6573" y="87"/>
                    <a:pt x="6487" y="0"/>
                    <a:pt x="638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3178875" y="3393600"/>
              <a:ext cx="196875" cy="9025"/>
            </a:xfrm>
            <a:custGeom>
              <a:avLst/>
              <a:gdLst/>
              <a:ahLst/>
              <a:cxnLst/>
              <a:rect l="l" t="t" r="r" b="b"/>
              <a:pathLst>
                <a:path w="7875" h="361" extrusionOk="0">
                  <a:moveTo>
                    <a:pt x="189" y="0"/>
                  </a:moveTo>
                  <a:cubicBezTo>
                    <a:pt x="87" y="0"/>
                    <a:pt x="0" y="72"/>
                    <a:pt x="0" y="187"/>
                  </a:cubicBezTo>
                  <a:cubicBezTo>
                    <a:pt x="0" y="289"/>
                    <a:pt x="87" y="361"/>
                    <a:pt x="189" y="361"/>
                  </a:cubicBezTo>
                  <a:lnTo>
                    <a:pt x="7686" y="361"/>
                  </a:lnTo>
                  <a:cubicBezTo>
                    <a:pt x="7788" y="361"/>
                    <a:pt x="7875" y="289"/>
                    <a:pt x="7875" y="187"/>
                  </a:cubicBezTo>
                  <a:cubicBezTo>
                    <a:pt x="7875" y="72"/>
                    <a:pt x="7788" y="0"/>
                    <a:pt x="768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2318525" y="1897925"/>
              <a:ext cx="366275" cy="9425"/>
            </a:xfrm>
            <a:custGeom>
              <a:avLst/>
              <a:gdLst/>
              <a:ahLst/>
              <a:cxnLst/>
              <a:rect l="l" t="t" r="r" b="b"/>
              <a:pathLst>
                <a:path w="14651" h="377" extrusionOk="0">
                  <a:moveTo>
                    <a:pt x="189" y="1"/>
                  </a:moveTo>
                  <a:cubicBezTo>
                    <a:pt x="87" y="1"/>
                    <a:pt x="1" y="88"/>
                    <a:pt x="1" y="189"/>
                  </a:cubicBezTo>
                  <a:cubicBezTo>
                    <a:pt x="1" y="290"/>
                    <a:pt x="87" y="377"/>
                    <a:pt x="189" y="377"/>
                  </a:cubicBezTo>
                  <a:lnTo>
                    <a:pt x="14463" y="377"/>
                  </a:lnTo>
                  <a:cubicBezTo>
                    <a:pt x="14564" y="377"/>
                    <a:pt x="14650" y="290"/>
                    <a:pt x="14650" y="189"/>
                  </a:cubicBezTo>
                  <a:cubicBezTo>
                    <a:pt x="14650" y="88"/>
                    <a:pt x="14564" y="1"/>
                    <a:pt x="14463" y="1"/>
                  </a:cubicBezTo>
                  <a:close/>
                </a:path>
              </a:pathLst>
            </a:custGeom>
            <a:solidFill>
              <a:srgbClr val="A0C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1290600" y="3566225"/>
              <a:ext cx="270925" cy="9425"/>
            </a:xfrm>
            <a:custGeom>
              <a:avLst/>
              <a:gdLst/>
              <a:ahLst/>
              <a:cxnLst/>
              <a:rect l="l" t="t" r="r" b="b"/>
              <a:pathLst>
                <a:path w="10837" h="377" extrusionOk="0">
                  <a:moveTo>
                    <a:pt x="189" y="1"/>
                  </a:moveTo>
                  <a:cubicBezTo>
                    <a:pt x="87" y="1"/>
                    <a:pt x="1" y="88"/>
                    <a:pt x="1" y="188"/>
                  </a:cubicBezTo>
                  <a:cubicBezTo>
                    <a:pt x="1" y="290"/>
                    <a:pt x="87" y="377"/>
                    <a:pt x="189" y="377"/>
                  </a:cubicBezTo>
                  <a:lnTo>
                    <a:pt x="10649" y="377"/>
                  </a:lnTo>
                  <a:cubicBezTo>
                    <a:pt x="10749" y="377"/>
                    <a:pt x="10836" y="290"/>
                    <a:pt x="10836" y="188"/>
                  </a:cubicBezTo>
                  <a:cubicBezTo>
                    <a:pt x="10836" y="88"/>
                    <a:pt x="10749" y="1"/>
                    <a:pt x="10649" y="1"/>
                  </a:cubicBezTo>
                  <a:close/>
                </a:path>
              </a:pathLst>
            </a:custGeom>
            <a:solidFill>
              <a:srgbClr val="A0C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947475" y="3624025"/>
              <a:ext cx="82750" cy="190000"/>
            </a:xfrm>
            <a:custGeom>
              <a:avLst/>
              <a:gdLst/>
              <a:ahLst/>
              <a:cxnLst/>
              <a:rect l="l" t="t" r="r" b="b"/>
              <a:pathLst>
                <a:path w="3310" h="7600" extrusionOk="0">
                  <a:moveTo>
                    <a:pt x="362" y="1"/>
                  </a:moveTo>
                  <a:lnTo>
                    <a:pt x="1" y="7600"/>
                  </a:lnTo>
                  <a:lnTo>
                    <a:pt x="2514" y="7455"/>
                  </a:lnTo>
                  <a:lnTo>
                    <a:pt x="3310"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916800" y="3767625"/>
              <a:ext cx="260075" cy="88300"/>
            </a:xfrm>
            <a:custGeom>
              <a:avLst/>
              <a:gdLst/>
              <a:ahLst/>
              <a:cxnLst/>
              <a:rect l="l" t="t" r="r" b="b"/>
              <a:pathLst>
                <a:path w="10403" h="3532" extrusionOk="0">
                  <a:moveTo>
                    <a:pt x="4271" y="1"/>
                  </a:moveTo>
                  <a:cubicBezTo>
                    <a:pt x="3693" y="1"/>
                    <a:pt x="3468" y="685"/>
                    <a:pt x="3468" y="685"/>
                  </a:cubicBezTo>
                  <a:cubicBezTo>
                    <a:pt x="3040" y="892"/>
                    <a:pt x="2640" y="976"/>
                    <a:pt x="2267" y="976"/>
                  </a:cubicBezTo>
                  <a:cubicBezTo>
                    <a:pt x="1833" y="976"/>
                    <a:pt x="1434" y="863"/>
                    <a:pt x="1069" y="700"/>
                  </a:cubicBezTo>
                  <a:cubicBezTo>
                    <a:pt x="1021" y="679"/>
                    <a:pt x="970" y="669"/>
                    <a:pt x="921" y="669"/>
                  </a:cubicBezTo>
                  <a:cubicBezTo>
                    <a:pt x="733" y="669"/>
                    <a:pt x="554" y="809"/>
                    <a:pt x="520" y="1003"/>
                  </a:cubicBezTo>
                  <a:cubicBezTo>
                    <a:pt x="361" y="1985"/>
                    <a:pt x="0" y="3532"/>
                    <a:pt x="0" y="3532"/>
                  </a:cubicBezTo>
                  <a:lnTo>
                    <a:pt x="10402" y="3532"/>
                  </a:lnTo>
                  <a:cubicBezTo>
                    <a:pt x="10402" y="3532"/>
                    <a:pt x="10287" y="2390"/>
                    <a:pt x="7831" y="1899"/>
                  </a:cubicBezTo>
                  <a:cubicBezTo>
                    <a:pt x="6068" y="1538"/>
                    <a:pt x="4868" y="209"/>
                    <a:pt x="4868" y="209"/>
                  </a:cubicBezTo>
                  <a:cubicBezTo>
                    <a:pt x="4637" y="59"/>
                    <a:pt x="4439" y="1"/>
                    <a:pt x="427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916800" y="3767625"/>
              <a:ext cx="260075" cy="88300"/>
            </a:xfrm>
            <a:custGeom>
              <a:avLst/>
              <a:gdLst/>
              <a:ahLst/>
              <a:cxnLst/>
              <a:rect l="l" t="t" r="r" b="b"/>
              <a:pathLst>
                <a:path w="10403" h="3532" extrusionOk="0">
                  <a:moveTo>
                    <a:pt x="4271" y="1"/>
                  </a:moveTo>
                  <a:cubicBezTo>
                    <a:pt x="3693" y="1"/>
                    <a:pt x="3468" y="685"/>
                    <a:pt x="3468" y="685"/>
                  </a:cubicBezTo>
                  <a:cubicBezTo>
                    <a:pt x="3040" y="892"/>
                    <a:pt x="2640" y="976"/>
                    <a:pt x="2267" y="976"/>
                  </a:cubicBezTo>
                  <a:cubicBezTo>
                    <a:pt x="1833" y="976"/>
                    <a:pt x="1434" y="863"/>
                    <a:pt x="1069" y="700"/>
                  </a:cubicBezTo>
                  <a:cubicBezTo>
                    <a:pt x="1021" y="679"/>
                    <a:pt x="970" y="669"/>
                    <a:pt x="921" y="669"/>
                  </a:cubicBezTo>
                  <a:cubicBezTo>
                    <a:pt x="733" y="669"/>
                    <a:pt x="554" y="809"/>
                    <a:pt x="520" y="1003"/>
                  </a:cubicBezTo>
                  <a:cubicBezTo>
                    <a:pt x="361" y="1985"/>
                    <a:pt x="0" y="3532"/>
                    <a:pt x="0" y="3532"/>
                  </a:cubicBezTo>
                  <a:lnTo>
                    <a:pt x="10402" y="3532"/>
                  </a:lnTo>
                  <a:cubicBezTo>
                    <a:pt x="10402" y="3532"/>
                    <a:pt x="10287" y="2390"/>
                    <a:pt x="7831" y="1899"/>
                  </a:cubicBezTo>
                  <a:cubicBezTo>
                    <a:pt x="6068" y="1538"/>
                    <a:pt x="4868" y="209"/>
                    <a:pt x="4868" y="209"/>
                  </a:cubicBezTo>
                  <a:cubicBezTo>
                    <a:pt x="4637" y="59"/>
                    <a:pt x="4439" y="1"/>
                    <a:pt x="427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916800" y="3855900"/>
              <a:ext cx="260075" cy="28550"/>
            </a:xfrm>
            <a:custGeom>
              <a:avLst/>
              <a:gdLst/>
              <a:ahLst/>
              <a:cxnLst/>
              <a:rect l="l" t="t" r="r" b="b"/>
              <a:pathLst>
                <a:path w="10403" h="1142" extrusionOk="0">
                  <a:moveTo>
                    <a:pt x="0" y="1"/>
                  </a:moveTo>
                  <a:lnTo>
                    <a:pt x="0" y="1141"/>
                  </a:lnTo>
                  <a:lnTo>
                    <a:pt x="10402" y="1141"/>
                  </a:lnTo>
                  <a:lnTo>
                    <a:pt x="1040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1068500" y="3805350"/>
              <a:ext cx="21675" cy="17350"/>
            </a:xfrm>
            <a:custGeom>
              <a:avLst/>
              <a:gdLst/>
              <a:ahLst/>
              <a:cxnLst/>
              <a:rect l="l" t="t" r="r" b="b"/>
              <a:pathLst>
                <a:path w="867" h="694" extrusionOk="0">
                  <a:moveTo>
                    <a:pt x="794" y="0"/>
                  </a:moveTo>
                  <a:cubicBezTo>
                    <a:pt x="780" y="14"/>
                    <a:pt x="347" y="14"/>
                    <a:pt x="14" y="578"/>
                  </a:cubicBezTo>
                  <a:cubicBezTo>
                    <a:pt x="0" y="607"/>
                    <a:pt x="14" y="650"/>
                    <a:pt x="43" y="678"/>
                  </a:cubicBezTo>
                  <a:cubicBezTo>
                    <a:pt x="58" y="678"/>
                    <a:pt x="72" y="693"/>
                    <a:pt x="87" y="693"/>
                  </a:cubicBezTo>
                  <a:cubicBezTo>
                    <a:pt x="116" y="693"/>
                    <a:pt x="129" y="678"/>
                    <a:pt x="145" y="650"/>
                  </a:cubicBezTo>
                  <a:cubicBezTo>
                    <a:pt x="433" y="158"/>
                    <a:pt x="765" y="158"/>
                    <a:pt x="780" y="158"/>
                  </a:cubicBezTo>
                  <a:cubicBezTo>
                    <a:pt x="838" y="158"/>
                    <a:pt x="852" y="116"/>
                    <a:pt x="867" y="87"/>
                  </a:cubicBezTo>
                  <a:cubicBezTo>
                    <a:pt x="867" y="43"/>
                    <a:pt x="823" y="0"/>
                    <a:pt x="79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1055825" y="3798825"/>
              <a:ext cx="21700" cy="17000"/>
            </a:xfrm>
            <a:custGeom>
              <a:avLst/>
              <a:gdLst/>
              <a:ahLst/>
              <a:cxnLst/>
              <a:rect l="l" t="t" r="r" b="b"/>
              <a:pathLst>
                <a:path w="868" h="680" extrusionOk="0">
                  <a:moveTo>
                    <a:pt x="796" y="1"/>
                  </a:moveTo>
                  <a:cubicBezTo>
                    <a:pt x="781" y="1"/>
                    <a:pt x="348" y="1"/>
                    <a:pt x="30" y="564"/>
                  </a:cubicBezTo>
                  <a:cubicBezTo>
                    <a:pt x="1" y="608"/>
                    <a:pt x="16" y="651"/>
                    <a:pt x="59" y="666"/>
                  </a:cubicBezTo>
                  <a:cubicBezTo>
                    <a:pt x="59" y="679"/>
                    <a:pt x="74" y="679"/>
                    <a:pt x="87" y="679"/>
                  </a:cubicBezTo>
                  <a:cubicBezTo>
                    <a:pt x="116" y="679"/>
                    <a:pt x="145" y="666"/>
                    <a:pt x="160" y="651"/>
                  </a:cubicBezTo>
                  <a:cubicBezTo>
                    <a:pt x="434" y="145"/>
                    <a:pt x="781" y="145"/>
                    <a:pt x="796" y="145"/>
                  </a:cubicBezTo>
                  <a:cubicBezTo>
                    <a:pt x="839" y="145"/>
                    <a:pt x="868" y="117"/>
                    <a:pt x="868" y="73"/>
                  </a:cubicBezTo>
                  <a:cubicBezTo>
                    <a:pt x="868" y="30"/>
                    <a:pt x="839" y="1"/>
                    <a:pt x="7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1043200" y="3790900"/>
              <a:ext cx="21700" cy="16975"/>
            </a:xfrm>
            <a:custGeom>
              <a:avLst/>
              <a:gdLst/>
              <a:ahLst/>
              <a:cxnLst/>
              <a:rect l="l" t="t" r="r" b="b"/>
              <a:pathLst>
                <a:path w="868" h="679" extrusionOk="0">
                  <a:moveTo>
                    <a:pt x="795" y="0"/>
                  </a:moveTo>
                  <a:cubicBezTo>
                    <a:pt x="766" y="0"/>
                    <a:pt x="347" y="0"/>
                    <a:pt x="15" y="578"/>
                  </a:cubicBezTo>
                  <a:cubicBezTo>
                    <a:pt x="1" y="607"/>
                    <a:pt x="15" y="650"/>
                    <a:pt x="43" y="665"/>
                  </a:cubicBezTo>
                  <a:cubicBezTo>
                    <a:pt x="59" y="679"/>
                    <a:pt x="72" y="679"/>
                    <a:pt x="87" y="679"/>
                  </a:cubicBezTo>
                  <a:cubicBezTo>
                    <a:pt x="116" y="679"/>
                    <a:pt x="130" y="665"/>
                    <a:pt x="145" y="650"/>
                  </a:cubicBezTo>
                  <a:cubicBezTo>
                    <a:pt x="434" y="145"/>
                    <a:pt x="766" y="145"/>
                    <a:pt x="781" y="145"/>
                  </a:cubicBezTo>
                  <a:cubicBezTo>
                    <a:pt x="824" y="145"/>
                    <a:pt x="853" y="116"/>
                    <a:pt x="868" y="72"/>
                  </a:cubicBezTo>
                  <a:cubicBezTo>
                    <a:pt x="868" y="29"/>
                    <a:pt x="824" y="0"/>
                    <a:pt x="79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740875" y="3624025"/>
              <a:ext cx="99375" cy="190000"/>
            </a:xfrm>
            <a:custGeom>
              <a:avLst/>
              <a:gdLst/>
              <a:ahLst/>
              <a:cxnLst/>
              <a:rect l="l" t="t" r="r" b="b"/>
              <a:pathLst>
                <a:path w="3975" h="7600" extrusionOk="0">
                  <a:moveTo>
                    <a:pt x="1027" y="1"/>
                  </a:moveTo>
                  <a:lnTo>
                    <a:pt x="1" y="7600"/>
                  </a:lnTo>
                  <a:lnTo>
                    <a:pt x="2530" y="7455"/>
                  </a:lnTo>
                  <a:lnTo>
                    <a:pt x="3974"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711650" y="3767625"/>
              <a:ext cx="260075" cy="88300"/>
            </a:xfrm>
            <a:custGeom>
              <a:avLst/>
              <a:gdLst/>
              <a:ahLst/>
              <a:cxnLst/>
              <a:rect l="l" t="t" r="r" b="b"/>
              <a:pathLst>
                <a:path w="10403" h="3532" extrusionOk="0">
                  <a:moveTo>
                    <a:pt x="4279" y="1"/>
                  </a:moveTo>
                  <a:cubicBezTo>
                    <a:pt x="3698" y="1"/>
                    <a:pt x="3481" y="685"/>
                    <a:pt x="3481" y="685"/>
                  </a:cubicBezTo>
                  <a:cubicBezTo>
                    <a:pt x="3047" y="892"/>
                    <a:pt x="2644" y="976"/>
                    <a:pt x="2269" y="976"/>
                  </a:cubicBezTo>
                  <a:cubicBezTo>
                    <a:pt x="1832" y="976"/>
                    <a:pt x="1434" y="863"/>
                    <a:pt x="1069" y="700"/>
                  </a:cubicBezTo>
                  <a:cubicBezTo>
                    <a:pt x="1021" y="679"/>
                    <a:pt x="971" y="669"/>
                    <a:pt x="922" y="669"/>
                  </a:cubicBezTo>
                  <a:cubicBezTo>
                    <a:pt x="739" y="669"/>
                    <a:pt x="569" y="809"/>
                    <a:pt x="534" y="1003"/>
                  </a:cubicBezTo>
                  <a:cubicBezTo>
                    <a:pt x="361" y="1985"/>
                    <a:pt x="0" y="3532"/>
                    <a:pt x="0" y="3532"/>
                  </a:cubicBezTo>
                  <a:lnTo>
                    <a:pt x="10402" y="3532"/>
                  </a:lnTo>
                  <a:cubicBezTo>
                    <a:pt x="10402" y="3532"/>
                    <a:pt x="10287" y="2390"/>
                    <a:pt x="7844" y="1899"/>
                  </a:cubicBezTo>
                  <a:cubicBezTo>
                    <a:pt x="6068" y="1538"/>
                    <a:pt x="4883" y="209"/>
                    <a:pt x="4883" y="209"/>
                  </a:cubicBezTo>
                  <a:cubicBezTo>
                    <a:pt x="4649" y="59"/>
                    <a:pt x="4448" y="1"/>
                    <a:pt x="427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711650" y="3767625"/>
              <a:ext cx="260075" cy="88300"/>
            </a:xfrm>
            <a:custGeom>
              <a:avLst/>
              <a:gdLst/>
              <a:ahLst/>
              <a:cxnLst/>
              <a:rect l="l" t="t" r="r" b="b"/>
              <a:pathLst>
                <a:path w="10403" h="3532" extrusionOk="0">
                  <a:moveTo>
                    <a:pt x="4279" y="1"/>
                  </a:moveTo>
                  <a:cubicBezTo>
                    <a:pt x="3698" y="1"/>
                    <a:pt x="3481" y="685"/>
                    <a:pt x="3481" y="685"/>
                  </a:cubicBezTo>
                  <a:cubicBezTo>
                    <a:pt x="3047" y="892"/>
                    <a:pt x="2644" y="976"/>
                    <a:pt x="2269" y="976"/>
                  </a:cubicBezTo>
                  <a:cubicBezTo>
                    <a:pt x="1832" y="976"/>
                    <a:pt x="1434" y="863"/>
                    <a:pt x="1069" y="700"/>
                  </a:cubicBezTo>
                  <a:cubicBezTo>
                    <a:pt x="1021" y="679"/>
                    <a:pt x="971" y="669"/>
                    <a:pt x="922" y="669"/>
                  </a:cubicBezTo>
                  <a:cubicBezTo>
                    <a:pt x="739" y="669"/>
                    <a:pt x="569" y="809"/>
                    <a:pt x="534" y="1003"/>
                  </a:cubicBezTo>
                  <a:cubicBezTo>
                    <a:pt x="361" y="1985"/>
                    <a:pt x="0" y="3532"/>
                    <a:pt x="0" y="3532"/>
                  </a:cubicBezTo>
                  <a:lnTo>
                    <a:pt x="10402" y="3532"/>
                  </a:lnTo>
                  <a:cubicBezTo>
                    <a:pt x="10402" y="3532"/>
                    <a:pt x="10287" y="2390"/>
                    <a:pt x="7844" y="1899"/>
                  </a:cubicBezTo>
                  <a:cubicBezTo>
                    <a:pt x="6068" y="1538"/>
                    <a:pt x="4883" y="209"/>
                    <a:pt x="4883" y="209"/>
                  </a:cubicBezTo>
                  <a:cubicBezTo>
                    <a:pt x="4649" y="59"/>
                    <a:pt x="4448" y="1"/>
                    <a:pt x="427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711650" y="3855900"/>
              <a:ext cx="260075" cy="28550"/>
            </a:xfrm>
            <a:custGeom>
              <a:avLst/>
              <a:gdLst/>
              <a:ahLst/>
              <a:cxnLst/>
              <a:rect l="l" t="t" r="r" b="b"/>
              <a:pathLst>
                <a:path w="10403" h="1142" extrusionOk="0">
                  <a:moveTo>
                    <a:pt x="0" y="1"/>
                  </a:moveTo>
                  <a:lnTo>
                    <a:pt x="0" y="1141"/>
                  </a:lnTo>
                  <a:lnTo>
                    <a:pt x="10402" y="1141"/>
                  </a:lnTo>
                  <a:lnTo>
                    <a:pt x="1040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863675" y="3805350"/>
              <a:ext cx="21350" cy="17350"/>
            </a:xfrm>
            <a:custGeom>
              <a:avLst/>
              <a:gdLst/>
              <a:ahLst/>
              <a:cxnLst/>
              <a:rect l="l" t="t" r="r" b="b"/>
              <a:pathLst>
                <a:path w="854" h="694" extrusionOk="0">
                  <a:moveTo>
                    <a:pt x="781" y="0"/>
                  </a:moveTo>
                  <a:cubicBezTo>
                    <a:pt x="767" y="14"/>
                    <a:pt x="348" y="14"/>
                    <a:pt x="16" y="578"/>
                  </a:cubicBezTo>
                  <a:cubicBezTo>
                    <a:pt x="1" y="607"/>
                    <a:pt x="1" y="650"/>
                    <a:pt x="45" y="678"/>
                  </a:cubicBezTo>
                  <a:cubicBezTo>
                    <a:pt x="59" y="678"/>
                    <a:pt x="74" y="693"/>
                    <a:pt x="74" y="693"/>
                  </a:cubicBezTo>
                  <a:cubicBezTo>
                    <a:pt x="103" y="693"/>
                    <a:pt x="131" y="678"/>
                    <a:pt x="145" y="650"/>
                  </a:cubicBezTo>
                  <a:cubicBezTo>
                    <a:pt x="420" y="158"/>
                    <a:pt x="767" y="158"/>
                    <a:pt x="781" y="158"/>
                  </a:cubicBezTo>
                  <a:cubicBezTo>
                    <a:pt x="825" y="158"/>
                    <a:pt x="854" y="116"/>
                    <a:pt x="854" y="87"/>
                  </a:cubicBezTo>
                  <a:cubicBezTo>
                    <a:pt x="854" y="43"/>
                    <a:pt x="825" y="0"/>
                    <a:pt x="78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851050" y="3798825"/>
              <a:ext cx="21325" cy="17000"/>
            </a:xfrm>
            <a:custGeom>
              <a:avLst/>
              <a:gdLst/>
              <a:ahLst/>
              <a:cxnLst/>
              <a:rect l="l" t="t" r="r" b="b"/>
              <a:pathLst>
                <a:path w="853" h="680" extrusionOk="0">
                  <a:moveTo>
                    <a:pt x="781" y="1"/>
                  </a:moveTo>
                  <a:cubicBezTo>
                    <a:pt x="766" y="1"/>
                    <a:pt x="347" y="1"/>
                    <a:pt x="15" y="564"/>
                  </a:cubicBezTo>
                  <a:cubicBezTo>
                    <a:pt x="1" y="608"/>
                    <a:pt x="15" y="651"/>
                    <a:pt x="43" y="666"/>
                  </a:cubicBezTo>
                  <a:cubicBezTo>
                    <a:pt x="59" y="679"/>
                    <a:pt x="72" y="679"/>
                    <a:pt x="87" y="679"/>
                  </a:cubicBezTo>
                  <a:cubicBezTo>
                    <a:pt x="101" y="679"/>
                    <a:pt x="130" y="666"/>
                    <a:pt x="145" y="651"/>
                  </a:cubicBezTo>
                  <a:cubicBezTo>
                    <a:pt x="434" y="159"/>
                    <a:pt x="766" y="145"/>
                    <a:pt x="781" y="145"/>
                  </a:cubicBezTo>
                  <a:cubicBezTo>
                    <a:pt x="824" y="145"/>
                    <a:pt x="853" y="117"/>
                    <a:pt x="853" y="73"/>
                  </a:cubicBezTo>
                  <a:cubicBezTo>
                    <a:pt x="853" y="30"/>
                    <a:pt x="824" y="1"/>
                    <a:pt x="78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838400" y="3790900"/>
              <a:ext cx="21350" cy="16975"/>
            </a:xfrm>
            <a:custGeom>
              <a:avLst/>
              <a:gdLst/>
              <a:ahLst/>
              <a:cxnLst/>
              <a:rect l="l" t="t" r="r" b="b"/>
              <a:pathLst>
                <a:path w="854" h="679" extrusionOk="0">
                  <a:moveTo>
                    <a:pt x="781" y="0"/>
                  </a:moveTo>
                  <a:cubicBezTo>
                    <a:pt x="767" y="0"/>
                    <a:pt x="347" y="0"/>
                    <a:pt x="16" y="578"/>
                  </a:cubicBezTo>
                  <a:cubicBezTo>
                    <a:pt x="0" y="607"/>
                    <a:pt x="0" y="650"/>
                    <a:pt x="44" y="665"/>
                  </a:cubicBezTo>
                  <a:cubicBezTo>
                    <a:pt x="58" y="679"/>
                    <a:pt x="58" y="679"/>
                    <a:pt x="73" y="679"/>
                  </a:cubicBezTo>
                  <a:cubicBezTo>
                    <a:pt x="102" y="679"/>
                    <a:pt x="131" y="665"/>
                    <a:pt x="145" y="650"/>
                  </a:cubicBezTo>
                  <a:cubicBezTo>
                    <a:pt x="420" y="145"/>
                    <a:pt x="767" y="145"/>
                    <a:pt x="781" y="145"/>
                  </a:cubicBezTo>
                  <a:cubicBezTo>
                    <a:pt x="825" y="145"/>
                    <a:pt x="853" y="116"/>
                    <a:pt x="853" y="72"/>
                  </a:cubicBezTo>
                  <a:cubicBezTo>
                    <a:pt x="853" y="29"/>
                    <a:pt x="825" y="0"/>
                    <a:pt x="78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724650" y="2854725"/>
              <a:ext cx="358650" cy="892850"/>
            </a:xfrm>
            <a:custGeom>
              <a:avLst/>
              <a:gdLst/>
              <a:ahLst/>
              <a:cxnLst/>
              <a:rect l="l" t="t" r="r" b="b"/>
              <a:pathLst>
                <a:path w="14346" h="35714" extrusionOk="0">
                  <a:moveTo>
                    <a:pt x="13855" y="0"/>
                  </a:moveTo>
                  <a:lnTo>
                    <a:pt x="9347" y="896"/>
                  </a:lnTo>
                  <a:lnTo>
                    <a:pt x="4508" y="1343"/>
                  </a:lnTo>
                  <a:lnTo>
                    <a:pt x="0" y="35554"/>
                  </a:lnTo>
                  <a:lnTo>
                    <a:pt x="4912" y="35685"/>
                  </a:lnTo>
                  <a:lnTo>
                    <a:pt x="9131" y="8466"/>
                  </a:lnTo>
                  <a:lnTo>
                    <a:pt x="7831" y="35698"/>
                  </a:lnTo>
                  <a:lnTo>
                    <a:pt x="12887" y="35713"/>
                  </a:lnTo>
                  <a:lnTo>
                    <a:pt x="14259" y="8957"/>
                  </a:lnTo>
                  <a:cubicBezTo>
                    <a:pt x="14332" y="8004"/>
                    <a:pt x="14346" y="6660"/>
                    <a:pt x="14317" y="5692"/>
                  </a:cubicBezTo>
                  <a:cubicBezTo>
                    <a:pt x="14187" y="1011"/>
                    <a:pt x="13855" y="0"/>
                    <a:pt x="13855"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951800" y="3053350"/>
              <a:ext cx="70475" cy="14100"/>
            </a:xfrm>
            <a:custGeom>
              <a:avLst/>
              <a:gdLst/>
              <a:ahLst/>
              <a:cxnLst/>
              <a:rect l="l" t="t" r="r" b="b"/>
              <a:pathLst>
                <a:path w="2819" h="564" extrusionOk="0">
                  <a:moveTo>
                    <a:pt x="2761" y="1"/>
                  </a:moveTo>
                  <a:lnTo>
                    <a:pt x="45" y="477"/>
                  </a:lnTo>
                  <a:cubicBezTo>
                    <a:pt x="16" y="477"/>
                    <a:pt x="1" y="506"/>
                    <a:pt x="1" y="521"/>
                  </a:cubicBezTo>
                  <a:cubicBezTo>
                    <a:pt x="1" y="550"/>
                    <a:pt x="30" y="564"/>
                    <a:pt x="45" y="564"/>
                  </a:cubicBezTo>
                  <a:lnTo>
                    <a:pt x="59" y="564"/>
                  </a:lnTo>
                  <a:lnTo>
                    <a:pt x="2775" y="102"/>
                  </a:lnTo>
                  <a:cubicBezTo>
                    <a:pt x="2804" y="88"/>
                    <a:pt x="2819" y="73"/>
                    <a:pt x="2819" y="44"/>
                  </a:cubicBezTo>
                  <a:cubicBezTo>
                    <a:pt x="2819" y="15"/>
                    <a:pt x="2790" y="1"/>
                    <a:pt x="276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1028025" y="2548050"/>
              <a:ext cx="259700" cy="195775"/>
            </a:xfrm>
            <a:custGeom>
              <a:avLst/>
              <a:gdLst/>
              <a:ahLst/>
              <a:cxnLst/>
              <a:rect l="l" t="t" r="r" b="b"/>
              <a:pathLst>
                <a:path w="10388" h="7831" extrusionOk="0">
                  <a:moveTo>
                    <a:pt x="2586" y="1"/>
                  </a:moveTo>
                  <a:lnTo>
                    <a:pt x="1" y="2616"/>
                  </a:lnTo>
                  <a:cubicBezTo>
                    <a:pt x="1" y="2616"/>
                    <a:pt x="4046" y="6026"/>
                    <a:pt x="7903" y="7760"/>
                  </a:cubicBezTo>
                  <a:cubicBezTo>
                    <a:pt x="8015" y="7808"/>
                    <a:pt x="8164" y="7830"/>
                    <a:pt x="8332" y="7830"/>
                  </a:cubicBezTo>
                  <a:cubicBezTo>
                    <a:pt x="8859" y="7830"/>
                    <a:pt x="9565" y="7614"/>
                    <a:pt x="9839" y="7340"/>
                  </a:cubicBezTo>
                  <a:cubicBezTo>
                    <a:pt x="10388" y="6806"/>
                    <a:pt x="10301" y="5895"/>
                    <a:pt x="9666" y="5462"/>
                  </a:cubicBezTo>
                  <a:lnTo>
                    <a:pt x="2586"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986475" y="2508325"/>
              <a:ext cx="183900" cy="184600"/>
            </a:xfrm>
            <a:custGeom>
              <a:avLst/>
              <a:gdLst/>
              <a:ahLst/>
              <a:cxnLst/>
              <a:rect l="l" t="t" r="r" b="b"/>
              <a:pathLst>
                <a:path w="7356" h="7384" extrusionOk="0">
                  <a:moveTo>
                    <a:pt x="1503" y="1"/>
                  </a:moveTo>
                  <a:lnTo>
                    <a:pt x="1" y="5101"/>
                  </a:lnTo>
                  <a:lnTo>
                    <a:pt x="4797" y="7384"/>
                  </a:lnTo>
                  <a:lnTo>
                    <a:pt x="7355" y="3699"/>
                  </a:lnTo>
                  <a:cubicBezTo>
                    <a:pt x="4321" y="1"/>
                    <a:pt x="1503" y="1"/>
                    <a:pt x="1503"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1193450" y="2500750"/>
              <a:ext cx="204800" cy="244950"/>
            </a:xfrm>
            <a:custGeom>
              <a:avLst/>
              <a:gdLst/>
              <a:ahLst/>
              <a:cxnLst/>
              <a:rect l="l" t="t" r="r" b="b"/>
              <a:pathLst>
                <a:path w="8192" h="9798" extrusionOk="0">
                  <a:moveTo>
                    <a:pt x="6574" y="1"/>
                  </a:moveTo>
                  <a:lnTo>
                    <a:pt x="477" y="7484"/>
                  </a:lnTo>
                  <a:cubicBezTo>
                    <a:pt x="1" y="7918"/>
                    <a:pt x="593" y="9074"/>
                    <a:pt x="1170" y="9579"/>
                  </a:cubicBezTo>
                  <a:cubicBezTo>
                    <a:pt x="1300" y="9696"/>
                    <a:pt x="1607" y="9798"/>
                    <a:pt x="1965" y="9798"/>
                  </a:cubicBezTo>
                  <a:cubicBezTo>
                    <a:pt x="2445" y="9798"/>
                    <a:pt x="3017" y="9615"/>
                    <a:pt x="3381" y="9045"/>
                  </a:cubicBezTo>
                  <a:lnTo>
                    <a:pt x="8192" y="1041"/>
                  </a:lnTo>
                  <a:lnTo>
                    <a:pt x="6574"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1357775" y="2446850"/>
              <a:ext cx="62875" cy="70550"/>
            </a:xfrm>
            <a:custGeom>
              <a:avLst/>
              <a:gdLst/>
              <a:ahLst/>
              <a:cxnLst/>
              <a:rect l="l" t="t" r="r" b="b"/>
              <a:pathLst>
                <a:path w="2515" h="2822" extrusionOk="0">
                  <a:moveTo>
                    <a:pt x="2020" y="1"/>
                  </a:moveTo>
                  <a:cubicBezTo>
                    <a:pt x="1978" y="1"/>
                    <a:pt x="1936" y="7"/>
                    <a:pt x="1894" y="19"/>
                  </a:cubicBezTo>
                  <a:lnTo>
                    <a:pt x="565" y="423"/>
                  </a:lnTo>
                  <a:cubicBezTo>
                    <a:pt x="348" y="481"/>
                    <a:pt x="189" y="668"/>
                    <a:pt x="145" y="885"/>
                  </a:cubicBezTo>
                  <a:lnTo>
                    <a:pt x="1" y="2157"/>
                  </a:lnTo>
                  <a:lnTo>
                    <a:pt x="1605" y="2821"/>
                  </a:lnTo>
                  <a:cubicBezTo>
                    <a:pt x="2472" y="1882"/>
                    <a:pt x="1590" y="1174"/>
                    <a:pt x="1590" y="1174"/>
                  </a:cubicBezTo>
                  <a:lnTo>
                    <a:pt x="2226" y="828"/>
                  </a:lnTo>
                  <a:cubicBezTo>
                    <a:pt x="2443" y="712"/>
                    <a:pt x="2515" y="437"/>
                    <a:pt x="2399" y="221"/>
                  </a:cubicBezTo>
                  <a:cubicBezTo>
                    <a:pt x="2319" y="84"/>
                    <a:pt x="2176" y="1"/>
                    <a:pt x="2020"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1371875" y="2394525"/>
              <a:ext cx="59625" cy="65425"/>
            </a:xfrm>
            <a:custGeom>
              <a:avLst/>
              <a:gdLst/>
              <a:ahLst/>
              <a:cxnLst/>
              <a:rect l="l" t="t" r="r" b="b"/>
              <a:pathLst>
                <a:path w="2385" h="2617" extrusionOk="0">
                  <a:moveTo>
                    <a:pt x="2010" y="1"/>
                  </a:moveTo>
                  <a:cubicBezTo>
                    <a:pt x="1910" y="1"/>
                    <a:pt x="1812" y="45"/>
                    <a:pt x="1748" y="132"/>
                  </a:cubicBezTo>
                  <a:lnTo>
                    <a:pt x="1" y="2516"/>
                  </a:lnTo>
                  <a:lnTo>
                    <a:pt x="1214" y="2617"/>
                  </a:lnTo>
                  <a:lnTo>
                    <a:pt x="2312" y="494"/>
                  </a:lnTo>
                  <a:cubicBezTo>
                    <a:pt x="2384" y="349"/>
                    <a:pt x="2355" y="190"/>
                    <a:pt x="2240" y="89"/>
                  </a:cubicBezTo>
                  <a:cubicBezTo>
                    <a:pt x="2175" y="30"/>
                    <a:pt x="2092" y="1"/>
                    <a:pt x="2010"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1391725" y="2436925"/>
              <a:ext cx="51700" cy="58425"/>
            </a:xfrm>
            <a:custGeom>
              <a:avLst/>
              <a:gdLst/>
              <a:ahLst/>
              <a:cxnLst/>
              <a:rect l="l" t="t" r="r" b="b"/>
              <a:pathLst>
                <a:path w="2068" h="2337" extrusionOk="0">
                  <a:moveTo>
                    <a:pt x="1382" y="0"/>
                  </a:moveTo>
                  <a:cubicBezTo>
                    <a:pt x="1345" y="0"/>
                    <a:pt x="1308" y="4"/>
                    <a:pt x="1272" y="11"/>
                  </a:cubicBezTo>
                  <a:lnTo>
                    <a:pt x="608" y="242"/>
                  </a:lnTo>
                  <a:lnTo>
                    <a:pt x="1" y="1514"/>
                  </a:lnTo>
                  <a:lnTo>
                    <a:pt x="1099" y="2337"/>
                  </a:lnTo>
                  <a:lnTo>
                    <a:pt x="1952" y="805"/>
                  </a:lnTo>
                  <a:cubicBezTo>
                    <a:pt x="2067" y="618"/>
                    <a:pt x="2010" y="372"/>
                    <a:pt x="1836" y="227"/>
                  </a:cubicBezTo>
                  <a:lnTo>
                    <a:pt x="1692" y="98"/>
                  </a:lnTo>
                  <a:cubicBezTo>
                    <a:pt x="1605" y="33"/>
                    <a:pt x="1494" y="0"/>
                    <a:pt x="1382"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1406550" y="2448375"/>
              <a:ext cx="53825" cy="59975"/>
            </a:xfrm>
            <a:custGeom>
              <a:avLst/>
              <a:gdLst/>
              <a:ahLst/>
              <a:cxnLst/>
              <a:rect l="l" t="t" r="r" b="b"/>
              <a:pathLst>
                <a:path w="2153" h="2399" extrusionOk="0">
                  <a:moveTo>
                    <a:pt x="1243" y="0"/>
                  </a:moveTo>
                  <a:lnTo>
                    <a:pt x="1" y="1691"/>
                  </a:lnTo>
                  <a:lnTo>
                    <a:pt x="954" y="2399"/>
                  </a:lnTo>
                  <a:lnTo>
                    <a:pt x="2052" y="940"/>
                  </a:lnTo>
                  <a:cubicBezTo>
                    <a:pt x="2110" y="867"/>
                    <a:pt x="2139" y="767"/>
                    <a:pt x="2153" y="665"/>
                  </a:cubicBezTo>
                  <a:cubicBezTo>
                    <a:pt x="2153" y="549"/>
                    <a:pt x="2095" y="434"/>
                    <a:pt x="2008" y="347"/>
                  </a:cubicBezTo>
                  <a:lnTo>
                    <a:pt x="1806" y="145"/>
                  </a:lnTo>
                  <a:cubicBezTo>
                    <a:pt x="1719" y="58"/>
                    <a:pt x="1604" y="15"/>
                    <a:pt x="1488"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1416675" y="2463200"/>
              <a:ext cx="53475" cy="47825"/>
            </a:xfrm>
            <a:custGeom>
              <a:avLst/>
              <a:gdLst/>
              <a:ahLst/>
              <a:cxnLst/>
              <a:rect l="l" t="t" r="r" b="b"/>
              <a:pathLst>
                <a:path w="2139" h="1913" extrusionOk="0">
                  <a:moveTo>
                    <a:pt x="1228" y="0"/>
                  </a:moveTo>
                  <a:lnTo>
                    <a:pt x="0" y="1676"/>
                  </a:lnTo>
                  <a:cubicBezTo>
                    <a:pt x="213" y="1836"/>
                    <a:pt x="465" y="1913"/>
                    <a:pt x="715" y="1913"/>
                  </a:cubicBezTo>
                  <a:cubicBezTo>
                    <a:pt x="1075" y="1913"/>
                    <a:pt x="1431" y="1752"/>
                    <a:pt x="1661" y="1445"/>
                  </a:cubicBezTo>
                  <a:lnTo>
                    <a:pt x="2052" y="925"/>
                  </a:lnTo>
                  <a:cubicBezTo>
                    <a:pt x="2110" y="852"/>
                    <a:pt x="2138" y="752"/>
                    <a:pt x="2138" y="650"/>
                  </a:cubicBezTo>
                  <a:cubicBezTo>
                    <a:pt x="2138" y="534"/>
                    <a:pt x="2095" y="419"/>
                    <a:pt x="2008" y="332"/>
                  </a:cubicBezTo>
                  <a:lnTo>
                    <a:pt x="1792" y="130"/>
                  </a:lnTo>
                  <a:cubicBezTo>
                    <a:pt x="1719" y="43"/>
                    <a:pt x="1603" y="0"/>
                    <a:pt x="1474"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1357775" y="2469700"/>
              <a:ext cx="87100" cy="61675"/>
            </a:xfrm>
            <a:custGeom>
              <a:avLst/>
              <a:gdLst/>
              <a:ahLst/>
              <a:cxnLst/>
              <a:rect l="l" t="t" r="r" b="b"/>
              <a:pathLst>
                <a:path w="3484" h="2467" extrusionOk="0">
                  <a:moveTo>
                    <a:pt x="868" y="0"/>
                  </a:moveTo>
                  <a:lnTo>
                    <a:pt x="1" y="1243"/>
                  </a:lnTo>
                  <a:lnTo>
                    <a:pt x="1114" y="2124"/>
                  </a:lnTo>
                  <a:cubicBezTo>
                    <a:pt x="1364" y="2354"/>
                    <a:pt x="1681" y="2467"/>
                    <a:pt x="1998" y="2467"/>
                  </a:cubicBezTo>
                  <a:cubicBezTo>
                    <a:pt x="2357" y="2467"/>
                    <a:pt x="2716" y="2321"/>
                    <a:pt x="2977" y="2037"/>
                  </a:cubicBezTo>
                  <a:lnTo>
                    <a:pt x="3483" y="1474"/>
                  </a:lnTo>
                  <a:lnTo>
                    <a:pt x="2905" y="665"/>
                  </a:lnTo>
                  <a:lnTo>
                    <a:pt x="1966" y="0"/>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1372600" y="2443225"/>
              <a:ext cx="52775" cy="66225"/>
            </a:xfrm>
            <a:custGeom>
              <a:avLst/>
              <a:gdLst/>
              <a:ahLst/>
              <a:cxnLst/>
              <a:rect l="l" t="t" r="r" b="b"/>
              <a:pathLst>
                <a:path w="2111" h="2649" extrusionOk="0">
                  <a:moveTo>
                    <a:pt x="1626" y="0"/>
                  </a:moveTo>
                  <a:cubicBezTo>
                    <a:pt x="1585" y="0"/>
                    <a:pt x="1544" y="6"/>
                    <a:pt x="1503" y="19"/>
                  </a:cubicBezTo>
                  <a:lnTo>
                    <a:pt x="43" y="495"/>
                  </a:lnTo>
                  <a:cubicBezTo>
                    <a:pt x="15" y="510"/>
                    <a:pt x="1" y="539"/>
                    <a:pt x="15" y="568"/>
                  </a:cubicBezTo>
                  <a:cubicBezTo>
                    <a:pt x="30" y="582"/>
                    <a:pt x="43" y="597"/>
                    <a:pt x="72" y="597"/>
                  </a:cubicBezTo>
                  <a:lnTo>
                    <a:pt x="1532" y="120"/>
                  </a:lnTo>
                  <a:cubicBezTo>
                    <a:pt x="1565" y="109"/>
                    <a:pt x="1599" y="104"/>
                    <a:pt x="1633" y="104"/>
                  </a:cubicBezTo>
                  <a:cubicBezTo>
                    <a:pt x="1777" y="104"/>
                    <a:pt x="1919" y="199"/>
                    <a:pt x="1966" y="351"/>
                  </a:cubicBezTo>
                  <a:cubicBezTo>
                    <a:pt x="2008" y="481"/>
                    <a:pt x="1951" y="640"/>
                    <a:pt x="1850" y="727"/>
                  </a:cubicBezTo>
                  <a:lnTo>
                    <a:pt x="968" y="1275"/>
                  </a:lnTo>
                  <a:cubicBezTo>
                    <a:pt x="954" y="1275"/>
                    <a:pt x="939" y="1304"/>
                    <a:pt x="939" y="1319"/>
                  </a:cubicBezTo>
                  <a:cubicBezTo>
                    <a:pt x="954" y="1333"/>
                    <a:pt x="954" y="1348"/>
                    <a:pt x="968" y="1362"/>
                  </a:cubicBezTo>
                  <a:cubicBezTo>
                    <a:pt x="983" y="1362"/>
                    <a:pt x="1257" y="1493"/>
                    <a:pt x="1330" y="1796"/>
                  </a:cubicBezTo>
                  <a:cubicBezTo>
                    <a:pt x="1388" y="2027"/>
                    <a:pt x="1301" y="2287"/>
                    <a:pt x="1099" y="2576"/>
                  </a:cubicBezTo>
                  <a:cubicBezTo>
                    <a:pt x="1084" y="2591"/>
                    <a:pt x="1084" y="2620"/>
                    <a:pt x="1113" y="2634"/>
                  </a:cubicBezTo>
                  <a:cubicBezTo>
                    <a:pt x="1113" y="2649"/>
                    <a:pt x="1128" y="2649"/>
                    <a:pt x="1141" y="2649"/>
                  </a:cubicBezTo>
                  <a:cubicBezTo>
                    <a:pt x="1156" y="2649"/>
                    <a:pt x="1170" y="2634"/>
                    <a:pt x="1170" y="2634"/>
                  </a:cubicBezTo>
                  <a:cubicBezTo>
                    <a:pt x="1402" y="2316"/>
                    <a:pt x="1474" y="2027"/>
                    <a:pt x="1417" y="1767"/>
                  </a:cubicBezTo>
                  <a:cubicBezTo>
                    <a:pt x="1359" y="1522"/>
                    <a:pt x="1185" y="1377"/>
                    <a:pt x="1084" y="1319"/>
                  </a:cubicBezTo>
                  <a:lnTo>
                    <a:pt x="1908" y="799"/>
                  </a:lnTo>
                  <a:cubicBezTo>
                    <a:pt x="2052" y="684"/>
                    <a:pt x="2110" y="495"/>
                    <a:pt x="2052" y="322"/>
                  </a:cubicBezTo>
                  <a:cubicBezTo>
                    <a:pt x="1992" y="132"/>
                    <a:pt x="1816" y="0"/>
                    <a:pt x="1626"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804450" y="2497150"/>
              <a:ext cx="292225" cy="446050"/>
            </a:xfrm>
            <a:custGeom>
              <a:avLst/>
              <a:gdLst/>
              <a:ahLst/>
              <a:cxnLst/>
              <a:rect l="l" t="t" r="r" b="b"/>
              <a:pathLst>
                <a:path w="11689" h="17842" extrusionOk="0">
                  <a:moveTo>
                    <a:pt x="5953" y="0"/>
                  </a:moveTo>
                  <a:lnTo>
                    <a:pt x="5361" y="58"/>
                  </a:lnTo>
                  <a:cubicBezTo>
                    <a:pt x="4090" y="159"/>
                    <a:pt x="2832" y="448"/>
                    <a:pt x="1647" y="925"/>
                  </a:cubicBezTo>
                  <a:cubicBezTo>
                    <a:pt x="1358" y="1041"/>
                    <a:pt x="1085" y="1156"/>
                    <a:pt x="825" y="1301"/>
                  </a:cubicBezTo>
                  <a:cubicBezTo>
                    <a:pt x="0" y="1734"/>
                    <a:pt x="578" y="2659"/>
                    <a:pt x="694" y="3612"/>
                  </a:cubicBezTo>
                  <a:lnTo>
                    <a:pt x="998" y="16788"/>
                  </a:lnTo>
                  <a:cubicBezTo>
                    <a:pt x="998" y="16788"/>
                    <a:pt x="3428" y="17842"/>
                    <a:pt x="6375" y="17842"/>
                  </a:cubicBezTo>
                  <a:cubicBezTo>
                    <a:pt x="7928" y="17842"/>
                    <a:pt x="9623" y="17550"/>
                    <a:pt x="11183" y="16657"/>
                  </a:cubicBezTo>
                  <a:lnTo>
                    <a:pt x="11587" y="4031"/>
                  </a:lnTo>
                  <a:cubicBezTo>
                    <a:pt x="11689" y="2701"/>
                    <a:pt x="11140" y="954"/>
                    <a:pt x="9897" y="636"/>
                  </a:cubicBezTo>
                  <a:cubicBezTo>
                    <a:pt x="8322" y="260"/>
                    <a:pt x="6675" y="43"/>
                    <a:pt x="595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894750" y="2497125"/>
              <a:ext cx="117425" cy="59625"/>
            </a:xfrm>
            <a:custGeom>
              <a:avLst/>
              <a:gdLst/>
              <a:ahLst/>
              <a:cxnLst/>
              <a:rect l="l" t="t" r="r" b="b"/>
              <a:pathLst>
                <a:path w="4697" h="2385" extrusionOk="0">
                  <a:moveTo>
                    <a:pt x="2271" y="1"/>
                  </a:moveTo>
                  <a:cubicBezTo>
                    <a:pt x="1999" y="1"/>
                    <a:pt x="979" y="22"/>
                    <a:pt x="0" y="319"/>
                  </a:cubicBezTo>
                  <a:lnTo>
                    <a:pt x="3685" y="2385"/>
                  </a:lnTo>
                  <a:cubicBezTo>
                    <a:pt x="4566" y="1113"/>
                    <a:pt x="4696" y="304"/>
                    <a:pt x="4696" y="304"/>
                  </a:cubicBezTo>
                  <a:cubicBezTo>
                    <a:pt x="4696" y="304"/>
                    <a:pt x="3757" y="59"/>
                    <a:pt x="2341" y="1"/>
                  </a:cubicBezTo>
                  <a:cubicBezTo>
                    <a:pt x="2341" y="1"/>
                    <a:pt x="2316" y="1"/>
                    <a:pt x="2271"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1089775" y="2612350"/>
              <a:ext cx="5100" cy="75150"/>
            </a:xfrm>
            <a:custGeom>
              <a:avLst/>
              <a:gdLst/>
              <a:ahLst/>
              <a:cxnLst/>
              <a:rect l="l" t="t" r="r" b="b"/>
              <a:pathLst>
                <a:path w="204" h="3006" extrusionOk="0">
                  <a:moveTo>
                    <a:pt x="131" y="0"/>
                  </a:moveTo>
                  <a:cubicBezTo>
                    <a:pt x="103" y="0"/>
                    <a:pt x="74" y="29"/>
                    <a:pt x="74" y="73"/>
                  </a:cubicBezTo>
                  <a:lnTo>
                    <a:pt x="1" y="2934"/>
                  </a:lnTo>
                  <a:cubicBezTo>
                    <a:pt x="1" y="2977"/>
                    <a:pt x="30" y="3005"/>
                    <a:pt x="59" y="3005"/>
                  </a:cubicBezTo>
                  <a:cubicBezTo>
                    <a:pt x="88" y="3005"/>
                    <a:pt x="116" y="2977"/>
                    <a:pt x="116" y="2934"/>
                  </a:cubicBezTo>
                  <a:lnTo>
                    <a:pt x="203" y="73"/>
                  </a:lnTo>
                  <a:cubicBezTo>
                    <a:pt x="203" y="29"/>
                    <a:pt x="174" y="0"/>
                    <a:pt x="131" y="0"/>
                  </a:cubicBezTo>
                  <a:close/>
                </a:path>
              </a:pathLst>
            </a:custGeom>
            <a:solidFill>
              <a:srgbClr val="171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635075" y="2680625"/>
              <a:ext cx="167225" cy="222850"/>
            </a:xfrm>
            <a:custGeom>
              <a:avLst/>
              <a:gdLst/>
              <a:ahLst/>
              <a:cxnLst/>
              <a:rect l="l" t="t" r="r" b="b"/>
              <a:pathLst>
                <a:path w="6689" h="8914" extrusionOk="0">
                  <a:moveTo>
                    <a:pt x="1821" y="1"/>
                  </a:moveTo>
                  <a:lnTo>
                    <a:pt x="0" y="3453"/>
                  </a:lnTo>
                  <a:lnTo>
                    <a:pt x="5375" y="8914"/>
                  </a:lnTo>
                  <a:lnTo>
                    <a:pt x="6689" y="7426"/>
                  </a:lnTo>
                  <a:lnTo>
                    <a:pt x="1821"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769425" y="2820800"/>
              <a:ext cx="151350" cy="117400"/>
            </a:xfrm>
            <a:custGeom>
              <a:avLst/>
              <a:gdLst/>
              <a:ahLst/>
              <a:cxnLst/>
              <a:rect l="l" t="t" r="r" b="b"/>
              <a:pathLst>
                <a:path w="6054" h="4696" extrusionOk="0">
                  <a:moveTo>
                    <a:pt x="3539" y="1"/>
                  </a:moveTo>
                  <a:cubicBezTo>
                    <a:pt x="3452" y="1"/>
                    <a:pt x="3365" y="30"/>
                    <a:pt x="3295" y="86"/>
                  </a:cubicBezTo>
                  <a:lnTo>
                    <a:pt x="1243" y="1762"/>
                  </a:lnTo>
                  <a:lnTo>
                    <a:pt x="1" y="3307"/>
                  </a:lnTo>
                  <a:cubicBezTo>
                    <a:pt x="772" y="3999"/>
                    <a:pt x="1360" y="4211"/>
                    <a:pt x="1789" y="4211"/>
                  </a:cubicBezTo>
                  <a:cubicBezTo>
                    <a:pt x="1987" y="4211"/>
                    <a:pt x="2151" y="4166"/>
                    <a:pt x="2283" y="4102"/>
                  </a:cubicBezTo>
                  <a:cubicBezTo>
                    <a:pt x="2341" y="4131"/>
                    <a:pt x="2384" y="4145"/>
                    <a:pt x="2442" y="4160"/>
                  </a:cubicBezTo>
                  <a:lnTo>
                    <a:pt x="4161" y="4665"/>
                  </a:lnTo>
                  <a:cubicBezTo>
                    <a:pt x="4206" y="4686"/>
                    <a:pt x="4254" y="4696"/>
                    <a:pt x="4300" y="4696"/>
                  </a:cubicBezTo>
                  <a:cubicBezTo>
                    <a:pt x="4418" y="4696"/>
                    <a:pt x="4533" y="4631"/>
                    <a:pt x="4595" y="4507"/>
                  </a:cubicBezTo>
                  <a:cubicBezTo>
                    <a:pt x="4653" y="4391"/>
                    <a:pt x="4667" y="4203"/>
                    <a:pt x="4335" y="4029"/>
                  </a:cubicBezTo>
                  <a:lnTo>
                    <a:pt x="4335" y="4029"/>
                  </a:lnTo>
                  <a:lnTo>
                    <a:pt x="4667" y="4203"/>
                  </a:lnTo>
                  <a:cubicBezTo>
                    <a:pt x="4713" y="4226"/>
                    <a:pt x="4761" y="4237"/>
                    <a:pt x="4807" y="4237"/>
                  </a:cubicBezTo>
                  <a:cubicBezTo>
                    <a:pt x="4934" y="4237"/>
                    <a:pt x="5052" y="4156"/>
                    <a:pt x="5115" y="4029"/>
                  </a:cubicBezTo>
                  <a:cubicBezTo>
                    <a:pt x="5187" y="3885"/>
                    <a:pt x="5100" y="3682"/>
                    <a:pt x="4898" y="3553"/>
                  </a:cubicBezTo>
                  <a:lnTo>
                    <a:pt x="4898" y="3553"/>
                  </a:lnTo>
                  <a:lnTo>
                    <a:pt x="5158" y="3654"/>
                  </a:lnTo>
                  <a:cubicBezTo>
                    <a:pt x="5204" y="3675"/>
                    <a:pt x="5252" y="3685"/>
                    <a:pt x="5299" y="3685"/>
                  </a:cubicBezTo>
                  <a:cubicBezTo>
                    <a:pt x="5443" y="3685"/>
                    <a:pt x="5576" y="3590"/>
                    <a:pt x="5620" y="3437"/>
                  </a:cubicBezTo>
                  <a:cubicBezTo>
                    <a:pt x="5693" y="3264"/>
                    <a:pt x="5591" y="3062"/>
                    <a:pt x="5433" y="2989"/>
                  </a:cubicBezTo>
                  <a:lnTo>
                    <a:pt x="5071" y="2787"/>
                  </a:lnTo>
                  <a:lnTo>
                    <a:pt x="5504" y="2902"/>
                  </a:lnTo>
                  <a:cubicBezTo>
                    <a:pt x="5545" y="2917"/>
                    <a:pt x="5588" y="2924"/>
                    <a:pt x="5629" y="2924"/>
                  </a:cubicBezTo>
                  <a:cubicBezTo>
                    <a:pt x="5793" y="2924"/>
                    <a:pt x="5950" y="2816"/>
                    <a:pt x="5996" y="2642"/>
                  </a:cubicBezTo>
                  <a:cubicBezTo>
                    <a:pt x="6053" y="2455"/>
                    <a:pt x="5953" y="2253"/>
                    <a:pt x="5793" y="2166"/>
                  </a:cubicBezTo>
                  <a:lnTo>
                    <a:pt x="3699" y="1068"/>
                  </a:lnTo>
                  <a:lnTo>
                    <a:pt x="3915" y="591"/>
                  </a:lnTo>
                  <a:cubicBezTo>
                    <a:pt x="3988" y="417"/>
                    <a:pt x="3944" y="215"/>
                    <a:pt x="3800" y="100"/>
                  </a:cubicBezTo>
                  <a:cubicBezTo>
                    <a:pt x="3725" y="33"/>
                    <a:pt x="3632" y="1"/>
                    <a:pt x="3539"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866950" y="2875875"/>
              <a:ext cx="33250" cy="17150"/>
            </a:xfrm>
            <a:custGeom>
              <a:avLst/>
              <a:gdLst/>
              <a:ahLst/>
              <a:cxnLst/>
              <a:rect l="l" t="t" r="r" b="b"/>
              <a:pathLst>
                <a:path w="1330" h="686" extrusionOk="0">
                  <a:moveTo>
                    <a:pt x="48" y="0"/>
                  </a:moveTo>
                  <a:cubicBezTo>
                    <a:pt x="29" y="0"/>
                    <a:pt x="14" y="10"/>
                    <a:pt x="14" y="21"/>
                  </a:cubicBezTo>
                  <a:cubicBezTo>
                    <a:pt x="0" y="35"/>
                    <a:pt x="14" y="64"/>
                    <a:pt x="29" y="79"/>
                  </a:cubicBezTo>
                  <a:lnTo>
                    <a:pt x="1257" y="670"/>
                  </a:lnTo>
                  <a:cubicBezTo>
                    <a:pt x="1272" y="685"/>
                    <a:pt x="1272" y="685"/>
                    <a:pt x="1286" y="685"/>
                  </a:cubicBezTo>
                  <a:cubicBezTo>
                    <a:pt x="1301" y="685"/>
                    <a:pt x="1315" y="670"/>
                    <a:pt x="1315" y="657"/>
                  </a:cubicBezTo>
                  <a:cubicBezTo>
                    <a:pt x="1330" y="642"/>
                    <a:pt x="1315" y="613"/>
                    <a:pt x="1301" y="599"/>
                  </a:cubicBezTo>
                  <a:lnTo>
                    <a:pt x="72" y="6"/>
                  </a:lnTo>
                  <a:cubicBezTo>
                    <a:pt x="64" y="2"/>
                    <a:pt x="55" y="0"/>
                    <a:pt x="48" y="0"/>
                  </a:cubicBezTo>
                  <a:close/>
                </a:path>
              </a:pathLst>
            </a:custGeom>
            <a:solidFill>
              <a:srgbClr val="171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859725" y="2895000"/>
              <a:ext cx="32150" cy="14975"/>
            </a:xfrm>
            <a:custGeom>
              <a:avLst/>
              <a:gdLst/>
              <a:ahLst/>
              <a:cxnLst/>
              <a:rect l="l" t="t" r="r" b="b"/>
              <a:pathLst>
                <a:path w="1286" h="599" extrusionOk="0">
                  <a:moveTo>
                    <a:pt x="47" y="1"/>
                  </a:moveTo>
                  <a:cubicBezTo>
                    <a:pt x="29" y="1"/>
                    <a:pt x="14" y="11"/>
                    <a:pt x="14" y="21"/>
                  </a:cubicBezTo>
                  <a:cubicBezTo>
                    <a:pt x="0" y="50"/>
                    <a:pt x="14" y="79"/>
                    <a:pt x="29" y="79"/>
                  </a:cubicBezTo>
                  <a:lnTo>
                    <a:pt x="1214" y="599"/>
                  </a:lnTo>
                  <a:lnTo>
                    <a:pt x="1243" y="599"/>
                  </a:lnTo>
                  <a:cubicBezTo>
                    <a:pt x="1257" y="599"/>
                    <a:pt x="1272" y="585"/>
                    <a:pt x="1272" y="570"/>
                  </a:cubicBezTo>
                  <a:cubicBezTo>
                    <a:pt x="1286" y="556"/>
                    <a:pt x="1272" y="527"/>
                    <a:pt x="1257" y="512"/>
                  </a:cubicBezTo>
                  <a:lnTo>
                    <a:pt x="72" y="7"/>
                  </a:lnTo>
                  <a:cubicBezTo>
                    <a:pt x="64" y="3"/>
                    <a:pt x="55" y="1"/>
                    <a:pt x="47" y="1"/>
                  </a:cubicBezTo>
                  <a:close/>
                </a:path>
              </a:pathLst>
            </a:custGeom>
            <a:solidFill>
              <a:srgbClr val="171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854300" y="2911400"/>
              <a:ext cx="27475" cy="12300"/>
            </a:xfrm>
            <a:custGeom>
              <a:avLst/>
              <a:gdLst/>
              <a:ahLst/>
              <a:cxnLst/>
              <a:rect l="l" t="t" r="r" b="b"/>
              <a:pathLst>
                <a:path w="1099" h="492" extrusionOk="0">
                  <a:moveTo>
                    <a:pt x="58" y="1"/>
                  </a:moveTo>
                  <a:cubicBezTo>
                    <a:pt x="44" y="1"/>
                    <a:pt x="15" y="1"/>
                    <a:pt x="0" y="30"/>
                  </a:cubicBezTo>
                  <a:cubicBezTo>
                    <a:pt x="0" y="45"/>
                    <a:pt x="15" y="73"/>
                    <a:pt x="29" y="73"/>
                  </a:cubicBezTo>
                  <a:lnTo>
                    <a:pt x="1040" y="492"/>
                  </a:lnTo>
                  <a:lnTo>
                    <a:pt x="1055" y="492"/>
                  </a:lnTo>
                  <a:cubicBezTo>
                    <a:pt x="1069" y="492"/>
                    <a:pt x="1084" y="478"/>
                    <a:pt x="1084" y="463"/>
                  </a:cubicBezTo>
                  <a:cubicBezTo>
                    <a:pt x="1098" y="449"/>
                    <a:pt x="1084" y="420"/>
                    <a:pt x="1069" y="420"/>
                  </a:cubicBezTo>
                  <a:lnTo>
                    <a:pt x="58" y="1"/>
                  </a:lnTo>
                  <a:close/>
                </a:path>
              </a:pathLst>
            </a:custGeom>
            <a:solidFill>
              <a:srgbClr val="171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617000" y="2542600"/>
              <a:ext cx="254650" cy="238375"/>
            </a:xfrm>
            <a:custGeom>
              <a:avLst/>
              <a:gdLst/>
              <a:ahLst/>
              <a:cxnLst/>
              <a:rect l="l" t="t" r="r" b="b"/>
              <a:pathLst>
                <a:path w="10186" h="9535" extrusionOk="0">
                  <a:moveTo>
                    <a:pt x="7978" y="1"/>
                  </a:moveTo>
                  <a:cubicBezTo>
                    <a:pt x="7438" y="1"/>
                    <a:pt x="6901" y="232"/>
                    <a:pt x="6516" y="681"/>
                  </a:cubicBezTo>
                  <a:lnTo>
                    <a:pt x="694" y="6576"/>
                  </a:lnTo>
                  <a:cubicBezTo>
                    <a:pt x="1" y="7371"/>
                    <a:pt x="145" y="8627"/>
                    <a:pt x="1012" y="9234"/>
                  </a:cubicBezTo>
                  <a:cubicBezTo>
                    <a:pt x="1300" y="9436"/>
                    <a:pt x="1629" y="9534"/>
                    <a:pt x="1957" y="9534"/>
                  </a:cubicBezTo>
                  <a:cubicBezTo>
                    <a:pt x="2403" y="9534"/>
                    <a:pt x="2846" y="9352"/>
                    <a:pt x="3179" y="9003"/>
                  </a:cubicBezTo>
                  <a:lnTo>
                    <a:pt x="9377" y="3470"/>
                  </a:lnTo>
                  <a:cubicBezTo>
                    <a:pt x="10186" y="2603"/>
                    <a:pt x="10114" y="1201"/>
                    <a:pt x="9203" y="450"/>
                  </a:cubicBezTo>
                  <a:cubicBezTo>
                    <a:pt x="8844" y="148"/>
                    <a:pt x="8410" y="1"/>
                    <a:pt x="7978"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715250" y="2516650"/>
              <a:ext cx="166900" cy="191450"/>
            </a:xfrm>
            <a:custGeom>
              <a:avLst/>
              <a:gdLst/>
              <a:ahLst/>
              <a:cxnLst/>
              <a:rect l="l" t="t" r="r" b="b"/>
              <a:pathLst>
                <a:path w="6676" h="7658" extrusionOk="0">
                  <a:moveTo>
                    <a:pt x="5577" y="0"/>
                  </a:moveTo>
                  <a:cubicBezTo>
                    <a:pt x="5577" y="0"/>
                    <a:pt x="3092" y="506"/>
                    <a:pt x="1" y="4335"/>
                  </a:cubicBezTo>
                  <a:lnTo>
                    <a:pt x="2948" y="7657"/>
                  </a:lnTo>
                  <a:lnTo>
                    <a:pt x="6675" y="4884"/>
                  </a:lnTo>
                  <a:lnTo>
                    <a:pt x="5577"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822150" y="2643375"/>
              <a:ext cx="53850" cy="40500"/>
            </a:xfrm>
            <a:custGeom>
              <a:avLst/>
              <a:gdLst/>
              <a:ahLst/>
              <a:cxnLst/>
              <a:rect l="l" t="t" r="r" b="b"/>
              <a:pathLst>
                <a:path w="2154" h="1620" extrusionOk="0">
                  <a:moveTo>
                    <a:pt x="2075" y="1"/>
                  </a:moveTo>
                  <a:cubicBezTo>
                    <a:pt x="2062" y="1"/>
                    <a:pt x="2049" y="6"/>
                    <a:pt x="2037" y="17"/>
                  </a:cubicBezTo>
                  <a:lnTo>
                    <a:pt x="30" y="1504"/>
                  </a:lnTo>
                  <a:cubicBezTo>
                    <a:pt x="1" y="1519"/>
                    <a:pt x="1" y="1562"/>
                    <a:pt x="15" y="1591"/>
                  </a:cubicBezTo>
                  <a:cubicBezTo>
                    <a:pt x="30" y="1606"/>
                    <a:pt x="44" y="1620"/>
                    <a:pt x="73" y="1620"/>
                  </a:cubicBezTo>
                  <a:cubicBezTo>
                    <a:pt x="88" y="1620"/>
                    <a:pt x="88" y="1606"/>
                    <a:pt x="101" y="1606"/>
                  </a:cubicBezTo>
                  <a:lnTo>
                    <a:pt x="2110" y="117"/>
                  </a:lnTo>
                  <a:cubicBezTo>
                    <a:pt x="2139" y="89"/>
                    <a:pt x="2153" y="46"/>
                    <a:pt x="2124" y="31"/>
                  </a:cubicBezTo>
                  <a:cubicBezTo>
                    <a:pt x="2116" y="13"/>
                    <a:pt x="2096" y="1"/>
                    <a:pt x="2075" y="1"/>
                  </a:cubicBezTo>
                  <a:close/>
                </a:path>
              </a:pathLst>
            </a:custGeom>
            <a:solidFill>
              <a:srgbClr val="171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847325" y="2221250"/>
              <a:ext cx="210700" cy="176950"/>
            </a:xfrm>
            <a:custGeom>
              <a:avLst/>
              <a:gdLst/>
              <a:ahLst/>
              <a:cxnLst/>
              <a:rect l="l" t="t" r="r" b="b"/>
              <a:pathLst>
                <a:path w="8428" h="7078" extrusionOk="0">
                  <a:moveTo>
                    <a:pt x="4022" y="1"/>
                  </a:moveTo>
                  <a:cubicBezTo>
                    <a:pt x="1756" y="1"/>
                    <a:pt x="0" y="1347"/>
                    <a:pt x="713" y="3711"/>
                  </a:cubicBezTo>
                  <a:cubicBezTo>
                    <a:pt x="1248" y="5489"/>
                    <a:pt x="2475" y="7078"/>
                    <a:pt x="4469" y="7078"/>
                  </a:cubicBezTo>
                  <a:cubicBezTo>
                    <a:pt x="6463" y="7078"/>
                    <a:pt x="8052" y="4997"/>
                    <a:pt x="8240" y="3148"/>
                  </a:cubicBezTo>
                  <a:cubicBezTo>
                    <a:pt x="8427" y="1154"/>
                    <a:pt x="6333" y="317"/>
                    <a:pt x="5105" y="99"/>
                  </a:cubicBezTo>
                  <a:cubicBezTo>
                    <a:pt x="4736" y="33"/>
                    <a:pt x="4373" y="1"/>
                    <a:pt x="402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920750" y="2381200"/>
              <a:ext cx="70475" cy="136925"/>
            </a:xfrm>
            <a:custGeom>
              <a:avLst/>
              <a:gdLst/>
              <a:ahLst/>
              <a:cxnLst/>
              <a:rect l="l" t="t" r="r" b="b"/>
              <a:pathLst>
                <a:path w="2819" h="5477" extrusionOk="0">
                  <a:moveTo>
                    <a:pt x="536" y="0"/>
                  </a:moveTo>
                  <a:lnTo>
                    <a:pt x="0" y="5461"/>
                  </a:lnTo>
                  <a:lnTo>
                    <a:pt x="2818" y="5476"/>
                  </a:lnTo>
                  <a:lnTo>
                    <a:pt x="2818" y="5476"/>
                  </a:lnTo>
                  <a:lnTo>
                    <a:pt x="2674" y="578"/>
                  </a:lnTo>
                  <a:lnTo>
                    <a:pt x="536" y="0"/>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943875" y="2404300"/>
              <a:ext cx="46250" cy="72650"/>
            </a:xfrm>
            <a:custGeom>
              <a:avLst/>
              <a:gdLst/>
              <a:ahLst/>
              <a:cxnLst/>
              <a:rect l="l" t="t" r="r" b="b"/>
              <a:pathLst>
                <a:path w="1850" h="2906" extrusionOk="0">
                  <a:moveTo>
                    <a:pt x="1749" y="1"/>
                  </a:moveTo>
                  <a:lnTo>
                    <a:pt x="0" y="709"/>
                  </a:lnTo>
                  <a:lnTo>
                    <a:pt x="1849" y="2905"/>
                  </a:lnTo>
                  <a:lnTo>
                    <a:pt x="1749"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872000" y="2245550"/>
              <a:ext cx="176625" cy="194375"/>
            </a:xfrm>
            <a:custGeom>
              <a:avLst/>
              <a:gdLst/>
              <a:ahLst/>
              <a:cxnLst/>
              <a:rect l="l" t="t" r="r" b="b"/>
              <a:pathLst>
                <a:path w="7065" h="7775" extrusionOk="0">
                  <a:moveTo>
                    <a:pt x="4025" y="0"/>
                  </a:moveTo>
                  <a:cubicBezTo>
                    <a:pt x="3654" y="0"/>
                    <a:pt x="3281" y="52"/>
                    <a:pt x="2919" y="154"/>
                  </a:cubicBezTo>
                  <a:cubicBezTo>
                    <a:pt x="1" y="948"/>
                    <a:pt x="1301" y="4010"/>
                    <a:pt x="1301" y="4010"/>
                  </a:cubicBezTo>
                  <a:lnTo>
                    <a:pt x="1777" y="5383"/>
                  </a:lnTo>
                  <a:cubicBezTo>
                    <a:pt x="1879" y="5875"/>
                    <a:pt x="2283" y="6900"/>
                    <a:pt x="2702" y="7146"/>
                  </a:cubicBezTo>
                  <a:cubicBezTo>
                    <a:pt x="3401" y="7554"/>
                    <a:pt x="3940" y="7774"/>
                    <a:pt x="4484" y="7774"/>
                  </a:cubicBezTo>
                  <a:cubicBezTo>
                    <a:pt x="4806" y="7774"/>
                    <a:pt x="5130" y="7697"/>
                    <a:pt x="5491" y="7536"/>
                  </a:cubicBezTo>
                  <a:cubicBezTo>
                    <a:pt x="6762" y="6958"/>
                    <a:pt x="7065" y="4892"/>
                    <a:pt x="6849" y="2335"/>
                  </a:cubicBezTo>
                  <a:cubicBezTo>
                    <a:pt x="6718" y="789"/>
                    <a:pt x="5649" y="254"/>
                    <a:pt x="4811" y="81"/>
                  </a:cubicBezTo>
                  <a:cubicBezTo>
                    <a:pt x="4553" y="27"/>
                    <a:pt x="4289" y="0"/>
                    <a:pt x="4025"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877775" y="2264550"/>
              <a:ext cx="70450" cy="100050"/>
            </a:xfrm>
            <a:custGeom>
              <a:avLst/>
              <a:gdLst/>
              <a:ahLst/>
              <a:cxnLst/>
              <a:rect l="l" t="t" r="r" b="b"/>
              <a:pathLst>
                <a:path w="2818" h="4002" extrusionOk="0">
                  <a:moveTo>
                    <a:pt x="997" y="0"/>
                  </a:moveTo>
                  <a:lnTo>
                    <a:pt x="1" y="1936"/>
                  </a:lnTo>
                  <a:lnTo>
                    <a:pt x="521" y="3554"/>
                  </a:lnTo>
                  <a:lnTo>
                    <a:pt x="1575" y="4002"/>
                  </a:lnTo>
                  <a:cubicBezTo>
                    <a:pt x="1575" y="4002"/>
                    <a:pt x="2817" y="101"/>
                    <a:pt x="997"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863325" y="2345050"/>
              <a:ext cx="62875" cy="51000"/>
            </a:xfrm>
            <a:custGeom>
              <a:avLst/>
              <a:gdLst/>
              <a:ahLst/>
              <a:cxnLst/>
              <a:rect l="l" t="t" r="r" b="b"/>
              <a:pathLst>
                <a:path w="2515" h="2040" extrusionOk="0">
                  <a:moveTo>
                    <a:pt x="1235" y="1"/>
                  </a:moveTo>
                  <a:cubicBezTo>
                    <a:pt x="1120" y="1"/>
                    <a:pt x="997" y="36"/>
                    <a:pt x="868" y="117"/>
                  </a:cubicBezTo>
                  <a:cubicBezTo>
                    <a:pt x="1" y="637"/>
                    <a:pt x="1055" y="2024"/>
                    <a:pt x="2009" y="2039"/>
                  </a:cubicBezTo>
                  <a:cubicBezTo>
                    <a:pt x="2284" y="2039"/>
                    <a:pt x="2515" y="1822"/>
                    <a:pt x="2471" y="1606"/>
                  </a:cubicBezTo>
                  <a:cubicBezTo>
                    <a:pt x="2384" y="1259"/>
                    <a:pt x="2255" y="912"/>
                    <a:pt x="2052" y="608"/>
                  </a:cubicBezTo>
                  <a:cubicBezTo>
                    <a:pt x="1848" y="297"/>
                    <a:pt x="1571" y="1"/>
                    <a:pt x="1235"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900900" y="2203600"/>
              <a:ext cx="167050" cy="71025"/>
            </a:xfrm>
            <a:custGeom>
              <a:avLst/>
              <a:gdLst/>
              <a:ahLst/>
              <a:cxnLst/>
              <a:rect l="l" t="t" r="r" b="b"/>
              <a:pathLst>
                <a:path w="6682" h="2841" extrusionOk="0">
                  <a:moveTo>
                    <a:pt x="4942" y="0"/>
                  </a:moveTo>
                  <a:cubicBezTo>
                    <a:pt x="3991" y="0"/>
                    <a:pt x="2907" y="421"/>
                    <a:pt x="2457" y="849"/>
                  </a:cubicBezTo>
                  <a:lnTo>
                    <a:pt x="0" y="2106"/>
                  </a:lnTo>
                  <a:lnTo>
                    <a:pt x="477" y="2539"/>
                  </a:lnTo>
                  <a:cubicBezTo>
                    <a:pt x="477" y="2539"/>
                    <a:pt x="2070" y="2841"/>
                    <a:pt x="3636" y="2841"/>
                  </a:cubicBezTo>
                  <a:cubicBezTo>
                    <a:pt x="5172" y="2841"/>
                    <a:pt x="6682" y="2550"/>
                    <a:pt x="6631" y="1398"/>
                  </a:cubicBezTo>
                  <a:cubicBezTo>
                    <a:pt x="6583" y="358"/>
                    <a:pt x="5819" y="0"/>
                    <a:pt x="494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1006000" y="2358650"/>
              <a:ext cx="9400" cy="21125"/>
            </a:xfrm>
            <a:custGeom>
              <a:avLst/>
              <a:gdLst/>
              <a:ahLst/>
              <a:cxnLst/>
              <a:rect l="l" t="t" r="r" b="b"/>
              <a:pathLst>
                <a:path w="376" h="845" extrusionOk="0">
                  <a:moveTo>
                    <a:pt x="109" y="1"/>
                  </a:moveTo>
                  <a:cubicBezTo>
                    <a:pt x="102" y="1"/>
                    <a:pt x="95" y="2"/>
                    <a:pt x="87" y="7"/>
                  </a:cubicBezTo>
                  <a:cubicBezTo>
                    <a:pt x="73" y="7"/>
                    <a:pt x="73" y="35"/>
                    <a:pt x="73" y="50"/>
                  </a:cubicBezTo>
                  <a:lnTo>
                    <a:pt x="289" y="555"/>
                  </a:lnTo>
                  <a:lnTo>
                    <a:pt x="15" y="773"/>
                  </a:lnTo>
                  <a:cubicBezTo>
                    <a:pt x="0" y="787"/>
                    <a:pt x="0" y="816"/>
                    <a:pt x="15" y="831"/>
                  </a:cubicBezTo>
                  <a:cubicBezTo>
                    <a:pt x="15" y="831"/>
                    <a:pt x="29" y="844"/>
                    <a:pt x="44" y="844"/>
                  </a:cubicBezTo>
                  <a:cubicBezTo>
                    <a:pt x="44" y="844"/>
                    <a:pt x="58" y="844"/>
                    <a:pt x="58" y="831"/>
                  </a:cubicBezTo>
                  <a:lnTo>
                    <a:pt x="362" y="599"/>
                  </a:lnTo>
                  <a:cubicBezTo>
                    <a:pt x="376" y="584"/>
                    <a:pt x="376" y="571"/>
                    <a:pt x="376" y="555"/>
                  </a:cubicBezTo>
                  <a:lnTo>
                    <a:pt x="145" y="22"/>
                  </a:lnTo>
                  <a:cubicBezTo>
                    <a:pt x="135" y="11"/>
                    <a:pt x="124" y="1"/>
                    <a:pt x="10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1014300" y="2302075"/>
              <a:ext cx="33275" cy="21775"/>
            </a:xfrm>
            <a:custGeom>
              <a:avLst/>
              <a:gdLst/>
              <a:ahLst/>
              <a:cxnLst/>
              <a:rect l="l" t="t" r="r" b="b"/>
              <a:pathLst>
                <a:path w="1331" h="871" extrusionOk="0">
                  <a:moveTo>
                    <a:pt x="500" y="1"/>
                  </a:moveTo>
                  <a:cubicBezTo>
                    <a:pt x="169" y="1"/>
                    <a:pt x="101" y="247"/>
                    <a:pt x="101" y="247"/>
                  </a:cubicBezTo>
                  <a:cubicBezTo>
                    <a:pt x="101" y="247"/>
                    <a:pt x="1" y="609"/>
                    <a:pt x="390" y="680"/>
                  </a:cubicBezTo>
                  <a:cubicBezTo>
                    <a:pt x="679" y="738"/>
                    <a:pt x="853" y="767"/>
                    <a:pt x="1026" y="854"/>
                  </a:cubicBezTo>
                  <a:cubicBezTo>
                    <a:pt x="1049" y="865"/>
                    <a:pt x="1074" y="871"/>
                    <a:pt x="1098" y="871"/>
                  </a:cubicBezTo>
                  <a:cubicBezTo>
                    <a:pt x="1168" y="871"/>
                    <a:pt x="1240" y="827"/>
                    <a:pt x="1272" y="753"/>
                  </a:cubicBezTo>
                  <a:cubicBezTo>
                    <a:pt x="1315" y="680"/>
                    <a:pt x="1330" y="580"/>
                    <a:pt x="1286" y="493"/>
                  </a:cubicBezTo>
                  <a:cubicBezTo>
                    <a:pt x="1186" y="334"/>
                    <a:pt x="997" y="89"/>
                    <a:pt x="650" y="16"/>
                  </a:cubicBezTo>
                  <a:cubicBezTo>
                    <a:pt x="595" y="5"/>
                    <a:pt x="545" y="1"/>
                    <a:pt x="50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937025" y="2301350"/>
              <a:ext cx="52025" cy="25025"/>
            </a:xfrm>
            <a:custGeom>
              <a:avLst/>
              <a:gdLst/>
              <a:ahLst/>
              <a:cxnLst/>
              <a:rect l="l" t="t" r="r" b="b"/>
              <a:pathLst>
                <a:path w="2081" h="1001" extrusionOk="0">
                  <a:moveTo>
                    <a:pt x="1420" y="1"/>
                  </a:moveTo>
                  <a:cubicBezTo>
                    <a:pt x="1359" y="1"/>
                    <a:pt x="1290" y="5"/>
                    <a:pt x="1214" y="16"/>
                  </a:cubicBezTo>
                  <a:cubicBezTo>
                    <a:pt x="708" y="89"/>
                    <a:pt x="202" y="464"/>
                    <a:pt x="72" y="623"/>
                  </a:cubicBezTo>
                  <a:cubicBezTo>
                    <a:pt x="0" y="709"/>
                    <a:pt x="0" y="811"/>
                    <a:pt x="58" y="883"/>
                  </a:cubicBezTo>
                  <a:cubicBezTo>
                    <a:pt x="111" y="958"/>
                    <a:pt x="204" y="1001"/>
                    <a:pt x="301" y="1001"/>
                  </a:cubicBezTo>
                  <a:cubicBezTo>
                    <a:pt x="336" y="1001"/>
                    <a:pt x="371" y="996"/>
                    <a:pt x="405" y="984"/>
                  </a:cubicBezTo>
                  <a:cubicBezTo>
                    <a:pt x="636" y="898"/>
                    <a:pt x="1127" y="738"/>
                    <a:pt x="1532" y="680"/>
                  </a:cubicBezTo>
                  <a:cubicBezTo>
                    <a:pt x="2081" y="609"/>
                    <a:pt x="1950" y="247"/>
                    <a:pt x="1950" y="247"/>
                  </a:cubicBezTo>
                  <a:cubicBezTo>
                    <a:pt x="1950" y="247"/>
                    <a:pt x="1872" y="1"/>
                    <a:pt x="142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949650" y="2337950"/>
              <a:ext cx="38675" cy="20175"/>
            </a:xfrm>
            <a:custGeom>
              <a:avLst/>
              <a:gdLst/>
              <a:ahLst/>
              <a:cxnLst/>
              <a:rect l="l" t="t" r="r" b="b"/>
              <a:pathLst>
                <a:path w="1547" h="807" extrusionOk="0">
                  <a:moveTo>
                    <a:pt x="826" y="1"/>
                  </a:moveTo>
                  <a:cubicBezTo>
                    <a:pt x="615" y="1"/>
                    <a:pt x="344" y="69"/>
                    <a:pt x="0" y="257"/>
                  </a:cubicBezTo>
                  <a:cubicBezTo>
                    <a:pt x="0" y="257"/>
                    <a:pt x="279" y="807"/>
                    <a:pt x="831" y="807"/>
                  </a:cubicBezTo>
                  <a:cubicBezTo>
                    <a:pt x="1033" y="807"/>
                    <a:pt x="1272" y="733"/>
                    <a:pt x="1547" y="532"/>
                  </a:cubicBezTo>
                  <a:cubicBezTo>
                    <a:pt x="1547" y="532"/>
                    <a:pt x="1414" y="1"/>
                    <a:pt x="82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959025" y="2337425"/>
              <a:ext cx="23875" cy="23300"/>
            </a:xfrm>
            <a:custGeom>
              <a:avLst/>
              <a:gdLst/>
              <a:ahLst/>
              <a:cxnLst/>
              <a:rect l="l" t="t" r="r" b="b"/>
              <a:pathLst>
                <a:path w="955" h="932" extrusionOk="0">
                  <a:moveTo>
                    <a:pt x="470" y="1"/>
                  </a:moveTo>
                  <a:cubicBezTo>
                    <a:pt x="454" y="1"/>
                    <a:pt x="437" y="2"/>
                    <a:pt x="420" y="4"/>
                  </a:cubicBezTo>
                  <a:cubicBezTo>
                    <a:pt x="174" y="33"/>
                    <a:pt x="1" y="264"/>
                    <a:pt x="30" y="524"/>
                  </a:cubicBezTo>
                  <a:cubicBezTo>
                    <a:pt x="57" y="752"/>
                    <a:pt x="259" y="931"/>
                    <a:pt x="486" y="931"/>
                  </a:cubicBezTo>
                  <a:cubicBezTo>
                    <a:pt x="503" y="931"/>
                    <a:pt x="519" y="930"/>
                    <a:pt x="536" y="928"/>
                  </a:cubicBezTo>
                  <a:cubicBezTo>
                    <a:pt x="781" y="899"/>
                    <a:pt x="954" y="668"/>
                    <a:pt x="926" y="422"/>
                  </a:cubicBezTo>
                  <a:cubicBezTo>
                    <a:pt x="899" y="180"/>
                    <a:pt x="696" y="1"/>
                    <a:pt x="47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1015025" y="2337650"/>
              <a:ext cx="27475" cy="19275"/>
            </a:xfrm>
            <a:custGeom>
              <a:avLst/>
              <a:gdLst/>
              <a:ahLst/>
              <a:cxnLst/>
              <a:rect l="l" t="t" r="r" b="b"/>
              <a:pathLst>
                <a:path w="1099" h="771" extrusionOk="0">
                  <a:moveTo>
                    <a:pt x="618" y="1"/>
                  </a:moveTo>
                  <a:cubicBezTo>
                    <a:pt x="216" y="1"/>
                    <a:pt x="1" y="544"/>
                    <a:pt x="1" y="544"/>
                  </a:cubicBezTo>
                  <a:cubicBezTo>
                    <a:pt x="210" y="709"/>
                    <a:pt x="384" y="770"/>
                    <a:pt x="526" y="770"/>
                  </a:cubicBezTo>
                  <a:cubicBezTo>
                    <a:pt x="946" y="770"/>
                    <a:pt x="1099" y="240"/>
                    <a:pt x="1099" y="240"/>
                  </a:cubicBezTo>
                  <a:cubicBezTo>
                    <a:pt x="917" y="66"/>
                    <a:pt x="756" y="1"/>
                    <a:pt x="61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1020425" y="2337050"/>
              <a:ext cx="18825" cy="21500"/>
            </a:xfrm>
            <a:custGeom>
              <a:avLst/>
              <a:gdLst/>
              <a:ahLst/>
              <a:cxnLst/>
              <a:rect l="l" t="t" r="r" b="b"/>
              <a:pathLst>
                <a:path w="753" h="860" extrusionOk="0">
                  <a:moveTo>
                    <a:pt x="405" y="0"/>
                  </a:moveTo>
                  <a:cubicBezTo>
                    <a:pt x="235" y="0"/>
                    <a:pt x="84" y="152"/>
                    <a:pt x="45" y="365"/>
                  </a:cubicBezTo>
                  <a:cubicBezTo>
                    <a:pt x="1" y="610"/>
                    <a:pt x="117" y="813"/>
                    <a:pt x="305" y="857"/>
                  </a:cubicBezTo>
                  <a:cubicBezTo>
                    <a:pt x="319" y="859"/>
                    <a:pt x="332" y="860"/>
                    <a:pt x="346" y="860"/>
                  </a:cubicBezTo>
                  <a:cubicBezTo>
                    <a:pt x="517" y="860"/>
                    <a:pt x="669" y="695"/>
                    <a:pt x="709" y="481"/>
                  </a:cubicBezTo>
                  <a:cubicBezTo>
                    <a:pt x="752" y="250"/>
                    <a:pt x="637" y="33"/>
                    <a:pt x="449" y="4"/>
                  </a:cubicBezTo>
                  <a:cubicBezTo>
                    <a:pt x="435" y="1"/>
                    <a:pt x="420" y="0"/>
                    <a:pt x="40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979250" y="2387075"/>
              <a:ext cx="32550" cy="8600"/>
            </a:xfrm>
            <a:custGeom>
              <a:avLst/>
              <a:gdLst/>
              <a:ahLst/>
              <a:cxnLst/>
              <a:rect l="l" t="t" r="r" b="b"/>
              <a:pathLst>
                <a:path w="1302" h="344" extrusionOk="0">
                  <a:moveTo>
                    <a:pt x="44" y="0"/>
                  </a:moveTo>
                  <a:cubicBezTo>
                    <a:pt x="34" y="0"/>
                    <a:pt x="23" y="4"/>
                    <a:pt x="16" y="11"/>
                  </a:cubicBezTo>
                  <a:cubicBezTo>
                    <a:pt x="1" y="25"/>
                    <a:pt x="1" y="40"/>
                    <a:pt x="16" y="54"/>
                  </a:cubicBezTo>
                  <a:cubicBezTo>
                    <a:pt x="16" y="54"/>
                    <a:pt x="305" y="343"/>
                    <a:pt x="781" y="343"/>
                  </a:cubicBezTo>
                  <a:cubicBezTo>
                    <a:pt x="926" y="343"/>
                    <a:pt x="1099" y="314"/>
                    <a:pt x="1272" y="256"/>
                  </a:cubicBezTo>
                  <a:cubicBezTo>
                    <a:pt x="1287" y="243"/>
                    <a:pt x="1301" y="228"/>
                    <a:pt x="1287" y="214"/>
                  </a:cubicBezTo>
                  <a:cubicBezTo>
                    <a:pt x="1287" y="185"/>
                    <a:pt x="1272" y="185"/>
                    <a:pt x="1243" y="185"/>
                  </a:cubicBezTo>
                  <a:cubicBezTo>
                    <a:pt x="1070" y="246"/>
                    <a:pt x="914" y="270"/>
                    <a:pt x="777" y="270"/>
                  </a:cubicBezTo>
                  <a:cubicBezTo>
                    <a:pt x="332" y="270"/>
                    <a:pt x="84" y="22"/>
                    <a:pt x="74" y="11"/>
                  </a:cubicBezTo>
                  <a:cubicBezTo>
                    <a:pt x="66" y="4"/>
                    <a:pt x="55" y="0"/>
                    <a:pt x="4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2283500" y="3764500"/>
              <a:ext cx="487975" cy="61800"/>
            </a:xfrm>
            <a:custGeom>
              <a:avLst/>
              <a:gdLst/>
              <a:ahLst/>
              <a:cxnLst/>
              <a:rect l="l" t="t" r="r" b="b"/>
              <a:pathLst>
                <a:path w="19519" h="2472" extrusionOk="0">
                  <a:moveTo>
                    <a:pt x="1" y="1"/>
                  </a:moveTo>
                  <a:lnTo>
                    <a:pt x="1" y="2472"/>
                  </a:lnTo>
                  <a:lnTo>
                    <a:pt x="19519" y="2472"/>
                  </a:lnTo>
                  <a:lnTo>
                    <a:pt x="1951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2334075" y="3764500"/>
              <a:ext cx="92825" cy="61800"/>
            </a:xfrm>
            <a:custGeom>
              <a:avLst/>
              <a:gdLst/>
              <a:ahLst/>
              <a:cxnLst/>
              <a:rect l="l" t="t" r="r" b="b"/>
              <a:pathLst>
                <a:path w="3713" h="2472" extrusionOk="0">
                  <a:moveTo>
                    <a:pt x="1" y="1"/>
                  </a:moveTo>
                  <a:lnTo>
                    <a:pt x="1" y="2472"/>
                  </a:lnTo>
                  <a:lnTo>
                    <a:pt x="3713" y="2472"/>
                  </a:lnTo>
                  <a:lnTo>
                    <a:pt x="3713"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2645425" y="3764500"/>
              <a:ext cx="67925" cy="61800"/>
            </a:xfrm>
            <a:custGeom>
              <a:avLst/>
              <a:gdLst/>
              <a:ahLst/>
              <a:cxnLst/>
              <a:rect l="l" t="t" r="r" b="b"/>
              <a:pathLst>
                <a:path w="2717" h="2472" extrusionOk="0">
                  <a:moveTo>
                    <a:pt x="0" y="1"/>
                  </a:moveTo>
                  <a:lnTo>
                    <a:pt x="0" y="2472"/>
                  </a:lnTo>
                  <a:lnTo>
                    <a:pt x="2716" y="2472"/>
                  </a:lnTo>
                  <a:lnTo>
                    <a:pt x="27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2283500" y="3640650"/>
              <a:ext cx="487975" cy="61750"/>
            </a:xfrm>
            <a:custGeom>
              <a:avLst/>
              <a:gdLst/>
              <a:ahLst/>
              <a:cxnLst/>
              <a:rect l="l" t="t" r="r" b="b"/>
              <a:pathLst>
                <a:path w="19519" h="2470" extrusionOk="0">
                  <a:moveTo>
                    <a:pt x="1" y="0"/>
                  </a:moveTo>
                  <a:lnTo>
                    <a:pt x="1" y="2470"/>
                  </a:lnTo>
                  <a:lnTo>
                    <a:pt x="19519" y="2470"/>
                  </a:lnTo>
                  <a:lnTo>
                    <a:pt x="1951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2334075" y="3640650"/>
              <a:ext cx="92825" cy="61750"/>
            </a:xfrm>
            <a:custGeom>
              <a:avLst/>
              <a:gdLst/>
              <a:ahLst/>
              <a:cxnLst/>
              <a:rect l="l" t="t" r="r" b="b"/>
              <a:pathLst>
                <a:path w="3713" h="2470" extrusionOk="0">
                  <a:moveTo>
                    <a:pt x="1" y="0"/>
                  </a:moveTo>
                  <a:lnTo>
                    <a:pt x="1" y="2470"/>
                  </a:lnTo>
                  <a:lnTo>
                    <a:pt x="3713" y="2470"/>
                  </a:lnTo>
                  <a:lnTo>
                    <a:pt x="3713"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2645425" y="3640650"/>
              <a:ext cx="67925" cy="61750"/>
            </a:xfrm>
            <a:custGeom>
              <a:avLst/>
              <a:gdLst/>
              <a:ahLst/>
              <a:cxnLst/>
              <a:rect l="l" t="t" r="r" b="b"/>
              <a:pathLst>
                <a:path w="2717" h="2470" extrusionOk="0">
                  <a:moveTo>
                    <a:pt x="0" y="0"/>
                  </a:moveTo>
                  <a:lnTo>
                    <a:pt x="0" y="2470"/>
                  </a:lnTo>
                  <a:lnTo>
                    <a:pt x="2716" y="2470"/>
                  </a:lnTo>
                  <a:lnTo>
                    <a:pt x="27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2283500" y="3455000"/>
              <a:ext cx="487975" cy="61775"/>
            </a:xfrm>
            <a:custGeom>
              <a:avLst/>
              <a:gdLst/>
              <a:ahLst/>
              <a:cxnLst/>
              <a:rect l="l" t="t" r="r" b="b"/>
              <a:pathLst>
                <a:path w="19519" h="2471" extrusionOk="0">
                  <a:moveTo>
                    <a:pt x="1" y="0"/>
                  </a:moveTo>
                  <a:lnTo>
                    <a:pt x="1" y="2470"/>
                  </a:lnTo>
                  <a:lnTo>
                    <a:pt x="19519" y="2470"/>
                  </a:lnTo>
                  <a:lnTo>
                    <a:pt x="1951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2334075" y="3455000"/>
              <a:ext cx="92825" cy="61775"/>
            </a:xfrm>
            <a:custGeom>
              <a:avLst/>
              <a:gdLst/>
              <a:ahLst/>
              <a:cxnLst/>
              <a:rect l="l" t="t" r="r" b="b"/>
              <a:pathLst>
                <a:path w="3713" h="2471" extrusionOk="0">
                  <a:moveTo>
                    <a:pt x="1" y="0"/>
                  </a:moveTo>
                  <a:lnTo>
                    <a:pt x="1" y="2470"/>
                  </a:lnTo>
                  <a:lnTo>
                    <a:pt x="3713" y="2470"/>
                  </a:lnTo>
                  <a:lnTo>
                    <a:pt x="3713"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2645425" y="3455000"/>
              <a:ext cx="67925" cy="61775"/>
            </a:xfrm>
            <a:custGeom>
              <a:avLst/>
              <a:gdLst/>
              <a:ahLst/>
              <a:cxnLst/>
              <a:rect l="l" t="t" r="r" b="b"/>
              <a:pathLst>
                <a:path w="2717" h="2471" extrusionOk="0">
                  <a:moveTo>
                    <a:pt x="0" y="0"/>
                  </a:moveTo>
                  <a:lnTo>
                    <a:pt x="0" y="2470"/>
                  </a:lnTo>
                  <a:lnTo>
                    <a:pt x="2716" y="2470"/>
                  </a:lnTo>
                  <a:lnTo>
                    <a:pt x="27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2341650" y="3826275"/>
              <a:ext cx="488000" cy="62150"/>
            </a:xfrm>
            <a:custGeom>
              <a:avLst/>
              <a:gdLst/>
              <a:ahLst/>
              <a:cxnLst/>
              <a:rect l="l" t="t" r="r" b="b"/>
              <a:pathLst>
                <a:path w="19520" h="2486" extrusionOk="0">
                  <a:moveTo>
                    <a:pt x="0" y="1"/>
                  </a:moveTo>
                  <a:lnTo>
                    <a:pt x="0" y="2486"/>
                  </a:lnTo>
                  <a:lnTo>
                    <a:pt x="19519" y="2486"/>
                  </a:lnTo>
                  <a:lnTo>
                    <a:pt x="1951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2392200" y="3826275"/>
              <a:ext cx="92875" cy="62150"/>
            </a:xfrm>
            <a:custGeom>
              <a:avLst/>
              <a:gdLst/>
              <a:ahLst/>
              <a:cxnLst/>
              <a:rect l="l" t="t" r="r" b="b"/>
              <a:pathLst>
                <a:path w="3715" h="2486" extrusionOk="0">
                  <a:moveTo>
                    <a:pt x="1" y="1"/>
                  </a:moveTo>
                  <a:lnTo>
                    <a:pt x="1" y="2486"/>
                  </a:lnTo>
                  <a:lnTo>
                    <a:pt x="3715" y="2486"/>
                  </a:lnTo>
                  <a:lnTo>
                    <a:pt x="37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2703550" y="3826275"/>
              <a:ext cx="67925" cy="62150"/>
            </a:xfrm>
            <a:custGeom>
              <a:avLst/>
              <a:gdLst/>
              <a:ahLst/>
              <a:cxnLst/>
              <a:rect l="l" t="t" r="r" b="b"/>
              <a:pathLst>
                <a:path w="2717" h="2486" extrusionOk="0">
                  <a:moveTo>
                    <a:pt x="1" y="1"/>
                  </a:moveTo>
                  <a:lnTo>
                    <a:pt x="1" y="2486"/>
                  </a:lnTo>
                  <a:lnTo>
                    <a:pt x="2717" y="2486"/>
                  </a:lnTo>
                  <a:lnTo>
                    <a:pt x="27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2341650" y="3578525"/>
              <a:ext cx="488000" cy="62150"/>
            </a:xfrm>
            <a:custGeom>
              <a:avLst/>
              <a:gdLst/>
              <a:ahLst/>
              <a:cxnLst/>
              <a:rect l="l" t="t" r="r" b="b"/>
              <a:pathLst>
                <a:path w="19520" h="2486" extrusionOk="0">
                  <a:moveTo>
                    <a:pt x="0" y="0"/>
                  </a:moveTo>
                  <a:lnTo>
                    <a:pt x="0" y="2485"/>
                  </a:lnTo>
                  <a:lnTo>
                    <a:pt x="19519" y="2485"/>
                  </a:lnTo>
                  <a:lnTo>
                    <a:pt x="1951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2392200" y="3578525"/>
              <a:ext cx="92875" cy="62150"/>
            </a:xfrm>
            <a:custGeom>
              <a:avLst/>
              <a:gdLst/>
              <a:ahLst/>
              <a:cxnLst/>
              <a:rect l="l" t="t" r="r" b="b"/>
              <a:pathLst>
                <a:path w="3715" h="2486" extrusionOk="0">
                  <a:moveTo>
                    <a:pt x="1" y="0"/>
                  </a:moveTo>
                  <a:lnTo>
                    <a:pt x="1" y="2485"/>
                  </a:lnTo>
                  <a:lnTo>
                    <a:pt x="3715" y="2485"/>
                  </a:lnTo>
                  <a:lnTo>
                    <a:pt x="37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2703550" y="3578525"/>
              <a:ext cx="67925" cy="62150"/>
            </a:xfrm>
            <a:custGeom>
              <a:avLst/>
              <a:gdLst/>
              <a:ahLst/>
              <a:cxnLst/>
              <a:rect l="l" t="t" r="r" b="b"/>
              <a:pathLst>
                <a:path w="2717" h="2486" extrusionOk="0">
                  <a:moveTo>
                    <a:pt x="1" y="0"/>
                  </a:moveTo>
                  <a:lnTo>
                    <a:pt x="1" y="2485"/>
                  </a:lnTo>
                  <a:lnTo>
                    <a:pt x="2717" y="2485"/>
                  </a:lnTo>
                  <a:lnTo>
                    <a:pt x="27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2341650" y="3516750"/>
              <a:ext cx="488000" cy="61800"/>
            </a:xfrm>
            <a:custGeom>
              <a:avLst/>
              <a:gdLst/>
              <a:ahLst/>
              <a:cxnLst/>
              <a:rect l="l" t="t" r="r" b="b"/>
              <a:pathLst>
                <a:path w="19520" h="2472" extrusionOk="0">
                  <a:moveTo>
                    <a:pt x="0" y="0"/>
                  </a:moveTo>
                  <a:lnTo>
                    <a:pt x="0" y="2471"/>
                  </a:lnTo>
                  <a:lnTo>
                    <a:pt x="19519" y="2471"/>
                  </a:lnTo>
                  <a:lnTo>
                    <a:pt x="1951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2392200" y="3516750"/>
              <a:ext cx="92875" cy="61800"/>
            </a:xfrm>
            <a:custGeom>
              <a:avLst/>
              <a:gdLst/>
              <a:ahLst/>
              <a:cxnLst/>
              <a:rect l="l" t="t" r="r" b="b"/>
              <a:pathLst>
                <a:path w="3715" h="2472" extrusionOk="0">
                  <a:moveTo>
                    <a:pt x="1" y="0"/>
                  </a:moveTo>
                  <a:lnTo>
                    <a:pt x="1" y="2471"/>
                  </a:lnTo>
                  <a:lnTo>
                    <a:pt x="3715" y="2471"/>
                  </a:lnTo>
                  <a:lnTo>
                    <a:pt x="37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2703550" y="3516750"/>
              <a:ext cx="67925" cy="61800"/>
            </a:xfrm>
            <a:custGeom>
              <a:avLst/>
              <a:gdLst/>
              <a:ahLst/>
              <a:cxnLst/>
              <a:rect l="l" t="t" r="r" b="b"/>
              <a:pathLst>
                <a:path w="2717" h="2472" extrusionOk="0">
                  <a:moveTo>
                    <a:pt x="1" y="0"/>
                  </a:moveTo>
                  <a:lnTo>
                    <a:pt x="1" y="2471"/>
                  </a:lnTo>
                  <a:lnTo>
                    <a:pt x="2717" y="2471"/>
                  </a:lnTo>
                  <a:lnTo>
                    <a:pt x="27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2341650" y="3702375"/>
              <a:ext cx="488000" cy="62150"/>
            </a:xfrm>
            <a:custGeom>
              <a:avLst/>
              <a:gdLst/>
              <a:ahLst/>
              <a:cxnLst/>
              <a:rect l="l" t="t" r="r" b="b"/>
              <a:pathLst>
                <a:path w="19520" h="2486" extrusionOk="0">
                  <a:moveTo>
                    <a:pt x="0" y="1"/>
                  </a:moveTo>
                  <a:lnTo>
                    <a:pt x="0" y="2486"/>
                  </a:lnTo>
                  <a:lnTo>
                    <a:pt x="19519" y="2486"/>
                  </a:lnTo>
                  <a:lnTo>
                    <a:pt x="1951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2392200" y="3702375"/>
              <a:ext cx="92875" cy="62150"/>
            </a:xfrm>
            <a:custGeom>
              <a:avLst/>
              <a:gdLst/>
              <a:ahLst/>
              <a:cxnLst/>
              <a:rect l="l" t="t" r="r" b="b"/>
              <a:pathLst>
                <a:path w="3715" h="2486" extrusionOk="0">
                  <a:moveTo>
                    <a:pt x="1" y="1"/>
                  </a:moveTo>
                  <a:lnTo>
                    <a:pt x="1" y="2486"/>
                  </a:lnTo>
                  <a:lnTo>
                    <a:pt x="3715" y="2486"/>
                  </a:lnTo>
                  <a:lnTo>
                    <a:pt x="37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2703550" y="3702375"/>
              <a:ext cx="67925" cy="62150"/>
            </a:xfrm>
            <a:custGeom>
              <a:avLst/>
              <a:gdLst/>
              <a:ahLst/>
              <a:cxnLst/>
              <a:rect l="l" t="t" r="r" b="b"/>
              <a:pathLst>
                <a:path w="2717" h="2486" extrusionOk="0">
                  <a:moveTo>
                    <a:pt x="1" y="1"/>
                  </a:moveTo>
                  <a:lnTo>
                    <a:pt x="1" y="2486"/>
                  </a:lnTo>
                  <a:lnTo>
                    <a:pt x="2717" y="2486"/>
                  </a:lnTo>
                  <a:lnTo>
                    <a:pt x="27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2341650" y="3824475"/>
              <a:ext cx="429825" cy="4000"/>
            </a:xfrm>
            <a:custGeom>
              <a:avLst/>
              <a:gdLst/>
              <a:ahLst/>
              <a:cxnLst/>
              <a:rect l="l" t="t" r="r" b="b"/>
              <a:pathLst>
                <a:path w="17193" h="160" extrusionOk="0">
                  <a:moveTo>
                    <a:pt x="0" y="0"/>
                  </a:moveTo>
                  <a:lnTo>
                    <a:pt x="0" y="160"/>
                  </a:lnTo>
                  <a:lnTo>
                    <a:pt x="17193" y="160"/>
                  </a:lnTo>
                  <a:lnTo>
                    <a:pt x="17193"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2341650" y="3762350"/>
              <a:ext cx="429825" cy="4000"/>
            </a:xfrm>
            <a:custGeom>
              <a:avLst/>
              <a:gdLst/>
              <a:ahLst/>
              <a:cxnLst/>
              <a:rect l="l" t="t" r="r" b="b"/>
              <a:pathLst>
                <a:path w="17193" h="160" extrusionOk="0">
                  <a:moveTo>
                    <a:pt x="0" y="0"/>
                  </a:moveTo>
                  <a:lnTo>
                    <a:pt x="0" y="160"/>
                  </a:lnTo>
                  <a:lnTo>
                    <a:pt x="17193" y="160"/>
                  </a:lnTo>
                  <a:lnTo>
                    <a:pt x="17193"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2341650" y="3700600"/>
              <a:ext cx="429825" cy="3975"/>
            </a:xfrm>
            <a:custGeom>
              <a:avLst/>
              <a:gdLst/>
              <a:ahLst/>
              <a:cxnLst/>
              <a:rect l="l" t="t" r="r" b="b"/>
              <a:pathLst>
                <a:path w="17193" h="159" extrusionOk="0">
                  <a:moveTo>
                    <a:pt x="0" y="0"/>
                  </a:moveTo>
                  <a:lnTo>
                    <a:pt x="0" y="159"/>
                  </a:lnTo>
                  <a:lnTo>
                    <a:pt x="17193" y="159"/>
                  </a:lnTo>
                  <a:lnTo>
                    <a:pt x="17193"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2341650" y="3638825"/>
              <a:ext cx="429825" cy="3625"/>
            </a:xfrm>
            <a:custGeom>
              <a:avLst/>
              <a:gdLst/>
              <a:ahLst/>
              <a:cxnLst/>
              <a:rect l="l" t="t" r="r" b="b"/>
              <a:pathLst>
                <a:path w="17193" h="145" extrusionOk="0">
                  <a:moveTo>
                    <a:pt x="0" y="0"/>
                  </a:moveTo>
                  <a:lnTo>
                    <a:pt x="0" y="145"/>
                  </a:lnTo>
                  <a:lnTo>
                    <a:pt x="17193" y="145"/>
                  </a:lnTo>
                  <a:lnTo>
                    <a:pt x="17193"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2341650" y="3576700"/>
              <a:ext cx="488000" cy="4000"/>
            </a:xfrm>
            <a:custGeom>
              <a:avLst/>
              <a:gdLst/>
              <a:ahLst/>
              <a:cxnLst/>
              <a:rect l="l" t="t" r="r" b="b"/>
              <a:pathLst>
                <a:path w="19520" h="160" extrusionOk="0">
                  <a:moveTo>
                    <a:pt x="0" y="0"/>
                  </a:moveTo>
                  <a:lnTo>
                    <a:pt x="0" y="160"/>
                  </a:lnTo>
                  <a:lnTo>
                    <a:pt x="19519" y="160"/>
                  </a:lnTo>
                  <a:lnTo>
                    <a:pt x="19519"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2341650" y="3514950"/>
              <a:ext cx="488000" cy="3625"/>
            </a:xfrm>
            <a:custGeom>
              <a:avLst/>
              <a:gdLst/>
              <a:ahLst/>
              <a:cxnLst/>
              <a:rect l="l" t="t" r="r" b="b"/>
              <a:pathLst>
                <a:path w="19520" h="145" extrusionOk="0">
                  <a:moveTo>
                    <a:pt x="0" y="0"/>
                  </a:moveTo>
                  <a:lnTo>
                    <a:pt x="0" y="145"/>
                  </a:lnTo>
                  <a:lnTo>
                    <a:pt x="19519" y="145"/>
                  </a:lnTo>
                  <a:lnTo>
                    <a:pt x="19519" y="0"/>
                  </a:lnTo>
                  <a:close/>
                </a:path>
              </a:pathLst>
            </a:custGeom>
            <a:solidFill>
              <a:srgbClr val="D19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2766400" y="3473350"/>
              <a:ext cx="458725" cy="413700"/>
            </a:xfrm>
            <a:custGeom>
              <a:avLst/>
              <a:gdLst/>
              <a:ahLst/>
              <a:cxnLst/>
              <a:rect l="l" t="t" r="r" b="b"/>
              <a:pathLst>
                <a:path w="18349" h="16548" extrusionOk="0">
                  <a:moveTo>
                    <a:pt x="9160" y="0"/>
                  </a:moveTo>
                  <a:cubicBezTo>
                    <a:pt x="5520" y="0"/>
                    <a:pt x="2188" y="2431"/>
                    <a:pt x="1185" y="6114"/>
                  </a:cubicBezTo>
                  <a:cubicBezTo>
                    <a:pt x="0" y="10520"/>
                    <a:pt x="2601" y="15056"/>
                    <a:pt x="7008" y="16256"/>
                  </a:cubicBezTo>
                  <a:cubicBezTo>
                    <a:pt x="7732" y="16453"/>
                    <a:pt x="8459" y="16547"/>
                    <a:pt x="9175" y="16547"/>
                  </a:cubicBezTo>
                  <a:cubicBezTo>
                    <a:pt x="12815" y="16547"/>
                    <a:pt x="16147" y="14116"/>
                    <a:pt x="17150" y="10433"/>
                  </a:cubicBezTo>
                  <a:cubicBezTo>
                    <a:pt x="18349" y="6028"/>
                    <a:pt x="15734" y="1491"/>
                    <a:pt x="11327" y="291"/>
                  </a:cubicBezTo>
                  <a:cubicBezTo>
                    <a:pt x="10603" y="94"/>
                    <a:pt x="9876" y="0"/>
                    <a:pt x="916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2737150" y="3465525"/>
              <a:ext cx="458725" cy="413575"/>
            </a:xfrm>
            <a:custGeom>
              <a:avLst/>
              <a:gdLst/>
              <a:ahLst/>
              <a:cxnLst/>
              <a:rect l="l" t="t" r="r" b="b"/>
              <a:pathLst>
                <a:path w="18349" h="16543" extrusionOk="0">
                  <a:moveTo>
                    <a:pt x="9179" y="0"/>
                  </a:moveTo>
                  <a:cubicBezTo>
                    <a:pt x="5526" y="0"/>
                    <a:pt x="2188" y="2423"/>
                    <a:pt x="1185" y="6109"/>
                  </a:cubicBezTo>
                  <a:cubicBezTo>
                    <a:pt x="1" y="10515"/>
                    <a:pt x="2601" y="15052"/>
                    <a:pt x="7007" y="16251"/>
                  </a:cubicBezTo>
                  <a:cubicBezTo>
                    <a:pt x="7731" y="16448"/>
                    <a:pt x="8459" y="16542"/>
                    <a:pt x="9176" y="16542"/>
                  </a:cubicBezTo>
                  <a:cubicBezTo>
                    <a:pt x="12819" y="16542"/>
                    <a:pt x="16159" y="14111"/>
                    <a:pt x="17149" y="10429"/>
                  </a:cubicBezTo>
                  <a:cubicBezTo>
                    <a:pt x="18349" y="6023"/>
                    <a:pt x="15748" y="1486"/>
                    <a:pt x="11341" y="287"/>
                  </a:cubicBezTo>
                  <a:cubicBezTo>
                    <a:pt x="10619" y="93"/>
                    <a:pt x="9893" y="0"/>
                    <a:pt x="9179"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2782675" y="3506500"/>
              <a:ext cx="367700" cy="331700"/>
            </a:xfrm>
            <a:custGeom>
              <a:avLst/>
              <a:gdLst/>
              <a:ahLst/>
              <a:cxnLst/>
              <a:rect l="l" t="t" r="r" b="b"/>
              <a:pathLst>
                <a:path w="14708" h="13268" extrusionOk="0">
                  <a:moveTo>
                    <a:pt x="7337" y="1"/>
                  </a:moveTo>
                  <a:cubicBezTo>
                    <a:pt x="4418" y="1"/>
                    <a:pt x="1750" y="1948"/>
                    <a:pt x="954" y="4904"/>
                  </a:cubicBezTo>
                  <a:cubicBezTo>
                    <a:pt x="0" y="8429"/>
                    <a:pt x="2081" y="12070"/>
                    <a:pt x="5620" y="13037"/>
                  </a:cubicBezTo>
                  <a:cubicBezTo>
                    <a:pt x="6198" y="13193"/>
                    <a:pt x="6780" y="13267"/>
                    <a:pt x="7352" y="13267"/>
                  </a:cubicBezTo>
                  <a:cubicBezTo>
                    <a:pt x="10279" y="13267"/>
                    <a:pt x="12956" y="11320"/>
                    <a:pt x="13754" y="8371"/>
                  </a:cubicBezTo>
                  <a:cubicBezTo>
                    <a:pt x="14708" y="4831"/>
                    <a:pt x="12627" y="1190"/>
                    <a:pt x="9087" y="237"/>
                  </a:cubicBezTo>
                  <a:cubicBezTo>
                    <a:pt x="8502" y="77"/>
                    <a:pt x="7915" y="1"/>
                    <a:pt x="7337"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2792775" y="3506500"/>
              <a:ext cx="308475" cy="262375"/>
            </a:xfrm>
            <a:custGeom>
              <a:avLst/>
              <a:gdLst/>
              <a:ahLst/>
              <a:cxnLst/>
              <a:rect l="l" t="t" r="r" b="b"/>
              <a:pathLst>
                <a:path w="12339" h="10495" extrusionOk="0">
                  <a:moveTo>
                    <a:pt x="6933" y="1"/>
                  </a:moveTo>
                  <a:cubicBezTo>
                    <a:pt x="4014" y="1"/>
                    <a:pt x="1346" y="1948"/>
                    <a:pt x="550" y="4904"/>
                  </a:cubicBezTo>
                  <a:cubicBezTo>
                    <a:pt x="1" y="6898"/>
                    <a:pt x="434" y="8934"/>
                    <a:pt x="1561" y="10494"/>
                  </a:cubicBezTo>
                  <a:cubicBezTo>
                    <a:pt x="1099" y="9671"/>
                    <a:pt x="810" y="8761"/>
                    <a:pt x="737" y="7793"/>
                  </a:cubicBezTo>
                  <a:cubicBezTo>
                    <a:pt x="650" y="7013"/>
                    <a:pt x="708" y="6189"/>
                    <a:pt x="925" y="5380"/>
                  </a:cubicBezTo>
                  <a:cubicBezTo>
                    <a:pt x="1723" y="2431"/>
                    <a:pt x="4410" y="484"/>
                    <a:pt x="7331" y="484"/>
                  </a:cubicBezTo>
                  <a:cubicBezTo>
                    <a:pt x="7902" y="484"/>
                    <a:pt x="8482" y="558"/>
                    <a:pt x="9059" y="714"/>
                  </a:cubicBezTo>
                  <a:cubicBezTo>
                    <a:pt x="10388" y="1075"/>
                    <a:pt x="11501" y="1812"/>
                    <a:pt x="12339" y="2779"/>
                  </a:cubicBezTo>
                  <a:cubicBezTo>
                    <a:pt x="11486" y="1581"/>
                    <a:pt x="10214" y="641"/>
                    <a:pt x="8683" y="237"/>
                  </a:cubicBezTo>
                  <a:cubicBezTo>
                    <a:pt x="8098" y="77"/>
                    <a:pt x="7511" y="1"/>
                    <a:pt x="6933"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2896800" y="3559025"/>
              <a:ext cx="138000" cy="226450"/>
            </a:xfrm>
            <a:custGeom>
              <a:avLst/>
              <a:gdLst/>
              <a:ahLst/>
              <a:cxnLst/>
              <a:rect l="l" t="t" r="r" b="b"/>
              <a:pathLst>
                <a:path w="5520" h="9058" extrusionOk="0">
                  <a:moveTo>
                    <a:pt x="3597" y="0"/>
                  </a:moveTo>
                  <a:lnTo>
                    <a:pt x="3395" y="722"/>
                  </a:lnTo>
                  <a:cubicBezTo>
                    <a:pt x="3139" y="668"/>
                    <a:pt x="2915" y="638"/>
                    <a:pt x="2718" y="638"/>
                  </a:cubicBezTo>
                  <a:cubicBezTo>
                    <a:pt x="1981" y="638"/>
                    <a:pt x="1617" y="1045"/>
                    <a:pt x="1344" y="2037"/>
                  </a:cubicBezTo>
                  <a:cubicBezTo>
                    <a:pt x="1055" y="3134"/>
                    <a:pt x="1041" y="3568"/>
                    <a:pt x="1372" y="3959"/>
                  </a:cubicBezTo>
                  <a:cubicBezTo>
                    <a:pt x="1748" y="4406"/>
                    <a:pt x="2644" y="4926"/>
                    <a:pt x="2933" y="5388"/>
                  </a:cubicBezTo>
                  <a:cubicBezTo>
                    <a:pt x="3077" y="5606"/>
                    <a:pt x="3048" y="5721"/>
                    <a:pt x="2948" y="6068"/>
                  </a:cubicBezTo>
                  <a:cubicBezTo>
                    <a:pt x="2797" y="6622"/>
                    <a:pt x="2703" y="6844"/>
                    <a:pt x="2405" y="6844"/>
                  </a:cubicBezTo>
                  <a:cubicBezTo>
                    <a:pt x="2330" y="6844"/>
                    <a:pt x="2243" y="6830"/>
                    <a:pt x="2139" y="6804"/>
                  </a:cubicBezTo>
                  <a:cubicBezTo>
                    <a:pt x="1604" y="6660"/>
                    <a:pt x="1647" y="6342"/>
                    <a:pt x="1792" y="5793"/>
                  </a:cubicBezTo>
                  <a:cubicBezTo>
                    <a:pt x="1835" y="5648"/>
                    <a:pt x="1879" y="5533"/>
                    <a:pt x="1921" y="5432"/>
                  </a:cubicBezTo>
                  <a:lnTo>
                    <a:pt x="607" y="5085"/>
                  </a:lnTo>
                  <a:cubicBezTo>
                    <a:pt x="521" y="5288"/>
                    <a:pt x="419" y="5548"/>
                    <a:pt x="332" y="5866"/>
                  </a:cubicBezTo>
                  <a:cubicBezTo>
                    <a:pt x="0" y="7122"/>
                    <a:pt x="419" y="7613"/>
                    <a:pt x="1445" y="7946"/>
                  </a:cubicBezTo>
                  <a:lnTo>
                    <a:pt x="1199" y="8856"/>
                  </a:lnTo>
                  <a:lnTo>
                    <a:pt x="1936" y="9058"/>
                  </a:lnTo>
                  <a:lnTo>
                    <a:pt x="2196" y="8133"/>
                  </a:lnTo>
                  <a:cubicBezTo>
                    <a:pt x="2405" y="8172"/>
                    <a:pt x="2592" y="8193"/>
                    <a:pt x="2762" y="8193"/>
                  </a:cubicBezTo>
                  <a:cubicBezTo>
                    <a:pt x="3662" y="8193"/>
                    <a:pt x="4061" y="7616"/>
                    <a:pt x="4450" y="6168"/>
                  </a:cubicBezTo>
                  <a:cubicBezTo>
                    <a:pt x="4782" y="4955"/>
                    <a:pt x="4464" y="4739"/>
                    <a:pt x="4002" y="4348"/>
                  </a:cubicBezTo>
                  <a:cubicBezTo>
                    <a:pt x="3670" y="4059"/>
                    <a:pt x="3279" y="3814"/>
                    <a:pt x="2904" y="3496"/>
                  </a:cubicBezTo>
                  <a:cubicBezTo>
                    <a:pt x="2543" y="3207"/>
                    <a:pt x="2528" y="3150"/>
                    <a:pt x="2702" y="2528"/>
                  </a:cubicBezTo>
                  <a:cubicBezTo>
                    <a:pt x="2824" y="2073"/>
                    <a:pt x="2938" y="1908"/>
                    <a:pt x="3180" y="1908"/>
                  </a:cubicBezTo>
                  <a:cubicBezTo>
                    <a:pt x="3253" y="1908"/>
                    <a:pt x="3338" y="1923"/>
                    <a:pt x="3439" y="1950"/>
                  </a:cubicBezTo>
                  <a:cubicBezTo>
                    <a:pt x="3930" y="2080"/>
                    <a:pt x="3930" y="2354"/>
                    <a:pt x="3800" y="2846"/>
                  </a:cubicBezTo>
                  <a:cubicBezTo>
                    <a:pt x="3757" y="3019"/>
                    <a:pt x="3728" y="3134"/>
                    <a:pt x="3684" y="3236"/>
                  </a:cubicBezTo>
                  <a:lnTo>
                    <a:pt x="4970" y="3597"/>
                  </a:lnTo>
                  <a:cubicBezTo>
                    <a:pt x="5042" y="3423"/>
                    <a:pt x="5129" y="3207"/>
                    <a:pt x="5215" y="2889"/>
                  </a:cubicBezTo>
                  <a:cubicBezTo>
                    <a:pt x="5519" y="1763"/>
                    <a:pt x="5244" y="1271"/>
                    <a:pt x="4146" y="925"/>
                  </a:cubicBezTo>
                  <a:lnTo>
                    <a:pt x="4335" y="187"/>
                  </a:lnTo>
                  <a:lnTo>
                    <a:pt x="3597"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2158550" y="3808950"/>
              <a:ext cx="231900" cy="79850"/>
            </a:xfrm>
            <a:custGeom>
              <a:avLst/>
              <a:gdLst/>
              <a:ahLst/>
              <a:cxnLst/>
              <a:rect l="l" t="t" r="r" b="b"/>
              <a:pathLst>
                <a:path w="9276" h="3194" extrusionOk="0">
                  <a:moveTo>
                    <a:pt x="8351" y="0"/>
                  </a:moveTo>
                  <a:lnTo>
                    <a:pt x="2254" y="1199"/>
                  </a:lnTo>
                  <a:lnTo>
                    <a:pt x="332" y="2239"/>
                  </a:lnTo>
                  <a:cubicBezTo>
                    <a:pt x="130" y="2355"/>
                    <a:pt x="0" y="2601"/>
                    <a:pt x="58" y="2846"/>
                  </a:cubicBezTo>
                  <a:cubicBezTo>
                    <a:pt x="116" y="3034"/>
                    <a:pt x="274" y="3179"/>
                    <a:pt x="694" y="3193"/>
                  </a:cubicBezTo>
                  <a:cubicBezTo>
                    <a:pt x="714" y="3193"/>
                    <a:pt x="737" y="3194"/>
                    <a:pt x="762" y="3194"/>
                  </a:cubicBezTo>
                  <a:cubicBezTo>
                    <a:pt x="1882" y="3194"/>
                    <a:pt x="7093" y="2572"/>
                    <a:pt x="7093" y="2572"/>
                  </a:cubicBezTo>
                  <a:lnTo>
                    <a:pt x="7195" y="3179"/>
                  </a:lnTo>
                  <a:lnTo>
                    <a:pt x="9275" y="3135"/>
                  </a:lnTo>
                  <a:cubicBezTo>
                    <a:pt x="9275" y="3135"/>
                    <a:pt x="8942" y="361"/>
                    <a:pt x="8351"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2214875" y="3790900"/>
              <a:ext cx="152450" cy="61925"/>
            </a:xfrm>
            <a:custGeom>
              <a:avLst/>
              <a:gdLst/>
              <a:ahLst/>
              <a:cxnLst/>
              <a:rect l="l" t="t" r="r" b="b"/>
              <a:pathLst>
                <a:path w="6098" h="2477" extrusionOk="0">
                  <a:moveTo>
                    <a:pt x="5838" y="0"/>
                  </a:moveTo>
                  <a:lnTo>
                    <a:pt x="3584" y="245"/>
                  </a:lnTo>
                  <a:lnTo>
                    <a:pt x="1" y="1921"/>
                  </a:lnTo>
                  <a:cubicBezTo>
                    <a:pt x="1" y="1921"/>
                    <a:pt x="763" y="2476"/>
                    <a:pt x="1772" y="2476"/>
                  </a:cubicBezTo>
                  <a:cubicBezTo>
                    <a:pt x="2096" y="2476"/>
                    <a:pt x="2446" y="2419"/>
                    <a:pt x="2804" y="2268"/>
                  </a:cubicBezTo>
                  <a:cubicBezTo>
                    <a:pt x="4262" y="1647"/>
                    <a:pt x="6098" y="722"/>
                    <a:pt x="6098" y="722"/>
                  </a:cubicBezTo>
                  <a:lnTo>
                    <a:pt x="5838"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222450" y="3589350"/>
              <a:ext cx="144875" cy="232625"/>
            </a:xfrm>
            <a:custGeom>
              <a:avLst/>
              <a:gdLst/>
              <a:ahLst/>
              <a:cxnLst/>
              <a:rect l="l" t="t" r="r" b="b"/>
              <a:pathLst>
                <a:path w="5795" h="9305" extrusionOk="0">
                  <a:moveTo>
                    <a:pt x="3381" y="1"/>
                  </a:moveTo>
                  <a:lnTo>
                    <a:pt x="1" y="145"/>
                  </a:lnTo>
                  <a:lnTo>
                    <a:pt x="3194" y="9305"/>
                  </a:lnTo>
                  <a:lnTo>
                    <a:pt x="5795" y="8784"/>
                  </a:lnTo>
                  <a:lnTo>
                    <a:pt x="3381"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2126375" y="3355300"/>
              <a:ext cx="260075" cy="406725"/>
            </a:xfrm>
            <a:custGeom>
              <a:avLst/>
              <a:gdLst/>
              <a:ahLst/>
              <a:cxnLst/>
              <a:rect l="l" t="t" r="r" b="b"/>
              <a:pathLst>
                <a:path w="10403" h="16269" extrusionOk="0">
                  <a:moveTo>
                    <a:pt x="5650" y="1"/>
                  </a:moveTo>
                  <a:lnTo>
                    <a:pt x="1" y="2255"/>
                  </a:lnTo>
                  <a:lnTo>
                    <a:pt x="4639" y="16268"/>
                  </a:lnTo>
                  <a:lnTo>
                    <a:pt x="10403" y="15069"/>
                  </a:lnTo>
                  <a:lnTo>
                    <a:pt x="565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2111200" y="3224550"/>
              <a:ext cx="675825" cy="235525"/>
            </a:xfrm>
            <a:custGeom>
              <a:avLst/>
              <a:gdLst/>
              <a:ahLst/>
              <a:cxnLst/>
              <a:rect l="l" t="t" r="r" b="b"/>
              <a:pathLst>
                <a:path w="27033" h="9421" extrusionOk="0">
                  <a:moveTo>
                    <a:pt x="17700" y="1"/>
                  </a:moveTo>
                  <a:lnTo>
                    <a:pt x="18191" y="1633"/>
                  </a:lnTo>
                  <a:lnTo>
                    <a:pt x="2746" y="3713"/>
                  </a:lnTo>
                  <a:cubicBezTo>
                    <a:pt x="1012" y="4046"/>
                    <a:pt x="1" y="5838"/>
                    <a:pt x="608" y="7485"/>
                  </a:cubicBezTo>
                  <a:cubicBezTo>
                    <a:pt x="1027" y="8596"/>
                    <a:pt x="2067" y="9319"/>
                    <a:pt x="3252" y="9334"/>
                  </a:cubicBezTo>
                  <a:lnTo>
                    <a:pt x="20603" y="9421"/>
                  </a:lnTo>
                  <a:cubicBezTo>
                    <a:pt x="27032" y="7369"/>
                    <a:pt x="21889" y="30"/>
                    <a:pt x="21889" y="30"/>
                  </a:cubicBezTo>
                  <a:lnTo>
                    <a:pt x="1770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160325" y="3224550"/>
              <a:ext cx="648725" cy="235525"/>
            </a:xfrm>
            <a:custGeom>
              <a:avLst/>
              <a:gdLst/>
              <a:ahLst/>
              <a:cxnLst/>
              <a:rect l="l" t="t" r="r" b="b"/>
              <a:pathLst>
                <a:path w="25949" h="9421" extrusionOk="0">
                  <a:moveTo>
                    <a:pt x="15257" y="1"/>
                  </a:moveTo>
                  <a:lnTo>
                    <a:pt x="14506" y="1864"/>
                  </a:lnTo>
                  <a:lnTo>
                    <a:pt x="2761" y="3453"/>
                  </a:lnTo>
                  <a:cubicBezTo>
                    <a:pt x="1027" y="3771"/>
                    <a:pt x="1" y="5851"/>
                    <a:pt x="608" y="7498"/>
                  </a:cubicBezTo>
                  <a:cubicBezTo>
                    <a:pt x="1027" y="8596"/>
                    <a:pt x="2067" y="9334"/>
                    <a:pt x="3252" y="9348"/>
                  </a:cubicBezTo>
                  <a:lnTo>
                    <a:pt x="19664" y="9421"/>
                  </a:lnTo>
                  <a:cubicBezTo>
                    <a:pt x="19686" y="9421"/>
                    <a:pt x="19708" y="9421"/>
                    <a:pt x="19731" y="9421"/>
                  </a:cubicBezTo>
                  <a:cubicBezTo>
                    <a:pt x="20675" y="9421"/>
                    <a:pt x="21603" y="9132"/>
                    <a:pt x="22351" y="8554"/>
                  </a:cubicBezTo>
                  <a:cubicBezTo>
                    <a:pt x="25948" y="5823"/>
                    <a:pt x="21889" y="30"/>
                    <a:pt x="21889" y="30"/>
                  </a:cubicBezTo>
                  <a:lnTo>
                    <a:pt x="15257"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1890550" y="3807500"/>
              <a:ext cx="223575" cy="79850"/>
            </a:xfrm>
            <a:custGeom>
              <a:avLst/>
              <a:gdLst/>
              <a:ahLst/>
              <a:cxnLst/>
              <a:rect l="l" t="t" r="r" b="b"/>
              <a:pathLst>
                <a:path w="8943" h="3194" extrusionOk="0">
                  <a:moveTo>
                    <a:pt x="8351" y="1"/>
                  </a:moveTo>
                  <a:lnTo>
                    <a:pt x="2254" y="1214"/>
                  </a:lnTo>
                  <a:lnTo>
                    <a:pt x="332" y="2239"/>
                  </a:lnTo>
                  <a:cubicBezTo>
                    <a:pt x="130" y="2355"/>
                    <a:pt x="0" y="2601"/>
                    <a:pt x="58" y="2846"/>
                  </a:cubicBezTo>
                  <a:cubicBezTo>
                    <a:pt x="116" y="3035"/>
                    <a:pt x="274" y="3193"/>
                    <a:pt x="694" y="3193"/>
                  </a:cubicBezTo>
                  <a:cubicBezTo>
                    <a:pt x="714" y="3194"/>
                    <a:pt x="737" y="3194"/>
                    <a:pt x="762" y="3194"/>
                  </a:cubicBezTo>
                  <a:cubicBezTo>
                    <a:pt x="1871" y="3194"/>
                    <a:pt x="6848" y="2572"/>
                    <a:pt x="6848" y="2572"/>
                  </a:cubicBezTo>
                  <a:lnTo>
                    <a:pt x="6848" y="3121"/>
                  </a:lnTo>
                  <a:lnTo>
                    <a:pt x="8798" y="3135"/>
                  </a:lnTo>
                  <a:cubicBezTo>
                    <a:pt x="8798" y="3135"/>
                    <a:pt x="8943" y="361"/>
                    <a:pt x="835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1946875" y="3789450"/>
              <a:ext cx="152450" cy="61975"/>
            </a:xfrm>
            <a:custGeom>
              <a:avLst/>
              <a:gdLst/>
              <a:ahLst/>
              <a:cxnLst/>
              <a:rect l="l" t="t" r="r" b="b"/>
              <a:pathLst>
                <a:path w="6098" h="2479" extrusionOk="0">
                  <a:moveTo>
                    <a:pt x="5838" y="0"/>
                  </a:moveTo>
                  <a:lnTo>
                    <a:pt x="3598" y="245"/>
                  </a:lnTo>
                  <a:lnTo>
                    <a:pt x="1" y="1936"/>
                  </a:lnTo>
                  <a:cubicBezTo>
                    <a:pt x="1" y="1936"/>
                    <a:pt x="757" y="2479"/>
                    <a:pt x="1761" y="2479"/>
                  </a:cubicBezTo>
                  <a:cubicBezTo>
                    <a:pt x="2088" y="2479"/>
                    <a:pt x="2441" y="2421"/>
                    <a:pt x="2804" y="2268"/>
                  </a:cubicBezTo>
                  <a:cubicBezTo>
                    <a:pt x="4262" y="1647"/>
                    <a:pt x="6098" y="723"/>
                    <a:pt x="6098" y="723"/>
                  </a:cubicBezTo>
                  <a:lnTo>
                    <a:pt x="5838"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030675" y="3588975"/>
              <a:ext cx="174850" cy="227225"/>
            </a:xfrm>
            <a:custGeom>
              <a:avLst/>
              <a:gdLst/>
              <a:ahLst/>
              <a:cxnLst/>
              <a:rect l="l" t="t" r="r" b="b"/>
              <a:pathLst>
                <a:path w="6994" h="9089" extrusionOk="0">
                  <a:moveTo>
                    <a:pt x="6993" y="1"/>
                  </a:moveTo>
                  <a:lnTo>
                    <a:pt x="3135" y="131"/>
                  </a:lnTo>
                  <a:lnTo>
                    <a:pt x="1" y="9088"/>
                  </a:lnTo>
                  <a:lnTo>
                    <a:pt x="2746" y="8742"/>
                  </a:lnTo>
                  <a:lnTo>
                    <a:pt x="6993"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023800" y="3356025"/>
              <a:ext cx="291525" cy="443550"/>
            </a:xfrm>
            <a:custGeom>
              <a:avLst/>
              <a:gdLst/>
              <a:ahLst/>
              <a:cxnLst/>
              <a:rect l="l" t="t" r="r" b="b"/>
              <a:pathLst>
                <a:path w="11661" h="17742" extrusionOk="0">
                  <a:moveTo>
                    <a:pt x="6141" y="1"/>
                  </a:moveTo>
                  <a:lnTo>
                    <a:pt x="1" y="15762"/>
                  </a:lnTo>
                  <a:lnTo>
                    <a:pt x="5491" y="17742"/>
                  </a:lnTo>
                  <a:lnTo>
                    <a:pt x="11660" y="2659"/>
                  </a:lnTo>
                  <a:lnTo>
                    <a:pt x="6141"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468075" y="2959800"/>
              <a:ext cx="98975" cy="307475"/>
            </a:xfrm>
            <a:custGeom>
              <a:avLst/>
              <a:gdLst/>
              <a:ahLst/>
              <a:cxnLst/>
              <a:rect l="l" t="t" r="r" b="b"/>
              <a:pathLst>
                <a:path w="3959" h="12299" extrusionOk="0">
                  <a:moveTo>
                    <a:pt x="362" y="1"/>
                  </a:moveTo>
                  <a:lnTo>
                    <a:pt x="15" y="10605"/>
                  </a:lnTo>
                  <a:cubicBezTo>
                    <a:pt x="0" y="11540"/>
                    <a:pt x="753" y="12299"/>
                    <a:pt x="1677" y="12299"/>
                  </a:cubicBezTo>
                  <a:cubicBezTo>
                    <a:pt x="1710" y="12299"/>
                    <a:pt x="1744" y="12298"/>
                    <a:pt x="1778" y="12296"/>
                  </a:cubicBezTo>
                  <a:cubicBezTo>
                    <a:pt x="2629" y="12238"/>
                    <a:pt x="3309" y="11558"/>
                    <a:pt x="3338" y="10692"/>
                  </a:cubicBezTo>
                  <a:lnTo>
                    <a:pt x="3958" y="145"/>
                  </a:lnTo>
                  <a:lnTo>
                    <a:pt x="362"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446775" y="2912725"/>
              <a:ext cx="153550" cy="156075"/>
            </a:xfrm>
            <a:custGeom>
              <a:avLst/>
              <a:gdLst/>
              <a:ahLst/>
              <a:cxnLst/>
              <a:rect l="l" t="t" r="r" b="b"/>
              <a:pathLst>
                <a:path w="6142" h="6243" extrusionOk="0">
                  <a:moveTo>
                    <a:pt x="3084" y="1"/>
                  </a:moveTo>
                  <a:cubicBezTo>
                    <a:pt x="3034" y="1"/>
                    <a:pt x="2984" y="2"/>
                    <a:pt x="2932" y="5"/>
                  </a:cubicBezTo>
                  <a:cubicBezTo>
                    <a:pt x="0" y="194"/>
                    <a:pt x="505" y="5857"/>
                    <a:pt x="505" y="5857"/>
                  </a:cubicBezTo>
                  <a:lnTo>
                    <a:pt x="5244" y="6218"/>
                  </a:lnTo>
                  <a:cubicBezTo>
                    <a:pt x="5243" y="6235"/>
                    <a:pt x="5243" y="6243"/>
                    <a:pt x="5245" y="6243"/>
                  </a:cubicBezTo>
                  <a:cubicBezTo>
                    <a:pt x="5283" y="6243"/>
                    <a:pt x="6141" y="1"/>
                    <a:pt x="3084"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310575" y="3194575"/>
              <a:ext cx="201950" cy="90700"/>
            </a:xfrm>
            <a:custGeom>
              <a:avLst/>
              <a:gdLst/>
              <a:ahLst/>
              <a:cxnLst/>
              <a:rect l="l" t="t" r="r" b="b"/>
              <a:pathLst>
                <a:path w="8078" h="3628" extrusionOk="0">
                  <a:moveTo>
                    <a:pt x="7629" y="0"/>
                  </a:moveTo>
                  <a:lnTo>
                    <a:pt x="1" y="2225"/>
                  </a:lnTo>
                  <a:lnTo>
                    <a:pt x="521" y="3627"/>
                  </a:lnTo>
                  <a:lnTo>
                    <a:pt x="8078" y="2905"/>
                  </a:lnTo>
                  <a:lnTo>
                    <a:pt x="7629"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487225" y="2888675"/>
              <a:ext cx="265475" cy="334825"/>
            </a:xfrm>
            <a:custGeom>
              <a:avLst/>
              <a:gdLst/>
              <a:ahLst/>
              <a:cxnLst/>
              <a:rect l="l" t="t" r="r" b="b"/>
              <a:pathLst>
                <a:path w="10619" h="13393" extrusionOk="0">
                  <a:moveTo>
                    <a:pt x="4984" y="0"/>
                  </a:moveTo>
                  <a:lnTo>
                    <a:pt x="3179" y="187"/>
                  </a:lnTo>
                  <a:lnTo>
                    <a:pt x="896" y="1040"/>
                  </a:lnTo>
                  <a:lnTo>
                    <a:pt x="534" y="3308"/>
                  </a:lnTo>
                  <a:cubicBezTo>
                    <a:pt x="116" y="4219"/>
                    <a:pt x="0" y="5259"/>
                    <a:pt x="72" y="6284"/>
                  </a:cubicBezTo>
                  <a:cubicBezTo>
                    <a:pt x="101" y="6761"/>
                    <a:pt x="202" y="7224"/>
                    <a:pt x="361" y="7686"/>
                  </a:cubicBezTo>
                  <a:lnTo>
                    <a:pt x="2110" y="13392"/>
                  </a:lnTo>
                  <a:lnTo>
                    <a:pt x="8740" y="13392"/>
                  </a:lnTo>
                  <a:cubicBezTo>
                    <a:pt x="8740" y="13392"/>
                    <a:pt x="10618" y="4363"/>
                    <a:pt x="10098" y="2586"/>
                  </a:cubicBezTo>
                  <a:cubicBezTo>
                    <a:pt x="9559" y="690"/>
                    <a:pt x="8912" y="606"/>
                    <a:pt x="8801" y="606"/>
                  </a:cubicBezTo>
                  <a:cubicBezTo>
                    <a:pt x="8790" y="606"/>
                    <a:pt x="8784" y="607"/>
                    <a:pt x="8784" y="607"/>
                  </a:cubicBezTo>
                  <a:lnTo>
                    <a:pt x="4984"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521175" y="2888675"/>
              <a:ext cx="125325" cy="49575"/>
            </a:xfrm>
            <a:custGeom>
              <a:avLst/>
              <a:gdLst/>
              <a:ahLst/>
              <a:cxnLst/>
              <a:rect l="l" t="t" r="r" b="b"/>
              <a:pathLst>
                <a:path w="5013" h="1983" extrusionOk="0">
                  <a:moveTo>
                    <a:pt x="3626" y="0"/>
                  </a:moveTo>
                  <a:lnTo>
                    <a:pt x="1661" y="245"/>
                  </a:lnTo>
                  <a:lnTo>
                    <a:pt x="809" y="563"/>
                  </a:lnTo>
                  <a:cubicBezTo>
                    <a:pt x="809" y="563"/>
                    <a:pt x="0" y="1805"/>
                    <a:pt x="1343" y="1950"/>
                  </a:cubicBezTo>
                  <a:cubicBezTo>
                    <a:pt x="1533" y="1972"/>
                    <a:pt x="1718" y="1983"/>
                    <a:pt x="1899" y="1983"/>
                  </a:cubicBezTo>
                  <a:cubicBezTo>
                    <a:pt x="3253" y="1983"/>
                    <a:pt x="4324" y="1364"/>
                    <a:pt x="5013" y="216"/>
                  </a:cubicBezTo>
                  <a:lnTo>
                    <a:pt x="3626"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664200" y="2947900"/>
              <a:ext cx="110550" cy="307950"/>
            </a:xfrm>
            <a:custGeom>
              <a:avLst/>
              <a:gdLst/>
              <a:ahLst/>
              <a:cxnLst/>
              <a:rect l="l" t="t" r="r" b="b"/>
              <a:pathLst>
                <a:path w="4422" h="12318" extrusionOk="0">
                  <a:moveTo>
                    <a:pt x="3597" y="0"/>
                  </a:moveTo>
                  <a:lnTo>
                    <a:pt x="0" y="245"/>
                  </a:lnTo>
                  <a:lnTo>
                    <a:pt x="1041" y="10821"/>
                  </a:lnTo>
                  <a:cubicBezTo>
                    <a:pt x="1131" y="11681"/>
                    <a:pt x="1868" y="12318"/>
                    <a:pt x="2712" y="12318"/>
                  </a:cubicBezTo>
                  <a:cubicBezTo>
                    <a:pt x="2804" y="12318"/>
                    <a:pt x="2897" y="12310"/>
                    <a:pt x="2990" y="12294"/>
                  </a:cubicBezTo>
                  <a:cubicBezTo>
                    <a:pt x="3828" y="12150"/>
                    <a:pt x="4421" y="11385"/>
                    <a:pt x="4363" y="10532"/>
                  </a:cubicBezTo>
                  <a:lnTo>
                    <a:pt x="3597"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635300" y="2903675"/>
              <a:ext cx="146475" cy="150775"/>
            </a:xfrm>
            <a:custGeom>
              <a:avLst/>
              <a:gdLst/>
              <a:ahLst/>
              <a:cxnLst/>
              <a:rect l="l" t="t" r="r" b="b"/>
              <a:pathLst>
                <a:path w="5859" h="6031" extrusionOk="0">
                  <a:moveTo>
                    <a:pt x="2666" y="0"/>
                  </a:moveTo>
                  <a:cubicBezTo>
                    <a:pt x="2607" y="0"/>
                    <a:pt x="2547" y="2"/>
                    <a:pt x="2486" y="7"/>
                  </a:cubicBezTo>
                  <a:cubicBezTo>
                    <a:pt x="1" y="194"/>
                    <a:pt x="1084" y="6031"/>
                    <a:pt x="1084" y="6031"/>
                  </a:cubicBezTo>
                  <a:lnTo>
                    <a:pt x="5822" y="5857"/>
                  </a:lnTo>
                  <a:cubicBezTo>
                    <a:pt x="5824" y="5875"/>
                    <a:pt x="5825" y="5884"/>
                    <a:pt x="5827" y="5884"/>
                  </a:cubicBezTo>
                  <a:cubicBezTo>
                    <a:pt x="5858" y="5884"/>
                    <a:pt x="5708" y="0"/>
                    <a:pt x="2666"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536350" y="3184100"/>
              <a:ext cx="202625" cy="110550"/>
            </a:xfrm>
            <a:custGeom>
              <a:avLst/>
              <a:gdLst/>
              <a:ahLst/>
              <a:cxnLst/>
              <a:rect l="l" t="t" r="r" b="b"/>
              <a:pathLst>
                <a:path w="8105" h="4422" extrusionOk="0">
                  <a:moveTo>
                    <a:pt x="7324" y="1"/>
                  </a:moveTo>
                  <a:lnTo>
                    <a:pt x="0" y="3093"/>
                  </a:lnTo>
                  <a:lnTo>
                    <a:pt x="665" y="4422"/>
                  </a:lnTo>
                  <a:lnTo>
                    <a:pt x="8104" y="2846"/>
                  </a:lnTo>
                  <a:lnTo>
                    <a:pt x="7324"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442050" y="3245875"/>
              <a:ext cx="122475" cy="48775"/>
            </a:xfrm>
            <a:custGeom>
              <a:avLst/>
              <a:gdLst/>
              <a:ahLst/>
              <a:cxnLst/>
              <a:rect l="l" t="t" r="r" b="b"/>
              <a:pathLst>
                <a:path w="4899" h="1951" extrusionOk="0">
                  <a:moveTo>
                    <a:pt x="2418" y="0"/>
                  </a:moveTo>
                  <a:cubicBezTo>
                    <a:pt x="1808" y="0"/>
                    <a:pt x="999" y="291"/>
                    <a:pt x="1" y="1271"/>
                  </a:cubicBezTo>
                  <a:lnTo>
                    <a:pt x="825" y="1951"/>
                  </a:lnTo>
                  <a:lnTo>
                    <a:pt x="4437" y="1951"/>
                  </a:lnTo>
                  <a:lnTo>
                    <a:pt x="4899" y="737"/>
                  </a:lnTo>
                  <a:lnTo>
                    <a:pt x="3772" y="622"/>
                  </a:lnTo>
                  <a:cubicBezTo>
                    <a:pt x="3772" y="622"/>
                    <a:pt x="3308" y="0"/>
                    <a:pt x="2418"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507800" y="3293175"/>
              <a:ext cx="187475" cy="18825"/>
            </a:xfrm>
            <a:custGeom>
              <a:avLst/>
              <a:gdLst/>
              <a:ahLst/>
              <a:cxnLst/>
              <a:rect l="l" t="t" r="r" b="b"/>
              <a:pathLst>
                <a:path w="7499" h="753" extrusionOk="0">
                  <a:moveTo>
                    <a:pt x="0" y="1"/>
                  </a:moveTo>
                  <a:lnTo>
                    <a:pt x="0" y="752"/>
                  </a:lnTo>
                  <a:lnTo>
                    <a:pt x="7499" y="752"/>
                  </a:lnTo>
                  <a:cubicBezTo>
                    <a:pt x="7499" y="333"/>
                    <a:pt x="7166" y="1"/>
                    <a:pt x="674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169000" y="3089825"/>
              <a:ext cx="354350" cy="222175"/>
            </a:xfrm>
            <a:custGeom>
              <a:avLst/>
              <a:gdLst/>
              <a:ahLst/>
              <a:cxnLst/>
              <a:rect l="l" t="t" r="r" b="b"/>
              <a:pathLst>
                <a:path w="14174" h="8887" extrusionOk="0">
                  <a:moveTo>
                    <a:pt x="810" y="1"/>
                  </a:moveTo>
                  <a:cubicBezTo>
                    <a:pt x="347" y="1"/>
                    <a:pt x="1" y="449"/>
                    <a:pt x="116" y="911"/>
                  </a:cubicBezTo>
                  <a:lnTo>
                    <a:pt x="2659" y="8886"/>
                  </a:lnTo>
                  <a:lnTo>
                    <a:pt x="14174" y="8886"/>
                  </a:lnTo>
                  <a:lnTo>
                    <a:pt x="11529" y="536"/>
                  </a:lnTo>
                  <a:cubicBezTo>
                    <a:pt x="11443" y="218"/>
                    <a:pt x="11154" y="1"/>
                    <a:pt x="10836"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143000" y="3089825"/>
              <a:ext cx="364825" cy="222175"/>
            </a:xfrm>
            <a:custGeom>
              <a:avLst/>
              <a:gdLst/>
              <a:ahLst/>
              <a:cxnLst/>
              <a:rect l="l" t="t" r="r" b="b"/>
              <a:pathLst>
                <a:path w="14593" h="8887" extrusionOk="0">
                  <a:moveTo>
                    <a:pt x="809" y="1"/>
                  </a:moveTo>
                  <a:cubicBezTo>
                    <a:pt x="347" y="1"/>
                    <a:pt x="0" y="449"/>
                    <a:pt x="116" y="911"/>
                  </a:cubicBezTo>
                  <a:lnTo>
                    <a:pt x="2659" y="8886"/>
                  </a:lnTo>
                  <a:lnTo>
                    <a:pt x="14592" y="8886"/>
                  </a:lnTo>
                  <a:lnTo>
                    <a:pt x="11949" y="536"/>
                  </a:lnTo>
                  <a:cubicBezTo>
                    <a:pt x="11862" y="218"/>
                    <a:pt x="11587" y="1"/>
                    <a:pt x="11255" y="1"/>
                  </a:cubicBezTo>
                  <a:close/>
                </a:path>
              </a:pathLst>
            </a:custGeom>
            <a:solidFill>
              <a:srgbClr val="2F3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293975" y="3179050"/>
              <a:ext cx="41575" cy="41925"/>
            </a:xfrm>
            <a:custGeom>
              <a:avLst/>
              <a:gdLst/>
              <a:ahLst/>
              <a:cxnLst/>
              <a:rect l="l" t="t" r="r" b="b"/>
              <a:pathLst>
                <a:path w="1663" h="1677" extrusionOk="0">
                  <a:moveTo>
                    <a:pt x="824" y="1"/>
                  </a:moveTo>
                  <a:cubicBezTo>
                    <a:pt x="362" y="1"/>
                    <a:pt x="0" y="376"/>
                    <a:pt x="0" y="839"/>
                  </a:cubicBezTo>
                  <a:cubicBezTo>
                    <a:pt x="0" y="1301"/>
                    <a:pt x="362" y="1676"/>
                    <a:pt x="824" y="1676"/>
                  </a:cubicBezTo>
                  <a:cubicBezTo>
                    <a:pt x="1287" y="1676"/>
                    <a:pt x="1662" y="1301"/>
                    <a:pt x="1662" y="839"/>
                  </a:cubicBezTo>
                  <a:cubicBezTo>
                    <a:pt x="1662" y="376"/>
                    <a:pt x="1287" y="1"/>
                    <a:pt x="824" y="1"/>
                  </a:cubicBezTo>
                  <a:close/>
                </a:path>
              </a:pathLst>
            </a:custGeom>
            <a:solidFill>
              <a:srgbClr val="D1E3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606025" y="2738575"/>
              <a:ext cx="115975" cy="110975"/>
            </a:xfrm>
            <a:custGeom>
              <a:avLst/>
              <a:gdLst/>
              <a:ahLst/>
              <a:cxnLst/>
              <a:rect l="l" t="t" r="r" b="b"/>
              <a:pathLst>
                <a:path w="4639" h="4439" extrusionOk="0">
                  <a:moveTo>
                    <a:pt x="2311" y="0"/>
                  </a:moveTo>
                  <a:cubicBezTo>
                    <a:pt x="2249" y="0"/>
                    <a:pt x="2187" y="3"/>
                    <a:pt x="2125" y="8"/>
                  </a:cubicBezTo>
                  <a:cubicBezTo>
                    <a:pt x="897" y="124"/>
                    <a:pt x="1" y="1193"/>
                    <a:pt x="103" y="2421"/>
                  </a:cubicBezTo>
                  <a:cubicBezTo>
                    <a:pt x="211" y="3577"/>
                    <a:pt x="1178" y="4439"/>
                    <a:pt x="2304" y="4439"/>
                  </a:cubicBezTo>
                  <a:cubicBezTo>
                    <a:pt x="2374" y="4439"/>
                    <a:pt x="2444" y="4436"/>
                    <a:pt x="2515" y="4429"/>
                  </a:cubicBezTo>
                  <a:cubicBezTo>
                    <a:pt x="3743" y="4328"/>
                    <a:pt x="4639" y="3244"/>
                    <a:pt x="4537" y="2031"/>
                  </a:cubicBezTo>
                  <a:cubicBezTo>
                    <a:pt x="4428" y="866"/>
                    <a:pt x="3447" y="0"/>
                    <a:pt x="2311"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629875" y="2650075"/>
              <a:ext cx="56025" cy="102100"/>
            </a:xfrm>
            <a:custGeom>
              <a:avLst/>
              <a:gdLst/>
              <a:ahLst/>
              <a:cxnLst/>
              <a:rect l="l" t="t" r="r" b="b"/>
              <a:pathLst>
                <a:path w="2241" h="4084" extrusionOk="0">
                  <a:moveTo>
                    <a:pt x="371" y="1"/>
                  </a:moveTo>
                  <a:cubicBezTo>
                    <a:pt x="141" y="1"/>
                    <a:pt x="0" y="96"/>
                    <a:pt x="0" y="96"/>
                  </a:cubicBezTo>
                  <a:lnTo>
                    <a:pt x="882" y="4083"/>
                  </a:lnTo>
                  <a:cubicBezTo>
                    <a:pt x="2240" y="3592"/>
                    <a:pt x="2167" y="1525"/>
                    <a:pt x="1387" y="601"/>
                  </a:cubicBezTo>
                  <a:cubicBezTo>
                    <a:pt x="986" y="116"/>
                    <a:pt x="624" y="1"/>
                    <a:pt x="37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420025" y="2610100"/>
              <a:ext cx="209875" cy="126900"/>
            </a:xfrm>
            <a:custGeom>
              <a:avLst/>
              <a:gdLst/>
              <a:ahLst/>
              <a:cxnLst/>
              <a:rect l="l" t="t" r="r" b="b"/>
              <a:pathLst>
                <a:path w="8395" h="5076" extrusionOk="0">
                  <a:moveTo>
                    <a:pt x="5592" y="0"/>
                  </a:moveTo>
                  <a:cubicBezTo>
                    <a:pt x="5289" y="0"/>
                    <a:pt x="4958" y="37"/>
                    <a:pt x="4595" y="119"/>
                  </a:cubicBezTo>
                  <a:cubicBezTo>
                    <a:pt x="1735" y="770"/>
                    <a:pt x="1" y="3573"/>
                    <a:pt x="2586" y="5075"/>
                  </a:cubicBezTo>
                  <a:lnTo>
                    <a:pt x="8394" y="1695"/>
                  </a:lnTo>
                  <a:cubicBezTo>
                    <a:pt x="8394" y="1695"/>
                    <a:pt x="7668" y="0"/>
                    <a:pt x="559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481450" y="2632625"/>
              <a:ext cx="183500" cy="169250"/>
            </a:xfrm>
            <a:custGeom>
              <a:avLst/>
              <a:gdLst/>
              <a:ahLst/>
              <a:cxnLst/>
              <a:rect l="l" t="t" r="r" b="b"/>
              <a:pathLst>
                <a:path w="7340" h="6770" extrusionOk="0">
                  <a:moveTo>
                    <a:pt x="3622" y="1"/>
                  </a:moveTo>
                  <a:cubicBezTo>
                    <a:pt x="3518" y="1"/>
                    <a:pt x="3413" y="5"/>
                    <a:pt x="3308" y="13"/>
                  </a:cubicBezTo>
                  <a:cubicBezTo>
                    <a:pt x="1300" y="158"/>
                    <a:pt x="0" y="1776"/>
                    <a:pt x="129" y="3639"/>
                  </a:cubicBezTo>
                  <a:cubicBezTo>
                    <a:pt x="267" y="5415"/>
                    <a:pt x="1663" y="6770"/>
                    <a:pt x="3531" y="6770"/>
                  </a:cubicBezTo>
                  <a:cubicBezTo>
                    <a:pt x="3624" y="6770"/>
                    <a:pt x="3719" y="6767"/>
                    <a:pt x="3814" y="6760"/>
                  </a:cubicBezTo>
                  <a:cubicBezTo>
                    <a:pt x="5822" y="6601"/>
                    <a:pt x="7339" y="4968"/>
                    <a:pt x="7195" y="3105"/>
                  </a:cubicBezTo>
                  <a:cubicBezTo>
                    <a:pt x="7058" y="1339"/>
                    <a:pt x="5494" y="1"/>
                    <a:pt x="362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547525" y="2778500"/>
              <a:ext cx="78400" cy="151700"/>
            </a:xfrm>
            <a:custGeom>
              <a:avLst/>
              <a:gdLst/>
              <a:ahLst/>
              <a:cxnLst/>
              <a:rect l="l" t="t" r="r" b="b"/>
              <a:pathLst>
                <a:path w="3136" h="6068" extrusionOk="0">
                  <a:moveTo>
                    <a:pt x="1633" y="0"/>
                  </a:moveTo>
                  <a:lnTo>
                    <a:pt x="0" y="824"/>
                  </a:lnTo>
                  <a:lnTo>
                    <a:pt x="535" y="5403"/>
                  </a:lnTo>
                  <a:lnTo>
                    <a:pt x="1474" y="6068"/>
                  </a:lnTo>
                  <a:lnTo>
                    <a:pt x="3136" y="4696"/>
                  </a:lnTo>
                  <a:lnTo>
                    <a:pt x="1633"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548625" y="2807750"/>
              <a:ext cx="42975" cy="76600"/>
            </a:xfrm>
            <a:custGeom>
              <a:avLst/>
              <a:gdLst/>
              <a:ahLst/>
              <a:cxnLst/>
              <a:rect l="l" t="t" r="r" b="b"/>
              <a:pathLst>
                <a:path w="1719" h="3064" extrusionOk="0">
                  <a:moveTo>
                    <a:pt x="0" y="1"/>
                  </a:moveTo>
                  <a:lnTo>
                    <a:pt x="347" y="3064"/>
                  </a:lnTo>
                  <a:lnTo>
                    <a:pt x="1719" y="419"/>
                  </a:lnTo>
                  <a:lnTo>
                    <a:pt x="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483950" y="2648775"/>
              <a:ext cx="170875" cy="193125"/>
            </a:xfrm>
            <a:custGeom>
              <a:avLst/>
              <a:gdLst/>
              <a:ahLst/>
              <a:cxnLst/>
              <a:rect l="l" t="t" r="r" b="b"/>
              <a:pathLst>
                <a:path w="6835" h="7725" extrusionOk="0">
                  <a:moveTo>
                    <a:pt x="3024" y="0"/>
                  </a:moveTo>
                  <a:cubicBezTo>
                    <a:pt x="2655" y="0"/>
                    <a:pt x="2286" y="48"/>
                    <a:pt x="1937" y="148"/>
                  </a:cubicBezTo>
                  <a:cubicBezTo>
                    <a:pt x="1099" y="393"/>
                    <a:pt x="58" y="999"/>
                    <a:pt x="45" y="2560"/>
                  </a:cubicBezTo>
                  <a:cubicBezTo>
                    <a:pt x="1" y="5160"/>
                    <a:pt x="463" y="7067"/>
                    <a:pt x="1778" y="7545"/>
                  </a:cubicBezTo>
                  <a:cubicBezTo>
                    <a:pt x="2104" y="7666"/>
                    <a:pt x="2396" y="7725"/>
                    <a:pt x="2680" y="7725"/>
                  </a:cubicBezTo>
                  <a:cubicBezTo>
                    <a:pt x="3276" y="7725"/>
                    <a:pt x="3832" y="7461"/>
                    <a:pt x="4566" y="6952"/>
                  </a:cubicBezTo>
                  <a:cubicBezTo>
                    <a:pt x="4970" y="6678"/>
                    <a:pt x="5303" y="5767"/>
                    <a:pt x="5375" y="5262"/>
                  </a:cubicBezTo>
                  <a:lnTo>
                    <a:pt x="5751" y="3846"/>
                  </a:lnTo>
                  <a:cubicBezTo>
                    <a:pt x="5751" y="3846"/>
                    <a:pt x="6835" y="668"/>
                    <a:pt x="3830" y="75"/>
                  </a:cubicBezTo>
                  <a:cubicBezTo>
                    <a:pt x="3566" y="26"/>
                    <a:pt x="3295" y="0"/>
                    <a:pt x="3024"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569925" y="2652025"/>
              <a:ext cx="95025" cy="112775"/>
            </a:xfrm>
            <a:custGeom>
              <a:avLst/>
              <a:gdLst/>
              <a:ahLst/>
              <a:cxnLst/>
              <a:rect l="l" t="t" r="r" b="b"/>
              <a:pathLst>
                <a:path w="3801" h="4511" extrusionOk="0">
                  <a:moveTo>
                    <a:pt x="1852" y="0"/>
                  </a:moveTo>
                  <a:cubicBezTo>
                    <a:pt x="1823" y="0"/>
                    <a:pt x="1807" y="3"/>
                    <a:pt x="1807" y="3"/>
                  </a:cubicBezTo>
                  <a:cubicBezTo>
                    <a:pt x="0" y="1129"/>
                    <a:pt x="1907" y="4510"/>
                    <a:pt x="1907" y="4510"/>
                  </a:cubicBezTo>
                  <a:cubicBezTo>
                    <a:pt x="1907" y="4510"/>
                    <a:pt x="3800" y="4005"/>
                    <a:pt x="3078" y="1462"/>
                  </a:cubicBezTo>
                  <a:cubicBezTo>
                    <a:pt x="2692" y="96"/>
                    <a:pt x="2030" y="0"/>
                    <a:pt x="185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608975" y="2739825"/>
              <a:ext cx="61025" cy="52475"/>
            </a:xfrm>
            <a:custGeom>
              <a:avLst/>
              <a:gdLst/>
              <a:ahLst/>
              <a:cxnLst/>
              <a:rect l="l" t="t" r="r" b="b"/>
              <a:pathLst>
                <a:path w="2441" h="2099" extrusionOk="0">
                  <a:moveTo>
                    <a:pt x="1197" y="1"/>
                  </a:moveTo>
                  <a:cubicBezTo>
                    <a:pt x="835" y="1"/>
                    <a:pt x="565" y="329"/>
                    <a:pt x="374" y="666"/>
                  </a:cubicBezTo>
                  <a:cubicBezTo>
                    <a:pt x="187" y="998"/>
                    <a:pt x="85" y="1345"/>
                    <a:pt x="27" y="1707"/>
                  </a:cubicBezTo>
                  <a:cubicBezTo>
                    <a:pt x="0" y="1909"/>
                    <a:pt x="214" y="2099"/>
                    <a:pt x="466" y="2099"/>
                  </a:cubicBezTo>
                  <a:cubicBezTo>
                    <a:pt x="483" y="2099"/>
                    <a:pt x="501" y="2098"/>
                    <a:pt x="518" y="2096"/>
                  </a:cubicBezTo>
                  <a:cubicBezTo>
                    <a:pt x="1472" y="2009"/>
                    <a:pt x="2441" y="551"/>
                    <a:pt x="1530" y="89"/>
                  </a:cubicBezTo>
                  <a:cubicBezTo>
                    <a:pt x="1411" y="27"/>
                    <a:pt x="1300" y="1"/>
                    <a:pt x="1197"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611475" y="2783900"/>
              <a:ext cx="20600" cy="19625"/>
            </a:xfrm>
            <a:custGeom>
              <a:avLst/>
              <a:gdLst/>
              <a:ahLst/>
              <a:cxnLst/>
              <a:rect l="l" t="t" r="r" b="b"/>
              <a:pathLst>
                <a:path w="824" h="785" extrusionOk="0">
                  <a:moveTo>
                    <a:pt x="404" y="0"/>
                  </a:moveTo>
                  <a:cubicBezTo>
                    <a:pt x="395" y="0"/>
                    <a:pt x="385" y="1"/>
                    <a:pt x="376" y="1"/>
                  </a:cubicBezTo>
                  <a:cubicBezTo>
                    <a:pt x="158" y="30"/>
                    <a:pt x="0" y="218"/>
                    <a:pt x="29" y="435"/>
                  </a:cubicBezTo>
                  <a:cubicBezTo>
                    <a:pt x="42" y="634"/>
                    <a:pt x="203" y="785"/>
                    <a:pt x="397" y="785"/>
                  </a:cubicBezTo>
                  <a:cubicBezTo>
                    <a:pt x="413" y="785"/>
                    <a:pt x="430" y="784"/>
                    <a:pt x="447" y="782"/>
                  </a:cubicBezTo>
                  <a:cubicBezTo>
                    <a:pt x="665" y="767"/>
                    <a:pt x="823" y="579"/>
                    <a:pt x="809" y="362"/>
                  </a:cubicBezTo>
                  <a:cubicBezTo>
                    <a:pt x="795" y="155"/>
                    <a:pt x="609" y="0"/>
                    <a:pt x="40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451100" y="2628075"/>
              <a:ext cx="179775" cy="87225"/>
            </a:xfrm>
            <a:custGeom>
              <a:avLst/>
              <a:gdLst/>
              <a:ahLst/>
              <a:cxnLst/>
              <a:rect l="l" t="t" r="r" b="b"/>
              <a:pathLst>
                <a:path w="7191" h="3489" extrusionOk="0">
                  <a:moveTo>
                    <a:pt x="4927" y="1"/>
                  </a:moveTo>
                  <a:cubicBezTo>
                    <a:pt x="4555" y="1"/>
                    <a:pt x="4120" y="42"/>
                    <a:pt x="3612" y="138"/>
                  </a:cubicBezTo>
                  <a:cubicBezTo>
                    <a:pt x="0" y="816"/>
                    <a:pt x="896" y="2925"/>
                    <a:pt x="896" y="2925"/>
                  </a:cubicBezTo>
                  <a:cubicBezTo>
                    <a:pt x="1423" y="3331"/>
                    <a:pt x="2021" y="3489"/>
                    <a:pt x="2634" y="3489"/>
                  </a:cubicBezTo>
                  <a:cubicBezTo>
                    <a:pt x="4796" y="3489"/>
                    <a:pt x="7137" y="1525"/>
                    <a:pt x="7137" y="1525"/>
                  </a:cubicBezTo>
                  <a:cubicBezTo>
                    <a:pt x="7137" y="1525"/>
                    <a:pt x="7190" y="1"/>
                    <a:pt x="492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518625" y="2777425"/>
              <a:ext cx="9425" cy="20600"/>
            </a:xfrm>
            <a:custGeom>
              <a:avLst/>
              <a:gdLst/>
              <a:ahLst/>
              <a:cxnLst/>
              <a:rect l="l" t="t" r="r" b="b"/>
              <a:pathLst>
                <a:path w="377" h="824" extrusionOk="0">
                  <a:moveTo>
                    <a:pt x="276" y="0"/>
                  </a:moveTo>
                  <a:cubicBezTo>
                    <a:pt x="261" y="0"/>
                    <a:pt x="247" y="0"/>
                    <a:pt x="232" y="29"/>
                  </a:cubicBezTo>
                  <a:lnTo>
                    <a:pt x="16" y="549"/>
                  </a:lnTo>
                  <a:cubicBezTo>
                    <a:pt x="1" y="563"/>
                    <a:pt x="1" y="578"/>
                    <a:pt x="16" y="592"/>
                  </a:cubicBezTo>
                  <a:lnTo>
                    <a:pt x="318" y="823"/>
                  </a:lnTo>
                  <a:lnTo>
                    <a:pt x="333" y="823"/>
                  </a:lnTo>
                  <a:cubicBezTo>
                    <a:pt x="347" y="823"/>
                    <a:pt x="347" y="823"/>
                    <a:pt x="362" y="809"/>
                  </a:cubicBezTo>
                  <a:cubicBezTo>
                    <a:pt x="376" y="794"/>
                    <a:pt x="376" y="781"/>
                    <a:pt x="362" y="765"/>
                  </a:cubicBezTo>
                  <a:lnTo>
                    <a:pt x="87" y="549"/>
                  </a:lnTo>
                  <a:lnTo>
                    <a:pt x="305" y="58"/>
                  </a:lnTo>
                  <a:cubicBezTo>
                    <a:pt x="305" y="29"/>
                    <a:pt x="305" y="14"/>
                    <a:pt x="276"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487225" y="2725725"/>
              <a:ext cx="28200" cy="18400"/>
            </a:xfrm>
            <a:custGeom>
              <a:avLst/>
              <a:gdLst/>
              <a:ahLst/>
              <a:cxnLst/>
              <a:rect l="l" t="t" r="r" b="b"/>
              <a:pathLst>
                <a:path w="1128" h="736" extrusionOk="0">
                  <a:moveTo>
                    <a:pt x="715" y="1"/>
                  </a:moveTo>
                  <a:cubicBezTo>
                    <a:pt x="674" y="1"/>
                    <a:pt x="629" y="6"/>
                    <a:pt x="578" y="17"/>
                  </a:cubicBezTo>
                  <a:cubicBezTo>
                    <a:pt x="289" y="75"/>
                    <a:pt x="116" y="291"/>
                    <a:pt x="43" y="421"/>
                  </a:cubicBezTo>
                  <a:cubicBezTo>
                    <a:pt x="0" y="493"/>
                    <a:pt x="14" y="580"/>
                    <a:pt x="43" y="638"/>
                  </a:cubicBezTo>
                  <a:cubicBezTo>
                    <a:pt x="76" y="703"/>
                    <a:pt x="141" y="735"/>
                    <a:pt x="202" y="735"/>
                  </a:cubicBezTo>
                  <a:cubicBezTo>
                    <a:pt x="222" y="735"/>
                    <a:pt x="242" y="731"/>
                    <a:pt x="260" y="724"/>
                  </a:cubicBezTo>
                  <a:cubicBezTo>
                    <a:pt x="405" y="653"/>
                    <a:pt x="563" y="624"/>
                    <a:pt x="809" y="580"/>
                  </a:cubicBezTo>
                  <a:cubicBezTo>
                    <a:pt x="1127" y="522"/>
                    <a:pt x="1040" y="219"/>
                    <a:pt x="1040" y="219"/>
                  </a:cubicBezTo>
                  <a:cubicBezTo>
                    <a:pt x="1040" y="219"/>
                    <a:pt x="985" y="1"/>
                    <a:pt x="71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547175" y="2724375"/>
              <a:ext cx="44425" cy="21175"/>
            </a:xfrm>
            <a:custGeom>
              <a:avLst/>
              <a:gdLst/>
              <a:ahLst/>
              <a:cxnLst/>
              <a:rect l="l" t="t" r="r" b="b"/>
              <a:pathLst>
                <a:path w="1777" h="847" extrusionOk="0">
                  <a:moveTo>
                    <a:pt x="567" y="1"/>
                  </a:moveTo>
                  <a:cubicBezTo>
                    <a:pt x="184" y="1"/>
                    <a:pt x="116" y="215"/>
                    <a:pt x="116" y="215"/>
                  </a:cubicBezTo>
                  <a:cubicBezTo>
                    <a:pt x="116" y="215"/>
                    <a:pt x="0" y="518"/>
                    <a:pt x="463" y="576"/>
                  </a:cubicBezTo>
                  <a:cubicBezTo>
                    <a:pt x="810" y="620"/>
                    <a:pt x="1228" y="764"/>
                    <a:pt x="1430" y="836"/>
                  </a:cubicBezTo>
                  <a:cubicBezTo>
                    <a:pt x="1456" y="843"/>
                    <a:pt x="1483" y="847"/>
                    <a:pt x="1510" y="847"/>
                  </a:cubicBezTo>
                  <a:cubicBezTo>
                    <a:pt x="1592" y="847"/>
                    <a:pt x="1676" y="814"/>
                    <a:pt x="1719" y="749"/>
                  </a:cubicBezTo>
                  <a:cubicBezTo>
                    <a:pt x="1777" y="678"/>
                    <a:pt x="1777" y="591"/>
                    <a:pt x="1719" y="533"/>
                  </a:cubicBezTo>
                  <a:cubicBezTo>
                    <a:pt x="1604" y="389"/>
                    <a:pt x="1170" y="71"/>
                    <a:pt x="737" y="13"/>
                  </a:cubicBezTo>
                  <a:cubicBezTo>
                    <a:pt x="674" y="5"/>
                    <a:pt x="618" y="1"/>
                    <a:pt x="56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545000" y="2754675"/>
              <a:ext cx="38325" cy="19800"/>
            </a:xfrm>
            <a:custGeom>
              <a:avLst/>
              <a:gdLst/>
              <a:ahLst/>
              <a:cxnLst/>
              <a:rect l="l" t="t" r="r" b="b"/>
              <a:pathLst>
                <a:path w="1533" h="792" extrusionOk="0">
                  <a:moveTo>
                    <a:pt x="714" y="1"/>
                  </a:moveTo>
                  <a:cubicBezTo>
                    <a:pt x="140" y="1"/>
                    <a:pt x="1" y="520"/>
                    <a:pt x="1" y="520"/>
                  </a:cubicBezTo>
                  <a:cubicBezTo>
                    <a:pt x="274" y="719"/>
                    <a:pt x="511" y="791"/>
                    <a:pt x="712" y="791"/>
                  </a:cubicBezTo>
                  <a:cubicBezTo>
                    <a:pt x="1255" y="791"/>
                    <a:pt x="1532" y="260"/>
                    <a:pt x="1532" y="260"/>
                  </a:cubicBezTo>
                  <a:cubicBezTo>
                    <a:pt x="1192" y="70"/>
                    <a:pt x="924" y="1"/>
                    <a:pt x="71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550775" y="2754225"/>
              <a:ext cx="23150" cy="22925"/>
            </a:xfrm>
            <a:custGeom>
              <a:avLst/>
              <a:gdLst/>
              <a:ahLst/>
              <a:cxnLst/>
              <a:rect l="l" t="t" r="r" b="b"/>
              <a:pathLst>
                <a:path w="926" h="917" extrusionOk="0">
                  <a:moveTo>
                    <a:pt x="471" y="1"/>
                  </a:moveTo>
                  <a:cubicBezTo>
                    <a:pt x="246" y="1"/>
                    <a:pt x="57" y="179"/>
                    <a:pt x="30" y="408"/>
                  </a:cubicBezTo>
                  <a:cubicBezTo>
                    <a:pt x="1" y="653"/>
                    <a:pt x="174" y="884"/>
                    <a:pt x="405" y="913"/>
                  </a:cubicBezTo>
                  <a:cubicBezTo>
                    <a:pt x="422" y="915"/>
                    <a:pt x="439" y="916"/>
                    <a:pt x="455" y="916"/>
                  </a:cubicBezTo>
                  <a:cubicBezTo>
                    <a:pt x="679" y="916"/>
                    <a:pt x="870" y="738"/>
                    <a:pt x="897" y="509"/>
                  </a:cubicBezTo>
                  <a:cubicBezTo>
                    <a:pt x="926" y="264"/>
                    <a:pt x="752" y="33"/>
                    <a:pt x="521" y="4"/>
                  </a:cubicBezTo>
                  <a:cubicBezTo>
                    <a:pt x="504" y="2"/>
                    <a:pt x="487" y="1"/>
                    <a:pt x="47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491900" y="2754250"/>
              <a:ext cx="27125" cy="18950"/>
            </a:xfrm>
            <a:custGeom>
              <a:avLst/>
              <a:gdLst/>
              <a:ahLst/>
              <a:cxnLst/>
              <a:rect l="l" t="t" r="r" b="b"/>
              <a:pathLst>
                <a:path w="1085" h="758" extrusionOk="0">
                  <a:moveTo>
                    <a:pt x="471" y="1"/>
                  </a:moveTo>
                  <a:cubicBezTo>
                    <a:pt x="335" y="1"/>
                    <a:pt x="178" y="64"/>
                    <a:pt x="0" y="234"/>
                  </a:cubicBezTo>
                  <a:cubicBezTo>
                    <a:pt x="0" y="234"/>
                    <a:pt x="154" y="758"/>
                    <a:pt x="569" y="758"/>
                  </a:cubicBezTo>
                  <a:cubicBezTo>
                    <a:pt x="709" y="758"/>
                    <a:pt x="880" y="698"/>
                    <a:pt x="1085" y="537"/>
                  </a:cubicBezTo>
                  <a:cubicBezTo>
                    <a:pt x="1085" y="537"/>
                    <a:pt x="868" y="1"/>
                    <a:pt x="47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495500" y="2753850"/>
              <a:ext cx="18100" cy="20800"/>
            </a:xfrm>
            <a:custGeom>
              <a:avLst/>
              <a:gdLst/>
              <a:ahLst/>
              <a:cxnLst/>
              <a:rect l="l" t="t" r="r" b="b"/>
              <a:pathLst>
                <a:path w="724" h="832" extrusionOk="0">
                  <a:moveTo>
                    <a:pt x="334" y="0"/>
                  </a:moveTo>
                  <a:cubicBezTo>
                    <a:pt x="319" y="0"/>
                    <a:pt x="305" y="1"/>
                    <a:pt x="290" y="4"/>
                  </a:cubicBezTo>
                  <a:cubicBezTo>
                    <a:pt x="116" y="33"/>
                    <a:pt x="1" y="250"/>
                    <a:pt x="30" y="466"/>
                  </a:cubicBezTo>
                  <a:cubicBezTo>
                    <a:pt x="70" y="679"/>
                    <a:pt x="221" y="831"/>
                    <a:pt x="390" y="831"/>
                  </a:cubicBezTo>
                  <a:cubicBezTo>
                    <a:pt x="405" y="831"/>
                    <a:pt x="420" y="830"/>
                    <a:pt x="434" y="828"/>
                  </a:cubicBezTo>
                  <a:cubicBezTo>
                    <a:pt x="608" y="799"/>
                    <a:pt x="723" y="597"/>
                    <a:pt x="694" y="365"/>
                  </a:cubicBezTo>
                  <a:cubicBezTo>
                    <a:pt x="655" y="152"/>
                    <a:pt x="505" y="0"/>
                    <a:pt x="33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527300" y="2802100"/>
              <a:ext cx="28200" cy="8200"/>
            </a:xfrm>
            <a:custGeom>
              <a:avLst/>
              <a:gdLst/>
              <a:ahLst/>
              <a:cxnLst/>
              <a:rect l="l" t="t" r="r" b="b"/>
              <a:pathLst>
                <a:path w="1128" h="328" extrusionOk="0">
                  <a:moveTo>
                    <a:pt x="1090" y="1"/>
                  </a:moveTo>
                  <a:cubicBezTo>
                    <a:pt x="1077" y="1"/>
                    <a:pt x="1064" y="8"/>
                    <a:pt x="1056" y="25"/>
                  </a:cubicBezTo>
                  <a:cubicBezTo>
                    <a:pt x="1056" y="25"/>
                    <a:pt x="894" y="262"/>
                    <a:pt x="493" y="262"/>
                  </a:cubicBezTo>
                  <a:cubicBezTo>
                    <a:pt x="371" y="262"/>
                    <a:pt x="227" y="240"/>
                    <a:pt x="58" y="183"/>
                  </a:cubicBezTo>
                  <a:cubicBezTo>
                    <a:pt x="54" y="179"/>
                    <a:pt x="49" y="177"/>
                    <a:pt x="43" y="177"/>
                  </a:cubicBezTo>
                  <a:cubicBezTo>
                    <a:pt x="30" y="177"/>
                    <a:pt x="15" y="187"/>
                    <a:pt x="15" y="198"/>
                  </a:cubicBezTo>
                  <a:cubicBezTo>
                    <a:pt x="0" y="212"/>
                    <a:pt x="15" y="241"/>
                    <a:pt x="29" y="241"/>
                  </a:cubicBezTo>
                  <a:cubicBezTo>
                    <a:pt x="218" y="314"/>
                    <a:pt x="376" y="327"/>
                    <a:pt x="507" y="327"/>
                  </a:cubicBezTo>
                  <a:cubicBezTo>
                    <a:pt x="940" y="327"/>
                    <a:pt x="1113" y="67"/>
                    <a:pt x="1113" y="54"/>
                  </a:cubicBezTo>
                  <a:cubicBezTo>
                    <a:pt x="1127" y="39"/>
                    <a:pt x="1127" y="25"/>
                    <a:pt x="1113" y="10"/>
                  </a:cubicBezTo>
                  <a:cubicBezTo>
                    <a:pt x="1107" y="4"/>
                    <a:pt x="1099" y="1"/>
                    <a:pt x="109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424475" y="3883700"/>
              <a:ext cx="2833150" cy="9075"/>
            </a:xfrm>
            <a:custGeom>
              <a:avLst/>
              <a:gdLst/>
              <a:ahLst/>
              <a:cxnLst/>
              <a:rect l="l" t="t" r="r" b="b"/>
              <a:pathLst>
                <a:path w="113326" h="363" extrusionOk="0">
                  <a:moveTo>
                    <a:pt x="189" y="0"/>
                  </a:moveTo>
                  <a:cubicBezTo>
                    <a:pt x="88" y="0"/>
                    <a:pt x="1" y="73"/>
                    <a:pt x="1" y="189"/>
                  </a:cubicBezTo>
                  <a:cubicBezTo>
                    <a:pt x="1" y="289"/>
                    <a:pt x="88" y="362"/>
                    <a:pt x="189" y="362"/>
                  </a:cubicBezTo>
                  <a:lnTo>
                    <a:pt x="113139" y="362"/>
                  </a:lnTo>
                  <a:cubicBezTo>
                    <a:pt x="113239" y="362"/>
                    <a:pt x="113326" y="289"/>
                    <a:pt x="113326" y="189"/>
                  </a:cubicBezTo>
                  <a:cubicBezTo>
                    <a:pt x="113326" y="73"/>
                    <a:pt x="113239" y="0"/>
                    <a:pt x="113139" y="0"/>
                  </a:cubicBezTo>
                  <a:close/>
                </a:path>
              </a:pathLst>
            </a:custGeom>
            <a:solidFill>
              <a:srgbClr val="A0C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64"/>
          <p:cNvGrpSpPr/>
          <p:nvPr/>
        </p:nvGrpSpPr>
        <p:grpSpPr>
          <a:xfrm>
            <a:off x="5989375" y="1822853"/>
            <a:ext cx="2434641" cy="1689098"/>
            <a:chOff x="4442300" y="1822050"/>
            <a:chExt cx="2969075" cy="2059875"/>
          </a:xfrm>
        </p:grpSpPr>
        <p:sp>
          <p:nvSpPr>
            <p:cNvPr id="3413" name="Google Shape;3413;p64"/>
            <p:cNvSpPr/>
            <p:nvPr/>
          </p:nvSpPr>
          <p:spPr>
            <a:xfrm>
              <a:off x="5613625" y="2219050"/>
              <a:ext cx="302700" cy="401275"/>
            </a:xfrm>
            <a:custGeom>
              <a:avLst/>
              <a:gdLst/>
              <a:ahLst/>
              <a:cxnLst/>
              <a:rect l="l" t="t" r="r" b="b"/>
              <a:pathLst>
                <a:path w="12108" h="16051" extrusionOk="0">
                  <a:moveTo>
                    <a:pt x="0" y="0"/>
                  </a:moveTo>
                  <a:lnTo>
                    <a:pt x="0" y="16050"/>
                  </a:lnTo>
                  <a:lnTo>
                    <a:pt x="12107" y="16050"/>
                  </a:lnTo>
                  <a:lnTo>
                    <a:pt x="12107"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5647925" y="2287650"/>
              <a:ext cx="59625" cy="4000"/>
            </a:xfrm>
            <a:custGeom>
              <a:avLst/>
              <a:gdLst/>
              <a:ahLst/>
              <a:cxnLst/>
              <a:rect l="l" t="t" r="r" b="b"/>
              <a:pathLst>
                <a:path w="2385" h="160" extrusionOk="0">
                  <a:moveTo>
                    <a:pt x="0" y="1"/>
                  </a:moveTo>
                  <a:lnTo>
                    <a:pt x="0" y="159"/>
                  </a:lnTo>
                  <a:lnTo>
                    <a:pt x="2385" y="159"/>
                  </a:lnTo>
                  <a:lnTo>
                    <a:pt x="2385"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5647925" y="2346900"/>
              <a:ext cx="222875" cy="3975"/>
            </a:xfrm>
            <a:custGeom>
              <a:avLst/>
              <a:gdLst/>
              <a:ahLst/>
              <a:cxnLst/>
              <a:rect l="l" t="t" r="r" b="b"/>
              <a:pathLst>
                <a:path w="8915" h="159" extrusionOk="0">
                  <a:moveTo>
                    <a:pt x="0" y="0"/>
                  </a:moveTo>
                  <a:lnTo>
                    <a:pt x="0" y="159"/>
                  </a:lnTo>
                  <a:lnTo>
                    <a:pt x="8915" y="159"/>
                  </a:lnTo>
                  <a:lnTo>
                    <a:pt x="8915"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5647925" y="2406125"/>
              <a:ext cx="222875" cy="3975"/>
            </a:xfrm>
            <a:custGeom>
              <a:avLst/>
              <a:gdLst/>
              <a:ahLst/>
              <a:cxnLst/>
              <a:rect l="l" t="t" r="r" b="b"/>
              <a:pathLst>
                <a:path w="8915" h="159" extrusionOk="0">
                  <a:moveTo>
                    <a:pt x="0" y="1"/>
                  </a:moveTo>
                  <a:lnTo>
                    <a:pt x="0" y="159"/>
                  </a:lnTo>
                  <a:lnTo>
                    <a:pt x="8915" y="159"/>
                  </a:lnTo>
                  <a:lnTo>
                    <a:pt x="8915"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5647925" y="2465350"/>
              <a:ext cx="222875" cy="4000"/>
            </a:xfrm>
            <a:custGeom>
              <a:avLst/>
              <a:gdLst/>
              <a:ahLst/>
              <a:cxnLst/>
              <a:rect l="l" t="t" r="r" b="b"/>
              <a:pathLst>
                <a:path w="8915" h="160" extrusionOk="0">
                  <a:moveTo>
                    <a:pt x="0" y="1"/>
                  </a:moveTo>
                  <a:lnTo>
                    <a:pt x="0" y="159"/>
                  </a:lnTo>
                  <a:lnTo>
                    <a:pt x="8915" y="159"/>
                  </a:lnTo>
                  <a:lnTo>
                    <a:pt x="8915"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5647925" y="2524600"/>
              <a:ext cx="222875" cy="3975"/>
            </a:xfrm>
            <a:custGeom>
              <a:avLst/>
              <a:gdLst/>
              <a:ahLst/>
              <a:cxnLst/>
              <a:rect l="l" t="t" r="r" b="b"/>
              <a:pathLst>
                <a:path w="8915" h="159" extrusionOk="0">
                  <a:moveTo>
                    <a:pt x="0" y="0"/>
                  </a:moveTo>
                  <a:lnTo>
                    <a:pt x="0" y="159"/>
                  </a:lnTo>
                  <a:lnTo>
                    <a:pt x="8915" y="159"/>
                  </a:lnTo>
                  <a:lnTo>
                    <a:pt x="8915"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4596200" y="2140050"/>
              <a:ext cx="139050" cy="335075"/>
            </a:xfrm>
            <a:custGeom>
              <a:avLst/>
              <a:gdLst/>
              <a:ahLst/>
              <a:cxnLst/>
              <a:rect l="l" t="t" r="r" b="b"/>
              <a:pathLst>
                <a:path w="5562" h="13403" extrusionOk="0">
                  <a:moveTo>
                    <a:pt x="2845" y="1"/>
                  </a:moveTo>
                  <a:cubicBezTo>
                    <a:pt x="828" y="1"/>
                    <a:pt x="0" y="3056"/>
                    <a:pt x="28" y="5934"/>
                  </a:cubicBezTo>
                  <a:cubicBezTo>
                    <a:pt x="43" y="8982"/>
                    <a:pt x="2079" y="13402"/>
                    <a:pt x="2079" y="13402"/>
                  </a:cubicBezTo>
                  <a:cubicBezTo>
                    <a:pt x="2079" y="13402"/>
                    <a:pt x="3755" y="8303"/>
                    <a:pt x="4435" y="6381"/>
                  </a:cubicBezTo>
                  <a:cubicBezTo>
                    <a:pt x="5113" y="4460"/>
                    <a:pt x="5561" y="487"/>
                    <a:pt x="3250" y="39"/>
                  </a:cubicBezTo>
                  <a:cubicBezTo>
                    <a:pt x="3110" y="13"/>
                    <a:pt x="2975" y="1"/>
                    <a:pt x="2845"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4442300" y="2459100"/>
              <a:ext cx="195775" cy="220450"/>
            </a:xfrm>
            <a:custGeom>
              <a:avLst/>
              <a:gdLst/>
              <a:ahLst/>
              <a:cxnLst/>
              <a:rect l="l" t="t" r="r" b="b"/>
              <a:pathLst>
                <a:path w="7831" h="8818" extrusionOk="0">
                  <a:moveTo>
                    <a:pt x="3531" y="0"/>
                  </a:moveTo>
                  <a:cubicBezTo>
                    <a:pt x="3384" y="0"/>
                    <a:pt x="3233" y="25"/>
                    <a:pt x="3078" y="78"/>
                  </a:cubicBezTo>
                  <a:cubicBezTo>
                    <a:pt x="0" y="1118"/>
                    <a:pt x="2918" y="7966"/>
                    <a:pt x="7831" y="8818"/>
                  </a:cubicBezTo>
                  <a:cubicBezTo>
                    <a:pt x="7831" y="8818"/>
                    <a:pt x="6307" y="0"/>
                    <a:pt x="353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4669500" y="2385200"/>
              <a:ext cx="149550" cy="212000"/>
            </a:xfrm>
            <a:custGeom>
              <a:avLst/>
              <a:gdLst/>
              <a:ahLst/>
              <a:cxnLst/>
              <a:rect l="l" t="t" r="r" b="b"/>
              <a:pathLst>
                <a:path w="5982" h="8480" extrusionOk="0">
                  <a:moveTo>
                    <a:pt x="3981" y="0"/>
                  </a:moveTo>
                  <a:cubicBezTo>
                    <a:pt x="3245" y="0"/>
                    <a:pt x="2300" y="625"/>
                    <a:pt x="1474" y="2253"/>
                  </a:cubicBezTo>
                  <a:cubicBezTo>
                    <a:pt x="0" y="5157"/>
                    <a:pt x="274" y="8480"/>
                    <a:pt x="274" y="8480"/>
                  </a:cubicBezTo>
                  <a:cubicBezTo>
                    <a:pt x="1401" y="6602"/>
                    <a:pt x="5981" y="3857"/>
                    <a:pt x="5172" y="967"/>
                  </a:cubicBezTo>
                  <a:cubicBezTo>
                    <a:pt x="5007" y="383"/>
                    <a:pt x="4558" y="0"/>
                    <a:pt x="398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4693675" y="2549700"/>
              <a:ext cx="174125" cy="250475"/>
            </a:xfrm>
            <a:custGeom>
              <a:avLst/>
              <a:gdLst/>
              <a:ahLst/>
              <a:cxnLst/>
              <a:rect l="l" t="t" r="r" b="b"/>
              <a:pathLst>
                <a:path w="6965" h="10019" extrusionOk="0">
                  <a:moveTo>
                    <a:pt x="4624" y="1"/>
                  </a:moveTo>
                  <a:cubicBezTo>
                    <a:pt x="3275" y="1"/>
                    <a:pt x="1738" y="1273"/>
                    <a:pt x="1027" y="3677"/>
                  </a:cubicBezTo>
                  <a:cubicBezTo>
                    <a:pt x="0" y="7158"/>
                    <a:pt x="116" y="10019"/>
                    <a:pt x="116" y="10019"/>
                  </a:cubicBezTo>
                  <a:cubicBezTo>
                    <a:pt x="116" y="10019"/>
                    <a:pt x="1503" y="8589"/>
                    <a:pt x="3541" y="7145"/>
                  </a:cubicBezTo>
                  <a:cubicBezTo>
                    <a:pt x="5968" y="5425"/>
                    <a:pt x="6964" y="1640"/>
                    <a:pt x="6213" y="759"/>
                  </a:cubicBezTo>
                  <a:cubicBezTo>
                    <a:pt x="5779" y="249"/>
                    <a:pt x="5220" y="1"/>
                    <a:pt x="4624"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4495250" y="2711500"/>
              <a:ext cx="182550" cy="153050"/>
            </a:xfrm>
            <a:custGeom>
              <a:avLst/>
              <a:gdLst/>
              <a:ahLst/>
              <a:cxnLst/>
              <a:rect l="l" t="t" r="r" b="b"/>
              <a:pathLst>
                <a:path w="7302" h="6122" extrusionOk="0">
                  <a:moveTo>
                    <a:pt x="1646" y="0"/>
                  </a:moveTo>
                  <a:cubicBezTo>
                    <a:pt x="298" y="0"/>
                    <a:pt x="1" y="1391"/>
                    <a:pt x="498" y="2825"/>
                  </a:cubicBezTo>
                  <a:cubicBezTo>
                    <a:pt x="1084" y="4544"/>
                    <a:pt x="3294" y="6121"/>
                    <a:pt x="6689" y="6121"/>
                  </a:cubicBezTo>
                  <a:cubicBezTo>
                    <a:pt x="6889" y="6121"/>
                    <a:pt x="7094" y="6116"/>
                    <a:pt x="7302" y="6105"/>
                  </a:cubicBezTo>
                  <a:cubicBezTo>
                    <a:pt x="7302" y="6105"/>
                    <a:pt x="5525" y="1495"/>
                    <a:pt x="3025" y="355"/>
                  </a:cubicBezTo>
                  <a:cubicBezTo>
                    <a:pt x="2480" y="109"/>
                    <a:pt x="2022" y="0"/>
                    <a:pt x="1646"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4592550" y="2147525"/>
              <a:ext cx="128600" cy="813400"/>
            </a:xfrm>
            <a:custGeom>
              <a:avLst/>
              <a:gdLst/>
              <a:ahLst/>
              <a:cxnLst/>
              <a:rect l="l" t="t" r="r" b="b"/>
              <a:pathLst>
                <a:path w="5144" h="32536" extrusionOk="0">
                  <a:moveTo>
                    <a:pt x="3078" y="0"/>
                  </a:moveTo>
                  <a:cubicBezTo>
                    <a:pt x="3049" y="145"/>
                    <a:pt x="0" y="15141"/>
                    <a:pt x="4970" y="32536"/>
                  </a:cubicBezTo>
                  <a:lnTo>
                    <a:pt x="5143" y="32478"/>
                  </a:lnTo>
                  <a:cubicBezTo>
                    <a:pt x="202" y="15141"/>
                    <a:pt x="3236" y="188"/>
                    <a:pt x="3265" y="29"/>
                  </a:cubicBezTo>
                  <a:lnTo>
                    <a:pt x="3078"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4685375" y="2582375"/>
              <a:ext cx="119225" cy="250325"/>
            </a:xfrm>
            <a:custGeom>
              <a:avLst/>
              <a:gdLst/>
              <a:ahLst/>
              <a:cxnLst/>
              <a:rect l="l" t="t" r="r" b="b"/>
              <a:pathLst>
                <a:path w="4769" h="10013" extrusionOk="0">
                  <a:moveTo>
                    <a:pt x="4624" y="1"/>
                  </a:moveTo>
                  <a:cubicBezTo>
                    <a:pt x="4479" y="145"/>
                    <a:pt x="881" y="5953"/>
                    <a:pt x="1" y="9969"/>
                  </a:cubicBezTo>
                  <a:lnTo>
                    <a:pt x="174" y="10012"/>
                  </a:lnTo>
                  <a:cubicBezTo>
                    <a:pt x="1055" y="6054"/>
                    <a:pt x="4551" y="390"/>
                    <a:pt x="4768" y="130"/>
                  </a:cubicBezTo>
                  <a:lnTo>
                    <a:pt x="4696" y="73"/>
                  </a:lnTo>
                  <a:lnTo>
                    <a:pt x="4624"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4527900" y="2739475"/>
              <a:ext cx="170125" cy="137275"/>
            </a:xfrm>
            <a:custGeom>
              <a:avLst/>
              <a:gdLst/>
              <a:ahLst/>
              <a:cxnLst/>
              <a:rect l="l" t="t" r="r" b="b"/>
              <a:pathLst>
                <a:path w="6805" h="5491" extrusionOk="0">
                  <a:moveTo>
                    <a:pt x="174" y="1"/>
                  </a:moveTo>
                  <a:lnTo>
                    <a:pt x="1" y="88"/>
                  </a:lnTo>
                  <a:cubicBezTo>
                    <a:pt x="43" y="189"/>
                    <a:pt x="1315" y="2630"/>
                    <a:pt x="6718" y="5491"/>
                  </a:cubicBezTo>
                  <a:lnTo>
                    <a:pt x="6805" y="5332"/>
                  </a:lnTo>
                  <a:cubicBezTo>
                    <a:pt x="1459" y="2501"/>
                    <a:pt x="188" y="16"/>
                    <a:pt x="174"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4511300" y="2489200"/>
              <a:ext cx="153875" cy="205525"/>
            </a:xfrm>
            <a:custGeom>
              <a:avLst/>
              <a:gdLst/>
              <a:ahLst/>
              <a:cxnLst/>
              <a:rect l="l" t="t" r="r" b="b"/>
              <a:pathLst>
                <a:path w="6155" h="8221" extrusionOk="0">
                  <a:moveTo>
                    <a:pt x="187" y="1"/>
                  </a:moveTo>
                  <a:lnTo>
                    <a:pt x="0" y="29"/>
                  </a:lnTo>
                  <a:cubicBezTo>
                    <a:pt x="361" y="2428"/>
                    <a:pt x="1387" y="5533"/>
                    <a:pt x="6068" y="8220"/>
                  </a:cubicBezTo>
                  <a:lnTo>
                    <a:pt x="6155" y="8047"/>
                  </a:lnTo>
                  <a:cubicBezTo>
                    <a:pt x="1545" y="5404"/>
                    <a:pt x="549" y="2355"/>
                    <a:pt x="187"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4657200" y="2402150"/>
              <a:ext cx="117775" cy="253950"/>
            </a:xfrm>
            <a:custGeom>
              <a:avLst/>
              <a:gdLst/>
              <a:ahLst/>
              <a:cxnLst/>
              <a:rect l="l" t="t" r="r" b="b"/>
              <a:pathLst>
                <a:path w="4711" h="10158" extrusionOk="0">
                  <a:moveTo>
                    <a:pt x="4580" y="0"/>
                  </a:moveTo>
                  <a:cubicBezTo>
                    <a:pt x="4551" y="29"/>
                    <a:pt x="3873" y="795"/>
                    <a:pt x="2962" y="2427"/>
                  </a:cubicBezTo>
                  <a:cubicBezTo>
                    <a:pt x="2124" y="3945"/>
                    <a:pt x="939" y="6488"/>
                    <a:pt x="1" y="10099"/>
                  </a:cubicBezTo>
                  <a:lnTo>
                    <a:pt x="188" y="10157"/>
                  </a:lnTo>
                  <a:cubicBezTo>
                    <a:pt x="1966" y="3280"/>
                    <a:pt x="4696" y="160"/>
                    <a:pt x="4711" y="131"/>
                  </a:cubicBezTo>
                  <a:lnTo>
                    <a:pt x="4580"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7265300" y="2682075"/>
              <a:ext cx="83825" cy="210225"/>
            </a:xfrm>
            <a:custGeom>
              <a:avLst/>
              <a:gdLst/>
              <a:ahLst/>
              <a:cxnLst/>
              <a:rect l="l" t="t" r="r" b="b"/>
              <a:pathLst>
                <a:path w="3353" h="8409" extrusionOk="0">
                  <a:moveTo>
                    <a:pt x="1676" y="0"/>
                  </a:moveTo>
                  <a:cubicBezTo>
                    <a:pt x="189" y="0"/>
                    <a:pt x="1" y="2514"/>
                    <a:pt x="189" y="3785"/>
                  </a:cubicBezTo>
                  <a:cubicBezTo>
                    <a:pt x="376" y="5042"/>
                    <a:pt x="825" y="8409"/>
                    <a:pt x="825" y="8409"/>
                  </a:cubicBezTo>
                  <a:cubicBezTo>
                    <a:pt x="825" y="8409"/>
                    <a:pt x="2601" y="5909"/>
                    <a:pt x="2977" y="4017"/>
                  </a:cubicBezTo>
                  <a:cubicBezTo>
                    <a:pt x="3352" y="2123"/>
                    <a:pt x="3165" y="0"/>
                    <a:pt x="1676"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7267850" y="2895850"/>
              <a:ext cx="143525" cy="124325"/>
            </a:xfrm>
            <a:custGeom>
              <a:avLst/>
              <a:gdLst/>
              <a:ahLst/>
              <a:cxnLst/>
              <a:rect l="l" t="t" r="r" b="b"/>
              <a:pathLst>
                <a:path w="5741" h="4973" extrusionOk="0">
                  <a:moveTo>
                    <a:pt x="3543" y="0"/>
                  </a:moveTo>
                  <a:cubicBezTo>
                    <a:pt x="1862" y="0"/>
                    <a:pt x="0" y="4972"/>
                    <a:pt x="0" y="4972"/>
                  </a:cubicBezTo>
                  <a:cubicBezTo>
                    <a:pt x="17" y="4972"/>
                    <a:pt x="35" y="4972"/>
                    <a:pt x="52" y="4972"/>
                  </a:cubicBezTo>
                  <a:cubicBezTo>
                    <a:pt x="3163" y="4972"/>
                    <a:pt x="5741" y="1123"/>
                    <a:pt x="3973" y="118"/>
                  </a:cubicBezTo>
                  <a:cubicBezTo>
                    <a:pt x="3832" y="37"/>
                    <a:pt x="3688" y="0"/>
                    <a:pt x="3543"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7179350" y="2821850"/>
              <a:ext cx="88525" cy="142675"/>
            </a:xfrm>
            <a:custGeom>
              <a:avLst/>
              <a:gdLst/>
              <a:ahLst/>
              <a:cxnLst/>
              <a:rect l="l" t="t" r="r" b="b"/>
              <a:pathLst>
                <a:path w="3541" h="5707" extrusionOk="0">
                  <a:moveTo>
                    <a:pt x="1550" y="1"/>
                  </a:moveTo>
                  <a:cubicBezTo>
                    <a:pt x="1250" y="1"/>
                    <a:pt x="987" y="180"/>
                    <a:pt x="838" y="477"/>
                  </a:cubicBezTo>
                  <a:cubicBezTo>
                    <a:pt x="0" y="2167"/>
                    <a:pt x="2500" y="4407"/>
                    <a:pt x="2976" y="5707"/>
                  </a:cubicBezTo>
                  <a:cubicBezTo>
                    <a:pt x="2976" y="5707"/>
                    <a:pt x="3540" y="3669"/>
                    <a:pt x="2976" y="1705"/>
                  </a:cubicBezTo>
                  <a:cubicBezTo>
                    <a:pt x="2627" y="478"/>
                    <a:pt x="2040" y="1"/>
                    <a:pt x="155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7182225" y="2686750"/>
              <a:ext cx="132600" cy="498100"/>
            </a:xfrm>
            <a:custGeom>
              <a:avLst/>
              <a:gdLst/>
              <a:ahLst/>
              <a:cxnLst/>
              <a:rect l="l" t="t" r="r" b="b"/>
              <a:pathLst>
                <a:path w="5304" h="19924" extrusionOk="0">
                  <a:moveTo>
                    <a:pt x="5014" y="1"/>
                  </a:moveTo>
                  <a:cubicBezTo>
                    <a:pt x="5014" y="102"/>
                    <a:pt x="5115" y="9709"/>
                    <a:pt x="1" y="19837"/>
                  </a:cubicBezTo>
                  <a:lnTo>
                    <a:pt x="174" y="19924"/>
                  </a:lnTo>
                  <a:cubicBezTo>
                    <a:pt x="5303" y="9753"/>
                    <a:pt x="5202" y="102"/>
                    <a:pt x="520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7249400" y="2916125"/>
              <a:ext cx="119950" cy="110875"/>
            </a:xfrm>
            <a:custGeom>
              <a:avLst/>
              <a:gdLst/>
              <a:ahLst/>
              <a:cxnLst/>
              <a:rect l="l" t="t" r="r" b="b"/>
              <a:pathLst>
                <a:path w="4798" h="4435" extrusionOk="0">
                  <a:moveTo>
                    <a:pt x="4624" y="0"/>
                  </a:moveTo>
                  <a:cubicBezTo>
                    <a:pt x="4133" y="1416"/>
                    <a:pt x="3150" y="3178"/>
                    <a:pt x="1" y="4261"/>
                  </a:cubicBezTo>
                  <a:lnTo>
                    <a:pt x="59" y="4435"/>
                  </a:lnTo>
                  <a:cubicBezTo>
                    <a:pt x="3295" y="3323"/>
                    <a:pt x="4292" y="1516"/>
                    <a:pt x="4797" y="72"/>
                  </a:cubicBezTo>
                  <a:lnTo>
                    <a:pt x="462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7214725" y="2831950"/>
              <a:ext cx="44825" cy="170500"/>
            </a:xfrm>
            <a:custGeom>
              <a:avLst/>
              <a:gdLst/>
              <a:ahLst/>
              <a:cxnLst/>
              <a:rect l="l" t="t" r="r" b="b"/>
              <a:pathLst>
                <a:path w="1793" h="6820" extrusionOk="0">
                  <a:moveTo>
                    <a:pt x="160" y="0"/>
                  </a:moveTo>
                  <a:lnTo>
                    <a:pt x="1" y="102"/>
                  </a:lnTo>
                  <a:cubicBezTo>
                    <a:pt x="16" y="116"/>
                    <a:pt x="1330" y="2370"/>
                    <a:pt x="1605" y="6819"/>
                  </a:cubicBezTo>
                  <a:lnTo>
                    <a:pt x="1792" y="6805"/>
                  </a:lnTo>
                  <a:cubicBezTo>
                    <a:pt x="1518" y="2312"/>
                    <a:pt x="174" y="15"/>
                    <a:pt x="160"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6683225" y="2313650"/>
              <a:ext cx="571650" cy="197700"/>
            </a:xfrm>
            <a:custGeom>
              <a:avLst/>
              <a:gdLst/>
              <a:ahLst/>
              <a:cxnLst/>
              <a:rect l="l" t="t" r="r" b="b"/>
              <a:pathLst>
                <a:path w="22866" h="7908" extrusionOk="0">
                  <a:moveTo>
                    <a:pt x="12078" y="0"/>
                  </a:moveTo>
                  <a:cubicBezTo>
                    <a:pt x="12062" y="0"/>
                    <a:pt x="12046" y="1"/>
                    <a:pt x="12030" y="1"/>
                  </a:cubicBezTo>
                  <a:cubicBezTo>
                    <a:pt x="10074" y="57"/>
                    <a:pt x="8891" y="4372"/>
                    <a:pt x="7840" y="4372"/>
                  </a:cubicBezTo>
                  <a:cubicBezTo>
                    <a:pt x="7796" y="4372"/>
                    <a:pt x="7753" y="4365"/>
                    <a:pt x="7709" y="4349"/>
                  </a:cubicBezTo>
                  <a:cubicBezTo>
                    <a:pt x="7387" y="4232"/>
                    <a:pt x="6974" y="4164"/>
                    <a:pt x="6549" y="4164"/>
                  </a:cubicBezTo>
                  <a:cubicBezTo>
                    <a:pt x="5562" y="4164"/>
                    <a:pt x="4505" y="4527"/>
                    <a:pt x="4344" y="5476"/>
                  </a:cubicBezTo>
                  <a:cubicBezTo>
                    <a:pt x="4126" y="6834"/>
                    <a:pt x="183" y="6156"/>
                    <a:pt x="67" y="7225"/>
                  </a:cubicBezTo>
                  <a:cubicBezTo>
                    <a:pt x="0" y="7774"/>
                    <a:pt x="1023" y="7907"/>
                    <a:pt x="2444" y="7907"/>
                  </a:cubicBezTo>
                  <a:cubicBezTo>
                    <a:pt x="3789" y="7907"/>
                    <a:pt x="5490" y="7788"/>
                    <a:pt x="6958" y="7788"/>
                  </a:cubicBezTo>
                  <a:lnTo>
                    <a:pt x="19484" y="7788"/>
                  </a:lnTo>
                  <a:cubicBezTo>
                    <a:pt x="19998" y="7788"/>
                    <a:pt x="20492" y="7804"/>
                    <a:pt x="20933" y="7804"/>
                  </a:cubicBezTo>
                  <a:cubicBezTo>
                    <a:pt x="21943" y="7804"/>
                    <a:pt x="22679" y="7720"/>
                    <a:pt x="22750" y="7167"/>
                  </a:cubicBezTo>
                  <a:cubicBezTo>
                    <a:pt x="22865" y="6372"/>
                    <a:pt x="21665" y="6213"/>
                    <a:pt x="21160" y="5534"/>
                  </a:cubicBezTo>
                  <a:cubicBezTo>
                    <a:pt x="20669" y="4855"/>
                    <a:pt x="20828" y="2486"/>
                    <a:pt x="18747" y="2486"/>
                  </a:cubicBezTo>
                  <a:cubicBezTo>
                    <a:pt x="16827" y="2486"/>
                    <a:pt x="16217" y="3895"/>
                    <a:pt x="15506" y="3895"/>
                  </a:cubicBezTo>
                  <a:cubicBezTo>
                    <a:pt x="15441" y="3895"/>
                    <a:pt x="15376" y="3883"/>
                    <a:pt x="15309" y="3858"/>
                  </a:cubicBezTo>
                  <a:cubicBezTo>
                    <a:pt x="14521" y="3558"/>
                    <a:pt x="14073" y="0"/>
                    <a:pt x="12078"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6569325" y="2583100"/>
              <a:ext cx="326150" cy="500250"/>
            </a:xfrm>
            <a:custGeom>
              <a:avLst/>
              <a:gdLst/>
              <a:ahLst/>
              <a:cxnLst/>
              <a:rect l="l" t="t" r="r" b="b"/>
              <a:pathLst>
                <a:path w="13046" h="20010" extrusionOk="0">
                  <a:moveTo>
                    <a:pt x="5620" y="1"/>
                  </a:moveTo>
                  <a:cubicBezTo>
                    <a:pt x="5446" y="1"/>
                    <a:pt x="5302" y="59"/>
                    <a:pt x="5186" y="174"/>
                  </a:cubicBezTo>
                  <a:cubicBezTo>
                    <a:pt x="5071" y="290"/>
                    <a:pt x="4999" y="434"/>
                    <a:pt x="4999" y="593"/>
                  </a:cubicBezTo>
                  <a:lnTo>
                    <a:pt x="4999" y="2110"/>
                  </a:lnTo>
                  <a:cubicBezTo>
                    <a:pt x="4348" y="2226"/>
                    <a:pt x="3728" y="2413"/>
                    <a:pt x="3179" y="2673"/>
                  </a:cubicBezTo>
                  <a:cubicBezTo>
                    <a:pt x="2615" y="2933"/>
                    <a:pt x="2138" y="3266"/>
                    <a:pt x="1748" y="3655"/>
                  </a:cubicBezTo>
                  <a:cubicBezTo>
                    <a:pt x="1343" y="4046"/>
                    <a:pt x="1025" y="4493"/>
                    <a:pt x="809" y="4984"/>
                  </a:cubicBezTo>
                  <a:cubicBezTo>
                    <a:pt x="578" y="5462"/>
                    <a:pt x="462" y="5996"/>
                    <a:pt x="462" y="6574"/>
                  </a:cubicBezTo>
                  <a:cubicBezTo>
                    <a:pt x="462" y="7238"/>
                    <a:pt x="563" y="7816"/>
                    <a:pt x="736" y="8307"/>
                  </a:cubicBezTo>
                  <a:cubicBezTo>
                    <a:pt x="925" y="8785"/>
                    <a:pt x="1199" y="9203"/>
                    <a:pt x="1560" y="9550"/>
                  </a:cubicBezTo>
                  <a:cubicBezTo>
                    <a:pt x="1936" y="9912"/>
                    <a:pt x="2398" y="10214"/>
                    <a:pt x="2961" y="10461"/>
                  </a:cubicBezTo>
                  <a:cubicBezTo>
                    <a:pt x="3525" y="10706"/>
                    <a:pt x="4190" y="10908"/>
                    <a:pt x="4941" y="11096"/>
                  </a:cubicBezTo>
                  <a:cubicBezTo>
                    <a:pt x="5764" y="11298"/>
                    <a:pt x="6501" y="11472"/>
                    <a:pt x="7122" y="11601"/>
                  </a:cubicBezTo>
                  <a:cubicBezTo>
                    <a:pt x="7758" y="11732"/>
                    <a:pt x="8293" y="11876"/>
                    <a:pt x="8711" y="12021"/>
                  </a:cubicBezTo>
                  <a:cubicBezTo>
                    <a:pt x="9145" y="12179"/>
                    <a:pt x="9463" y="12353"/>
                    <a:pt x="9680" y="12555"/>
                  </a:cubicBezTo>
                  <a:cubicBezTo>
                    <a:pt x="9882" y="12772"/>
                    <a:pt x="9998" y="13032"/>
                    <a:pt x="9998" y="13364"/>
                  </a:cubicBezTo>
                  <a:cubicBezTo>
                    <a:pt x="9998" y="13697"/>
                    <a:pt x="9896" y="13986"/>
                    <a:pt x="9694" y="14217"/>
                  </a:cubicBezTo>
                  <a:cubicBezTo>
                    <a:pt x="9506" y="14448"/>
                    <a:pt x="9246" y="14635"/>
                    <a:pt x="8929" y="14795"/>
                  </a:cubicBezTo>
                  <a:cubicBezTo>
                    <a:pt x="8611" y="14953"/>
                    <a:pt x="8249" y="15055"/>
                    <a:pt x="7831" y="15126"/>
                  </a:cubicBezTo>
                  <a:cubicBezTo>
                    <a:pt x="7397" y="15199"/>
                    <a:pt x="6964" y="15228"/>
                    <a:pt x="6515" y="15228"/>
                  </a:cubicBezTo>
                  <a:cubicBezTo>
                    <a:pt x="5937" y="15228"/>
                    <a:pt x="5461" y="15170"/>
                    <a:pt x="5086" y="15084"/>
                  </a:cubicBezTo>
                  <a:cubicBezTo>
                    <a:pt x="4695" y="14982"/>
                    <a:pt x="4377" y="14866"/>
                    <a:pt x="4117" y="14708"/>
                  </a:cubicBezTo>
                  <a:cubicBezTo>
                    <a:pt x="3872" y="14564"/>
                    <a:pt x="3670" y="14390"/>
                    <a:pt x="3510" y="14202"/>
                  </a:cubicBezTo>
                  <a:cubicBezTo>
                    <a:pt x="3366" y="14015"/>
                    <a:pt x="3236" y="13812"/>
                    <a:pt x="3135" y="13624"/>
                  </a:cubicBezTo>
                  <a:cubicBezTo>
                    <a:pt x="3034" y="13451"/>
                    <a:pt x="2932" y="13306"/>
                    <a:pt x="2788" y="13219"/>
                  </a:cubicBezTo>
                  <a:cubicBezTo>
                    <a:pt x="2658" y="13133"/>
                    <a:pt x="2456" y="13090"/>
                    <a:pt x="2210" y="13090"/>
                  </a:cubicBezTo>
                  <a:lnTo>
                    <a:pt x="621" y="13090"/>
                  </a:lnTo>
                  <a:cubicBezTo>
                    <a:pt x="462" y="13090"/>
                    <a:pt x="318" y="13148"/>
                    <a:pt x="187" y="13263"/>
                  </a:cubicBezTo>
                  <a:cubicBezTo>
                    <a:pt x="58" y="13364"/>
                    <a:pt x="0" y="13508"/>
                    <a:pt x="14" y="13697"/>
                  </a:cubicBezTo>
                  <a:cubicBezTo>
                    <a:pt x="43" y="14260"/>
                    <a:pt x="202" y="14766"/>
                    <a:pt x="462" y="15242"/>
                  </a:cubicBezTo>
                  <a:cubicBezTo>
                    <a:pt x="736" y="15704"/>
                    <a:pt x="1098" y="16109"/>
                    <a:pt x="1545" y="16471"/>
                  </a:cubicBezTo>
                  <a:cubicBezTo>
                    <a:pt x="1979" y="16831"/>
                    <a:pt x="2499" y="17120"/>
                    <a:pt x="3092" y="17366"/>
                  </a:cubicBezTo>
                  <a:cubicBezTo>
                    <a:pt x="3684" y="17611"/>
                    <a:pt x="4319" y="17785"/>
                    <a:pt x="4999" y="17886"/>
                  </a:cubicBezTo>
                  <a:lnTo>
                    <a:pt x="4999" y="19403"/>
                  </a:lnTo>
                  <a:cubicBezTo>
                    <a:pt x="4999" y="19562"/>
                    <a:pt x="5071" y="19707"/>
                    <a:pt x="5186" y="19822"/>
                  </a:cubicBezTo>
                  <a:cubicBezTo>
                    <a:pt x="5302" y="19938"/>
                    <a:pt x="5446" y="20010"/>
                    <a:pt x="5620" y="20010"/>
                  </a:cubicBezTo>
                  <a:lnTo>
                    <a:pt x="7440" y="20010"/>
                  </a:lnTo>
                  <a:cubicBezTo>
                    <a:pt x="7613" y="20010"/>
                    <a:pt x="7744" y="19938"/>
                    <a:pt x="7873" y="19822"/>
                  </a:cubicBezTo>
                  <a:cubicBezTo>
                    <a:pt x="7989" y="19707"/>
                    <a:pt x="8047" y="19562"/>
                    <a:pt x="8047" y="19403"/>
                  </a:cubicBezTo>
                  <a:lnTo>
                    <a:pt x="8047" y="17886"/>
                  </a:lnTo>
                  <a:cubicBezTo>
                    <a:pt x="8827" y="17785"/>
                    <a:pt x="9535" y="17597"/>
                    <a:pt x="10156" y="17337"/>
                  </a:cubicBezTo>
                  <a:cubicBezTo>
                    <a:pt x="10763" y="17077"/>
                    <a:pt x="11298" y="16731"/>
                    <a:pt x="11716" y="16340"/>
                  </a:cubicBezTo>
                  <a:cubicBezTo>
                    <a:pt x="12150" y="15935"/>
                    <a:pt x="12483" y="15488"/>
                    <a:pt x="12699" y="14982"/>
                  </a:cubicBezTo>
                  <a:cubicBezTo>
                    <a:pt x="12930" y="14477"/>
                    <a:pt x="13045" y="13942"/>
                    <a:pt x="13045" y="13364"/>
                  </a:cubicBezTo>
                  <a:cubicBezTo>
                    <a:pt x="13045" y="12757"/>
                    <a:pt x="12959" y="12208"/>
                    <a:pt x="12785" y="11732"/>
                  </a:cubicBezTo>
                  <a:cubicBezTo>
                    <a:pt x="12612" y="11255"/>
                    <a:pt x="12323" y="10836"/>
                    <a:pt x="11919" y="10474"/>
                  </a:cubicBezTo>
                  <a:cubicBezTo>
                    <a:pt x="11529" y="10114"/>
                    <a:pt x="11009" y="9810"/>
                    <a:pt x="10387" y="9550"/>
                  </a:cubicBezTo>
                  <a:cubicBezTo>
                    <a:pt x="9767" y="9290"/>
                    <a:pt x="9000" y="9059"/>
                    <a:pt x="8091" y="8871"/>
                  </a:cubicBezTo>
                  <a:cubicBezTo>
                    <a:pt x="7267" y="8683"/>
                    <a:pt x="6559" y="8538"/>
                    <a:pt x="5981" y="8394"/>
                  </a:cubicBezTo>
                  <a:cubicBezTo>
                    <a:pt x="5403" y="8265"/>
                    <a:pt x="4926" y="8120"/>
                    <a:pt x="4565" y="7961"/>
                  </a:cubicBezTo>
                  <a:cubicBezTo>
                    <a:pt x="4190" y="7816"/>
                    <a:pt x="3930" y="7629"/>
                    <a:pt x="3756" y="7412"/>
                  </a:cubicBezTo>
                  <a:cubicBezTo>
                    <a:pt x="3597" y="7195"/>
                    <a:pt x="3510" y="6920"/>
                    <a:pt x="3510" y="6574"/>
                  </a:cubicBezTo>
                  <a:cubicBezTo>
                    <a:pt x="3510" y="6300"/>
                    <a:pt x="3583" y="6040"/>
                    <a:pt x="3741" y="5822"/>
                  </a:cubicBezTo>
                  <a:cubicBezTo>
                    <a:pt x="3886" y="5606"/>
                    <a:pt x="4103" y="5418"/>
                    <a:pt x="4363" y="5260"/>
                  </a:cubicBezTo>
                  <a:cubicBezTo>
                    <a:pt x="4623" y="5100"/>
                    <a:pt x="4926" y="4984"/>
                    <a:pt x="5288" y="4898"/>
                  </a:cubicBezTo>
                  <a:cubicBezTo>
                    <a:pt x="5635" y="4826"/>
                    <a:pt x="6010" y="4782"/>
                    <a:pt x="6400" y="4782"/>
                  </a:cubicBezTo>
                  <a:cubicBezTo>
                    <a:pt x="7310" y="4782"/>
                    <a:pt x="7989" y="4913"/>
                    <a:pt x="8451" y="5187"/>
                  </a:cubicBezTo>
                  <a:cubicBezTo>
                    <a:pt x="8900" y="5462"/>
                    <a:pt x="9246" y="5780"/>
                    <a:pt x="9478" y="6155"/>
                  </a:cubicBezTo>
                  <a:cubicBezTo>
                    <a:pt x="9578" y="6314"/>
                    <a:pt x="9694" y="6444"/>
                    <a:pt x="9824" y="6545"/>
                  </a:cubicBezTo>
                  <a:cubicBezTo>
                    <a:pt x="9954" y="6646"/>
                    <a:pt x="10142" y="6689"/>
                    <a:pt x="10402" y="6689"/>
                  </a:cubicBezTo>
                  <a:lnTo>
                    <a:pt x="11976" y="6689"/>
                  </a:lnTo>
                  <a:cubicBezTo>
                    <a:pt x="12150" y="6689"/>
                    <a:pt x="12294" y="6631"/>
                    <a:pt x="12425" y="6516"/>
                  </a:cubicBezTo>
                  <a:cubicBezTo>
                    <a:pt x="12554" y="6415"/>
                    <a:pt x="12598" y="6271"/>
                    <a:pt x="12583" y="6082"/>
                  </a:cubicBezTo>
                  <a:cubicBezTo>
                    <a:pt x="12554" y="5736"/>
                    <a:pt x="12439" y="5346"/>
                    <a:pt x="12251" y="4942"/>
                  </a:cubicBezTo>
                  <a:cubicBezTo>
                    <a:pt x="12049" y="4537"/>
                    <a:pt x="11774" y="4147"/>
                    <a:pt x="11398" y="3771"/>
                  </a:cubicBezTo>
                  <a:cubicBezTo>
                    <a:pt x="11023" y="3410"/>
                    <a:pt x="10547" y="3077"/>
                    <a:pt x="9998" y="2789"/>
                  </a:cubicBezTo>
                  <a:cubicBezTo>
                    <a:pt x="9434" y="2500"/>
                    <a:pt x="8784" y="2283"/>
                    <a:pt x="8047" y="2153"/>
                  </a:cubicBezTo>
                  <a:lnTo>
                    <a:pt x="8047" y="593"/>
                  </a:lnTo>
                  <a:cubicBezTo>
                    <a:pt x="8047" y="434"/>
                    <a:pt x="7989" y="290"/>
                    <a:pt x="7873" y="174"/>
                  </a:cubicBezTo>
                  <a:cubicBezTo>
                    <a:pt x="7744" y="59"/>
                    <a:pt x="7613" y="1"/>
                    <a:pt x="744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6389450" y="2749925"/>
              <a:ext cx="1007350" cy="927575"/>
            </a:xfrm>
            <a:custGeom>
              <a:avLst/>
              <a:gdLst/>
              <a:ahLst/>
              <a:cxnLst/>
              <a:rect l="l" t="t" r="r" b="b"/>
              <a:pathLst>
                <a:path w="40294" h="37103" extrusionOk="0">
                  <a:moveTo>
                    <a:pt x="28597" y="0"/>
                  </a:moveTo>
                  <a:cubicBezTo>
                    <a:pt x="22603" y="0"/>
                    <a:pt x="20039" y="14481"/>
                    <a:pt x="17915" y="17035"/>
                  </a:cubicBezTo>
                  <a:cubicBezTo>
                    <a:pt x="17376" y="17683"/>
                    <a:pt x="16775" y="17890"/>
                    <a:pt x="16140" y="17890"/>
                  </a:cubicBezTo>
                  <a:cubicBezTo>
                    <a:pt x="15020" y="17890"/>
                    <a:pt x="13794" y="17245"/>
                    <a:pt x="12621" y="17245"/>
                  </a:cubicBezTo>
                  <a:cubicBezTo>
                    <a:pt x="11821" y="17245"/>
                    <a:pt x="11046" y="17545"/>
                    <a:pt x="10345" y="18553"/>
                  </a:cubicBezTo>
                  <a:cubicBezTo>
                    <a:pt x="8146" y="21713"/>
                    <a:pt x="8614" y="31606"/>
                    <a:pt x="6712" y="31606"/>
                  </a:cubicBezTo>
                  <a:cubicBezTo>
                    <a:pt x="6614" y="31606"/>
                    <a:pt x="6511" y="31580"/>
                    <a:pt x="6400" y="31526"/>
                  </a:cubicBezTo>
                  <a:cubicBezTo>
                    <a:pt x="5983" y="31324"/>
                    <a:pt x="5580" y="31234"/>
                    <a:pt x="5193" y="31234"/>
                  </a:cubicBezTo>
                  <a:cubicBezTo>
                    <a:pt x="2070" y="31234"/>
                    <a:pt x="0" y="37103"/>
                    <a:pt x="0" y="37103"/>
                  </a:cubicBezTo>
                  <a:lnTo>
                    <a:pt x="35930" y="37103"/>
                  </a:lnTo>
                  <a:cubicBezTo>
                    <a:pt x="35930" y="37103"/>
                    <a:pt x="37895" y="36828"/>
                    <a:pt x="36783" y="34776"/>
                  </a:cubicBezTo>
                  <a:cubicBezTo>
                    <a:pt x="35670" y="32725"/>
                    <a:pt x="35063" y="32725"/>
                    <a:pt x="36437" y="28362"/>
                  </a:cubicBezTo>
                  <a:cubicBezTo>
                    <a:pt x="37808" y="23985"/>
                    <a:pt x="40293" y="15923"/>
                    <a:pt x="38329" y="15490"/>
                  </a:cubicBezTo>
                  <a:cubicBezTo>
                    <a:pt x="38264" y="15476"/>
                    <a:pt x="38199" y="15469"/>
                    <a:pt x="38134" y="15469"/>
                  </a:cubicBezTo>
                  <a:cubicBezTo>
                    <a:pt x="36210" y="15469"/>
                    <a:pt x="34130" y="21277"/>
                    <a:pt x="31727" y="21514"/>
                  </a:cubicBezTo>
                  <a:cubicBezTo>
                    <a:pt x="31713" y="21515"/>
                    <a:pt x="31699" y="21516"/>
                    <a:pt x="31685" y="21516"/>
                  </a:cubicBezTo>
                  <a:cubicBezTo>
                    <a:pt x="29304" y="21516"/>
                    <a:pt x="34769" y="189"/>
                    <a:pt x="28722" y="2"/>
                  </a:cubicBezTo>
                  <a:cubicBezTo>
                    <a:pt x="28680" y="1"/>
                    <a:pt x="28639" y="0"/>
                    <a:pt x="28597"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6860050" y="2749600"/>
              <a:ext cx="249625" cy="928625"/>
            </a:xfrm>
            <a:custGeom>
              <a:avLst/>
              <a:gdLst/>
              <a:ahLst/>
              <a:cxnLst/>
              <a:rect l="l" t="t" r="r" b="b"/>
              <a:pathLst>
                <a:path w="9985" h="37145" extrusionOk="0">
                  <a:moveTo>
                    <a:pt x="9811" y="0"/>
                  </a:moveTo>
                  <a:cubicBezTo>
                    <a:pt x="9811" y="58"/>
                    <a:pt x="8785" y="6083"/>
                    <a:pt x="7066" y="13625"/>
                  </a:cubicBezTo>
                  <a:cubicBezTo>
                    <a:pt x="5477" y="20588"/>
                    <a:pt x="2963" y="30311"/>
                    <a:pt x="1" y="37087"/>
                  </a:cubicBezTo>
                  <a:lnTo>
                    <a:pt x="145" y="37145"/>
                  </a:lnTo>
                  <a:cubicBezTo>
                    <a:pt x="3121" y="30368"/>
                    <a:pt x="5635" y="20631"/>
                    <a:pt x="7224" y="13667"/>
                  </a:cubicBezTo>
                  <a:cubicBezTo>
                    <a:pt x="8944" y="6112"/>
                    <a:pt x="9969" y="87"/>
                    <a:pt x="9984" y="29"/>
                  </a:cubicBezTo>
                  <a:lnTo>
                    <a:pt x="9811"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7031975" y="3136425"/>
              <a:ext cx="317525" cy="542525"/>
            </a:xfrm>
            <a:custGeom>
              <a:avLst/>
              <a:gdLst/>
              <a:ahLst/>
              <a:cxnLst/>
              <a:rect l="l" t="t" r="r" b="b"/>
              <a:pathLst>
                <a:path w="12701" h="21701" extrusionOk="0">
                  <a:moveTo>
                    <a:pt x="12556" y="1"/>
                  </a:moveTo>
                  <a:cubicBezTo>
                    <a:pt x="12498" y="145"/>
                    <a:pt x="6733" y="14895"/>
                    <a:pt x="1" y="21585"/>
                  </a:cubicBezTo>
                  <a:lnTo>
                    <a:pt x="116" y="21701"/>
                  </a:lnTo>
                  <a:cubicBezTo>
                    <a:pt x="6864" y="14997"/>
                    <a:pt x="12643" y="217"/>
                    <a:pt x="12700" y="59"/>
                  </a:cubicBezTo>
                  <a:lnTo>
                    <a:pt x="12556"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6678025" y="3185175"/>
              <a:ext cx="93925" cy="492325"/>
            </a:xfrm>
            <a:custGeom>
              <a:avLst/>
              <a:gdLst/>
              <a:ahLst/>
              <a:cxnLst/>
              <a:rect l="l" t="t" r="r" b="b"/>
              <a:pathLst>
                <a:path w="3757" h="19693" extrusionOk="0">
                  <a:moveTo>
                    <a:pt x="160" y="1"/>
                  </a:moveTo>
                  <a:lnTo>
                    <a:pt x="0" y="58"/>
                  </a:lnTo>
                  <a:cubicBezTo>
                    <a:pt x="29" y="145"/>
                    <a:pt x="3583" y="10027"/>
                    <a:pt x="3468" y="19693"/>
                  </a:cubicBezTo>
                  <a:lnTo>
                    <a:pt x="3627" y="19693"/>
                  </a:lnTo>
                  <a:cubicBezTo>
                    <a:pt x="3756" y="9998"/>
                    <a:pt x="189" y="102"/>
                    <a:pt x="16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6447950" y="3569125"/>
              <a:ext cx="67200" cy="109825"/>
            </a:xfrm>
            <a:custGeom>
              <a:avLst/>
              <a:gdLst/>
              <a:ahLst/>
              <a:cxnLst/>
              <a:rect l="l" t="t" r="r" b="b"/>
              <a:pathLst>
                <a:path w="2688" h="4393" extrusionOk="0">
                  <a:moveTo>
                    <a:pt x="159" y="1"/>
                  </a:moveTo>
                  <a:lnTo>
                    <a:pt x="1" y="58"/>
                  </a:lnTo>
                  <a:cubicBezTo>
                    <a:pt x="15" y="72"/>
                    <a:pt x="897" y="2470"/>
                    <a:pt x="2572" y="4393"/>
                  </a:cubicBezTo>
                  <a:lnTo>
                    <a:pt x="2688" y="4291"/>
                  </a:lnTo>
                  <a:cubicBezTo>
                    <a:pt x="1041" y="2384"/>
                    <a:pt x="174" y="29"/>
                    <a:pt x="159"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6630725" y="3243700"/>
              <a:ext cx="83800" cy="54200"/>
            </a:xfrm>
            <a:custGeom>
              <a:avLst/>
              <a:gdLst/>
              <a:ahLst/>
              <a:cxnLst/>
              <a:rect l="l" t="t" r="r" b="b"/>
              <a:pathLst>
                <a:path w="3352" h="2168" extrusionOk="0">
                  <a:moveTo>
                    <a:pt x="101" y="0"/>
                  </a:moveTo>
                  <a:lnTo>
                    <a:pt x="0" y="131"/>
                  </a:lnTo>
                  <a:cubicBezTo>
                    <a:pt x="14" y="131"/>
                    <a:pt x="968" y="853"/>
                    <a:pt x="3265" y="2167"/>
                  </a:cubicBezTo>
                  <a:lnTo>
                    <a:pt x="3352" y="2023"/>
                  </a:lnTo>
                  <a:cubicBezTo>
                    <a:pt x="1069" y="709"/>
                    <a:pt x="116" y="0"/>
                    <a:pt x="10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6606150" y="3348425"/>
              <a:ext cx="151000" cy="162925"/>
            </a:xfrm>
            <a:custGeom>
              <a:avLst/>
              <a:gdLst/>
              <a:ahLst/>
              <a:cxnLst/>
              <a:rect l="l" t="t" r="r" b="b"/>
              <a:pathLst>
                <a:path w="6040" h="6517" extrusionOk="0">
                  <a:moveTo>
                    <a:pt x="145" y="1"/>
                  </a:moveTo>
                  <a:lnTo>
                    <a:pt x="1" y="87"/>
                  </a:lnTo>
                  <a:cubicBezTo>
                    <a:pt x="30" y="131"/>
                    <a:pt x="2399" y="3801"/>
                    <a:pt x="5953" y="6517"/>
                  </a:cubicBezTo>
                  <a:lnTo>
                    <a:pt x="6040" y="6386"/>
                  </a:lnTo>
                  <a:cubicBezTo>
                    <a:pt x="2528" y="3685"/>
                    <a:pt x="159" y="45"/>
                    <a:pt x="145"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6843100" y="3143650"/>
              <a:ext cx="67925" cy="413950"/>
            </a:xfrm>
            <a:custGeom>
              <a:avLst/>
              <a:gdLst/>
              <a:ahLst/>
              <a:cxnLst/>
              <a:rect l="l" t="t" r="r" b="b"/>
              <a:pathLst>
                <a:path w="2717" h="16558" extrusionOk="0">
                  <a:moveTo>
                    <a:pt x="434" y="1"/>
                  </a:moveTo>
                  <a:lnTo>
                    <a:pt x="434" y="1"/>
                  </a:lnTo>
                  <a:cubicBezTo>
                    <a:pt x="419" y="101"/>
                    <a:pt x="0" y="10474"/>
                    <a:pt x="2572" y="16557"/>
                  </a:cubicBezTo>
                  <a:lnTo>
                    <a:pt x="2716" y="16499"/>
                  </a:lnTo>
                  <a:cubicBezTo>
                    <a:pt x="159" y="10446"/>
                    <a:pt x="592" y="116"/>
                    <a:pt x="592" y="15"/>
                  </a:cubicBezTo>
                  <a:lnTo>
                    <a:pt x="43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6942775" y="2905275"/>
              <a:ext cx="47325" cy="391550"/>
            </a:xfrm>
            <a:custGeom>
              <a:avLst/>
              <a:gdLst/>
              <a:ahLst/>
              <a:cxnLst/>
              <a:rect l="l" t="t" r="r" b="b"/>
              <a:pathLst>
                <a:path w="1893" h="15662" extrusionOk="0">
                  <a:moveTo>
                    <a:pt x="188" y="1"/>
                  </a:moveTo>
                  <a:cubicBezTo>
                    <a:pt x="188" y="30"/>
                    <a:pt x="101" y="2846"/>
                    <a:pt x="246" y="6169"/>
                  </a:cubicBezTo>
                  <a:cubicBezTo>
                    <a:pt x="376" y="9232"/>
                    <a:pt x="752" y="13379"/>
                    <a:pt x="1748" y="15661"/>
                  </a:cubicBezTo>
                  <a:lnTo>
                    <a:pt x="1893" y="15604"/>
                  </a:lnTo>
                  <a:cubicBezTo>
                    <a:pt x="1" y="11254"/>
                    <a:pt x="347" y="116"/>
                    <a:pt x="347"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6946025" y="3156650"/>
              <a:ext cx="224675" cy="285000"/>
            </a:xfrm>
            <a:custGeom>
              <a:avLst/>
              <a:gdLst/>
              <a:ahLst/>
              <a:cxnLst/>
              <a:rect l="l" t="t" r="r" b="b"/>
              <a:pathLst>
                <a:path w="8987" h="11400" extrusionOk="0">
                  <a:moveTo>
                    <a:pt x="8842" y="1"/>
                  </a:moveTo>
                  <a:cubicBezTo>
                    <a:pt x="8799" y="88"/>
                    <a:pt x="5014" y="7745"/>
                    <a:pt x="0" y="11270"/>
                  </a:cubicBezTo>
                  <a:lnTo>
                    <a:pt x="102" y="11399"/>
                  </a:lnTo>
                  <a:cubicBezTo>
                    <a:pt x="5143" y="7860"/>
                    <a:pt x="8944" y="159"/>
                    <a:pt x="8986" y="73"/>
                  </a:cubicBezTo>
                  <a:lnTo>
                    <a:pt x="8842"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7041025" y="2940300"/>
              <a:ext cx="142325" cy="135475"/>
            </a:xfrm>
            <a:custGeom>
              <a:avLst/>
              <a:gdLst/>
              <a:ahLst/>
              <a:cxnLst/>
              <a:rect l="l" t="t" r="r" b="b"/>
              <a:pathLst>
                <a:path w="5693" h="5419" extrusionOk="0">
                  <a:moveTo>
                    <a:pt x="5577" y="0"/>
                  </a:moveTo>
                  <a:cubicBezTo>
                    <a:pt x="5533" y="29"/>
                    <a:pt x="2441" y="3092"/>
                    <a:pt x="0" y="5288"/>
                  </a:cubicBezTo>
                  <a:lnTo>
                    <a:pt x="101" y="5419"/>
                  </a:lnTo>
                  <a:cubicBezTo>
                    <a:pt x="2557" y="3208"/>
                    <a:pt x="5649" y="145"/>
                    <a:pt x="5693" y="116"/>
                  </a:cubicBezTo>
                  <a:lnTo>
                    <a:pt x="5577"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7031625" y="2778875"/>
              <a:ext cx="41200" cy="163275"/>
            </a:xfrm>
            <a:custGeom>
              <a:avLst/>
              <a:gdLst/>
              <a:ahLst/>
              <a:cxnLst/>
              <a:rect l="l" t="t" r="r" b="b"/>
              <a:pathLst>
                <a:path w="1648" h="6531" extrusionOk="0">
                  <a:moveTo>
                    <a:pt x="159" y="0"/>
                  </a:moveTo>
                  <a:lnTo>
                    <a:pt x="1" y="43"/>
                  </a:lnTo>
                  <a:lnTo>
                    <a:pt x="1488" y="6530"/>
                  </a:lnTo>
                  <a:lnTo>
                    <a:pt x="1648" y="6501"/>
                  </a:lnTo>
                  <a:lnTo>
                    <a:pt x="159"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7250500" y="3252350"/>
              <a:ext cx="108000" cy="99000"/>
            </a:xfrm>
            <a:custGeom>
              <a:avLst/>
              <a:gdLst/>
              <a:ahLst/>
              <a:cxnLst/>
              <a:rect l="l" t="t" r="r" b="b"/>
              <a:pathLst>
                <a:path w="4320" h="3960" extrusionOk="0">
                  <a:moveTo>
                    <a:pt x="4191" y="1"/>
                  </a:moveTo>
                  <a:cubicBezTo>
                    <a:pt x="4176" y="16"/>
                    <a:pt x="2255" y="2283"/>
                    <a:pt x="1" y="3815"/>
                  </a:cubicBezTo>
                  <a:lnTo>
                    <a:pt x="87" y="3959"/>
                  </a:lnTo>
                  <a:cubicBezTo>
                    <a:pt x="2370" y="2399"/>
                    <a:pt x="4291" y="131"/>
                    <a:pt x="4320" y="103"/>
                  </a:cubicBezTo>
                  <a:lnTo>
                    <a:pt x="4191"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7091200" y="3457500"/>
              <a:ext cx="210625" cy="155000"/>
            </a:xfrm>
            <a:custGeom>
              <a:avLst/>
              <a:gdLst/>
              <a:ahLst/>
              <a:cxnLst/>
              <a:rect l="l" t="t" r="r" b="b"/>
              <a:pathLst>
                <a:path w="8425" h="6200" extrusionOk="0">
                  <a:moveTo>
                    <a:pt x="8309" y="1"/>
                  </a:moveTo>
                  <a:cubicBezTo>
                    <a:pt x="8265" y="45"/>
                    <a:pt x="3699" y="4350"/>
                    <a:pt x="1" y="6055"/>
                  </a:cubicBezTo>
                  <a:lnTo>
                    <a:pt x="74" y="6199"/>
                  </a:lnTo>
                  <a:cubicBezTo>
                    <a:pt x="3786" y="4479"/>
                    <a:pt x="8380" y="160"/>
                    <a:pt x="8424" y="116"/>
                  </a:cubicBezTo>
                  <a:lnTo>
                    <a:pt x="8309"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6307450" y="3675325"/>
              <a:ext cx="1070575" cy="4350"/>
            </a:xfrm>
            <a:custGeom>
              <a:avLst/>
              <a:gdLst/>
              <a:ahLst/>
              <a:cxnLst/>
              <a:rect l="l" t="t" r="r" b="b"/>
              <a:pathLst>
                <a:path w="42823" h="174" extrusionOk="0">
                  <a:moveTo>
                    <a:pt x="0" y="0"/>
                  </a:moveTo>
                  <a:lnTo>
                    <a:pt x="0" y="173"/>
                  </a:lnTo>
                  <a:lnTo>
                    <a:pt x="42822" y="173"/>
                  </a:lnTo>
                  <a:lnTo>
                    <a:pt x="42822"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4475525" y="3013250"/>
              <a:ext cx="366625" cy="366650"/>
            </a:xfrm>
            <a:custGeom>
              <a:avLst/>
              <a:gdLst/>
              <a:ahLst/>
              <a:cxnLst/>
              <a:rect l="l" t="t" r="r" b="b"/>
              <a:pathLst>
                <a:path w="14665" h="14666" extrusionOk="0">
                  <a:moveTo>
                    <a:pt x="7326" y="4610"/>
                  </a:moveTo>
                  <a:cubicBezTo>
                    <a:pt x="8828" y="4610"/>
                    <a:pt x="10056" y="5837"/>
                    <a:pt x="10056" y="7340"/>
                  </a:cubicBezTo>
                  <a:cubicBezTo>
                    <a:pt x="10056" y="8842"/>
                    <a:pt x="8828" y="10056"/>
                    <a:pt x="7326" y="10056"/>
                  </a:cubicBezTo>
                  <a:cubicBezTo>
                    <a:pt x="5823" y="10056"/>
                    <a:pt x="4610" y="8842"/>
                    <a:pt x="4610" y="7340"/>
                  </a:cubicBezTo>
                  <a:cubicBezTo>
                    <a:pt x="4610" y="5837"/>
                    <a:pt x="5823" y="4610"/>
                    <a:pt x="7326" y="4610"/>
                  </a:cubicBezTo>
                  <a:close/>
                  <a:moveTo>
                    <a:pt x="5779" y="1"/>
                  </a:moveTo>
                  <a:lnTo>
                    <a:pt x="5881" y="1966"/>
                  </a:lnTo>
                  <a:cubicBezTo>
                    <a:pt x="5419" y="2096"/>
                    <a:pt x="4970" y="2283"/>
                    <a:pt x="4566" y="2515"/>
                  </a:cubicBezTo>
                  <a:lnTo>
                    <a:pt x="3251" y="1056"/>
                  </a:lnTo>
                  <a:lnTo>
                    <a:pt x="1040" y="3252"/>
                  </a:lnTo>
                  <a:lnTo>
                    <a:pt x="2514" y="4566"/>
                  </a:lnTo>
                  <a:cubicBezTo>
                    <a:pt x="2269" y="4971"/>
                    <a:pt x="2096" y="5419"/>
                    <a:pt x="1965" y="5881"/>
                  </a:cubicBezTo>
                  <a:lnTo>
                    <a:pt x="0" y="5780"/>
                  </a:lnTo>
                  <a:lnTo>
                    <a:pt x="0" y="8886"/>
                  </a:lnTo>
                  <a:lnTo>
                    <a:pt x="1965" y="8785"/>
                  </a:lnTo>
                  <a:cubicBezTo>
                    <a:pt x="2096" y="9247"/>
                    <a:pt x="2269" y="9695"/>
                    <a:pt x="2514" y="10100"/>
                  </a:cubicBezTo>
                  <a:lnTo>
                    <a:pt x="1040" y="11414"/>
                  </a:lnTo>
                  <a:lnTo>
                    <a:pt x="3251" y="13625"/>
                  </a:lnTo>
                  <a:lnTo>
                    <a:pt x="4566" y="12151"/>
                  </a:lnTo>
                  <a:cubicBezTo>
                    <a:pt x="4970" y="12396"/>
                    <a:pt x="5419" y="12570"/>
                    <a:pt x="5881" y="12700"/>
                  </a:cubicBezTo>
                  <a:lnTo>
                    <a:pt x="5779" y="14665"/>
                  </a:lnTo>
                  <a:lnTo>
                    <a:pt x="8886" y="14665"/>
                  </a:lnTo>
                  <a:lnTo>
                    <a:pt x="8784" y="12700"/>
                  </a:lnTo>
                  <a:cubicBezTo>
                    <a:pt x="9247" y="12570"/>
                    <a:pt x="9695" y="12396"/>
                    <a:pt x="10100" y="12151"/>
                  </a:cubicBezTo>
                  <a:lnTo>
                    <a:pt x="11414" y="13625"/>
                  </a:lnTo>
                  <a:lnTo>
                    <a:pt x="13610" y="11414"/>
                  </a:lnTo>
                  <a:lnTo>
                    <a:pt x="12151" y="10100"/>
                  </a:lnTo>
                  <a:cubicBezTo>
                    <a:pt x="12382" y="9695"/>
                    <a:pt x="12569" y="9247"/>
                    <a:pt x="12700" y="8785"/>
                  </a:cubicBezTo>
                  <a:lnTo>
                    <a:pt x="14665" y="8886"/>
                  </a:lnTo>
                  <a:lnTo>
                    <a:pt x="14665" y="5780"/>
                  </a:lnTo>
                  <a:lnTo>
                    <a:pt x="12700" y="5881"/>
                  </a:lnTo>
                  <a:cubicBezTo>
                    <a:pt x="12569" y="5419"/>
                    <a:pt x="12382" y="4971"/>
                    <a:pt x="12151" y="4566"/>
                  </a:cubicBezTo>
                  <a:lnTo>
                    <a:pt x="13610" y="3252"/>
                  </a:lnTo>
                  <a:lnTo>
                    <a:pt x="11414" y="1056"/>
                  </a:lnTo>
                  <a:lnTo>
                    <a:pt x="10100" y="2515"/>
                  </a:lnTo>
                  <a:cubicBezTo>
                    <a:pt x="9695" y="2283"/>
                    <a:pt x="9247" y="2096"/>
                    <a:pt x="8784" y="1966"/>
                  </a:cubicBezTo>
                  <a:lnTo>
                    <a:pt x="8886"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5054500" y="2470775"/>
              <a:ext cx="417900" cy="417925"/>
            </a:xfrm>
            <a:custGeom>
              <a:avLst/>
              <a:gdLst/>
              <a:ahLst/>
              <a:cxnLst/>
              <a:rect l="l" t="t" r="r" b="b"/>
              <a:pathLst>
                <a:path w="16716" h="16717" extrusionOk="0">
                  <a:moveTo>
                    <a:pt x="8352" y="5259"/>
                  </a:moveTo>
                  <a:cubicBezTo>
                    <a:pt x="10070" y="5259"/>
                    <a:pt x="11457" y="6646"/>
                    <a:pt x="11457" y="8351"/>
                  </a:cubicBezTo>
                  <a:cubicBezTo>
                    <a:pt x="11457" y="10070"/>
                    <a:pt x="10070" y="11457"/>
                    <a:pt x="8352" y="11457"/>
                  </a:cubicBezTo>
                  <a:cubicBezTo>
                    <a:pt x="6647" y="11457"/>
                    <a:pt x="5260" y="10070"/>
                    <a:pt x="5260" y="8351"/>
                  </a:cubicBezTo>
                  <a:cubicBezTo>
                    <a:pt x="5260" y="6646"/>
                    <a:pt x="6647" y="5259"/>
                    <a:pt x="8352" y="5259"/>
                  </a:cubicBezTo>
                  <a:close/>
                  <a:moveTo>
                    <a:pt x="6589" y="0"/>
                  </a:moveTo>
                  <a:lnTo>
                    <a:pt x="6705" y="2240"/>
                  </a:lnTo>
                  <a:cubicBezTo>
                    <a:pt x="6169" y="2384"/>
                    <a:pt x="5664" y="2587"/>
                    <a:pt x="5202" y="2861"/>
                  </a:cubicBezTo>
                  <a:lnTo>
                    <a:pt x="3699" y="1185"/>
                  </a:lnTo>
                  <a:lnTo>
                    <a:pt x="1186" y="3699"/>
                  </a:lnTo>
                  <a:lnTo>
                    <a:pt x="2862" y="5201"/>
                  </a:lnTo>
                  <a:cubicBezTo>
                    <a:pt x="2586" y="5663"/>
                    <a:pt x="2384" y="6170"/>
                    <a:pt x="2240" y="6704"/>
                  </a:cubicBezTo>
                  <a:lnTo>
                    <a:pt x="1" y="6588"/>
                  </a:lnTo>
                  <a:lnTo>
                    <a:pt x="1" y="10128"/>
                  </a:lnTo>
                  <a:lnTo>
                    <a:pt x="2240" y="10013"/>
                  </a:lnTo>
                  <a:cubicBezTo>
                    <a:pt x="2384" y="10547"/>
                    <a:pt x="2586" y="11053"/>
                    <a:pt x="2862" y="11515"/>
                  </a:cubicBezTo>
                  <a:lnTo>
                    <a:pt x="1186" y="13018"/>
                  </a:lnTo>
                  <a:lnTo>
                    <a:pt x="3699" y="15516"/>
                  </a:lnTo>
                  <a:lnTo>
                    <a:pt x="5202" y="13856"/>
                  </a:lnTo>
                  <a:cubicBezTo>
                    <a:pt x="5664" y="14129"/>
                    <a:pt x="6169" y="14332"/>
                    <a:pt x="6705" y="14476"/>
                  </a:cubicBezTo>
                  <a:lnTo>
                    <a:pt x="6589" y="16716"/>
                  </a:lnTo>
                  <a:lnTo>
                    <a:pt x="10128" y="16716"/>
                  </a:lnTo>
                  <a:lnTo>
                    <a:pt x="10012" y="14476"/>
                  </a:lnTo>
                  <a:cubicBezTo>
                    <a:pt x="10547" y="14332"/>
                    <a:pt x="11053" y="14129"/>
                    <a:pt x="11515" y="13856"/>
                  </a:cubicBezTo>
                  <a:lnTo>
                    <a:pt x="13017" y="15516"/>
                  </a:lnTo>
                  <a:lnTo>
                    <a:pt x="15517" y="13018"/>
                  </a:lnTo>
                  <a:lnTo>
                    <a:pt x="13855" y="11515"/>
                  </a:lnTo>
                  <a:cubicBezTo>
                    <a:pt x="14130" y="11053"/>
                    <a:pt x="14333" y="10547"/>
                    <a:pt x="14477" y="10013"/>
                  </a:cubicBezTo>
                  <a:lnTo>
                    <a:pt x="16716" y="10128"/>
                  </a:lnTo>
                  <a:lnTo>
                    <a:pt x="16716" y="6588"/>
                  </a:lnTo>
                  <a:lnTo>
                    <a:pt x="14477" y="6704"/>
                  </a:lnTo>
                  <a:cubicBezTo>
                    <a:pt x="14333" y="6170"/>
                    <a:pt x="14130" y="5663"/>
                    <a:pt x="13855" y="5201"/>
                  </a:cubicBezTo>
                  <a:lnTo>
                    <a:pt x="15517" y="3699"/>
                  </a:lnTo>
                  <a:lnTo>
                    <a:pt x="13017" y="1185"/>
                  </a:lnTo>
                  <a:lnTo>
                    <a:pt x="11515" y="2861"/>
                  </a:lnTo>
                  <a:cubicBezTo>
                    <a:pt x="11053" y="2587"/>
                    <a:pt x="10547" y="2384"/>
                    <a:pt x="10012" y="2240"/>
                  </a:cubicBezTo>
                  <a:lnTo>
                    <a:pt x="10128"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4654675" y="3065450"/>
              <a:ext cx="1907075" cy="578100"/>
            </a:xfrm>
            <a:custGeom>
              <a:avLst/>
              <a:gdLst/>
              <a:ahLst/>
              <a:cxnLst/>
              <a:rect l="l" t="t" r="r" b="b"/>
              <a:pathLst>
                <a:path w="76283" h="23124" extrusionOk="0">
                  <a:moveTo>
                    <a:pt x="21769" y="0"/>
                  </a:moveTo>
                  <a:cubicBezTo>
                    <a:pt x="16883" y="0"/>
                    <a:pt x="13478" y="3637"/>
                    <a:pt x="13205" y="8388"/>
                  </a:cubicBezTo>
                  <a:cubicBezTo>
                    <a:pt x="12816" y="15192"/>
                    <a:pt x="0" y="12967"/>
                    <a:pt x="1676" y="23124"/>
                  </a:cubicBezTo>
                  <a:lnTo>
                    <a:pt x="76282" y="23124"/>
                  </a:lnTo>
                  <a:cubicBezTo>
                    <a:pt x="76282" y="23124"/>
                    <a:pt x="72425" y="17460"/>
                    <a:pt x="66762" y="15987"/>
                  </a:cubicBezTo>
                  <a:cubicBezTo>
                    <a:pt x="61099" y="14513"/>
                    <a:pt x="59423" y="16954"/>
                    <a:pt x="56215" y="11551"/>
                  </a:cubicBezTo>
                  <a:cubicBezTo>
                    <a:pt x="52993" y="6148"/>
                    <a:pt x="50046" y="2825"/>
                    <a:pt x="46174" y="2680"/>
                  </a:cubicBezTo>
                  <a:cubicBezTo>
                    <a:pt x="46114" y="2678"/>
                    <a:pt x="46053" y="2677"/>
                    <a:pt x="45992" y="2677"/>
                  </a:cubicBezTo>
                  <a:cubicBezTo>
                    <a:pt x="43501" y="2677"/>
                    <a:pt x="40024" y="4306"/>
                    <a:pt x="35982" y="4306"/>
                  </a:cubicBezTo>
                  <a:cubicBezTo>
                    <a:pt x="33740" y="4306"/>
                    <a:pt x="31325" y="3805"/>
                    <a:pt x="28808" y="2247"/>
                  </a:cubicBezTo>
                  <a:cubicBezTo>
                    <a:pt x="26273" y="681"/>
                    <a:pt x="23882" y="0"/>
                    <a:pt x="21769" y="0"/>
                  </a:cubicBezTo>
                  <a:close/>
                </a:path>
              </a:pathLst>
            </a:custGeom>
            <a:solidFill>
              <a:srgbClr val="ECF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5893175" y="3300025"/>
              <a:ext cx="589475" cy="343525"/>
            </a:xfrm>
            <a:custGeom>
              <a:avLst/>
              <a:gdLst/>
              <a:ahLst/>
              <a:cxnLst/>
              <a:rect l="l" t="t" r="r" b="b"/>
              <a:pathLst>
                <a:path w="23579" h="13741" extrusionOk="0">
                  <a:moveTo>
                    <a:pt x="20358" y="1"/>
                  </a:moveTo>
                  <a:cubicBezTo>
                    <a:pt x="17665" y="1"/>
                    <a:pt x="15418" y="6795"/>
                    <a:pt x="13263" y="8135"/>
                  </a:cubicBezTo>
                  <a:cubicBezTo>
                    <a:pt x="13121" y="8223"/>
                    <a:pt x="12998" y="8263"/>
                    <a:pt x="12893" y="8263"/>
                  </a:cubicBezTo>
                  <a:cubicBezTo>
                    <a:pt x="11691" y="8263"/>
                    <a:pt x="12690" y="3010"/>
                    <a:pt x="10460" y="3010"/>
                  </a:cubicBezTo>
                  <a:cubicBezTo>
                    <a:pt x="10373" y="3010"/>
                    <a:pt x="10282" y="3018"/>
                    <a:pt x="10185" y="3035"/>
                  </a:cubicBezTo>
                  <a:cubicBezTo>
                    <a:pt x="7383" y="3512"/>
                    <a:pt x="8149" y="9060"/>
                    <a:pt x="6589" y="10649"/>
                  </a:cubicBezTo>
                  <a:cubicBezTo>
                    <a:pt x="6153" y="11093"/>
                    <a:pt x="5769" y="11257"/>
                    <a:pt x="5412" y="11257"/>
                  </a:cubicBezTo>
                  <a:cubicBezTo>
                    <a:pt x="4493" y="11257"/>
                    <a:pt x="3757" y="10164"/>
                    <a:pt x="2788" y="9956"/>
                  </a:cubicBezTo>
                  <a:cubicBezTo>
                    <a:pt x="2742" y="9946"/>
                    <a:pt x="2696" y="9941"/>
                    <a:pt x="2650" y="9941"/>
                  </a:cubicBezTo>
                  <a:cubicBezTo>
                    <a:pt x="1348" y="9941"/>
                    <a:pt x="1" y="13741"/>
                    <a:pt x="1" y="13741"/>
                  </a:cubicBezTo>
                  <a:lnTo>
                    <a:pt x="23521" y="13741"/>
                  </a:lnTo>
                  <a:cubicBezTo>
                    <a:pt x="23521" y="13741"/>
                    <a:pt x="23579" y="723"/>
                    <a:pt x="20732" y="45"/>
                  </a:cubicBezTo>
                  <a:cubicBezTo>
                    <a:pt x="20606" y="15"/>
                    <a:pt x="20482" y="1"/>
                    <a:pt x="20358" y="1"/>
                  </a:cubicBezTo>
                  <a:close/>
                </a:path>
              </a:pathLst>
            </a:custGeom>
            <a:solidFill>
              <a:srgbClr val="598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5142275" y="1993275"/>
              <a:ext cx="1678075" cy="1650275"/>
            </a:xfrm>
            <a:custGeom>
              <a:avLst/>
              <a:gdLst/>
              <a:ahLst/>
              <a:cxnLst/>
              <a:rect l="l" t="t" r="r" b="b"/>
              <a:pathLst>
                <a:path w="67123" h="66011" extrusionOk="0">
                  <a:moveTo>
                    <a:pt x="67122" y="1"/>
                  </a:moveTo>
                  <a:lnTo>
                    <a:pt x="55551" y="8482"/>
                  </a:lnTo>
                  <a:lnTo>
                    <a:pt x="59423" y="9681"/>
                  </a:lnTo>
                  <a:lnTo>
                    <a:pt x="49714" y="24172"/>
                  </a:lnTo>
                  <a:lnTo>
                    <a:pt x="41219" y="19982"/>
                  </a:lnTo>
                  <a:lnTo>
                    <a:pt x="30079" y="35801"/>
                  </a:lnTo>
                  <a:lnTo>
                    <a:pt x="20891" y="31236"/>
                  </a:lnTo>
                  <a:lnTo>
                    <a:pt x="0" y="66011"/>
                  </a:lnTo>
                  <a:lnTo>
                    <a:pt x="21411" y="66011"/>
                  </a:lnTo>
                  <a:lnTo>
                    <a:pt x="32304" y="44600"/>
                  </a:lnTo>
                  <a:lnTo>
                    <a:pt x="38603" y="46883"/>
                  </a:lnTo>
                  <a:lnTo>
                    <a:pt x="46015" y="30442"/>
                  </a:lnTo>
                  <a:lnTo>
                    <a:pt x="53412" y="33187"/>
                  </a:lnTo>
                  <a:lnTo>
                    <a:pt x="63077" y="10721"/>
                  </a:lnTo>
                  <a:lnTo>
                    <a:pt x="67122" y="12181"/>
                  </a:lnTo>
                  <a:lnTo>
                    <a:pt x="67122"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4454225" y="2877200"/>
              <a:ext cx="766075" cy="768525"/>
            </a:xfrm>
            <a:custGeom>
              <a:avLst/>
              <a:gdLst/>
              <a:ahLst/>
              <a:cxnLst/>
              <a:rect l="l" t="t" r="r" b="b"/>
              <a:pathLst>
                <a:path w="30643" h="30741" extrusionOk="0">
                  <a:moveTo>
                    <a:pt x="10825" y="0"/>
                  </a:moveTo>
                  <a:cubicBezTo>
                    <a:pt x="10718" y="0"/>
                    <a:pt x="10611" y="9"/>
                    <a:pt x="10503" y="26"/>
                  </a:cubicBezTo>
                  <a:cubicBezTo>
                    <a:pt x="5215" y="864"/>
                    <a:pt x="8798" y="21003"/>
                    <a:pt x="6573" y="21132"/>
                  </a:cubicBezTo>
                  <a:cubicBezTo>
                    <a:pt x="6522" y="21135"/>
                    <a:pt x="6473" y="21137"/>
                    <a:pt x="6424" y="21137"/>
                  </a:cubicBezTo>
                  <a:cubicBezTo>
                    <a:pt x="4483" y="21137"/>
                    <a:pt x="4540" y="18791"/>
                    <a:pt x="2690" y="18791"/>
                  </a:cubicBezTo>
                  <a:cubicBezTo>
                    <a:pt x="2572" y="18791"/>
                    <a:pt x="2447" y="18801"/>
                    <a:pt x="2312" y="18821"/>
                  </a:cubicBezTo>
                  <a:cubicBezTo>
                    <a:pt x="0" y="19154"/>
                    <a:pt x="3092" y="30740"/>
                    <a:pt x="3092" y="30740"/>
                  </a:cubicBezTo>
                  <a:lnTo>
                    <a:pt x="30643" y="30639"/>
                  </a:lnTo>
                  <a:cubicBezTo>
                    <a:pt x="30237" y="16810"/>
                    <a:pt x="28520" y="13193"/>
                    <a:pt x="26593" y="13193"/>
                  </a:cubicBezTo>
                  <a:cubicBezTo>
                    <a:pt x="24819" y="13193"/>
                    <a:pt x="22867" y="16263"/>
                    <a:pt x="21599" y="17247"/>
                  </a:cubicBezTo>
                  <a:cubicBezTo>
                    <a:pt x="21470" y="17345"/>
                    <a:pt x="21341" y="17392"/>
                    <a:pt x="21210" y="17392"/>
                  </a:cubicBezTo>
                  <a:cubicBezTo>
                    <a:pt x="18687" y="17392"/>
                    <a:pt x="15668" y="0"/>
                    <a:pt x="10825"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4714625" y="2877825"/>
              <a:ext cx="143050" cy="768625"/>
            </a:xfrm>
            <a:custGeom>
              <a:avLst/>
              <a:gdLst/>
              <a:ahLst/>
              <a:cxnLst/>
              <a:rect l="l" t="t" r="r" b="b"/>
              <a:pathLst>
                <a:path w="5722" h="30745" extrusionOk="0">
                  <a:moveTo>
                    <a:pt x="0" y="1"/>
                  </a:moveTo>
                  <a:cubicBezTo>
                    <a:pt x="15" y="188"/>
                    <a:pt x="1127" y="17987"/>
                    <a:pt x="5548" y="30744"/>
                  </a:cubicBezTo>
                  <a:lnTo>
                    <a:pt x="5722" y="30686"/>
                  </a:lnTo>
                  <a:cubicBezTo>
                    <a:pt x="1301" y="17944"/>
                    <a:pt x="189" y="174"/>
                    <a:pt x="174"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4728000" y="2888300"/>
              <a:ext cx="32875" cy="136550"/>
            </a:xfrm>
            <a:custGeom>
              <a:avLst/>
              <a:gdLst/>
              <a:ahLst/>
              <a:cxnLst/>
              <a:rect l="l" t="t" r="r" b="b"/>
              <a:pathLst>
                <a:path w="1315" h="5462" extrusionOk="0">
                  <a:moveTo>
                    <a:pt x="1141" y="0"/>
                  </a:moveTo>
                  <a:cubicBezTo>
                    <a:pt x="1141" y="44"/>
                    <a:pt x="679" y="3540"/>
                    <a:pt x="1" y="5403"/>
                  </a:cubicBezTo>
                  <a:lnTo>
                    <a:pt x="159" y="5461"/>
                  </a:lnTo>
                  <a:cubicBezTo>
                    <a:pt x="852" y="3583"/>
                    <a:pt x="1315" y="58"/>
                    <a:pt x="1315" y="29"/>
                  </a:cubicBezTo>
                  <a:lnTo>
                    <a:pt x="1141"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4644550" y="3008200"/>
              <a:ext cx="104775" cy="156775"/>
            </a:xfrm>
            <a:custGeom>
              <a:avLst/>
              <a:gdLst/>
              <a:ahLst/>
              <a:cxnLst/>
              <a:rect l="l" t="t" r="r" b="b"/>
              <a:pathLst>
                <a:path w="4191" h="6271" extrusionOk="0">
                  <a:moveTo>
                    <a:pt x="174" y="1"/>
                  </a:moveTo>
                  <a:lnTo>
                    <a:pt x="1" y="29"/>
                  </a:lnTo>
                  <a:cubicBezTo>
                    <a:pt x="16" y="102"/>
                    <a:pt x="449" y="1763"/>
                    <a:pt x="4046" y="6271"/>
                  </a:cubicBezTo>
                  <a:lnTo>
                    <a:pt x="4190" y="6170"/>
                  </a:lnTo>
                  <a:cubicBezTo>
                    <a:pt x="622" y="1691"/>
                    <a:pt x="174" y="16"/>
                    <a:pt x="174"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4801300" y="3081525"/>
              <a:ext cx="72275" cy="383225"/>
            </a:xfrm>
            <a:custGeom>
              <a:avLst/>
              <a:gdLst/>
              <a:ahLst/>
              <a:cxnLst/>
              <a:rect l="l" t="t" r="r" b="b"/>
              <a:pathLst>
                <a:path w="2891" h="15329" extrusionOk="0">
                  <a:moveTo>
                    <a:pt x="2717" y="1"/>
                  </a:moveTo>
                  <a:cubicBezTo>
                    <a:pt x="2717" y="130"/>
                    <a:pt x="1966" y="12035"/>
                    <a:pt x="1" y="15228"/>
                  </a:cubicBezTo>
                  <a:lnTo>
                    <a:pt x="145" y="15329"/>
                  </a:lnTo>
                  <a:cubicBezTo>
                    <a:pt x="2139" y="12093"/>
                    <a:pt x="2861" y="506"/>
                    <a:pt x="2890" y="15"/>
                  </a:cubicBezTo>
                  <a:lnTo>
                    <a:pt x="2717"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4509850" y="3346975"/>
              <a:ext cx="188900" cy="300200"/>
            </a:xfrm>
            <a:custGeom>
              <a:avLst/>
              <a:gdLst/>
              <a:ahLst/>
              <a:cxnLst/>
              <a:rect l="l" t="t" r="r" b="b"/>
              <a:pathLst>
                <a:path w="7556" h="12008" extrusionOk="0">
                  <a:moveTo>
                    <a:pt x="174" y="1"/>
                  </a:moveTo>
                  <a:lnTo>
                    <a:pt x="0" y="59"/>
                  </a:lnTo>
                  <a:cubicBezTo>
                    <a:pt x="14" y="103"/>
                    <a:pt x="1690" y="5318"/>
                    <a:pt x="7426" y="12007"/>
                  </a:cubicBezTo>
                  <a:lnTo>
                    <a:pt x="7556" y="11892"/>
                  </a:lnTo>
                  <a:cubicBezTo>
                    <a:pt x="1863" y="5231"/>
                    <a:pt x="188" y="45"/>
                    <a:pt x="174"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4636975" y="3203625"/>
              <a:ext cx="196875" cy="370925"/>
            </a:xfrm>
            <a:custGeom>
              <a:avLst/>
              <a:gdLst/>
              <a:ahLst/>
              <a:cxnLst/>
              <a:rect l="l" t="t" r="r" b="b"/>
              <a:pathLst>
                <a:path w="7875" h="14837" extrusionOk="0">
                  <a:moveTo>
                    <a:pt x="159" y="0"/>
                  </a:moveTo>
                  <a:lnTo>
                    <a:pt x="1" y="58"/>
                  </a:lnTo>
                  <a:cubicBezTo>
                    <a:pt x="15" y="129"/>
                    <a:pt x="2226" y="8018"/>
                    <a:pt x="7745" y="14837"/>
                  </a:cubicBezTo>
                  <a:lnTo>
                    <a:pt x="7874" y="14721"/>
                  </a:lnTo>
                  <a:cubicBezTo>
                    <a:pt x="2384" y="7931"/>
                    <a:pt x="188" y="87"/>
                    <a:pt x="159"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4575200" y="3387825"/>
              <a:ext cx="21700" cy="121375"/>
            </a:xfrm>
            <a:custGeom>
              <a:avLst/>
              <a:gdLst/>
              <a:ahLst/>
              <a:cxnLst/>
              <a:rect l="l" t="t" r="r" b="b"/>
              <a:pathLst>
                <a:path w="868" h="4855" extrusionOk="0">
                  <a:moveTo>
                    <a:pt x="174" y="0"/>
                  </a:moveTo>
                  <a:lnTo>
                    <a:pt x="1" y="29"/>
                  </a:lnTo>
                  <a:cubicBezTo>
                    <a:pt x="1" y="58"/>
                    <a:pt x="507" y="2254"/>
                    <a:pt x="694" y="4854"/>
                  </a:cubicBezTo>
                  <a:lnTo>
                    <a:pt x="868" y="4839"/>
                  </a:lnTo>
                  <a:cubicBezTo>
                    <a:pt x="680" y="2225"/>
                    <a:pt x="174" y="14"/>
                    <a:pt x="174"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4499350" y="3500850"/>
              <a:ext cx="162225" cy="102250"/>
            </a:xfrm>
            <a:custGeom>
              <a:avLst/>
              <a:gdLst/>
              <a:ahLst/>
              <a:cxnLst/>
              <a:rect l="l" t="t" r="r" b="b"/>
              <a:pathLst>
                <a:path w="6489" h="4090" extrusionOk="0">
                  <a:moveTo>
                    <a:pt x="102" y="0"/>
                  </a:moveTo>
                  <a:lnTo>
                    <a:pt x="1" y="145"/>
                  </a:lnTo>
                  <a:cubicBezTo>
                    <a:pt x="30" y="160"/>
                    <a:pt x="2688" y="2023"/>
                    <a:pt x="6402" y="4090"/>
                  </a:cubicBezTo>
                  <a:lnTo>
                    <a:pt x="6488" y="3930"/>
                  </a:lnTo>
                  <a:cubicBezTo>
                    <a:pt x="2790" y="1879"/>
                    <a:pt x="131" y="15"/>
                    <a:pt x="102"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4511300" y="3641350"/>
              <a:ext cx="1878175" cy="4725"/>
            </a:xfrm>
            <a:custGeom>
              <a:avLst/>
              <a:gdLst/>
              <a:ahLst/>
              <a:cxnLst/>
              <a:rect l="l" t="t" r="r" b="b"/>
              <a:pathLst>
                <a:path w="75127" h="189" extrusionOk="0">
                  <a:moveTo>
                    <a:pt x="0" y="1"/>
                  </a:moveTo>
                  <a:lnTo>
                    <a:pt x="0" y="188"/>
                  </a:lnTo>
                  <a:lnTo>
                    <a:pt x="75126" y="188"/>
                  </a:lnTo>
                  <a:lnTo>
                    <a:pt x="75126"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4828025" y="2680975"/>
              <a:ext cx="637150" cy="1198425"/>
            </a:xfrm>
            <a:custGeom>
              <a:avLst/>
              <a:gdLst/>
              <a:ahLst/>
              <a:cxnLst/>
              <a:rect l="l" t="t" r="r" b="b"/>
              <a:pathLst>
                <a:path w="25486" h="47937" extrusionOk="0">
                  <a:moveTo>
                    <a:pt x="305" y="0"/>
                  </a:moveTo>
                  <a:cubicBezTo>
                    <a:pt x="145" y="0"/>
                    <a:pt x="1" y="145"/>
                    <a:pt x="1" y="304"/>
                  </a:cubicBezTo>
                  <a:lnTo>
                    <a:pt x="1" y="47633"/>
                  </a:lnTo>
                  <a:cubicBezTo>
                    <a:pt x="1" y="47807"/>
                    <a:pt x="145" y="47936"/>
                    <a:pt x="305" y="47936"/>
                  </a:cubicBezTo>
                  <a:lnTo>
                    <a:pt x="25183" y="47936"/>
                  </a:lnTo>
                  <a:cubicBezTo>
                    <a:pt x="25357" y="47936"/>
                    <a:pt x="25486" y="47807"/>
                    <a:pt x="25486" y="47633"/>
                  </a:cubicBezTo>
                  <a:lnTo>
                    <a:pt x="25486" y="304"/>
                  </a:lnTo>
                  <a:cubicBezTo>
                    <a:pt x="25486" y="145"/>
                    <a:pt x="25357" y="0"/>
                    <a:pt x="2518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4877875" y="2680975"/>
              <a:ext cx="637150" cy="1198425"/>
            </a:xfrm>
            <a:custGeom>
              <a:avLst/>
              <a:gdLst/>
              <a:ahLst/>
              <a:cxnLst/>
              <a:rect l="l" t="t" r="r" b="b"/>
              <a:pathLst>
                <a:path w="25486" h="47937" extrusionOk="0">
                  <a:moveTo>
                    <a:pt x="305" y="0"/>
                  </a:moveTo>
                  <a:cubicBezTo>
                    <a:pt x="131" y="0"/>
                    <a:pt x="1" y="145"/>
                    <a:pt x="1" y="304"/>
                  </a:cubicBezTo>
                  <a:lnTo>
                    <a:pt x="1" y="47633"/>
                  </a:lnTo>
                  <a:cubicBezTo>
                    <a:pt x="1" y="47807"/>
                    <a:pt x="131" y="47936"/>
                    <a:pt x="305" y="47936"/>
                  </a:cubicBezTo>
                  <a:lnTo>
                    <a:pt x="25183" y="47936"/>
                  </a:lnTo>
                  <a:cubicBezTo>
                    <a:pt x="25341" y="47936"/>
                    <a:pt x="25486" y="47807"/>
                    <a:pt x="25486" y="47633"/>
                  </a:cubicBezTo>
                  <a:lnTo>
                    <a:pt x="25486" y="304"/>
                  </a:lnTo>
                  <a:cubicBezTo>
                    <a:pt x="25486" y="145"/>
                    <a:pt x="25341" y="0"/>
                    <a:pt x="25183"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4908600" y="2711675"/>
              <a:ext cx="575750" cy="1137025"/>
            </a:xfrm>
            <a:custGeom>
              <a:avLst/>
              <a:gdLst/>
              <a:ahLst/>
              <a:cxnLst/>
              <a:rect l="l" t="t" r="r" b="b"/>
              <a:pathLst>
                <a:path w="23030" h="45481" extrusionOk="0">
                  <a:moveTo>
                    <a:pt x="2817" y="1"/>
                  </a:moveTo>
                  <a:cubicBezTo>
                    <a:pt x="1257" y="1"/>
                    <a:pt x="0" y="1272"/>
                    <a:pt x="0" y="2818"/>
                  </a:cubicBezTo>
                  <a:lnTo>
                    <a:pt x="0" y="42663"/>
                  </a:lnTo>
                  <a:cubicBezTo>
                    <a:pt x="0" y="44223"/>
                    <a:pt x="1257" y="45481"/>
                    <a:pt x="2817" y="45481"/>
                  </a:cubicBezTo>
                  <a:lnTo>
                    <a:pt x="20198" y="45481"/>
                  </a:lnTo>
                  <a:cubicBezTo>
                    <a:pt x="21758" y="45481"/>
                    <a:pt x="23029" y="44223"/>
                    <a:pt x="23029" y="42663"/>
                  </a:cubicBezTo>
                  <a:lnTo>
                    <a:pt x="23029" y="2818"/>
                  </a:lnTo>
                  <a:cubicBezTo>
                    <a:pt x="23029" y="1272"/>
                    <a:pt x="21758" y="1"/>
                    <a:pt x="20198" y="1"/>
                  </a:cubicBezTo>
                  <a:lnTo>
                    <a:pt x="16166" y="1"/>
                  </a:lnTo>
                  <a:cubicBezTo>
                    <a:pt x="15950" y="1"/>
                    <a:pt x="15762" y="145"/>
                    <a:pt x="15690" y="348"/>
                  </a:cubicBezTo>
                  <a:lnTo>
                    <a:pt x="15502" y="954"/>
                  </a:lnTo>
                  <a:cubicBezTo>
                    <a:pt x="15401" y="1286"/>
                    <a:pt x="15097" y="1517"/>
                    <a:pt x="14737" y="1517"/>
                  </a:cubicBezTo>
                  <a:lnTo>
                    <a:pt x="8278" y="1517"/>
                  </a:lnTo>
                  <a:cubicBezTo>
                    <a:pt x="7931" y="1517"/>
                    <a:pt x="7613" y="1286"/>
                    <a:pt x="7513" y="954"/>
                  </a:cubicBezTo>
                  <a:lnTo>
                    <a:pt x="7324" y="348"/>
                  </a:lnTo>
                  <a:cubicBezTo>
                    <a:pt x="7267" y="145"/>
                    <a:pt x="7079" y="1"/>
                    <a:pt x="686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5146600" y="2716025"/>
              <a:ext cx="99375" cy="9750"/>
            </a:xfrm>
            <a:custGeom>
              <a:avLst/>
              <a:gdLst/>
              <a:ahLst/>
              <a:cxnLst/>
              <a:rect l="l" t="t" r="r" b="b"/>
              <a:pathLst>
                <a:path w="3975" h="390" extrusionOk="0">
                  <a:moveTo>
                    <a:pt x="203" y="0"/>
                  </a:moveTo>
                  <a:cubicBezTo>
                    <a:pt x="87" y="0"/>
                    <a:pt x="0" y="87"/>
                    <a:pt x="0" y="188"/>
                  </a:cubicBezTo>
                  <a:cubicBezTo>
                    <a:pt x="0" y="289"/>
                    <a:pt x="87" y="390"/>
                    <a:pt x="203" y="390"/>
                  </a:cubicBezTo>
                  <a:lnTo>
                    <a:pt x="3786" y="390"/>
                  </a:lnTo>
                  <a:cubicBezTo>
                    <a:pt x="3887" y="390"/>
                    <a:pt x="3974" y="289"/>
                    <a:pt x="3974" y="188"/>
                  </a:cubicBezTo>
                  <a:cubicBezTo>
                    <a:pt x="3974" y="87"/>
                    <a:pt x="3887" y="0"/>
                    <a:pt x="3786"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4846825" y="2879625"/>
              <a:ext cx="6525" cy="154975"/>
            </a:xfrm>
            <a:custGeom>
              <a:avLst/>
              <a:gdLst/>
              <a:ahLst/>
              <a:cxnLst/>
              <a:rect l="l" t="t" r="r" b="b"/>
              <a:pathLst>
                <a:path w="261" h="6199" extrusionOk="0">
                  <a:moveTo>
                    <a:pt x="131" y="0"/>
                  </a:moveTo>
                  <a:cubicBezTo>
                    <a:pt x="58" y="0"/>
                    <a:pt x="0" y="58"/>
                    <a:pt x="0" y="131"/>
                  </a:cubicBezTo>
                  <a:lnTo>
                    <a:pt x="0" y="6068"/>
                  </a:lnTo>
                  <a:cubicBezTo>
                    <a:pt x="0" y="6141"/>
                    <a:pt x="58" y="6199"/>
                    <a:pt x="131" y="6199"/>
                  </a:cubicBezTo>
                  <a:cubicBezTo>
                    <a:pt x="202" y="6199"/>
                    <a:pt x="260" y="6141"/>
                    <a:pt x="260" y="6068"/>
                  </a:cubicBezTo>
                  <a:lnTo>
                    <a:pt x="260" y="131"/>
                  </a:lnTo>
                  <a:cubicBezTo>
                    <a:pt x="260" y="58"/>
                    <a:pt x="202"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4846825" y="3074300"/>
              <a:ext cx="6525" cy="76225"/>
            </a:xfrm>
            <a:custGeom>
              <a:avLst/>
              <a:gdLst/>
              <a:ahLst/>
              <a:cxnLst/>
              <a:rect l="l" t="t" r="r" b="b"/>
              <a:pathLst>
                <a:path w="261" h="3049" extrusionOk="0">
                  <a:moveTo>
                    <a:pt x="131" y="1"/>
                  </a:moveTo>
                  <a:cubicBezTo>
                    <a:pt x="58" y="1"/>
                    <a:pt x="0" y="59"/>
                    <a:pt x="0" y="130"/>
                  </a:cubicBezTo>
                  <a:lnTo>
                    <a:pt x="0" y="2919"/>
                  </a:lnTo>
                  <a:cubicBezTo>
                    <a:pt x="0" y="2991"/>
                    <a:pt x="58" y="3049"/>
                    <a:pt x="131" y="3049"/>
                  </a:cubicBezTo>
                  <a:cubicBezTo>
                    <a:pt x="202" y="3049"/>
                    <a:pt x="260" y="2991"/>
                    <a:pt x="260" y="2919"/>
                  </a:cubicBezTo>
                  <a:lnTo>
                    <a:pt x="260" y="130"/>
                  </a:lnTo>
                  <a:cubicBezTo>
                    <a:pt x="260" y="59"/>
                    <a:pt x="202" y="1"/>
                    <a:pt x="1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6240250" y="3161350"/>
              <a:ext cx="984275" cy="671800"/>
            </a:xfrm>
            <a:custGeom>
              <a:avLst/>
              <a:gdLst/>
              <a:ahLst/>
              <a:cxnLst/>
              <a:rect l="l" t="t" r="r" b="b"/>
              <a:pathLst>
                <a:path w="39371" h="26872" extrusionOk="0">
                  <a:moveTo>
                    <a:pt x="4697" y="0"/>
                  </a:moveTo>
                  <a:lnTo>
                    <a:pt x="1" y="26872"/>
                  </a:lnTo>
                  <a:lnTo>
                    <a:pt x="34675" y="26872"/>
                  </a:lnTo>
                  <a:lnTo>
                    <a:pt x="39371"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6274225" y="3189900"/>
              <a:ext cx="916700" cy="615075"/>
            </a:xfrm>
            <a:custGeom>
              <a:avLst/>
              <a:gdLst/>
              <a:ahLst/>
              <a:cxnLst/>
              <a:rect l="l" t="t" r="r" b="b"/>
              <a:pathLst>
                <a:path w="36668" h="24603" extrusionOk="0">
                  <a:moveTo>
                    <a:pt x="4291" y="0"/>
                  </a:moveTo>
                  <a:lnTo>
                    <a:pt x="0" y="24603"/>
                  </a:lnTo>
                  <a:lnTo>
                    <a:pt x="32362" y="24603"/>
                  </a:lnTo>
                  <a:lnTo>
                    <a:pt x="36667"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5666700" y="3833125"/>
              <a:ext cx="1444050" cy="48800"/>
            </a:xfrm>
            <a:custGeom>
              <a:avLst/>
              <a:gdLst/>
              <a:ahLst/>
              <a:cxnLst/>
              <a:rect l="l" t="t" r="r" b="b"/>
              <a:pathLst>
                <a:path w="57762" h="1952" extrusionOk="0">
                  <a:moveTo>
                    <a:pt x="1" y="1"/>
                  </a:moveTo>
                  <a:lnTo>
                    <a:pt x="1" y="1952"/>
                  </a:lnTo>
                  <a:lnTo>
                    <a:pt x="57761" y="1952"/>
                  </a:lnTo>
                  <a:lnTo>
                    <a:pt x="57761"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5666700" y="3833125"/>
              <a:ext cx="663525" cy="48800"/>
            </a:xfrm>
            <a:custGeom>
              <a:avLst/>
              <a:gdLst/>
              <a:ahLst/>
              <a:cxnLst/>
              <a:rect l="l" t="t" r="r" b="b"/>
              <a:pathLst>
                <a:path w="26541" h="1952" extrusionOk="0">
                  <a:moveTo>
                    <a:pt x="1" y="1"/>
                  </a:moveTo>
                  <a:lnTo>
                    <a:pt x="1" y="1952"/>
                  </a:lnTo>
                  <a:lnTo>
                    <a:pt x="26541" y="1952"/>
                  </a:lnTo>
                  <a:lnTo>
                    <a:pt x="26541"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5666700" y="3830975"/>
              <a:ext cx="1444050" cy="4725"/>
            </a:xfrm>
            <a:custGeom>
              <a:avLst/>
              <a:gdLst/>
              <a:ahLst/>
              <a:cxnLst/>
              <a:rect l="l" t="t" r="r" b="b"/>
              <a:pathLst>
                <a:path w="57762" h="189" extrusionOk="0">
                  <a:moveTo>
                    <a:pt x="1" y="0"/>
                  </a:moveTo>
                  <a:lnTo>
                    <a:pt x="1" y="189"/>
                  </a:lnTo>
                  <a:lnTo>
                    <a:pt x="57761" y="189"/>
                  </a:lnTo>
                  <a:lnTo>
                    <a:pt x="57761"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6883900" y="3659600"/>
              <a:ext cx="89975" cy="143950"/>
            </a:xfrm>
            <a:custGeom>
              <a:avLst/>
              <a:gdLst/>
              <a:ahLst/>
              <a:cxnLst/>
              <a:rect l="l" t="t" r="r" b="b"/>
              <a:pathLst>
                <a:path w="3599" h="5758" extrusionOk="0">
                  <a:moveTo>
                    <a:pt x="1611" y="1"/>
                  </a:moveTo>
                  <a:cubicBezTo>
                    <a:pt x="977" y="1"/>
                    <a:pt x="318" y="123"/>
                    <a:pt x="318" y="123"/>
                  </a:cubicBezTo>
                  <a:cubicBezTo>
                    <a:pt x="318" y="123"/>
                    <a:pt x="680" y="1120"/>
                    <a:pt x="564" y="1611"/>
                  </a:cubicBezTo>
                  <a:cubicBezTo>
                    <a:pt x="434" y="2117"/>
                    <a:pt x="44" y="2536"/>
                    <a:pt x="15" y="3272"/>
                  </a:cubicBezTo>
                  <a:cubicBezTo>
                    <a:pt x="0" y="3995"/>
                    <a:pt x="73" y="5281"/>
                    <a:pt x="304" y="5324"/>
                  </a:cubicBezTo>
                  <a:cubicBezTo>
                    <a:pt x="309" y="5325"/>
                    <a:pt x="314" y="5325"/>
                    <a:pt x="318" y="5325"/>
                  </a:cubicBezTo>
                  <a:cubicBezTo>
                    <a:pt x="529" y="5325"/>
                    <a:pt x="380" y="4355"/>
                    <a:pt x="578" y="4270"/>
                  </a:cubicBezTo>
                  <a:cubicBezTo>
                    <a:pt x="583" y="4268"/>
                    <a:pt x="588" y="4267"/>
                    <a:pt x="594" y="4267"/>
                  </a:cubicBezTo>
                  <a:cubicBezTo>
                    <a:pt x="827" y="4267"/>
                    <a:pt x="1503" y="5757"/>
                    <a:pt x="1503" y="5757"/>
                  </a:cubicBezTo>
                  <a:lnTo>
                    <a:pt x="3598" y="5757"/>
                  </a:lnTo>
                  <a:cubicBezTo>
                    <a:pt x="3598" y="5757"/>
                    <a:pt x="2876" y="1236"/>
                    <a:pt x="2760" y="456"/>
                  </a:cubicBezTo>
                  <a:cubicBezTo>
                    <a:pt x="2712" y="96"/>
                    <a:pt x="2172" y="1"/>
                    <a:pt x="1611"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5815875" y="3347050"/>
              <a:ext cx="186750" cy="90975"/>
            </a:xfrm>
            <a:custGeom>
              <a:avLst/>
              <a:gdLst/>
              <a:ahLst/>
              <a:cxnLst/>
              <a:rect l="l" t="t" r="r" b="b"/>
              <a:pathLst>
                <a:path w="7470" h="3639" extrusionOk="0">
                  <a:moveTo>
                    <a:pt x="2697" y="0"/>
                  </a:moveTo>
                  <a:cubicBezTo>
                    <a:pt x="1684" y="0"/>
                    <a:pt x="1" y="533"/>
                    <a:pt x="1" y="533"/>
                  </a:cubicBezTo>
                  <a:lnTo>
                    <a:pt x="3771" y="3639"/>
                  </a:lnTo>
                  <a:cubicBezTo>
                    <a:pt x="3771" y="3639"/>
                    <a:pt x="4711" y="3047"/>
                    <a:pt x="5736" y="2874"/>
                  </a:cubicBezTo>
                  <a:cubicBezTo>
                    <a:pt x="6352" y="2770"/>
                    <a:pt x="6853" y="2749"/>
                    <a:pt x="7155" y="2749"/>
                  </a:cubicBezTo>
                  <a:cubicBezTo>
                    <a:pt x="7356" y="2749"/>
                    <a:pt x="7470" y="2758"/>
                    <a:pt x="7470" y="2758"/>
                  </a:cubicBezTo>
                  <a:lnTo>
                    <a:pt x="7340" y="533"/>
                  </a:lnTo>
                  <a:cubicBezTo>
                    <a:pt x="7340" y="533"/>
                    <a:pt x="3960" y="244"/>
                    <a:pt x="3107" y="42"/>
                  </a:cubicBezTo>
                  <a:cubicBezTo>
                    <a:pt x="2991" y="13"/>
                    <a:pt x="2852" y="0"/>
                    <a:pt x="2697"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6327325" y="2815725"/>
              <a:ext cx="216725" cy="308800"/>
            </a:xfrm>
            <a:custGeom>
              <a:avLst/>
              <a:gdLst/>
              <a:ahLst/>
              <a:cxnLst/>
              <a:rect l="l" t="t" r="r" b="b"/>
              <a:pathLst>
                <a:path w="8669" h="12352" extrusionOk="0">
                  <a:moveTo>
                    <a:pt x="2400" y="0"/>
                  </a:moveTo>
                  <a:cubicBezTo>
                    <a:pt x="2059" y="0"/>
                    <a:pt x="1757" y="41"/>
                    <a:pt x="1517" y="129"/>
                  </a:cubicBezTo>
                  <a:cubicBezTo>
                    <a:pt x="0" y="693"/>
                    <a:pt x="1401" y="2369"/>
                    <a:pt x="1401" y="2369"/>
                  </a:cubicBezTo>
                  <a:cubicBezTo>
                    <a:pt x="1358" y="3221"/>
                    <a:pt x="1127" y="5345"/>
                    <a:pt x="1257" y="6328"/>
                  </a:cubicBezTo>
                  <a:cubicBezTo>
                    <a:pt x="1375" y="7215"/>
                    <a:pt x="1811" y="7867"/>
                    <a:pt x="2650" y="7867"/>
                  </a:cubicBezTo>
                  <a:cubicBezTo>
                    <a:pt x="2739" y="7867"/>
                    <a:pt x="2834" y="7859"/>
                    <a:pt x="2933" y="7844"/>
                  </a:cubicBezTo>
                  <a:cubicBezTo>
                    <a:pt x="2951" y="7841"/>
                    <a:pt x="2969" y="7840"/>
                    <a:pt x="2988" y="7840"/>
                  </a:cubicBezTo>
                  <a:cubicBezTo>
                    <a:pt x="3991" y="7840"/>
                    <a:pt x="4869" y="12020"/>
                    <a:pt x="4869" y="12020"/>
                  </a:cubicBezTo>
                  <a:lnTo>
                    <a:pt x="7065" y="12352"/>
                  </a:lnTo>
                  <a:lnTo>
                    <a:pt x="8669" y="9924"/>
                  </a:lnTo>
                  <a:lnTo>
                    <a:pt x="7180" y="7281"/>
                  </a:lnTo>
                  <a:cubicBezTo>
                    <a:pt x="7180" y="7281"/>
                    <a:pt x="8249" y="4348"/>
                    <a:pt x="7686" y="2629"/>
                  </a:cubicBezTo>
                  <a:cubicBezTo>
                    <a:pt x="7211" y="1191"/>
                    <a:pt x="4238" y="0"/>
                    <a:pt x="2400"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6380775" y="3024825"/>
              <a:ext cx="298375" cy="527325"/>
            </a:xfrm>
            <a:custGeom>
              <a:avLst/>
              <a:gdLst/>
              <a:ahLst/>
              <a:cxnLst/>
              <a:rect l="l" t="t" r="r" b="b"/>
              <a:pathLst>
                <a:path w="11935" h="21093" extrusionOk="0">
                  <a:moveTo>
                    <a:pt x="6386" y="0"/>
                  </a:moveTo>
                  <a:lnTo>
                    <a:pt x="4493" y="1994"/>
                  </a:lnTo>
                  <a:lnTo>
                    <a:pt x="4493" y="3467"/>
                  </a:lnTo>
                  <a:lnTo>
                    <a:pt x="3959" y="2312"/>
                  </a:lnTo>
                  <a:lnTo>
                    <a:pt x="1430" y="1315"/>
                  </a:lnTo>
                  <a:lnTo>
                    <a:pt x="1330" y="2601"/>
                  </a:lnTo>
                  <a:lnTo>
                    <a:pt x="1" y="3467"/>
                  </a:lnTo>
                  <a:lnTo>
                    <a:pt x="4406" y="21093"/>
                  </a:lnTo>
                  <a:lnTo>
                    <a:pt x="11934" y="21093"/>
                  </a:lnTo>
                  <a:lnTo>
                    <a:pt x="6891" y="1084"/>
                  </a:lnTo>
                  <a:lnTo>
                    <a:pt x="6386"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6398125" y="3552125"/>
              <a:ext cx="384325" cy="251425"/>
            </a:xfrm>
            <a:custGeom>
              <a:avLst/>
              <a:gdLst/>
              <a:ahLst/>
              <a:cxnLst/>
              <a:rect l="l" t="t" r="r" b="b"/>
              <a:pathLst>
                <a:path w="15373" h="10057" extrusionOk="0">
                  <a:moveTo>
                    <a:pt x="2875" y="1"/>
                  </a:moveTo>
                  <a:lnTo>
                    <a:pt x="0" y="10056"/>
                  </a:lnTo>
                  <a:lnTo>
                    <a:pt x="15372" y="10056"/>
                  </a:lnTo>
                  <a:lnTo>
                    <a:pt x="14548"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5987800" y="3089825"/>
              <a:ext cx="562750" cy="637400"/>
            </a:xfrm>
            <a:custGeom>
              <a:avLst/>
              <a:gdLst/>
              <a:ahLst/>
              <a:cxnLst/>
              <a:rect l="l" t="t" r="r" b="b"/>
              <a:pathLst>
                <a:path w="22510" h="25496" extrusionOk="0">
                  <a:moveTo>
                    <a:pt x="17049" y="1"/>
                  </a:moveTo>
                  <a:cubicBezTo>
                    <a:pt x="15691" y="58"/>
                    <a:pt x="14708" y="1705"/>
                    <a:pt x="13639" y="2992"/>
                  </a:cubicBezTo>
                  <a:cubicBezTo>
                    <a:pt x="12555" y="4277"/>
                    <a:pt x="8149" y="9377"/>
                    <a:pt x="7412" y="9767"/>
                  </a:cubicBezTo>
                  <a:cubicBezTo>
                    <a:pt x="6689" y="10158"/>
                    <a:pt x="1" y="10533"/>
                    <a:pt x="1" y="10533"/>
                  </a:cubicBezTo>
                  <a:lnTo>
                    <a:pt x="1" y="13321"/>
                  </a:lnTo>
                  <a:cubicBezTo>
                    <a:pt x="1" y="13321"/>
                    <a:pt x="6110" y="13554"/>
                    <a:pt x="8147" y="13554"/>
                  </a:cubicBezTo>
                  <a:cubicBezTo>
                    <a:pt x="8438" y="13554"/>
                    <a:pt x="8645" y="13549"/>
                    <a:pt x="8741" y="13538"/>
                  </a:cubicBezTo>
                  <a:cubicBezTo>
                    <a:pt x="9521" y="13451"/>
                    <a:pt x="14578" y="9031"/>
                    <a:pt x="14578" y="9031"/>
                  </a:cubicBezTo>
                  <a:cubicBezTo>
                    <a:pt x="14578" y="9031"/>
                    <a:pt x="17280" y="16370"/>
                    <a:pt x="17323" y="17786"/>
                  </a:cubicBezTo>
                  <a:cubicBezTo>
                    <a:pt x="17367" y="19201"/>
                    <a:pt x="16037" y="25370"/>
                    <a:pt x="17049" y="25457"/>
                  </a:cubicBezTo>
                  <a:cubicBezTo>
                    <a:pt x="17381" y="25485"/>
                    <a:pt x="18098" y="25495"/>
                    <a:pt x="18907" y="25495"/>
                  </a:cubicBezTo>
                  <a:cubicBezTo>
                    <a:pt x="20525" y="25495"/>
                    <a:pt x="22510" y="25457"/>
                    <a:pt x="22510" y="25457"/>
                  </a:cubicBezTo>
                  <a:cubicBezTo>
                    <a:pt x="22510" y="25457"/>
                    <a:pt x="22206" y="20140"/>
                    <a:pt x="21686" y="18219"/>
                  </a:cubicBezTo>
                  <a:cubicBezTo>
                    <a:pt x="21166" y="16283"/>
                    <a:pt x="17785" y="2052"/>
                    <a:pt x="17049"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6224750" y="3236825"/>
              <a:ext cx="127500" cy="182075"/>
            </a:xfrm>
            <a:custGeom>
              <a:avLst/>
              <a:gdLst/>
              <a:ahLst/>
              <a:cxnLst/>
              <a:rect l="l" t="t" r="r" b="b"/>
              <a:pathLst>
                <a:path w="5100" h="7283" extrusionOk="0">
                  <a:moveTo>
                    <a:pt x="3502" y="0"/>
                  </a:moveTo>
                  <a:cubicBezTo>
                    <a:pt x="3495" y="0"/>
                    <a:pt x="3488" y="0"/>
                    <a:pt x="3482" y="1"/>
                  </a:cubicBezTo>
                  <a:cubicBezTo>
                    <a:pt x="2904" y="73"/>
                    <a:pt x="2297" y="3742"/>
                    <a:pt x="1546" y="4798"/>
                  </a:cubicBezTo>
                  <a:cubicBezTo>
                    <a:pt x="1083" y="5476"/>
                    <a:pt x="405" y="6516"/>
                    <a:pt x="0" y="7283"/>
                  </a:cubicBezTo>
                  <a:cubicBezTo>
                    <a:pt x="1632" y="6185"/>
                    <a:pt x="5100" y="3151"/>
                    <a:pt x="5100" y="3151"/>
                  </a:cubicBezTo>
                  <a:cubicBezTo>
                    <a:pt x="4772" y="2393"/>
                    <a:pt x="4076" y="0"/>
                    <a:pt x="350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6553050" y="3051750"/>
              <a:ext cx="407425" cy="665825"/>
            </a:xfrm>
            <a:custGeom>
              <a:avLst/>
              <a:gdLst/>
              <a:ahLst/>
              <a:cxnLst/>
              <a:rect l="l" t="t" r="r" b="b"/>
              <a:pathLst>
                <a:path w="16297" h="26633" extrusionOk="0">
                  <a:moveTo>
                    <a:pt x="288" y="0"/>
                  </a:moveTo>
                  <a:cubicBezTo>
                    <a:pt x="190" y="0"/>
                    <a:pt x="94" y="3"/>
                    <a:pt x="0" y="7"/>
                  </a:cubicBezTo>
                  <a:cubicBezTo>
                    <a:pt x="0" y="7"/>
                    <a:pt x="2659" y="16419"/>
                    <a:pt x="3049" y="18991"/>
                  </a:cubicBezTo>
                  <a:cubicBezTo>
                    <a:pt x="3439" y="21562"/>
                    <a:pt x="5043" y="26633"/>
                    <a:pt x="5043" y="26633"/>
                  </a:cubicBezTo>
                  <a:lnTo>
                    <a:pt x="10431" y="26633"/>
                  </a:lnTo>
                  <a:lnTo>
                    <a:pt x="9175" y="19251"/>
                  </a:lnTo>
                  <a:lnTo>
                    <a:pt x="7744" y="12359"/>
                  </a:lnTo>
                  <a:lnTo>
                    <a:pt x="10793" y="16462"/>
                  </a:lnTo>
                  <a:lnTo>
                    <a:pt x="13379" y="25044"/>
                  </a:lnTo>
                  <a:lnTo>
                    <a:pt x="16297" y="25044"/>
                  </a:lnTo>
                  <a:lnTo>
                    <a:pt x="15156" y="18600"/>
                  </a:lnTo>
                  <a:cubicBezTo>
                    <a:pt x="14781" y="16231"/>
                    <a:pt x="14014" y="13934"/>
                    <a:pt x="12887" y="11810"/>
                  </a:cubicBezTo>
                  <a:cubicBezTo>
                    <a:pt x="10980" y="8198"/>
                    <a:pt x="8004" y="2824"/>
                    <a:pt x="6777" y="1885"/>
                  </a:cubicBezTo>
                  <a:cubicBezTo>
                    <a:pt x="6013" y="1288"/>
                    <a:pt x="2628" y="0"/>
                    <a:pt x="288"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6653450" y="3154775"/>
              <a:ext cx="138000" cy="432050"/>
            </a:xfrm>
            <a:custGeom>
              <a:avLst/>
              <a:gdLst/>
              <a:ahLst/>
              <a:cxnLst/>
              <a:rect l="l" t="t" r="r" b="b"/>
              <a:pathLst>
                <a:path w="5520" h="17282" extrusionOk="0">
                  <a:moveTo>
                    <a:pt x="955" y="1"/>
                  </a:moveTo>
                  <a:cubicBezTo>
                    <a:pt x="790" y="1"/>
                    <a:pt x="471" y="459"/>
                    <a:pt x="290" y="1939"/>
                  </a:cubicBezTo>
                  <a:cubicBezTo>
                    <a:pt x="1" y="4279"/>
                    <a:pt x="1" y="6375"/>
                    <a:pt x="1417" y="8686"/>
                  </a:cubicBezTo>
                  <a:cubicBezTo>
                    <a:pt x="2832" y="11012"/>
                    <a:pt x="1836" y="12356"/>
                    <a:pt x="2963" y="14421"/>
                  </a:cubicBezTo>
                  <a:cubicBezTo>
                    <a:pt x="4090" y="16473"/>
                    <a:pt x="5520" y="17282"/>
                    <a:pt x="5520" y="17282"/>
                  </a:cubicBezTo>
                  <a:lnTo>
                    <a:pt x="3728" y="8238"/>
                  </a:lnTo>
                  <a:cubicBezTo>
                    <a:pt x="3728" y="8238"/>
                    <a:pt x="1894" y="5695"/>
                    <a:pt x="1474" y="4279"/>
                  </a:cubicBezTo>
                  <a:cubicBezTo>
                    <a:pt x="1056" y="2864"/>
                    <a:pt x="839" y="914"/>
                    <a:pt x="1027" y="365"/>
                  </a:cubicBezTo>
                  <a:cubicBezTo>
                    <a:pt x="1097" y="161"/>
                    <a:pt x="1053" y="1"/>
                    <a:pt x="95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6295550" y="2790025"/>
              <a:ext cx="257175" cy="207750"/>
            </a:xfrm>
            <a:custGeom>
              <a:avLst/>
              <a:gdLst/>
              <a:ahLst/>
              <a:cxnLst/>
              <a:rect l="l" t="t" r="r" b="b"/>
              <a:pathLst>
                <a:path w="10287" h="8310" extrusionOk="0">
                  <a:moveTo>
                    <a:pt x="2296" y="1"/>
                  </a:moveTo>
                  <a:cubicBezTo>
                    <a:pt x="1658" y="1"/>
                    <a:pt x="1144" y="215"/>
                    <a:pt x="823" y="912"/>
                  </a:cubicBezTo>
                  <a:cubicBezTo>
                    <a:pt x="0" y="2717"/>
                    <a:pt x="2672" y="3397"/>
                    <a:pt x="2672" y="3397"/>
                  </a:cubicBezTo>
                  <a:lnTo>
                    <a:pt x="2745" y="2472"/>
                  </a:lnTo>
                  <a:cubicBezTo>
                    <a:pt x="2745" y="2472"/>
                    <a:pt x="3487" y="2631"/>
                    <a:pt x="4382" y="2631"/>
                  </a:cubicBezTo>
                  <a:cubicBezTo>
                    <a:pt x="4665" y="2631"/>
                    <a:pt x="4964" y="2615"/>
                    <a:pt x="5259" y="2573"/>
                  </a:cubicBezTo>
                  <a:cubicBezTo>
                    <a:pt x="5381" y="2554"/>
                    <a:pt x="5493" y="2545"/>
                    <a:pt x="5596" y="2545"/>
                  </a:cubicBezTo>
                  <a:cubicBezTo>
                    <a:pt x="6523" y="2545"/>
                    <a:pt x="6741" y="3250"/>
                    <a:pt x="6819" y="3744"/>
                  </a:cubicBezTo>
                  <a:cubicBezTo>
                    <a:pt x="6891" y="4293"/>
                    <a:pt x="6646" y="4942"/>
                    <a:pt x="6775" y="5102"/>
                  </a:cubicBezTo>
                  <a:cubicBezTo>
                    <a:pt x="6799" y="5131"/>
                    <a:pt x="6821" y="5144"/>
                    <a:pt x="6842" y="5144"/>
                  </a:cubicBezTo>
                  <a:cubicBezTo>
                    <a:pt x="6934" y="5144"/>
                    <a:pt x="6999" y="4887"/>
                    <a:pt x="7093" y="4640"/>
                  </a:cubicBezTo>
                  <a:cubicBezTo>
                    <a:pt x="7163" y="4455"/>
                    <a:pt x="7377" y="4218"/>
                    <a:pt x="7619" y="4218"/>
                  </a:cubicBezTo>
                  <a:cubicBezTo>
                    <a:pt x="7775" y="4218"/>
                    <a:pt x="7943" y="4317"/>
                    <a:pt x="8091" y="4596"/>
                  </a:cubicBezTo>
                  <a:cubicBezTo>
                    <a:pt x="8451" y="5304"/>
                    <a:pt x="7570" y="5780"/>
                    <a:pt x="7584" y="6503"/>
                  </a:cubicBezTo>
                  <a:cubicBezTo>
                    <a:pt x="7584" y="7240"/>
                    <a:pt x="8451" y="8309"/>
                    <a:pt x="8451" y="8309"/>
                  </a:cubicBezTo>
                  <a:cubicBezTo>
                    <a:pt x="9506" y="6560"/>
                    <a:pt x="10287" y="3744"/>
                    <a:pt x="9651" y="2357"/>
                  </a:cubicBezTo>
                  <a:cubicBezTo>
                    <a:pt x="9029" y="970"/>
                    <a:pt x="7209" y="724"/>
                    <a:pt x="5259" y="493"/>
                  </a:cubicBezTo>
                  <a:cubicBezTo>
                    <a:pt x="4165" y="362"/>
                    <a:pt x="3126" y="1"/>
                    <a:pt x="2296"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4749300" y="1822050"/>
              <a:ext cx="1087175" cy="311400"/>
            </a:xfrm>
            <a:custGeom>
              <a:avLst/>
              <a:gdLst/>
              <a:ahLst/>
              <a:cxnLst/>
              <a:rect l="l" t="t" r="r" b="b"/>
              <a:pathLst>
                <a:path w="43487" h="12456" extrusionOk="0">
                  <a:moveTo>
                    <a:pt x="20159" y="0"/>
                  </a:moveTo>
                  <a:cubicBezTo>
                    <a:pt x="19385" y="0"/>
                    <a:pt x="18508" y="164"/>
                    <a:pt x="17497" y="551"/>
                  </a:cubicBezTo>
                  <a:cubicBezTo>
                    <a:pt x="12570" y="2444"/>
                    <a:pt x="12325" y="6966"/>
                    <a:pt x="8351" y="7861"/>
                  </a:cubicBezTo>
                  <a:cubicBezTo>
                    <a:pt x="4378" y="8772"/>
                    <a:pt x="0" y="12455"/>
                    <a:pt x="8120" y="12455"/>
                  </a:cubicBezTo>
                  <a:lnTo>
                    <a:pt x="37029" y="12455"/>
                  </a:lnTo>
                  <a:cubicBezTo>
                    <a:pt x="41609" y="12455"/>
                    <a:pt x="43487" y="11893"/>
                    <a:pt x="41133" y="10246"/>
                  </a:cubicBezTo>
                  <a:cubicBezTo>
                    <a:pt x="38763" y="8599"/>
                    <a:pt x="38055" y="8526"/>
                    <a:pt x="37275" y="6879"/>
                  </a:cubicBezTo>
                  <a:cubicBezTo>
                    <a:pt x="36578" y="5435"/>
                    <a:pt x="35104" y="4435"/>
                    <a:pt x="33047" y="4435"/>
                  </a:cubicBezTo>
                  <a:cubicBezTo>
                    <a:pt x="32758" y="4435"/>
                    <a:pt x="32458" y="4455"/>
                    <a:pt x="32146" y="4496"/>
                  </a:cubicBezTo>
                  <a:cubicBezTo>
                    <a:pt x="30847" y="4667"/>
                    <a:pt x="29764" y="4989"/>
                    <a:pt x="28751" y="4989"/>
                  </a:cubicBezTo>
                  <a:cubicBezTo>
                    <a:pt x="27805" y="4989"/>
                    <a:pt x="26919" y="4708"/>
                    <a:pt x="25977" y="3758"/>
                  </a:cubicBezTo>
                  <a:cubicBezTo>
                    <a:pt x="24444" y="2214"/>
                    <a:pt x="23000" y="0"/>
                    <a:pt x="2015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5550050" y="2915375"/>
              <a:ext cx="322925" cy="250750"/>
            </a:xfrm>
            <a:custGeom>
              <a:avLst/>
              <a:gdLst/>
              <a:ahLst/>
              <a:cxnLst/>
              <a:rect l="l" t="t" r="r" b="b"/>
              <a:pathLst>
                <a:path w="12917" h="10030" extrusionOk="0">
                  <a:moveTo>
                    <a:pt x="7488" y="0"/>
                  </a:moveTo>
                  <a:cubicBezTo>
                    <a:pt x="4662" y="0"/>
                    <a:pt x="3033" y="1938"/>
                    <a:pt x="2399" y="3800"/>
                  </a:cubicBezTo>
                  <a:cubicBezTo>
                    <a:pt x="1734" y="5794"/>
                    <a:pt x="1" y="6098"/>
                    <a:pt x="1" y="6098"/>
                  </a:cubicBezTo>
                  <a:cubicBezTo>
                    <a:pt x="1" y="6098"/>
                    <a:pt x="1330" y="6242"/>
                    <a:pt x="2268" y="6979"/>
                  </a:cubicBezTo>
                  <a:cubicBezTo>
                    <a:pt x="3208" y="7730"/>
                    <a:pt x="4711" y="9999"/>
                    <a:pt x="6907" y="10028"/>
                  </a:cubicBezTo>
                  <a:cubicBezTo>
                    <a:pt x="6984" y="10029"/>
                    <a:pt x="7062" y="10030"/>
                    <a:pt x="7141" y="10030"/>
                  </a:cubicBezTo>
                  <a:cubicBezTo>
                    <a:pt x="9294" y="10030"/>
                    <a:pt x="12065" y="9428"/>
                    <a:pt x="12483" y="6098"/>
                  </a:cubicBezTo>
                  <a:cubicBezTo>
                    <a:pt x="12917" y="2659"/>
                    <a:pt x="11299" y="319"/>
                    <a:pt x="8105" y="30"/>
                  </a:cubicBezTo>
                  <a:cubicBezTo>
                    <a:pt x="7893" y="10"/>
                    <a:pt x="7688" y="0"/>
                    <a:pt x="7488"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5678250" y="2978950"/>
              <a:ext cx="123550" cy="123550"/>
            </a:xfrm>
            <a:custGeom>
              <a:avLst/>
              <a:gdLst/>
              <a:ahLst/>
              <a:cxnLst/>
              <a:rect l="l" t="t" r="r" b="b"/>
              <a:pathLst>
                <a:path w="4942" h="4942" extrusionOk="0">
                  <a:moveTo>
                    <a:pt x="2472" y="1561"/>
                  </a:moveTo>
                  <a:cubicBezTo>
                    <a:pt x="2977" y="1561"/>
                    <a:pt x="3397" y="1966"/>
                    <a:pt x="3397" y="2471"/>
                  </a:cubicBezTo>
                  <a:cubicBezTo>
                    <a:pt x="3397" y="2977"/>
                    <a:pt x="2977" y="3382"/>
                    <a:pt x="2472" y="3382"/>
                  </a:cubicBezTo>
                  <a:cubicBezTo>
                    <a:pt x="1966" y="3382"/>
                    <a:pt x="1561" y="2977"/>
                    <a:pt x="1561" y="2471"/>
                  </a:cubicBezTo>
                  <a:cubicBezTo>
                    <a:pt x="1561" y="1966"/>
                    <a:pt x="1966" y="1561"/>
                    <a:pt x="2472" y="1561"/>
                  </a:cubicBezTo>
                  <a:close/>
                  <a:moveTo>
                    <a:pt x="1952" y="1"/>
                  </a:moveTo>
                  <a:lnTo>
                    <a:pt x="1981" y="665"/>
                  </a:lnTo>
                  <a:cubicBezTo>
                    <a:pt x="1821" y="708"/>
                    <a:pt x="1677" y="766"/>
                    <a:pt x="1547" y="853"/>
                  </a:cubicBezTo>
                  <a:lnTo>
                    <a:pt x="1099" y="361"/>
                  </a:lnTo>
                  <a:lnTo>
                    <a:pt x="363" y="1099"/>
                  </a:lnTo>
                  <a:lnTo>
                    <a:pt x="854" y="1546"/>
                  </a:lnTo>
                  <a:cubicBezTo>
                    <a:pt x="767" y="1677"/>
                    <a:pt x="709" y="1821"/>
                    <a:pt x="666" y="1980"/>
                  </a:cubicBezTo>
                  <a:lnTo>
                    <a:pt x="1" y="1951"/>
                  </a:lnTo>
                  <a:lnTo>
                    <a:pt x="1" y="2991"/>
                  </a:lnTo>
                  <a:lnTo>
                    <a:pt x="666" y="2962"/>
                  </a:lnTo>
                  <a:cubicBezTo>
                    <a:pt x="709" y="3121"/>
                    <a:pt x="767" y="3266"/>
                    <a:pt x="854" y="3410"/>
                  </a:cubicBezTo>
                  <a:lnTo>
                    <a:pt x="363" y="3844"/>
                  </a:lnTo>
                  <a:lnTo>
                    <a:pt x="1099" y="4595"/>
                  </a:lnTo>
                  <a:lnTo>
                    <a:pt x="1547" y="4089"/>
                  </a:lnTo>
                  <a:cubicBezTo>
                    <a:pt x="1677" y="4176"/>
                    <a:pt x="1821" y="4233"/>
                    <a:pt x="1981" y="4277"/>
                  </a:cubicBezTo>
                  <a:lnTo>
                    <a:pt x="1952" y="4942"/>
                  </a:lnTo>
                  <a:lnTo>
                    <a:pt x="2992" y="4942"/>
                  </a:lnTo>
                  <a:lnTo>
                    <a:pt x="2963" y="4277"/>
                  </a:lnTo>
                  <a:cubicBezTo>
                    <a:pt x="3122" y="4233"/>
                    <a:pt x="3266" y="4176"/>
                    <a:pt x="3410" y="4089"/>
                  </a:cubicBezTo>
                  <a:lnTo>
                    <a:pt x="3844" y="4595"/>
                  </a:lnTo>
                  <a:lnTo>
                    <a:pt x="4595" y="3844"/>
                  </a:lnTo>
                  <a:lnTo>
                    <a:pt x="4104" y="3410"/>
                  </a:lnTo>
                  <a:cubicBezTo>
                    <a:pt x="4177" y="3266"/>
                    <a:pt x="4235" y="3121"/>
                    <a:pt x="4277" y="2962"/>
                  </a:cubicBezTo>
                  <a:lnTo>
                    <a:pt x="4942" y="2991"/>
                  </a:lnTo>
                  <a:lnTo>
                    <a:pt x="4942" y="1951"/>
                  </a:lnTo>
                  <a:lnTo>
                    <a:pt x="4277" y="1980"/>
                  </a:lnTo>
                  <a:cubicBezTo>
                    <a:pt x="4235" y="1821"/>
                    <a:pt x="4177" y="1677"/>
                    <a:pt x="4104" y="1546"/>
                  </a:cubicBezTo>
                  <a:lnTo>
                    <a:pt x="4595" y="1099"/>
                  </a:lnTo>
                  <a:lnTo>
                    <a:pt x="3844" y="361"/>
                  </a:lnTo>
                  <a:lnTo>
                    <a:pt x="3410" y="853"/>
                  </a:lnTo>
                  <a:cubicBezTo>
                    <a:pt x="3266" y="766"/>
                    <a:pt x="3122" y="708"/>
                    <a:pt x="2963" y="665"/>
                  </a:cubicBezTo>
                  <a:lnTo>
                    <a:pt x="299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5975525" y="2150050"/>
              <a:ext cx="195800" cy="259725"/>
            </a:xfrm>
            <a:custGeom>
              <a:avLst/>
              <a:gdLst/>
              <a:ahLst/>
              <a:cxnLst/>
              <a:rect l="l" t="t" r="r" b="b"/>
              <a:pathLst>
                <a:path w="7832" h="10389" extrusionOk="0">
                  <a:moveTo>
                    <a:pt x="1" y="0"/>
                  </a:moveTo>
                  <a:lnTo>
                    <a:pt x="1" y="10388"/>
                  </a:lnTo>
                  <a:lnTo>
                    <a:pt x="7831" y="10388"/>
                  </a:lnTo>
                  <a:lnTo>
                    <a:pt x="7831"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5997925" y="2194100"/>
              <a:ext cx="38300" cy="3300"/>
            </a:xfrm>
            <a:custGeom>
              <a:avLst/>
              <a:gdLst/>
              <a:ahLst/>
              <a:cxnLst/>
              <a:rect l="l" t="t" r="r" b="b"/>
              <a:pathLst>
                <a:path w="1532" h="132" extrusionOk="0">
                  <a:moveTo>
                    <a:pt x="0" y="1"/>
                  </a:moveTo>
                  <a:lnTo>
                    <a:pt x="0" y="131"/>
                  </a:lnTo>
                  <a:lnTo>
                    <a:pt x="1532" y="131"/>
                  </a:lnTo>
                  <a:lnTo>
                    <a:pt x="1532"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5997925" y="2232375"/>
              <a:ext cx="144125" cy="3300"/>
            </a:xfrm>
            <a:custGeom>
              <a:avLst/>
              <a:gdLst/>
              <a:ahLst/>
              <a:cxnLst/>
              <a:rect l="l" t="t" r="r" b="b"/>
              <a:pathLst>
                <a:path w="5765" h="132" extrusionOk="0">
                  <a:moveTo>
                    <a:pt x="0" y="1"/>
                  </a:moveTo>
                  <a:lnTo>
                    <a:pt x="0" y="132"/>
                  </a:lnTo>
                  <a:lnTo>
                    <a:pt x="5764" y="132"/>
                  </a:lnTo>
                  <a:lnTo>
                    <a:pt x="576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5997925" y="2270675"/>
              <a:ext cx="144125" cy="3275"/>
            </a:xfrm>
            <a:custGeom>
              <a:avLst/>
              <a:gdLst/>
              <a:ahLst/>
              <a:cxnLst/>
              <a:rect l="l" t="t" r="r" b="b"/>
              <a:pathLst>
                <a:path w="5765" h="131" extrusionOk="0">
                  <a:moveTo>
                    <a:pt x="0" y="0"/>
                  </a:moveTo>
                  <a:lnTo>
                    <a:pt x="0" y="131"/>
                  </a:lnTo>
                  <a:lnTo>
                    <a:pt x="5764" y="131"/>
                  </a:lnTo>
                  <a:lnTo>
                    <a:pt x="5764"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5997925" y="2308950"/>
              <a:ext cx="144125" cy="3300"/>
            </a:xfrm>
            <a:custGeom>
              <a:avLst/>
              <a:gdLst/>
              <a:ahLst/>
              <a:cxnLst/>
              <a:rect l="l" t="t" r="r" b="b"/>
              <a:pathLst>
                <a:path w="5765" h="132" extrusionOk="0">
                  <a:moveTo>
                    <a:pt x="0" y="1"/>
                  </a:moveTo>
                  <a:lnTo>
                    <a:pt x="0" y="131"/>
                  </a:lnTo>
                  <a:lnTo>
                    <a:pt x="5764" y="131"/>
                  </a:lnTo>
                  <a:lnTo>
                    <a:pt x="576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5997925" y="2347250"/>
              <a:ext cx="144125" cy="3275"/>
            </a:xfrm>
            <a:custGeom>
              <a:avLst/>
              <a:gdLst/>
              <a:ahLst/>
              <a:cxnLst/>
              <a:rect l="l" t="t" r="r" b="b"/>
              <a:pathLst>
                <a:path w="5765" h="131" extrusionOk="0">
                  <a:moveTo>
                    <a:pt x="0" y="0"/>
                  </a:moveTo>
                  <a:lnTo>
                    <a:pt x="0" y="131"/>
                  </a:lnTo>
                  <a:lnTo>
                    <a:pt x="5764" y="131"/>
                  </a:lnTo>
                  <a:lnTo>
                    <a:pt x="5764"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5926750" y="2670750"/>
              <a:ext cx="385425" cy="261850"/>
            </a:xfrm>
            <a:custGeom>
              <a:avLst/>
              <a:gdLst/>
              <a:ahLst/>
              <a:cxnLst/>
              <a:rect l="l" t="t" r="r" b="b"/>
              <a:pathLst>
                <a:path w="15417" h="10474" extrusionOk="0">
                  <a:moveTo>
                    <a:pt x="5206" y="1"/>
                  </a:moveTo>
                  <a:cubicBezTo>
                    <a:pt x="3027" y="1"/>
                    <a:pt x="1150" y="150"/>
                    <a:pt x="738" y="540"/>
                  </a:cubicBezTo>
                  <a:cubicBezTo>
                    <a:pt x="45" y="1205"/>
                    <a:pt x="1" y="4238"/>
                    <a:pt x="1" y="6145"/>
                  </a:cubicBezTo>
                  <a:cubicBezTo>
                    <a:pt x="1" y="8053"/>
                    <a:pt x="376" y="9295"/>
                    <a:pt x="1634" y="9295"/>
                  </a:cubicBezTo>
                  <a:lnTo>
                    <a:pt x="7860" y="9295"/>
                  </a:lnTo>
                  <a:cubicBezTo>
                    <a:pt x="8409" y="9295"/>
                    <a:pt x="8829" y="9286"/>
                    <a:pt x="9171" y="9286"/>
                  </a:cubicBezTo>
                  <a:cubicBezTo>
                    <a:pt x="10026" y="9286"/>
                    <a:pt x="10399" y="9345"/>
                    <a:pt x="11111" y="9757"/>
                  </a:cubicBezTo>
                  <a:cubicBezTo>
                    <a:pt x="11770" y="10143"/>
                    <a:pt x="12858" y="10473"/>
                    <a:pt x="13887" y="10473"/>
                  </a:cubicBezTo>
                  <a:cubicBezTo>
                    <a:pt x="14439" y="10473"/>
                    <a:pt x="14973" y="10378"/>
                    <a:pt x="15417" y="10147"/>
                  </a:cubicBezTo>
                  <a:cubicBezTo>
                    <a:pt x="14319" y="10031"/>
                    <a:pt x="13452" y="8168"/>
                    <a:pt x="13437" y="7228"/>
                  </a:cubicBezTo>
                  <a:cubicBezTo>
                    <a:pt x="13423" y="5639"/>
                    <a:pt x="13914" y="1363"/>
                    <a:pt x="13177" y="742"/>
                  </a:cubicBezTo>
                  <a:cubicBezTo>
                    <a:pt x="12728" y="363"/>
                    <a:pt x="8601" y="1"/>
                    <a:pt x="5206"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6054625" y="2712750"/>
              <a:ext cx="101875" cy="156425"/>
            </a:xfrm>
            <a:custGeom>
              <a:avLst/>
              <a:gdLst/>
              <a:ahLst/>
              <a:cxnLst/>
              <a:rect l="l" t="t" r="r" b="b"/>
              <a:pathLst>
                <a:path w="4075" h="6257" extrusionOk="0">
                  <a:moveTo>
                    <a:pt x="1749" y="1"/>
                  </a:moveTo>
                  <a:cubicBezTo>
                    <a:pt x="1705" y="1"/>
                    <a:pt x="1662" y="16"/>
                    <a:pt x="1618" y="59"/>
                  </a:cubicBezTo>
                  <a:cubicBezTo>
                    <a:pt x="1589" y="87"/>
                    <a:pt x="1560" y="131"/>
                    <a:pt x="1560" y="189"/>
                  </a:cubicBezTo>
                  <a:lnTo>
                    <a:pt x="1560" y="665"/>
                  </a:lnTo>
                  <a:cubicBezTo>
                    <a:pt x="1358" y="694"/>
                    <a:pt x="1171" y="752"/>
                    <a:pt x="998" y="839"/>
                  </a:cubicBezTo>
                  <a:cubicBezTo>
                    <a:pt x="824" y="911"/>
                    <a:pt x="665" y="1012"/>
                    <a:pt x="549" y="1143"/>
                  </a:cubicBezTo>
                  <a:cubicBezTo>
                    <a:pt x="420" y="1258"/>
                    <a:pt x="318" y="1403"/>
                    <a:pt x="246" y="1561"/>
                  </a:cubicBezTo>
                  <a:cubicBezTo>
                    <a:pt x="173" y="1705"/>
                    <a:pt x="145" y="1879"/>
                    <a:pt x="145" y="2052"/>
                  </a:cubicBezTo>
                  <a:cubicBezTo>
                    <a:pt x="145" y="2270"/>
                    <a:pt x="173" y="2443"/>
                    <a:pt x="231" y="2601"/>
                  </a:cubicBezTo>
                  <a:cubicBezTo>
                    <a:pt x="289" y="2746"/>
                    <a:pt x="376" y="2876"/>
                    <a:pt x="491" y="2992"/>
                  </a:cubicBezTo>
                  <a:cubicBezTo>
                    <a:pt x="607" y="3107"/>
                    <a:pt x="751" y="3194"/>
                    <a:pt x="925" y="3266"/>
                  </a:cubicBezTo>
                  <a:cubicBezTo>
                    <a:pt x="1098" y="3352"/>
                    <a:pt x="1300" y="3410"/>
                    <a:pt x="1547" y="3468"/>
                  </a:cubicBezTo>
                  <a:cubicBezTo>
                    <a:pt x="1807" y="3541"/>
                    <a:pt x="2038" y="3584"/>
                    <a:pt x="2225" y="3628"/>
                  </a:cubicBezTo>
                  <a:cubicBezTo>
                    <a:pt x="2427" y="3670"/>
                    <a:pt x="2587" y="3714"/>
                    <a:pt x="2731" y="3757"/>
                  </a:cubicBezTo>
                  <a:cubicBezTo>
                    <a:pt x="2861" y="3801"/>
                    <a:pt x="2962" y="3859"/>
                    <a:pt x="3034" y="3930"/>
                  </a:cubicBezTo>
                  <a:cubicBezTo>
                    <a:pt x="3092" y="3988"/>
                    <a:pt x="3121" y="4075"/>
                    <a:pt x="3121" y="4177"/>
                  </a:cubicBezTo>
                  <a:cubicBezTo>
                    <a:pt x="3121" y="4292"/>
                    <a:pt x="3092" y="4379"/>
                    <a:pt x="3034" y="4450"/>
                  </a:cubicBezTo>
                  <a:cubicBezTo>
                    <a:pt x="2976" y="4523"/>
                    <a:pt x="2890" y="4581"/>
                    <a:pt x="2789" y="4624"/>
                  </a:cubicBezTo>
                  <a:cubicBezTo>
                    <a:pt x="2702" y="4682"/>
                    <a:pt x="2587" y="4711"/>
                    <a:pt x="2442" y="4726"/>
                  </a:cubicBezTo>
                  <a:cubicBezTo>
                    <a:pt x="2312" y="4754"/>
                    <a:pt x="2182" y="4768"/>
                    <a:pt x="2038" y="4768"/>
                  </a:cubicBezTo>
                  <a:cubicBezTo>
                    <a:pt x="1864" y="4768"/>
                    <a:pt x="1705" y="4754"/>
                    <a:pt x="1589" y="4711"/>
                  </a:cubicBezTo>
                  <a:cubicBezTo>
                    <a:pt x="1474" y="4682"/>
                    <a:pt x="1373" y="4653"/>
                    <a:pt x="1286" y="4610"/>
                  </a:cubicBezTo>
                  <a:cubicBezTo>
                    <a:pt x="1214" y="4552"/>
                    <a:pt x="1142" y="4508"/>
                    <a:pt x="1098" y="4437"/>
                  </a:cubicBezTo>
                  <a:cubicBezTo>
                    <a:pt x="1055" y="4379"/>
                    <a:pt x="1011" y="4321"/>
                    <a:pt x="982" y="4263"/>
                  </a:cubicBezTo>
                  <a:cubicBezTo>
                    <a:pt x="954" y="4205"/>
                    <a:pt x="911" y="4162"/>
                    <a:pt x="867" y="4133"/>
                  </a:cubicBezTo>
                  <a:cubicBezTo>
                    <a:pt x="824" y="4104"/>
                    <a:pt x="766" y="4090"/>
                    <a:pt x="694" y="4090"/>
                  </a:cubicBezTo>
                  <a:lnTo>
                    <a:pt x="188" y="4090"/>
                  </a:lnTo>
                  <a:cubicBezTo>
                    <a:pt x="145" y="4090"/>
                    <a:pt x="102" y="4119"/>
                    <a:pt x="58" y="4148"/>
                  </a:cubicBezTo>
                  <a:cubicBezTo>
                    <a:pt x="15" y="4177"/>
                    <a:pt x="0" y="4234"/>
                    <a:pt x="0" y="4277"/>
                  </a:cubicBezTo>
                  <a:cubicBezTo>
                    <a:pt x="15" y="4465"/>
                    <a:pt x="58" y="4624"/>
                    <a:pt x="145" y="4768"/>
                  </a:cubicBezTo>
                  <a:cubicBezTo>
                    <a:pt x="231" y="4913"/>
                    <a:pt x="347" y="5043"/>
                    <a:pt x="477" y="5159"/>
                  </a:cubicBezTo>
                  <a:cubicBezTo>
                    <a:pt x="622" y="5260"/>
                    <a:pt x="780" y="5361"/>
                    <a:pt x="969" y="5433"/>
                  </a:cubicBezTo>
                  <a:cubicBezTo>
                    <a:pt x="1156" y="5506"/>
                    <a:pt x="1358" y="5563"/>
                    <a:pt x="1560" y="5592"/>
                  </a:cubicBezTo>
                  <a:lnTo>
                    <a:pt x="1560" y="6069"/>
                  </a:lnTo>
                  <a:cubicBezTo>
                    <a:pt x="1560" y="6126"/>
                    <a:pt x="1589" y="6170"/>
                    <a:pt x="1618" y="6199"/>
                  </a:cubicBezTo>
                  <a:cubicBezTo>
                    <a:pt x="1662" y="6242"/>
                    <a:pt x="1705" y="6257"/>
                    <a:pt x="1749" y="6257"/>
                  </a:cubicBezTo>
                  <a:lnTo>
                    <a:pt x="2327" y="6257"/>
                  </a:lnTo>
                  <a:cubicBezTo>
                    <a:pt x="2384" y="6257"/>
                    <a:pt x="2427" y="6242"/>
                    <a:pt x="2456" y="6199"/>
                  </a:cubicBezTo>
                  <a:cubicBezTo>
                    <a:pt x="2500" y="6170"/>
                    <a:pt x="2514" y="6126"/>
                    <a:pt x="2514" y="6069"/>
                  </a:cubicBezTo>
                  <a:lnTo>
                    <a:pt x="2514" y="5592"/>
                  </a:lnTo>
                  <a:cubicBezTo>
                    <a:pt x="2760" y="5563"/>
                    <a:pt x="2976" y="5506"/>
                    <a:pt x="3178" y="5419"/>
                  </a:cubicBezTo>
                  <a:cubicBezTo>
                    <a:pt x="3367" y="5346"/>
                    <a:pt x="3525" y="5231"/>
                    <a:pt x="3670" y="5115"/>
                  </a:cubicBezTo>
                  <a:cubicBezTo>
                    <a:pt x="3800" y="4986"/>
                    <a:pt x="3901" y="4841"/>
                    <a:pt x="3974" y="4682"/>
                  </a:cubicBezTo>
                  <a:cubicBezTo>
                    <a:pt x="4045" y="4523"/>
                    <a:pt x="4074" y="4364"/>
                    <a:pt x="4074" y="4177"/>
                  </a:cubicBezTo>
                  <a:cubicBezTo>
                    <a:pt x="4074" y="3988"/>
                    <a:pt x="4045" y="3815"/>
                    <a:pt x="4003" y="3670"/>
                  </a:cubicBezTo>
                  <a:cubicBezTo>
                    <a:pt x="3945" y="3526"/>
                    <a:pt x="3858" y="3396"/>
                    <a:pt x="3727" y="3281"/>
                  </a:cubicBezTo>
                  <a:cubicBezTo>
                    <a:pt x="3612" y="3165"/>
                    <a:pt x="3439" y="3064"/>
                    <a:pt x="3251" y="2992"/>
                  </a:cubicBezTo>
                  <a:cubicBezTo>
                    <a:pt x="3049" y="2905"/>
                    <a:pt x="2818" y="2832"/>
                    <a:pt x="2529" y="2775"/>
                  </a:cubicBezTo>
                  <a:cubicBezTo>
                    <a:pt x="2269" y="2717"/>
                    <a:pt x="2052" y="2674"/>
                    <a:pt x="1878" y="2630"/>
                  </a:cubicBezTo>
                  <a:cubicBezTo>
                    <a:pt x="1691" y="2587"/>
                    <a:pt x="1547" y="2543"/>
                    <a:pt x="1431" y="2486"/>
                  </a:cubicBezTo>
                  <a:cubicBezTo>
                    <a:pt x="1315" y="2443"/>
                    <a:pt x="1229" y="2385"/>
                    <a:pt x="1171" y="2312"/>
                  </a:cubicBezTo>
                  <a:cubicBezTo>
                    <a:pt x="1127" y="2254"/>
                    <a:pt x="1098" y="2168"/>
                    <a:pt x="1098" y="2052"/>
                  </a:cubicBezTo>
                  <a:cubicBezTo>
                    <a:pt x="1098" y="1966"/>
                    <a:pt x="1127" y="1894"/>
                    <a:pt x="1171" y="1821"/>
                  </a:cubicBezTo>
                  <a:cubicBezTo>
                    <a:pt x="1214" y="1749"/>
                    <a:pt x="1286" y="1692"/>
                    <a:pt x="1358" y="1648"/>
                  </a:cubicBezTo>
                  <a:cubicBezTo>
                    <a:pt x="1445" y="1590"/>
                    <a:pt x="1547" y="1561"/>
                    <a:pt x="1647" y="1532"/>
                  </a:cubicBezTo>
                  <a:cubicBezTo>
                    <a:pt x="1763" y="1503"/>
                    <a:pt x="1878" y="1489"/>
                    <a:pt x="2009" y="1489"/>
                  </a:cubicBezTo>
                  <a:cubicBezTo>
                    <a:pt x="2283" y="1489"/>
                    <a:pt x="2500" y="1532"/>
                    <a:pt x="2645" y="1619"/>
                  </a:cubicBezTo>
                  <a:cubicBezTo>
                    <a:pt x="2789" y="1705"/>
                    <a:pt x="2890" y="1807"/>
                    <a:pt x="2962" y="1923"/>
                  </a:cubicBezTo>
                  <a:cubicBezTo>
                    <a:pt x="2991" y="1981"/>
                    <a:pt x="3034" y="2009"/>
                    <a:pt x="3078" y="2052"/>
                  </a:cubicBezTo>
                  <a:cubicBezTo>
                    <a:pt x="3107" y="2081"/>
                    <a:pt x="3178" y="2096"/>
                    <a:pt x="3251" y="2096"/>
                  </a:cubicBezTo>
                  <a:lnTo>
                    <a:pt x="3742" y="2096"/>
                  </a:lnTo>
                  <a:cubicBezTo>
                    <a:pt x="3800" y="2096"/>
                    <a:pt x="3843" y="2081"/>
                    <a:pt x="3887" y="2038"/>
                  </a:cubicBezTo>
                  <a:cubicBezTo>
                    <a:pt x="3930" y="2009"/>
                    <a:pt x="3945" y="1966"/>
                    <a:pt x="3945" y="1908"/>
                  </a:cubicBezTo>
                  <a:cubicBezTo>
                    <a:pt x="3930" y="1792"/>
                    <a:pt x="3887" y="1677"/>
                    <a:pt x="3829" y="1547"/>
                  </a:cubicBezTo>
                  <a:cubicBezTo>
                    <a:pt x="3771" y="1417"/>
                    <a:pt x="3685" y="1301"/>
                    <a:pt x="3569" y="1185"/>
                  </a:cubicBezTo>
                  <a:cubicBezTo>
                    <a:pt x="3454" y="1070"/>
                    <a:pt x="3294" y="954"/>
                    <a:pt x="3121" y="868"/>
                  </a:cubicBezTo>
                  <a:cubicBezTo>
                    <a:pt x="2947" y="781"/>
                    <a:pt x="2745" y="709"/>
                    <a:pt x="2514" y="665"/>
                  </a:cubicBezTo>
                  <a:lnTo>
                    <a:pt x="2514" y="189"/>
                  </a:lnTo>
                  <a:cubicBezTo>
                    <a:pt x="2514" y="131"/>
                    <a:pt x="2500" y="87"/>
                    <a:pt x="2456" y="59"/>
                  </a:cubicBezTo>
                  <a:cubicBezTo>
                    <a:pt x="2427" y="16"/>
                    <a:pt x="2384" y="1"/>
                    <a:pt x="232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4970725" y="3594025"/>
              <a:ext cx="410675" cy="254675"/>
            </a:xfrm>
            <a:custGeom>
              <a:avLst/>
              <a:gdLst/>
              <a:ahLst/>
              <a:cxnLst/>
              <a:rect l="l" t="t" r="r" b="b"/>
              <a:pathLst>
                <a:path w="16427" h="10187" extrusionOk="0">
                  <a:moveTo>
                    <a:pt x="2601" y="1"/>
                  </a:moveTo>
                  <a:cubicBezTo>
                    <a:pt x="2601" y="1"/>
                    <a:pt x="419" y="2414"/>
                    <a:pt x="419" y="6069"/>
                  </a:cubicBezTo>
                  <a:cubicBezTo>
                    <a:pt x="419" y="7904"/>
                    <a:pt x="0" y="10187"/>
                    <a:pt x="0" y="10187"/>
                  </a:cubicBezTo>
                  <a:lnTo>
                    <a:pt x="16426" y="10187"/>
                  </a:lnTo>
                  <a:lnTo>
                    <a:pt x="15819"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5243400" y="3594025"/>
              <a:ext cx="138000" cy="254675"/>
            </a:xfrm>
            <a:custGeom>
              <a:avLst/>
              <a:gdLst/>
              <a:ahLst/>
              <a:cxnLst/>
              <a:rect l="l" t="t" r="r" b="b"/>
              <a:pathLst>
                <a:path w="5520" h="10187" extrusionOk="0">
                  <a:moveTo>
                    <a:pt x="2818" y="1"/>
                  </a:moveTo>
                  <a:lnTo>
                    <a:pt x="0" y="10187"/>
                  </a:lnTo>
                  <a:lnTo>
                    <a:pt x="5519" y="10187"/>
                  </a:lnTo>
                  <a:lnTo>
                    <a:pt x="4912"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5320350" y="2806150"/>
              <a:ext cx="183500" cy="240025"/>
            </a:xfrm>
            <a:custGeom>
              <a:avLst/>
              <a:gdLst/>
              <a:ahLst/>
              <a:cxnLst/>
              <a:rect l="l" t="t" r="r" b="b"/>
              <a:pathLst>
                <a:path w="7340" h="9601" extrusionOk="0">
                  <a:moveTo>
                    <a:pt x="5201" y="1"/>
                  </a:moveTo>
                  <a:cubicBezTo>
                    <a:pt x="3538" y="1"/>
                    <a:pt x="1214" y="929"/>
                    <a:pt x="881" y="2159"/>
                  </a:cubicBezTo>
                  <a:cubicBezTo>
                    <a:pt x="376" y="4095"/>
                    <a:pt x="1141" y="6320"/>
                    <a:pt x="1141" y="6320"/>
                  </a:cubicBezTo>
                  <a:lnTo>
                    <a:pt x="0" y="9325"/>
                  </a:lnTo>
                  <a:lnTo>
                    <a:pt x="4059" y="9600"/>
                  </a:lnTo>
                  <a:cubicBezTo>
                    <a:pt x="4059" y="9600"/>
                    <a:pt x="4363" y="7953"/>
                    <a:pt x="4594" y="7273"/>
                  </a:cubicBezTo>
                  <a:cubicBezTo>
                    <a:pt x="4697" y="6965"/>
                    <a:pt x="4865" y="6891"/>
                    <a:pt x="5076" y="6891"/>
                  </a:cubicBezTo>
                  <a:cubicBezTo>
                    <a:pt x="5272" y="6891"/>
                    <a:pt x="5505" y="6955"/>
                    <a:pt x="5757" y="6955"/>
                  </a:cubicBezTo>
                  <a:cubicBezTo>
                    <a:pt x="5844" y="6955"/>
                    <a:pt x="5933" y="6947"/>
                    <a:pt x="6024" y="6927"/>
                  </a:cubicBezTo>
                  <a:cubicBezTo>
                    <a:pt x="6675" y="6768"/>
                    <a:pt x="6675" y="4630"/>
                    <a:pt x="6949" y="4500"/>
                  </a:cubicBezTo>
                  <a:cubicBezTo>
                    <a:pt x="7224" y="4370"/>
                    <a:pt x="7339" y="4110"/>
                    <a:pt x="7035" y="3706"/>
                  </a:cubicBezTo>
                  <a:cubicBezTo>
                    <a:pt x="6733" y="3301"/>
                    <a:pt x="6906" y="990"/>
                    <a:pt x="6906" y="990"/>
                  </a:cubicBezTo>
                  <a:cubicBezTo>
                    <a:pt x="6859" y="293"/>
                    <a:pt x="6134" y="1"/>
                    <a:pt x="5201"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4966000" y="3016425"/>
              <a:ext cx="506400" cy="594725"/>
            </a:xfrm>
            <a:custGeom>
              <a:avLst/>
              <a:gdLst/>
              <a:ahLst/>
              <a:cxnLst/>
              <a:rect l="l" t="t" r="r" b="b"/>
              <a:pathLst>
                <a:path w="20256" h="23789" extrusionOk="0">
                  <a:moveTo>
                    <a:pt x="13154" y="0"/>
                  </a:moveTo>
                  <a:cubicBezTo>
                    <a:pt x="12851" y="0"/>
                    <a:pt x="12998" y="311"/>
                    <a:pt x="12917" y="1001"/>
                  </a:cubicBezTo>
                  <a:cubicBezTo>
                    <a:pt x="12830" y="1752"/>
                    <a:pt x="9320" y="5537"/>
                    <a:pt x="7731" y="8933"/>
                  </a:cubicBezTo>
                  <a:cubicBezTo>
                    <a:pt x="6141" y="12313"/>
                    <a:pt x="4942" y="18237"/>
                    <a:pt x="3959" y="19984"/>
                  </a:cubicBezTo>
                  <a:cubicBezTo>
                    <a:pt x="2963" y="21747"/>
                    <a:pt x="1" y="23769"/>
                    <a:pt x="1981" y="23769"/>
                  </a:cubicBezTo>
                  <a:cubicBezTo>
                    <a:pt x="3300" y="23769"/>
                    <a:pt x="8825" y="23789"/>
                    <a:pt x="12653" y="23789"/>
                  </a:cubicBezTo>
                  <a:cubicBezTo>
                    <a:pt x="14567" y="23789"/>
                    <a:pt x="16057" y="23784"/>
                    <a:pt x="16384" y="23769"/>
                  </a:cubicBezTo>
                  <a:cubicBezTo>
                    <a:pt x="17366" y="23727"/>
                    <a:pt x="17670" y="18959"/>
                    <a:pt x="18060" y="17037"/>
                  </a:cubicBezTo>
                  <a:cubicBezTo>
                    <a:pt x="18451" y="15101"/>
                    <a:pt x="19909" y="8846"/>
                    <a:pt x="20025" y="7040"/>
                  </a:cubicBezTo>
                  <a:cubicBezTo>
                    <a:pt x="20155" y="5248"/>
                    <a:pt x="19823" y="2836"/>
                    <a:pt x="19823" y="2836"/>
                  </a:cubicBezTo>
                  <a:lnTo>
                    <a:pt x="20213" y="1290"/>
                  </a:lnTo>
                  <a:cubicBezTo>
                    <a:pt x="20256" y="1145"/>
                    <a:pt x="20155" y="987"/>
                    <a:pt x="19996" y="972"/>
                  </a:cubicBezTo>
                  <a:lnTo>
                    <a:pt x="13221" y="4"/>
                  </a:lnTo>
                  <a:cubicBezTo>
                    <a:pt x="13196" y="2"/>
                    <a:pt x="13174" y="0"/>
                    <a:pt x="13154"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5257550" y="3175575"/>
              <a:ext cx="204400" cy="300025"/>
            </a:xfrm>
            <a:custGeom>
              <a:avLst/>
              <a:gdLst/>
              <a:ahLst/>
              <a:cxnLst/>
              <a:rect l="l" t="t" r="r" b="b"/>
              <a:pathLst>
                <a:path w="8176" h="12001" extrusionOk="0">
                  <a:moveTo>
                    <a:pt x="305" y="0"/>
                  </a:moveTo>
                  <a:cubicBezTo>
                    <a:pt x="62" y="0"/>
                    <a:pt x="0" y="442"/>
                    <a:pt x="230" y="1367"/>
                  </a:cubicBezTo>
                  <a:cubicBezTo>
                    <a:pt x="619" y="2870"/>
                    <a:pt x="1096" y="4228"/>
                    <a:pt x="2512" y="5123"/>
                  </a:cubicBezTo>
                  <a:cubicBezTo>
                    <a:pt x="3797" y="5932"/>
                    <a:pt x="4101" y="10758"/>
                    <a:pt x="6182" y="12000"/>
                  </a:cubicBezTo>
                  <a:cubicBezTo>
                    <a:pt x="6253" y="11480"/>
                    <a:pt x="6326" y="11033"/>
                    <a:pt x="6398" y="10671"/>
                  </a:cubicBezTo>
                  <a:cubicBezTo>
                    <a:pt x="6716" y="9097"/>
                    <a:pt x="7742" y="4618"/>
                    <a:pt x="8176" y="2061"/>
                  </a:cubicBezTo>
                  <a:cubicBezTo>
                    <a:pt x="8176" y="2061"/>
                    <a:pt x="1573" y="1295"/>
                    <a:pt x="966" y="529"/>
                  </a:cubicBezTo>
                  <a:cubicBezTo>
                    <a:pt x="690" y="180"/>
                    <a:pt x="460" y="0"/>
                    <a:pt x="30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5386425" y="3236850"/>
              <a:ext cx="555175" cy="205200"/>
            </a:xfrm>
            <a:custGeom>
              <a:avLst/>
              <a:gdLst/>
              <a:ahLst/>
              <a:cxnLst/>
              <a:rect l="l" t="t" r="r" b="b"/>
              <a:pathLst>
                <a:path w="22207" h="8208" extrusionOk="0">
                  <a:moveTo>
                    <a:pt x="4436" y="0"/>
                  </a:moveTo>
                  <a:lnTo>
                    <a:pt x="0" y="1574"/>
                  </a:lnTo>
                  <a:cubicBezTo>
                    <a:pt x="564" y="2066"/>
                    <a:pt x="4032" y="5822"/>
                    <a:pt x="6257" y="6501"/>
                  </a:cubicBezTo>
                  <a:cubicBezTo>
                    <a:pt x="7164" y="6779"/>
                    <a:pt x="9913" y="6840"/>
                    <a:pt x="12265" y="6840"/>
                  </a:cubicBezTo>
                  <a:cubicBezTo>
                    <a:pt x="14069" y="6840"/>
                    <a:pt x="15639" y="6804"/>
                    <a:pt x="15965" y="6804"/>
                  </a:cubicBezTo>
                  <a:cubicBezTo>
                    <a:pt x="16717" y="6804"/>
                    <a:pt x="17410" y="7397"/>
                    <a:pt x="18248" y="7844"/>
                  </a:cubicBezTo>
                  <a:cubicBezTo>
                    <a:pt x="18677" y="8081"/>
                    <a:pt x="19264" y="8208"/>
                    <a:pt x="19847" y="8208"/>
                  </a:cubicBezTo>
                  <a:cubicBezTo>
                    <a:pt x="20405" y="8208"/>
                    <a:pt x="20959" y="8092"/>
                    <a:pt x="21369" y="7844"/>
                  </a:cubicBezTo>
                  <a:cubicBezTo>
                    <a:pt x="22207" y="7353"/>
                    <a:pt x="20573" y="5981"/>
                    <a:pt x="19953" y="5692"/>
                  </a:cubicBezTo>
                  <a:cubicBezTo>
                    <a:pt x="19331" y="5388"/>
                    <a:pt x="17771" y="4421"/>
                    <a:pt x="17092" y="4421"/>
                  </a:cubicBezTo>
                  <a:cubicBezTo>
                    <a:pt x="16399" y="4421"/>
                    <a:pt x="8467" y="3785"/>
                    <a:pt x="7673" y="3539"/>
                  </a:cubicBezTo>
                  <a:cubicBezTo>
                    <a:pt x="6877" y="3308"/>
                    <a:pt x="4436" y="0"/>
                    <a:pt x="4436"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5794225" y="3401175"/>
              <a:ext cx="82700" cy="47700"/>
            </a:xfrm>
            <a:custGeom>
              <a:avLst/>
              <a:gdLst/>
              <a:ahLst/>
              <a:cxnLst/>
              <a:rect l="l" t="t" r="r" b="b"/>
              <a:pathLst>
                <a:path w="3308" h="1908" extrusionOk="0">
                  <a:moveTo>
                    <a:pt x="425" y="1"/>
                  </a:moveTo>
                  <a:cubicBezTo>
                    <a:pt x="71" y="1"/>
                    <a:pt x="118" y="398"/>
                    <a:pt x="72" y="795"/>
                  </a:cubicBezTo>
                  <a:cubicBezTo>
                    <a:pt x="0" y="1286"/>
                    <a:pt x="1820" y="1907"/>
                    <a:pt x="2268" y="1907"/>
                  </a:cubicBezTo>
                  <a:cubicBezTo>
                    <a:pt x="2730" y="1907"/>
                    <a:pt x="3308" y="1243"/>
                    <a:pt x="2745" y="1084"/>
                  </a:cubicBezTo>
                  <a:cubicBezTo>
                    <a:pt x="2181" y="925"/>
                    <a:pt x="1459" y="333"/>
                    <a:pt x="751" y="73"/>
                  </a:cubicBezTo>
                  <a:cubicBezTo>
                    <a:pt x="616" y="23"/>
                    <a:pt x="509" y="1"/>
                    <a:pt x="425"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5780950" y="3346475"/>
              <a:ext cx="122725" cy="24500"/>
            </a:xfrm>
            <a:custGeom>
              <a:avLst/>
              <a:gdLst/>
              <a:ahLst/>
              <a:cxnLst/>
              <a:rect l="l" t="t" r="r" b="b"/>
              <a:pathLst>
                <a:path w="4909" h="980" extrusionOk="0">
                  <a:moveTo>
                    <a:pt x="3863" y="1"/>
                  </a:moveTo>
                  <a:cubicBezTo>
                    <a:pt x="2838" y="1"/>
                    <a:pt x="516" y="425"/>
                    <a:pt x="516" y="425"/>
                  </a:cubicBezTo>
                  <a:cubicBezTo>
                    <a:pt x="1" y="684"/>
                    <a:pt x="665" y="979"/>
                    <a:pt x="1734" y="979"/>
                  </a:cubicBezTo>
                  <a:cubicBezTo>
                    <a:pt x="2282" y="979"/>
                    <a:pt x="2937" y="901"/>
                    <a:pt x="3594" y="701"/>
                  </a:cubicBezTo>
                  <a:cubicBezTo>
                    <a:pt x="4432" y="441"/>
                    <a:pt x="4908" y="137"/>
                    <a:pt x="4172" y="21"/>
                  </a:cubicBezTo>
                  <a:cubicBezTo>
                    <a:pt x="4092" y="7"/>
                    <a:pt x="3987" y="1"/>
                    <a:pt x="3863"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5301550" y="2750550"/>
              <a:ext cx="264050" cy="237175"/>
            </a:xfrm>
            <a:custGeom>
              <a:avLst/>
              <a:gdLst/>
              <a:ahLst/>
              <a:cxnLst/>
              <a:rect l="l" t="t" r="r" b="b"/>
              <a:pathLst>
                <a:path w="10562" h="9487" extrusionOk="0">
                  <a:moveTo>
                    <a:pt x="8909" y="0"/>
                  </a:moveTo>
                  <a:cubicBezTo>
                    <a:pt x="8303" y="0"/>
                    <a:pt x="7558" y="423"/>
                    <a:pt x="6424" y="423"/>
                  </a:cubicBezTo>
                  <a:cubicBezTo>
                    <a:pt x="6265" y="423"/>
                    <a:pt x="6099" y="415"/>
                    <a:pt x="5924" y="396"/>
                  </a:cubicBezTo>
                  <a:cubicBezTo>
                    <a:pt x="5682" y="370"/>
                    <a:pt x="5462" y="357"/>
                    <a:pt x="5262" y="357"/>
                  </a:cubicBezTo>
                  <a:cubicBezTo>
                    <a:pt x="3810" y="357"/>
                    <a:pt x="3419" y="1003"/>
                    <a:pt x="2962" y="1638"/>
                  </a:cubicBezTo>
                  <a:cubicBezTo>
                    <a:pt x="2457" y="2376"/>
                    <a:pt x="954" y="1856"/>
                    <a:pt x="477" y="3791"/>
                  </a:cubicBezTo>
                  <a:cubicBezTo>
                    <a:pt x="1" y="5712"/>
                    <a:pt x="737" y="6739"/>
                    <a:pt x="1286" y="7605"/>
                  </a:cubicBezTo>
                  <a:cubicBezTo>
                    <a:pt x="1850" y="8457"/>
                    <a:pt x="1243" y="9397"/>
                    <a:pt x="1720" y="9484"/>
                  </a:cubicBezTo>
                  <a:cubicBezTo>
                    <a:pt x="1732" y="9486"/>
                    <a:pt x="1744" y="9487"/>
                    <a:pt x="1756" y="9487"/>
                  </a:cubicBezTo>
                  <a:cubicBezTo>
                    <a:pt x="2229" y="9487"/>
                    <a:pt x="2837" y="7897"/>
                    <a:pt x="2991" y="7475"/>
                  </a:cubicBezTo>
                  <a:cubicBezTo>
                    <a:pt x="3135" y="7041"/>
                    <a:pt x="2284" y="6406"/>
                    <a:pt x="2500" y="5626"/>
                  </a:cubicBezTo>
                  <a:cubicBezTo>
                    <a:pt x="2567" y="5371"/>
                    <a:pt x="2699" y="5286"/>
                    <a:pt x="2844" y="5286"/>
                  </a:cubicBezTo>
                  <a:cubicBezTo>
                    <a:pt x="3135" y="5286"/>
                    <a:pt x="3482" y="5626"/>
                    <a:pt x="3482" y="5626"/>
                  </a:cubicBezTo>
                  <a:cubicBezTo>
                    <a:pt x="4031" y="5583"/>
                    <a:pt x="4811" y="4340"/>
                    <a:pt x="5260" y="3834"/>
                  </a:cubicBezTo>
                  <a:cubicBezTo>
                    <a:pt x="5409" y="3661"/>
                    <a:pt x="5556" y="3616"/>
                    <a:pt x="5766" y="3616"/>
                  </a:cubicBezTo>
                  <a:cubicBezTo>
                    <a:pt x="5992" y="3616"/>
                    <a:pt x="6290" y="3668"/>
                    <a:pt x="6739" y="3668"/>
                  </a:cubicBezTo>
                  <a:cubicBezTo>
                    <a:pt x="7124" y="3668"/>
                    <a:pt x="7621" y="3630"/>
                    <a:pt x="8279" y="3487"/>
                  </a:cubicBezTo>
                  <a:cubicBezTo>
                    <a:pt x="10432" y="3011"/>
                    <a:pt x="10561" y="1291"/>
                    <a:pt x="9695" y="367"/>
                  </a:cubicBezTo>
                  <a:cubicBezTo>
                    <a:pt x="9446" y="93"/>
                    <a:pt x="9193" y="0"/>
                    <a:pt x="890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5243775" y="3075400"/>
              <a:ext cx="265850" cy="220700"/>
            </a:xfrm>
            <a:custGeom>
              <a:avLst/>
              <a:gdLst/>
              <a:ahLst/>
              <a:cxnLst/>
              <a:rect l="l" t="t" r="r" b="b"/>
              <a:pathLst>
                <a:path w="10634" h="8828" extrusionOk="0">
                  <a:moveTo>
                    <a:pt x="3949" y="0"/>
                  </a:moveTo>
                  <a:cubicBezTo>
                    <a:pt x="3830" y="0"/>
                    <a:pt x="3713" y="9"/>
                    <a:pt x="3597" y="29"/>
                  </a:cubicBezTo>
                  <a:cubicBezTo>
                    <a:pt x="2312" y="246"/>
                    <a:pt x="0" y="2600"/>
                    <a:pt x="1054" y="4002"/>
                  </a:cubicBezTo>
                  <a:lnTo>
                    <a:pt x="5259" y="8827"/>
                  </a:lnTo>
                  <a:lnTo>
                    <a:pt x="10634" y="6747"/>
                  </a:lnTo>
                  <a:cubicBezTo>
                    <a:pt x="10634" y="6747"/>
                    <a:pt x="8105" y="2933"/>
                    <a:pt x="7253" y="1893"/>
                  </a:cubicBezTo>
                  <a:cubicBezTo>
                    <a:pt x="6463" y="958"/>
                    <a:pt x="5158" y="0"/>
                    <a:pt x="3949"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5401975" y="3099600"/>
              <a:ext cx="67550" cy="83100"/>
            </a:xfrm>
            <a:custGeom>
              <a:avLst/>
              <a:gdLst/>
              <a:ahLst/>
              <a:cxnLst/>
              <a:rect l="l" t="t" r="r" b="b"/>
              <a:pathLst>
                <a:path w="2702" h="3324" extrusionOk="0">
                  <a:moveTo>
                    <a:pt x="116" y="0"/>
                  </a:moveTo>
                  <a:lnTo>
                    <a:pt x="0" y="159"/>
                  </a:lnTo>
                  <a:cubicBezTo>
                    <a:pt x="14" y="159"/>
                    <a:pt x="1170" y="1012"/>
                    <a:pt x="2528" y="3323"/>
                  </a:cubicBezTo>
                  <a:lnTo>
                    <a:pt x="2701" y="3221"/>
                  </a:lnTo>
                  <a:cubicBezTo>
                    <a:pt x="1314" y="881"/>
                    <a:pt x="159" y="43"/>
                    <a:pt x="116"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4754000" y="3877200"/>
              <a:ext cx="762125" cy="4725"/>
            </a:xfrm>
            <a:custGeom>
              <a:avLst/>
              <a:gdLst/>
              <a:ahLst/>
              <a:cxnLst/>
              <a:rect l="l" t="t" r="r" b="b"/>
              <a:pathLst>
                <a:path w="30485" h="189" extrusionOk="0">
                  <a:moveTo>
                    <a:pt x="1" y="0"/>
                  </a:moveTo>
                  <a:lnTo>
                    <a:pt x="1" y="189"/>
                  </a:lnTo>
                  <a:lnTo>
                    <a:pt x="30485" y="189"/>
                  </a:lnTo>
                  <a:lnTo>
                    <a:pt x="30485"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5643250" y="3877200"/>
              <a:ext cx="1589225" cy="4725"/>
            </a:xfrm>
            <a:custGeom>
              <a:avLst/>
              <a:gdLst/>
              <a:ahLst/>
              <a:cxnLst/>
              <a:rect l="l" t="t" r="r" b="b"/>
              <a:pathLst>
                <a:path w="63569" h="189" extrusionOk="0">
                  <a:moveTo>
                    <a:pt x="0" y="0"/>
                  </a:moveTo>
                  <a:lnTo>
                    <a:pt x="0" y="189"/>
                  </a:lnTo>
                  <a:lnTo>
                    <a:pt x="63568" y="189"/>
                  </a:lnTo>
                  <a:lnTo>
                    <a:pt x="63568"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15"/>
        <p:cNvGrpSpPr/>
        <p:nvPr/>
      </p:nvGrpSpPr>
      <p:grpSpPr>
        <a:xfrm>
          <a:off x="0" y="0"/>
          <a:ext cx="0" cy="0"/>
          <a:chOff x="0" y="0"/>
          <a:chExt cx="0" cy="0"/>
        </a:xfrm>
      </p:grpSpPr>
      <p:sp>
        <p:nvSpPr>
          <p:cNvPr id="3516" name="Google Shape;3516;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517" name="Google Shape;3517;p65"/>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Bungee"/>
                <a:ea typeface="Bungee"/>
                <a:cs typeface="Bungee"/>
                <a:sym typeface="Bungee"/>
              </a:rPr>
              <a:t>icons</a:t>
            </a:r>
            <a:endParaRPr/>
          </a:p>
          <a:p>
            <a:pPr marL="457200" lvl="0" indent="-304800" algn="l" rtl="0">
              <a:spcBef>
                <a:spcPts val="0"/>
              </a:spcBef>
              <a:spcAft>
                <a:spcPts val="0"/>
              </a:spcAft>
              <a:buSzPts val="1200"/>
              <a:buChar char="●"/>
            </a:pPr>
            <a:r>
              <a:rPr lang="en">
                <a:solidFill>
                  <a:schemeClr val="hlink"/>
                </a:solidFill>
                <a:uFill>
                  <a:noFill/>
                </a:uFill>
                <a:hlinkClick r:id="rId3"/>
              </a:rPr>
              <a:t>Investment Icon Pack</a:t>
            </a:r>
            <a:endParaRPr/>
          </a:p>
          <a:p>
            <a:pPr marL="0" lvl="0" indent="0" algn="l" rtl="0">
              <a:spcBef>
                <a:spcPts val="0"/>
              </a:spcBef>
              <a:spcAft>
                <a:spcPts val="0"/>
              </a:spcAft>
              <a:buNone/>
            </a:pPr>
            <a:endParaRPr/>
          </a:p>
          <a:p>
            <a:pPr marL="0" lvl="0" indent="0" algn="l" rtl="0">
              <a:spcBef>
                <a:spcPts val="0"/>
              </a:spcBef>
              <a:spcAft>
                <a:spcPts val="0"/>
              </a:spcAft>
              <a:buNone/>
            </a:pPr>
            <a:r>
              <a:rPr lang="en" sz="1400">
                <a:latin typeface="Bungee"/>
                <a:ea typeface="Bungee"/>
                <a:cs typeface="Bungee"/>
                <a:sym typeface="Bungee"/>
              </a:rPr>
              <a:t>Photos</a:t>
            </a:r>
            <a:endParaRPr/>
          </a:p>
          <a:p>
            <a:pPr marL="457200" lvl="0" indent="-304800" algn="l" rtl="0">
              <a:spcBef>
                <a:spcPts val="0"/>
              </a:spcBef>
              <a:spcAft>
                <a:spcPts val="0"/>
              </a:spcAft>
              <a:buSzPts val="1200"/>
              <a:buChar char="●"/>
            </a:pPr>
            <a:r>
              <a:rPr lang="en">
                <a:solidFill>
                  <a:schemeClr val="hlink"/>
                </a:solidFill>
                <a:uFill>
                  <a:noFill/>
                </a:uFill>
                <a:hlinkClick r:id="rId4"/>
              </a:rPr>
              <a:t>Stack of golden coins over the stock market graph</a:t>
            </a:r>
            <a:endParaRPr/>
          </a:p>
          <a:p>
            <a:pPr marL="457200" lvl="0" indent="-304800" algn="l" rtl="0">
              <a:spcBef>
                <a:spcPts val="0"/>
              </a:spcBef>
              <a:spcAft>
                <a:spcPts val="0"/>
              </a:spcAft>
              <a:buSzPts val="1200"/>
              <a:buChar char="●"/>
            </a:pPr>
            <a:r>
              <a:rPr lang="en">
                <a:solidFill>
                  <a:schemeClr val="hlink"/>
                </a:solidFill>
                <a:uFill>
                  <a:noFill/>
                </a:uFill>
                <a:hlinkClick r:id="rId5"/>
              </a:rPr>
              <a:t>Financial items with copy-space</a:t>
            </a:r>
            <a:endParaRPr/>
          </a:p>
          <a:p>
            <a:pPr marL="0" lvl="0" indent="0" algn="l" rtl="0">
              <a:spcBef>
                <a:spcPts val="0"/>
              </a:spcBef>
              <a:spcAft>
                <a:spcPts val="0"/>
              </a:spcAft>
              <a:buNone/>
            </a:pPr>
            <a:endParaRPr/>
          </a:p>
          <a:p>
            <a:pPr marL="0" lvl="0" indent="0" algn="l" rtl="0">
              <a:spcBef>
                <a:spcPts val="0"/>
              </a:spcBef>
              <a:spcAft>
                <a:spcPts val="0"/>
              </a:spcAft>
              <a:buNone/>
            </a:pPr>
            <a:r>
              <a:rPr lang="en" sz="1400">
                <a:latin typeface="Bungee"/>
                <a:ea typeface="Bungee"/>
                <a:cs typeface="Bungee"/>
                <a:sym typeface="Bungee"/>
              </a:rPr>
              <a:t>Vectors</a:t>
            </a:r>
            <a:endParaRPr sz="1400">
              <a:latin typeface="Bungee"/>
              <a:ea typeface="Bungee"/>
              <a:cs typeface="Bungee"/>
              <a:sym typeface="Bungee"/>
            </a:endParaRPr>
          </a:p>
          <a:p>
            <a:pPr marL="457200" lvl="0" indent="-304800" algn="l" rtl="0">
              <a:spcBef>
                <a:spcPts val="0"/>
              </a:spcBef>
              <a:spcAft>
                <a:spcPts val="0"/>
              </a:spcAft>
              <a:buSzPts val="1200"/>
              <a:buChar char="●"/>
            </a:pPr>
            <a:r>
              <a:rPr lang="en">
                <a:solidFill>
                  <a:schemeClr val="hlink"/>
                </a:solidFill>
                <a:uFill>
                  <a:noFill/>
                </a:uFill>
                <a:hlinkClick r:id="rId6"/>
              </a:rPr>
              <a:t>Business deal</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7"/>
              </a:rPr>
              <a:t>Illustrated stock market analysis</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8"/>
              </a:rPr>
              <a:t>Cryptocurrency landing page</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9"/>
              </a:rPr>
              <a:t>Hand drawn bankruptcy concept</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10"/>
              </a:rPr>
              <a:t>Bankruptcy concept in flat design</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11"/>
              </a:rPr>
              <a:t>Bankruptcy concept in flat design</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12"/>
              </a:rPr>
              <a:t>Flat design bankruptcy illustration with sad man</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13"/>
              </a:rPr>
              <a:t>Flat design bankruptcy illustration with flying coins</a:t>
            </a:r>
            <a:endParaRPr>
              <a:solidFill>
                <a:srgbClr val="000000"/>
              </a:solidFill>
            </a:endParaRPr>
          </a:p>
          <a:p>
            <a:pPr marL="457200" lvl="0" indent="-304800" algn="l" rtl="0">
              <a:spcBef>
                <a:spcPts val="0"/>
              </a:spcBef>
              <a:spcAft>
                <a:spcPts val="0"/>
              </a:spcAft>
              <a:buSzPts val="1200"/>
              <a:buChar char="●"/>
            </a:pPr>
            <a:r>
              <a:rPr lang="en">
                <a:solidFill>
                  <a:schemeClr val="hlink"/>
                </a:solidFill>
                <a:uFill>
                  <a:noFill/>
                </a:uFill>
                <a:hlinkClick r:id="rId14"/>
              </a:rPr>
              <a:t>Flat design bankruptcy concept</a:t>
            </a:r>
            <a:endParaRPr sz="1400">
              <a:solidFill>
                <a:srgbClr val="000000"/>
              </a:solidFill>
              <a:latin typeface="Arial"/>
              <a:ea typeface="Arial"/>
              <a:cs typeface="Arial"/>
              <a:sym typeface="Arial"/>
            </a:endParaRPr>
          </a:p>
          <a:p>
            <a:pPr marL="0" lvl="0" indent="0" algn="l" rtl="0">
              <a:spcBef>
                <a:spcPts val="0"/>
              </a:spcBef>
              <a:spcAft>
                <a:spcPts val="12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21"/>
        <p:cNvGrpSpPr/>
        <p:nvPr/>
      </p:nvGrpSpPr>
      <p:grpSpPr>
        <a:xfrm>
          <a:off x="0" y="0"/>
          <a:ext cx="0" cy="0"/>
          <a:chOff x="0" y="0"/>
          <a:chExt cx="0" cy="0"/>
        </a:xfrm>
      </p:grpSpPr>
      <p:sp>
        <p:nvSpPr>
          <p:cNvPr id="3522" name="Google Shape;3522;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3523" name="Google Shape;3523;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3524" name="Google Shape;3524;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28"/>
        <p:cNvGrpSpPr/>
        <p:nvPr/>
      </p:nvGrpSpPr>
      <p:grpSpPr>
        <a:xfrm>
          <a:off x="0" y="0"/>
          <a:ext cx="0" cy="0"/>
          <a:chOff x="0" y="0"/>
          <a:chExt cx="0" cy="0"/>
        </a:xfrm>
      </p:grpSpPr>
      <p:sp>
        <p:nvSpPr>
          <p:cNvPr id="3529" name="Google Shape;3529;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530" name="Google Shape;3530;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3531" name="Google Shape;3531;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p:nvPr/>
        </p:nvSpPr>
        <p:spPr>
          <a:xfrm>
            <a:off x="5221000" y="2746588"/>
            <a:ext cx="3132600" cy="7080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76" name="Google Shape;376;p36"/>
          <p:cNvSpPr/>
          <p:nvPr/>
        </p:nvSpPr>
        <p:spPr>
          <a:xfrm>
            <a:off x="629850" y="-340625"/>
            <a:ext cx="4423525" cy="5701225"/>
          </a:xfrm>
          <a:custGeom>
            <a:avLst/>
            <a:gdLst/>
            <a:ahLst/>
            <a:cxnLst/>
            <a:rect l="l" t="t" r="r" b="b"/>
            <a:pathLst>
              <a:path w="176941" h="228049" extrusionOk="0">
                <a:moveTo>
                  <a:pt x="0" y="0"/>
                </a:moveTo>
                <a:lnTo>
                  <a:pt x="37363" y="101355"/>
                </a:lnTo>
                <a:lnTo>
                  <a:pt x="76875" y="61844"/>
                </a:lnTo>
                <a:lnTo>
                  <a:pt x="176941" y="228049"/>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377" name="Google Shape;377;p36"/>
          <p:cNvSpPr txBox="1">
            <a:spLocks noGrp="1"/>
          </p:cNvSpPr>
          <p:nvPr>
            <p:ph type="title"/>
          </p:nvPr>
        </p:nvSpPr>
        <p:spPr>
          <a:xfrm>
            <a:off x="5020475" y="2820534"/>
            <a:ext cx="3132600" cy="56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Q</a:t>
            </a:r>
            <a:r>
              <a:rPr lang="en" dirty="0"/>
              <a:t>uestion </a:t>
            </a:r>
            <a:endParaRPr dirty="0"/>
          </a:p>
        </p:txBody>
      </p:sp>
      <p:sp>
        <p:nvSpPr>
          <p:cNvPr id="378" name="Google Shape;378;p36"/>
          <p:cNvSpPr txBox="1">
            <a:spLocks noGrp="1"/>
          </p:cNvSpPr>
          <p:nvPr>
            <p:ph type="title" idx="2"/>
          </p:nvPr>
        </p:nvSpPr>
        <p:spPr>
          <a:xfrm>
            <a:off x="5068600" y="1059788"/>
            <a:ext cx="3132600" cy="147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379" name="Google Shape;379;p36"/>
          <p:cNvSpPr txBox="1">
            <a:spLocks noGrp="1"/>
          </p:cNvSpPr>
          <p:nvPr>
            <p:ph type="subTitle" idx="1"/>
          </p:nvPr>
        </p:nvSpPr>
        <p:spPr>
          <a:xfrm>
            <a:off x="5137350" y="3586913"/>
            <a:ext cx="3132600" cy="496800"/>
          </a:xfrm>
          <a:prstGeom prst="rect">
            <a:avLst/>
          </a:prstGeom>
        </p:spPr>
        <p:txBody>
          <a:bodyPr spcFirstLastPara="1" wrap="square" lIns="91425" tIns="91425" rIns="91425" bIns="91425" anchor="ctr" anchorCtr="0">
            <a:noAutofit/>
          </a:bodyPr>
          <a:lstStyle/>
          <a:p>
            <a:pPr algn="ctr"/>
            <a:r>
              <a:rPr lang="en-US" sz="1600" dirty="0"/>
              <a:t>Presenting</a:t>
            </a:r>
            <a:r>
              <a:rPr lang="en-US" sz="2000" dirty="0">
                <a:solidFill>
                  <a:schemeClr val="tx1"/>
                </a:solidFill>
                <a:latin typeface="Segoe UI Light" panose="020B0502040204020203" pitchFamily="34" charset="0"/>
                <a:cs typeface="Segoe UI Light" panose="020B0502040204020203" pitchFamily="34" charset="0"/>
              </a:rPr>
              <a:t> </a:t>
            </a:r>
            <a:r>
              <a:rPr lang="en-US" sz="1600" dirty="0"/>
              <a:t>the prediction</a:t>
            </a:r>
          </a:p>
          <a:p>
            <a:pPr algn="ctr"/>
            <a:r>
              <a:rPr lang="en-US" sz="1600" dirty="0"/>
              <a:t>question</a:t>
            </a:r>
          </a:p>
        </p:txBody>
      </p:sp>
      <p:grpSp>
        <p:nvGrpSpPr>
          <p:cNvPr id="380" name="Google Shape;380;p36"/>
          <p:cNvGrpSpPr/>
          <p:nvPr/>
        </p:nvGrpSpPr>
        <p:grpSpPr>
          <a:xfrm>
            <a:off x="-487498" y="-685178"/>
            <a:ext cx="4898378" cy="5076191"/>
            <a:chOff x="-106900" y="273425"/>
            <a:chExt cx="4174873" cy="4326422"/>
          </a:xfrm>
        </p:grpSpPr>
        <p:grpSp>
          <p:nvGrpSpPr>
            <p:cNvPr id="381" name="Google Shape;381;p36"/>
            <p:cNvGrpSpPr/>
            <p:nvPr/>
          </p:nvGrpSpPr>
          <p:grpSpPr>
            <a:xfrm>
              <a:off x="720006" y="1328858"/>
              <a:ext cx="3347966" cy="3270989"/>
              <a:chOff x="4571000" y="1484300"/>
              <a:chExt cx="2809875" cy="2745500"/>
            </a:xfrm>
          </p:grpSpPr>
          <p:sp>
            <p:nvSpPr>
              <p:cNvPr id="382" name="Google Shape;382;p36"/>
              <p:cNvSpPr/>
              <p:nvPr/>
            </p:nvSpPr>
            <p:spPr>
              <a:xfrm>
                <a:off x="5189650" y="1859350"/>
                <a:ext cx="943225" cy="238850"/>
              </a:xfrm>
              <a:custGeom>
                <a:avLst/>
                <a:gdLst/>
                <a:ahLst/>
                <a:cxnLst/>
                <a:rect l="l" t="t" r="r" b="b"/>
                <a:pathLst>
                  <a:path w="37729" h="9554" extrusionOk="0">
                    <a:moveTo>
                      <a:pt x="16024" y="0"/>
                    </a:moveTo>
                    <a:cubicBezTo>
                      <a:pt x="11088" y="0"/>
                      <a:pt x="6895" y="2511"/>
                      <a:pt x="5513" y="5958"/>
                    </a:cubicBezTo>
                    <a:cubicBezTo>
                      <a:pt x="5363" y="5936"/>
                      <a:pt x="5193" y="5936"/>
                      <a:pt x="5044" y="5936"/>
                    </a:cubicBezTo>
                    <a:cubicBezTo>
                      <a:pt x="2256" y="5936"/>
                      <a:pt x="1" y="7553"/>
                      <a:pt x="1" y="9553"/>
                    </a:cubicBezTo>
                    <a:lnTo>
                      <a:pt x="37728" y="9553"/>
                    </a:lnTo>
                    <a:cubicBezTo>
                      <a:pt x="37090" y="7511"/>
                      <a:pt x="33728" y="5936"/>
                      <a:pt x="29685" y="5936"/>
                    </a:cubicBezTo>
                    <a:cubicBezTo>
                      <a:pt x="28599" y="5936"/>
                      <a:pt x="27578" y="6043"/>
                      <a:pt x="26641" y="6256"/>
                    </a:cubicBezTo>
                    <a:cubicBezTo>
                      <a:pt x="25407" y="2659"/>
                      <a:pt x="21109" y="0"/>
                      <a:pt x="1602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6167950" y="2796100"/>
                <a:ext cx="868200" cy="238900"/>
              </a:xfrm>
              <a:custGeom>
                <a:avLst/>
                <a:gdLst/>
                <a:ahLst/>
                <a:cxnLst/>
                <a:rect l="l" t="t" r="r" b="b"/>
                <a:pathLst>
                  <a:path w="34728" h="9556" extrusionOk="0">
                    <a:moveTo>
                      <a:pt x="16023" y="1"/>
                    </a:moveTo>
                    <a:cubicBezTo>
                      <a:pt x="11086" y="1"/>
                      <a:pt x="6895" y="2512"/>
                      <a:pt x="5533" y="5959"/>
                    </a:cubicBezTo>
                    <a:cubicBezTo>
                      <a:pt x="5363" y="5938"/>
                      <a:pt x="5213" y="5938"/>
                      <a:pt x="5043" y="5938"/>
                    </a:cubicBezTo>
                    <a:cubicBezTo>
                      <a:pt x="2256" y="5938"/>
                      <a:pt x="1" y="7556"/>
                      <a:pt x="1" y="9556"/>
                    </a:cubicBezTo>
                    <a:lnTo>
                      <a:pt x="34728" y="9556"/>
                    </a:lnTo>
                    <a:cubicBezTo>
                      <a:pt x="34728" y="7556"/>
                      <a:pt x="32472" y="5938"/>
                      <a:pt x="29684" y="5938"/>
                    </a:cubicBezTo>
                    <a:cubicBezTo>
                      <a:pt x="28599" y="5938"/>
                      <a:pt x="27578" y="6194"/>
                      <a:pt x="26769" y="6597"/>
                    </a:cubicBezTo>
                    <a:cubicBezTo>
                      <a:pt x="25683" y="2832"/>
                      <a:pt x="21280" y="1"/>
                      <a:pt x="1602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4693850" y="2373225"/>
                <a:ext cx="1191650" cy="210675"/>
              </a:xfrm>
              <a:custGeom>
                <a:avLst/>
                <a:gdLst/>
                <a:ahLst/>
                <a:cxnLst/>
                <a:rect l="l" t="t" r="r" b="b"/>
                <a:pathLst>
                  <a:path w="47666" h="8427" extrusionOk="0">
                    <a:moveTo>
                      <a:pt x="30707" y="0"/>
                    </a:moveTo>
                    <a:cubicBezTo>
                      <a:pt x="26174" y="0"/>
                      <a:pt x="22301" y="2086"/>
                      <a:pt x="20621" y="5085"/>
                    </a:cubicBezTo>
                    <a:cubicBezTo>
                      <a:pt x="20025" y="4915"/>
                      <a:pt x="19364" y="4809"/>
                      <a:pt x="18684" y="4809"/>
                    </a:cubicBezTo>
                    <a:cubicBezTo>
                      <a:pt x="17216" y="4809"/>
                      <a:pt x="15875" y="5277"/>
                      <a:pt x="14961" y="6001"/>
                    </a:cubicBezTo>
                    <a:cubicBezTo>
                      <a:pt x="13492" y="4852"/>
                      <a:pt x="11003" y="4086"/>
                      <a:pt x="8172" y="4086"/>
                    </a:cubicBezTo>
                    <a:cubicBezTo>
                      <a:pt x="3661" y="4086"/>
                      <a:pt x="1" y="6043"/>
                      <a:pt x="1" y="8427"/>
                    </a:cubicBezTo>
                    <a:lnTo>
                      <a:pt x="47665" y="8427"/>
                    </a:lnTo>
                    <a:cubicBezTo>
                      <a:pt x="47665" y="6426"/>
                      <a:pt x="45410" y="4809"/>
                      <a:pt x="42623" y="4809"/>
                    </a:cubicBezTo>
                    <a:cubicBezTo>
                      <a:pt x="41962" y="4809"/>
                      <a:pt x="41346" y="4894"/>
                      <a:pt x="40771" y="5065"/>
                    </a:cubicBezTo>
                    <a:cubicBezTo>
                      <a:pt x="39068" y="2086"/>
                      <a:pt x="35196" y="0"/>
                      <a:pt x="3070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6244000" y="2033825"/>
                <a:ext cx="1136875" cy="247375"/>
              </a:xfrm>
              <a:custGeom>
                <a:avLst/>
                <a:gdLst/>
                <a:ahLst/>
                <a:cxnLst/>
                <a:rect l="l" t="t" r="r" b="b"/>
                <a:pathLst>
                  <a:path w="45475" h="9895" extrusionOk="0">
                    <a:moveTo>
                      <a:pt x="16025" y="1"/>
                    </a:moveTo>
                    <a:cubicBezTo>
                      <a:pt x="11088" y="1"/>
                      <a:pt x="6895" y="2511"/>
                      <a:pt x="5513" y="5959"/>
                    </a:cubicBezTo>
                    <a:cubicBezTo>
                      <a:pt x="5363" y="5936"/>
                      <a:pt x="5193" y="5936"/>
                      <a:pt x="5045" y="5936"/>
                    </a:cubicBezTo>
                    <a:cubicBezTo>
                      <a:pt x="2256" y="5936"/>
                      <a:pt x="1" y="7554"/>
                      <a:pt x="1" y="9554"/>
                    </a:cubicBezTo>
                    <a:cubicBezTo>
                      <a:pt x="1" y="9681"/>
                      <a:pt x="1" y="9789"/>
                      <a:pt x="23" y="9894"/>
                    </a:cubicBezTo>
                    <a:lnTo>
                      <a:pt x="45474" y="9894"/>
                    </a:lnTo>
                    <a:cubicBezTo>
                      <a:pt x="45219" y="8086"/>
                      <a:pt x="43069" y="6660"/>
                      <a:pt x="40473" y="6660"/>
                    </a:cubicBezTo>
                    <a:cubicBezTo>
                      <a:pt x="38898" y="6660"/>
                      <a:pt x="37516" y="7171"/>
                      <a:pt x="36580" y="7959"/>
                    </a:cubicBezTo>
                    <a:cubicBezTo>
                      <a:pt x="35133" y="6745"/>
                      <a:pt x="32579" y="5936"/>
                      <a:pt x="29663" y="5936"/>
                    </a:cubicBezTo>
                    <a:cubicBezTo>
                      <a:pt x="28599" y="5936"/>
                      <a:pt x="27578" y="6044"/>
                      <a:pt x="26642" y="6256"/>
                    </a:cubicBezTo>
                    <a:cubicBezTo>
                      <a:pt x="25387" y="2639"/>
                      <a:pt x="21109" y="1"/>
                      <a:pt x="1602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4571000" y="1484300"/>
                <a:ext cx="2763050" cy="2010325"/>
              </a:xfrm>
              <a:custGeom>
                <a:avLst/>
                <a:gdLst/>
                <a:ahLst/>
                <a:cxnLst/>
                <a:rect l="l" t="t" r="r" b="b"/>
                <a:pathLst>
                  <a:path w="110522" h="80413" extrusionOk="0">
                    <a:moveTo>
                      <a:pt x="0" y="0"/>
                    </a:moveTo>
                    <a:lnTo>
                      <a:pt x="0" y="21534"/>
                    </a:lnTo>
                    <a:lnTo>
                      <a:pt x="40408" y="55687"/>
                    </a:lnTo>
                    <a:lnTo>
                      <a:pt x="57708" y="33217"/>
                    </a:lnTo>
                    <a:lnTo>
                      <a:pt x="99562" y="73453"/>
                    </a:lnTo>
                    <a:lnTo>
                      <a:pt x="93136" y="75901"/>
                    </a:lnTo>
                    <a:lnTo>
                      <a:pt x="110522" y="80412"/>
                    </a:lnTo>
                    <a:lnTo>
                      <a:pt x="101903" y="63240"/>
                    </a:lnTo>
                    <a:lnTo>
                      <a:pt x="101457" y="69816"/>
                    </a:lnTo>
                    <a:lnTo>
                      <a:pt x="57558" y="20322"/>
                    </a:lnTo>
                    <a:lnTo>
                      <a:pt x="40791" y="36068"/>
                    </a:lnTo>
                    <a:lnTo>
                      <a:pt x="113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5343400" y="3546175"/>
                <a:ext cx="1116100" cy="35700"/>
              </a:xfrm>
              <a:custGeom>
                <a:avLst/>
                <a:gdLst/>
                <a:ahLst/>
                <a:cxnLst/>
                <a:rect l="l" t="t" r="r" b="b"/>
                <a:pathLst>
                  <a:path w="44644" h="1428" extrusionOk="0">
                    <a:moveTo>
                      <a:pt x="702" y="1"/>
                    </a:moveTo>
                    <a:cubicBezTo>
                      <a:pt x="512" y="1"/>
                      <a:pt x="319" y="86"/>
                      <a:pt x="192" y="213"/>
                    </a:cubicBezTo>
                    <a:cubicBezTo>
                      <a:pt x="64" y="341"/>
                      <a:pt x="1" y="511"/>
                      <a:pt x="1" y="724"/>
                    </a:cubicBezTo>
                    <a:cubicBezTo>
                      <a:pt x="1" y="1107"/>
                      <a:pt x="319" y="1427"/>
                      <a:pt x="702" y="1427"/>
                    </a:cubicBezTo>
                    <a:lnTo>
                      <a:pt x="43920" y="1427"/>
                    </a:lnTo>
                    <a:cubicBezTo>
                      <a:pt x="44111" y="1427"/>
                      <a:pt x="44303" y="1342"/>
                      <a:pt x="44431" y="1214"/>
                    </a:cubicBezTo>
                    <a:cubicBezTo>
                      <a:pt x="44558" y="1087"/>
                      <a:pt x="44644" y="916"/>
                      <a:pt x="44644" y="724"/>
                    </a:cubicBezTo>
                    <a:cubicBezTo>
                      <a:pt x="44644" y="321"/>
                      <a:pt x="44324" y="1"/>
                      <a:pt x="4392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7136125" y="3546175"/>
                <a:ext cx="162275" cy="35700"/>
              </a:xfrm>
              <a:custGeom>
                <a:avLst/>
                <a:gdLst/>
                <a:ahLst/>
                <a:cxnLst/>
                <a:rect l="l" t="t" r="r" b="b"/>
                <a:pathLst>
                  <a:path w="6491" h="1428" extrusionOk="0">
                    <a:moveTo>
                      <a:pt x="724" y="1"/>
                    </a:moveTo>
                    <a:cubicBezTo>
                      <a:pt x="532" y="1"/>
                      <a:pt x="341" y="86"/>
                      <a:pt x="214" y="213"/>
                    </a:cubicBezTo>
                    <a:cubicBezTo>
                      <a:pt x="86" y="341"/>
                      <a:pt x="1" y="511"/>
                      <a:pt x="1" y="724"/>
                    </a:cubicBezTo>
                    <a:cubicBezTo>
                      <a:pt x="1" y="1107"/>
                      <a:pt x="319" y="1427"/>
                      <a:pt x="724" y="1427"/>
                    </a:cubicBezTo>
                    <a:lnTo>
                      <a:pt x="5767" y="1427"/>
                    </a:lnTo>
                    <a:cubicBezTo>
                      <a:pt x="5959" y="1427"/>
                      <a:pt x="6150" y="1342"/>
                      <a:pt x="6277" y="1214"/>
                    </a:cubicBezTo>
                    <a:cubicBezTo>
                      <a:pt x="6405" y="1087"/>
                      <a:pt x="6490" y="916"/>
                      <a:pt x="6490" y="724"/>
                    </a:cubicBezTo>
                    <a:cubicBezTo>
                      <a:pt x="6490" y="321"/>
                      <a:pt x="6172" y="1"/>
                      <a:pt x="57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4818900" y="3546175"/>
                <a:ext cx="162250" cy="35700"/>
              </a:xfrm>
              <a:custGeom>
                <a:avLst/>
                <a:gdLst/>
                <a:ahLst/>
                <a:cxnLst/>
                <a:rect l="l" t="t" r="r" b="b"/>
                <a:pathLst>
                  <a:path w="6490" h="1428" extrusionOk="0">
                    <a:moveTo>
                      <a:pt x="724" y="1"/>
                    </a:moveTo>
                    <a:cubicBezTo>
                      <a:pt x="531" y="1"/>
                      <a:pt x="341" y="86"/>
                      <a:pt x="213" y="213"/>
                    </a:cubicBezTo>
                    <a:cubicBezTo>
                      <a:pt x="85" y="341"/>
                      <a:pt x="0" y="511"/>
                      <a:pt x="0" y="724"/>
                    </a:cubicBezTo>
                    <a:cubicBezTo>
                      <a:pt x="0" y="1107"/>
                      <a:pt x="319" y="1427"/>
                      <a:pt x="724" y="1427"/>
                    </a:cubicBezTo>
                    <a:lnTo>
                      <a:pt x="5766" y="1427"/>
                    </a:lnTo>
                    <a:cubicBezTo>
                      <a:pt x="5979" y="1427"/>
                      <a:pt x="6149" y="1342"/>
                      <a:pt x="6277" y="1214"/>
                    </a:cubicBezTo>
                    <a:cubicBezTo>
                      <a:pt x="6404" y="1087"/>
                      <a:pt x="6489" y="916"/>
                      <a:pt x="6489" y="724"/>
                    </a:cubicBezTo>
                    <a:cubicBezTo>
                      <a:pt x="6489" y="321"/>
                      <a:pt x="6171" y="1"/>
                      <a:pt x="576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5071050" y="3474900"/>
                <a:ext cx="356425" cy="35675"/>
              </a:xfrm>
              <a:custGeom>
                <a:avLst/>
                <a:gdLst/>
                <a:ahLst/>
                <a:cxnLst/>
                <a:rect l="l" t="t" r="r" b="b"/>
                <a:pathLst>
                  <a:path w="14257" h="1427" extrusionOk="0">
                    <a:moveTo>
                      <a:pt x="702" y="0"/>
                    </a:moveTo>
                    <a:cubicBezTo>
                      <a:pt x="511" y="0"/>
                      <a:pt x="341" y="65"/>
                      <a:pt x="191" y="193"/>
                    </a:cubicBezTo>
                    <a:cubicBezTo>
                      <a:pt x="63" y="320"/>
                      <a:pt x="0" y="511"/>
                      <a:pt x="0" y="703"/>
                    </a:cubicBezTo>
                    <a:cubicBezTo>
                      <a:pt x="0" y="1107"/>
                      <a:pt x="319" y="1427"/>
                      <a:pt x="702" y="1427"/>
                    </a:cubicBezTo>
                    <a:lnTo>
                      <a:pt x="13534" y="1427"/>
                    </a:lnTo>
                    <a:cubicBezTo>
                      <a:pt x="13746" y="1427"/>
                      <a:pt x="13917" y="1342"/>
                      <a:pt x="14044" y="1214"/>
                    </a:cubicBezTo>
                    <a:cubicBezTo>
                      <a:pt x="14172" y="1086"/>
                      <a:pt x="14257" y="894"/>
                      <a:pt x="14257" y="703"/>
                    </a:cubicBezTo>
                    <a:cubicBezTo>
                      <a:pt x="14257" y="320"/>
                      <a:pt x="13937" y="0"/>
                      <a:pt x="1353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6690850" y="3474900"/>
                <a:ext cx="357000" cy="35675"/>
              </a:xfrm>
              <a:custGeom>
                <a:avLst/>
                <a:gdLst/>
                <a:ahLst/>
                <a:cxnLst/>
                <a:rect l="l" t="t" r="r" b="b"/>
                <a:pathLst>
                  <a:path w="14280" h="1427" extrusionOk="0">
                    <a:moveTo>
                      <a:pt x="724" y="0"/>
                    </a:moveTo>
                    <a:cubicBezTo>
                      <a:pt x="534" y="0"/>
                      <a:pt x="341" y="65"/>
                      <a:pt x="214" y="193"/>
                    </a:cubicBezTo>
                    <a:cubicBezTo>
                      <a:pt x="86" y="320"/>
                      <a:pt x="1" y="511"/>
                      <a:pt x="1" y="703"/>
                    </a:cubicBezTo>
                    <a:cubicBezTo>
                      <a:pt x="1" y="1107"/>
                      <a:pt x="321" y="1427"/>
                      <a:pt x="724" y="1427"/>
                    </a:cubicBezTo>
                    <a:lnTo>
                      <a:pt x="13556" y="1427"/>
                    </a:lnTo>
                    <a:cubicBezTo>
                      <a:pt x="13747" y="1427"/>
                      <a:pt x="13939" y="1342"/>
                      <a:pt x="14067" y="1214"/>
                    </a:cubicBezTo>
                    <a:cubicBezTo>
                      <a:pt x="14195" y="1086"/>
                      <a:pt x="14280" y="894"/>
                      <a:pt x="14280" y="703"/>
                    </a:cubicBezTo>
                    <a:cubicBezTo>
                      <a:pt x="14280" y="320"/>
                      <a:pt x="13960" y="0"/>
                      <a:pt x="13556"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5884975" y="2620025"/>
                <a:ext cx="468525" cy="211800"/>
              </a:xfrm>
              <a:custGeom>
                <a:avLst/>
                <a:gdLst/>
                <a:ahLst/>
                <a:cxnLst/>
                <a:rect l="l" t="t" r="r" b="b"/>
                <a:pathLst>
                  <a:path w="18741" h="8472" extrusionOk="0">
                    <a:moveTo>
                      <a:pt x="1064" y="1"/>
                    </a:moveTo>
                    <a:cubicBezTo>
                      <a:pt x="312" y="1"/>
                      <a:pt x="1" y="3607"/>
                      <a:pt x="105" y="4768"/>
                    </a:cubicBezTo>
                    <a:cubicBezTo>
                      <a:pt x="170" y="5554"/>
                      <a:pt x="6809" y="8172"/>
                      <a:pt x="7765" y="8428"/>
                    </a:cubicBezTo>
                    <a:cubicBezTo>
                      <a:pt x="7873" y="8457"/>
                      <a:pt x="8011" y="8471"/>
                      <a:pt x="8176" y="8471"/>
                    </a:cubicBezTo>
                    <a:cubicBezTo>
                      <a:pt x="10487" y="8471"/>
                      <a:pt x="17984" y="5740"/>
                      <a:pt x="18342" y="5639"/>
                    </a:cubicBezTo>
                    <a:cubicBezTo>
                      <a:pt x="18741" y="5555"/>
                      <a:pt x="18495" y="2702"/>
                      <a:pt x="17913" y="2702"/>
                    </a:cubicBezTo>
                    <a:cubicBezTo>
                      <a:pt x="17907" y="2702"/>
                      <a:pt x="17900" y="2702"/>
                      <a:pt x="17894" y="2703"/>
                    </a:cubicBezTo>
                    <a:cubicBezTo>
                      <a:pt x="14175" y="3090"/>
                      <a:pt x="9212" y="4757"/>
                      <a:pt x="8627" y="4757"/>
                    </a:cubicBezTo>
                    <a:cubicBezTo>
                      <a:pt x="8599" y="4757"/>
                      <a:pt x="8582" y="4753"/>
                      <a:pt x="8574" y="4746"/>
                    </a:cubicBezTo>
                    <a:cubicBezTo>
                      <a:pt x="8554" y="4725"/>
                      <a:pt x="1532" y="44"/>
                      <a:pt x="1084" y="1"/>
                    </a:cubicBezTo>
                    <a:cubicBezTo>
                      <a:pt x="1077" y="1"/>
                      <a:pt x="1071" y="1"/>
                      <a:pt x="1064" y="1"/>
                    </a:cubicBezTo>
                    <a:close/>
                  </a:path>
                </a:pathLst>
              </a:custGeom>
              <a:solidFill>
                <a:srgbClr val="F1D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864625" y="2619600"/>
                <a:ext cx="478350" cy="220900"/>
              </a:xfrm>
              <a:custGeom>
                <a:avLst/>
                <a:gdLst/>
                <a:ahLst/>
                <a:cxnLst/>
                <a:rect l="l" t="t" r="r" b="b"/>
                <a:pathLst>
                  <a:path w="19134" h="8836" extrusionOk="0">
                    <a:moveTo>
                      <a:pt x="1942" y="1"/>
                    </a:moveTo>
                    <a:cubicBezTo>
                      <a:pt x="1010" y="1"/>
                      <a:pt x="1" y="3316"/>
                      <a:pt x="791" y="4998"/>
                    </a:cubicBezTo>
                    <a:cubicBezTo>
                      <a:pt x="1472" y="6445"/>
                      <a:pt x="7941" y="8317"/>
                      <a:pt x="8900" y="8785"/>
                    </a:cubicBezTo>
                    <a:cubicBezTo>
                      <a:pt x="8969" y="8819"/>
                      <a:pt x="9079" y="8835"/>
                      <a:pt x="9224" y="8835"/>
                    </a:cubicBezTo>
                    <a:cubicBezTo>
                      <a:pt x="11072" y="8835"/>
                      <a:pt x="18539" y="6263"/>
                      <a:pt x="18815" y="6125"/>
                    </a:cubicBezTo>
                    <a:cubicBezTo>
                      <a:pt x="19134" y="5976"/>
                      <a:pt x="18432" y="2870"/>
                      <a:pt x="18007" y="2592"/>
                    </a:cubicBezTo>
                    <a:cubicBezTo>
                      <a:pt x="17971" y="2566"/>
                      <a:pt x="17899" y="2554"/>
                      <a:pt x="17795" y="2554"/>
                    </a:cubicBezTo>
                    <a:cubicBezTo>
                      <a:pt x="16497" y="2554"/>
                      <a:pt x="10270" y="4448"/>
                      <a:pt x="9697" y="4448"/>
                    </a:cubicBezTo>
                    <a:cubicBezTo>
                      <a:pt x="9683" y="4448"/>
                      <a:pt x="9673" y="4447"/>
                      <a:pt x="9666" y="4444"/>
                    </a:cubicBezTo>
                    <a:cubicBezTo>
                      <a:pt x="9325" y="4337"/>
                      <a:pt x="3154" y="635"/>
                      <a:pt x="2153" y="61"/>
                    </a:cubicBezTo>
                    <a:cubicBezTo>
                      <a:pt x="2084" y="20"/>
                      <a:pt x="2013" y="1"/>
                      <a:pt x="194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5007725" y="2793975"/>
                <a:ext cx="2059800" cy="734300"/>
              </a:xfrm>
              <a:custGeom>
                <a:avLst/>
                <a:gdLst/>
                <a:ahLst/>
                <a:cxnLst/>
                <a:rect l="l" t="t" r="r" b="b"/>
                <a:pathLst>
                  <a:path w="82392" h="29372" extrusionOk="0">
                    <a:moveTo>
                      <a:pt x="932" y="1"/>
                    </a:moveTo>
                    <a:cubicBezTo>
                      <a:pt x="599" y="1"/>
                      <a:pt x="349" y="21"/>
                      <a:pt x="193" y="65"/>
                    </a:cubicBezTo>
                    <a:lnTo>
                      <a:pt x="171" y="65"/>
                    </a:lnTo>
                    <a:cubicBezTo>
                      <a:pt x="85" y="86"/>
                      <a:pt x="22" y="128"/>
                      <a:pt x="0" y="171"/>
                    </a:cubicBezTo>
                    <a:cubicBezTo>
                      <a:pt x="618" y="619"/>
                      <a:pt x="34046" y="21279"/>
                      <a:pt x="38217" y="22833"/>
                    </a:cubicBezTo>
                    <a:cubicBezTo>
                      <a:pt x="42284" y="24355"/>
                      <a:pt x="79659" y="29371"/>
                      <a:pt x="82275" y="29371"/>
                    </a:cubicBezTo>
                    <a:cubicBezTo>
                      <a:pt x="82328" y="29371"/>
                      <a:pt x="82367" y="29369"/>
                      <a:pt x="82391" y="29365"/>
                    </a:cubicBezTo>
                    <a:cubicBezTo>
                      <a:pt x="81520" y="27813"/>
                      <a:pt x="46027" y="8342"/>
                      <a:pt x="44708" y="7874"/>
                    </a:cubicBezTo>
                    <a:cubicBezTo>
                      <a:pt x="43474" y="7450"/>
                      <a:pt x="7235" y="1"/>
                      <a:pt x="932" y="1"/>
                    </a:cubicBezTo>
                    <a:close/>
                  </a:path>
                </a:pathLst>
              </a:custGeom>
              <a:solidFill>
                <a:srgbClr val="FFF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5007725" y="2793975"/>
                <a:ext cx="2059800" cy="734300"/>
              </a:xfrm>
              <a:custGeom>
                <a:avLst/>
                <a:gdLst/>
                <a:ahLst/>
                <a:cxnLst/>
                <a:rect l="l" t="t" r="r" b="b"/>
                <a:pathLst>
                  <a:path w="82392" h="29372" extrusionOk="0">
                    <a:moveTo>
                      <a:pt x="932" y="1"/>
                    </a:moveTo>
                    <a:cubicBezTo>
                      <a:pt x="599" y="1"/>
                      <a:pt x="349" y="21"/>
                      <a:pt x="193" y="65"/>
                    </a:cubicBezTo>
                    <a:lnTo>
                      <a:pt x="171" y="65"/>
                    </a:lnTo>
                    <a:lnTo>
                      <a:pt x="0" y="171"/>
                    </a:lnTo>
                    <a:cubicBezTo>
                      <a:pt x="618" y="619"/>
                      <a:pt x="34046" y="21279"/>
                      <a:pt x="38217" y="22833"/>
                    </a:cubicBezTo>
                    <a:cubicBezTo>
                      <a:pt x="42284" y="24355"/>
                      <a:pt x="79659" y="29371"/>
                      <a:pt x="82275" y="29371"/>
                    </a:cubicBezTo>
                    <a:cubicBezTo>
                      <a:pt x="82328" y="29371"/>
                      <a:pt x="82367" y="29369"/>
                      <a:pt x="82391" y="29365"/>
                    </a:cubicBezTo>
                    <a:cubicBezTo>
                      <a:pt x="81520" y="27813"/>
                      <a:pt x="46027" y="8342"/>
                      <a:pt x="44708" y="7874"/>
                    </a:cubicBezTo>
                    <a:cubicBezTo>
                      <a:pt x="43474" y="7450"/>
                      <a:pt x="7235" y="1"/>
                      <a:pt x="93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5937600" y="2577275"/>
                <a:ext cx="646900" cy="895000"/>
              </a:xfrm>
              <a:custGeom>
                <a:avLst/>
                <a:gdLst/>
                <a:ahLst/>
                <a:cxnLst/>
                <a:rect l="l" t="t" r="r" b="b"/>
                <a:pathLst>
                  <a:path w="25876" h="35800" extrusionOk="0">
                    <a:moveTo>
                      <a:pt x="15296" y="1"/>
                    </a:moveTo>
                    <a:cubicBezTo>
                      <a:pt x="15194" y="1"/>
                      <a:pt x="15120" y="36"/>
                      <a:pt x="15088" y="115"/>
                    </a:cubicBezTo>
                    <a:cubicBezTo>
                      <a:pt x="14875" y="625"/>
                      <a:pt x="0" y="31416"/>
                      <a:pt x="746" y="31757"/>
                    </a:cubicBezTo>
                    <a:cubicBezTo>
                      <a:pt x="1512" y="32097"/>
                      <a:pt x="25875" y="35800"/>
                      <a:pt x="25875" y="35800"/>
                    </a:cubicBezTo>
                    <a:cubicBezTo>
                      <a:pt x="25875" y="35800"/>
                      <a:pt x="18450" y="2796"/>
                      <a:pt x="17832" y="1860"/>
                    </a:cubicBezTo>
                    <a:cubicBezTo>
                      <a:pt x="17310" y="1067"/>
                      <a:pt x="15859" y="1"/>
                      <a:pt x="15296" y="1"/>
                    </a:cubicBezTo>
                    <a:close/>
                  </a:path>
                </a:pathLst>
              </a:custGeom>
              <a:solidFill>
                <a:srgbClr val="FFF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937600" y="2577275"/>
                <a:ext cx="646900" cy="895000"/>
              </a:xfrm>
              <a:custGeom>
                <a:avLst/>
                <a:gdLst/>
                <a:ahLst/>
                <a:cxnLst/>
                <a:rect l="l" t="t" r="r" b="b"/>
                <a:pathLst>
                  <a:path w="25876" h="35800" extrusionOk="0">
                    <a:moveTo>
                      <a:pt x="15296" y="1"/>
                    </a:moveTo>
                    <a:cubicBezTo>
                      <a:pt x="15194" y="1"/>
                      <a:pt x="15120" y="36"/>
                      <a:pt x="15088" y="115"/>
                    </a:cubicBezTo>
                    <a:cubicBezTo>
                      <a:pt x="14875" y="625"/>
                      <a:pt x="0" y="31416"/>
                      <a:pt x="746" y="31757"/>
                    </a:cubicBezTo>
                    <a:cubicBezTo>
                      <a:pt x="1512" y="32097"/>
                      <a:pt x="25875" y="35800"/>
                      <a:pt x="25875" y="35800"/>
                    </a:cubicBezTo>
                    <a:cubicBezTo>
                      <a:pt x="25875" y="35800"/>
                      <a:pt x="18450" y="2796"/>
                      <a:pt x="17832" y="1860"/>
                    </a:cubicBezTo>
                    <a:cubicBezTo>
                      <a:pt x="17310" y="1067"/>
                      <a:pt x="15859" y="1"/>
                      <a:pt x="1529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5403500" y="2574225"/>
                <a:ext cx="922200" cy="797025"/>
              </a:xfrm>
              <a:custGeom>
                <a:avLst/>
                <a:gdLst/>
                <a:ahLst/>
                <a:cxnLst/>
                <a:rect l="l" t="t" r="r" b="b"/>
                <a:pathLst>
                  <a:path w="36888" h="31881" extrusionOk="0">
                    <a:moveTo>
                      <a:pt x="35979" y="0"/>
                    </a:moveTo>
                    <a:cubicBezTo>
                      <a:pt x="35266" y="0"/>
                      <a:pt x="34239" y="190"/>
                      <a:pt x="33600" y="407"/>
                    </a:cubicBezTo>
                    <a:cubicBezTo>
                      <a:pt x="32494" y="790"/>
                      <a:pt x="1" y="19878"/>
                      <a:pt x="1" y="19878"/>
                    </a:cubicBezTo>
                    <a:cubicBezTo>
                      <a:pt x="1" y="19878"/>
                      <a:pt x="19194" y="30985"/>
                      <a:pt x="21684" y="31879"/>
                    </a:cubicBezTo>
                    <a:cubicBezTo>
                      <a:pt x="21688" y="31880"/>
                      <a:pt x="21692" y="31881"/>
                      <a:pt x="21696" y="31881"/>
                    </a:cubicBezTo>
                    <a:cubicBezTo>
                      <a:pt x="22636" y="31881"/>
                      <a:pt x="36453" y="1065"/>
                      <a:pt x="36750" y="407"/>
                    </a:cubicBezTo>
                    <a:cubicBezTo>
                      <a:pt x="36888" y="112"/>
                      <a:pt x="36526" y="0"/>
                      <a:pt x="35979" y="0"/>
                    </a:cubicBezTo>
                    <a:close/>
                  </a:path>
                </a:pathLst>
              </a:custGeom>
              <a:solidFill>
                <a:srgbClr val="FFF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a:off x="5403500" y="2574225"/>
                <a:ext cx="922200" cy="797025"/>
              </a:xfrm>
              <a:custGeom>
                <a:avLst/>
                <a:gdLst/>
                <a:ahLst/>
                <a:cxnLst/>
                <a:rect l="l" t="t" r="r" b="b"/>
                <a:pathLst>
                  <a:path w="36888" h="31881" extrusionOk="0">
                    <a:moveTo>
                      <a:pt x="35979" y="0"/>
                    </a:moveTo>
                    <a:cubicBezTo>
                      <a:pt x="35266" y="0"/>
                      <a:pt x="34239" y="190"/>
                      <a:pt x="33600" y="407"/>
                    </a:cubicBezTo>
                    <a:cubicBezTo>
                      <a:pt x="32494" y="790"/>
                      <a:pt x="1" y="19878"/>
                      <a:pt x="1" y="19878"/>
                    </a:cubicBezTo>
                    <a:cubicBezTo>
                      <a:pt x="1" y="19878"/>
                      <a:pt x="19194" y="30985"/>
                      <a:pt x="21684" y="31879"/>
                    </a:cubicBezTo>
                    <a:cubicBezTo>
                      <a:pt x="21688" y="31880"/>
                      <a:pt x="21692" y="31881"/>
                      <a:pt x="21696" y="31881"/>
                    </a:cubicBezTo>
                    <a:cubicBezTo>
                      <a:pt x="22636" y="31881"/>
                      <a:pt x="36453" y="1065"/>
                      <a:pt x="36750" y="407"/>
                    </a:cubicBezTo>
                    <a:cubicBezTo>
                      <a:pt x="36888" y="112"/>
                      <a:pt x="36526" y="0"/>
                      <a:pt x="3597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6234975" y="3324375"/>
                <a:ext cx="208150" cy="114650"/>
              </a:xfrm>
              <a:custGeom>
                <a:avLst/>
                <a:gdLst/>
                <a:ahLst/>
                <a:cxnLst/>
                <a:rect l="l" t="t" r="r" b="b"/>
                <a:pathLst>
                  <a:path w="8326" h="4586" extrusionOk="0">
                    <a:moveTo>
                      <a:pt x="2640" y="0"/>
                    </a:moveTo>
                    <a:cubicBezTo>
                      <a:pt x="2640" y="0"/>
                      <a:pt x="64" y="1490"/>
                      <a:pt x="1" y="2298"/>
                    </a:cubicBezTo>
                    <a:cubicBezTo>
                      <a:pt x="1" y="2298"/>
                      <a:pt x="2022" y="4447"/>
                      <a:pt x="2214" y="4574"/>
                    </a:cubicBezTo>
                    <a:cubicBezTo>
                      <a:pt x="2228" y="4582"/>
                      <a:pt x="2247" y="4586"/>
                      <a:pt x="2270" y="4586"/>
                    </a:cubicBezTo>
                    <a:cubicBezTo>
                      <a:pt x="2569" y="4586"/>
                      <a:pt x="3580" y="3991"/>
                      <a:pt x="3639" y="3873"/>
                    </a:cubicBezTo>
                    <a:cubicBezTo>
                      <a:pt x="3703" y="3766"/>
                      <a:pt x="3596" y="3362"/>
                      <a:pt x="3596" y="3362"/>
                    </a:cubicBezTo>
                    <a:lnTo>
                      <a:pt x="3596" y="3362"/>
                    </a:lnTo>
                    <a:cubicBezTo>
                      <a:pt x="3596" y="3362"/>
                      <a:pt x="4064" y="3490"/>
                      <a:pt x="4172" y="3510"/>
                    </a:cubicBezTo>
                    <a:cubicBezTo>
                      <a:pt x="4257" y="3510"/>
                      <a:pt x="8002" y="829"/>
                      <a:pt x="8278" y="213"/>
                    </a:cubicBezTo>
                    <a:cubicBezTo>
                      <a:pt x="8326" y="102"/>
                      <a:pt x="8214" y="56"/>
                      <a:pt x="7997" y="56"/>
                    </a:cubicBezTo>
                    <a:cubicBezTo>
                      <a:pt x="6969" y="56"/>
                      <a:pt x="3576" y="1085"/>
                      <a:pt x="3576" y="1085"/>
                    </a:cubicBezTo>
                    <a:lnTo>
                      <a:pt x="264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5420025" y="2544050"/>
                <a:ext cx="530925" cy="540775"/>
              </a:xfrm>
              <a:custGeom>
                <a:avLst/>
                <a:gdLst/>
                <a:ahLst/>
                <a:cxnLst/>
                <a:rect l="l" t="t" r="r" b="b"/>
                <a:pathLst>
                  <a:path w="21237" h="21631" extrusionOk="0">
                    <a:moveTo>
                      <a:pt x="17254" y="1"/>
                    </a:moveTo>
                    <a:cubicBezTo>
                      <a:pt x="15049" y="1"/>
                      <a:pt x="11872" y="516"/>
                      <a:pt x="10427" y="1444"/>
                    </a:cubicBezTo>
                    <a:cubicBezTo>
                      <a:pt x="9235" y="2210"/>
                      <a:pt x="4021" y="9977"/>
                      <a:pt x="2937" y="12040"/>
                    </a:cubicBezTo>
                    <a:cubicBezTo>
                      <a:pt x="1850" y="14083"/>
                      <a:pt x="0" y="21063"/>
                      <a:pt x="553" y="21573"/>
                    </a:cubicBezTo>
                    <a:cubicBezTo>
                      <a:pt x="598" y="21613"/>
                      <a:pt x="684" y="21631"/>
                      <a:pt x="807" y="21631"/>
                    </a:cubicBezTo>
                    <a:cubicBezTo>
                      <a:pt x="2269" y="21631"/>
                      <a:pt x="8844" y="19034"/>
                      <a:pt x="9766" y="18935"/>
                    </a:cubicBezTo>
                    <a:cubicBezTo>
                      <a:pt x="9973" y="18908"/>
                      <a:pt x="10316" y="18897"/>
                      <a:pt x="10732" y="18897"/>
                    </a:cubicBezTo>
                    <a:cubicBezTo>
                      <a:pt x="12279" y="18897"/>
                      <a:pt x="14835" y="19046"/>
                      <a:pt x="15171" y="19062"/>
                    </a:cubicBezTo>
                    <a:cubicBezTo>
                      <a:pt x="15172" y="19062"/>
                      <a:pt x="15173" y="19062"/>
                      <a:pt x="15174" y="19062"/>
                    </a:cubicBezTo>
                    <a:cubicBezTo>
                      <a:pt x="15394" y="19062"/>
                      <a:pt x="16603" y="16391"/>
                      <a:pt x="17959" y="13445"/>
                    </a:cubicBezTo>
                    <a:cubicBezTo>
                      <a:pt x="19214" y="10701"/>
                      <a:pt x="20874" y="7764"/>
                      <a:pt x="21044" y="6700"/>
                    </a:cubicBezTo>
                    <a:cubicBezTo>
                      <a:pt x="21236" y="5594"/>
                      <a:pt x="21129" y="1040"/>
                      <a:pt x="19256" y="252"/>
                    </a:cubicBezTo>
                    <a:cubicBezTo>
                      <a:pt x="18857" y="83"/>
                      <a:pt x="18132" y="1"/>
                      <a:pt x="17254" y="1"/>
                    </a:cubicBezTo>
                    <a:close/>
                  </a:path>
                </a:pathLst>
              </a:custGeom>
              <a:solidFill>
                <a:srgbClr val="FFF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6"/>
              <p:cNvSpPr/>
              <p:nvPr/>
            </p:nvSpPr>
            <p:spPr>
              <a:xfrm>
                <a:off x="5420025" y="2544050"/>
                <a:ext cx="530925" cy="540775"/>
              </a:xfrm>
              <a:custGeom>
                <a:avLst/>
                <a:gdLst/>
                <a:ahLst/>
                <a:cxnLst/>
                <a:rect l="l" t="t" r="r" b="b"/>
                <a:pathLst>
                  <a:path w="21237" h="21631" extrusionOk="0">
                    <a:moveTo>
                      <a:pt x="17254" y="1"/>
                    </a:moveTo>
                    <a:cubicBezTo>
                      <a:pt x="15049" y="1"/>
                      <a:pt x="11872" y="516"/>
                      <a:pt x="10427" y="1444"/>
                    </a:cubicBezTo>
                    <a:cubicBezTo>
                      <a:pt x="9235" y="2210"/>
                      <a:pt x="4021" y="9977"/>
                      <a:pt x="2937" y="12040"/>
                    </a:cubicBezTo>
                    <a:cubicBezTo>
                      <a:pt x="1850" y="14083"/>
                      <a:pt x="0" y="21063"/>
                      <a:pt x="553" y="21573"/>
                    </a:cubicBezTo>
                    <a:cubicBezTo>
                      <a:pt x="598" y="21613"/>
                      <a:pt x="684" y="21631"/>
                      <a:pt x="807" y="21631"/>
                    </a:cubicBezTo>
                    <a:cubicBezTo>
                      <a:pt x="2269" y="21631"/>
                      <a:pt x="8844" y="19034"/>
                      <a:pt x="9766" y="18935"/>
                    </a:cubicBezTo>
                    <a:cubicBezTo>
                      <a:pt x="9973" y="18908"/>
                      <a:pt x="10316" y="18897"/>
                      <a:pt x="10732" y="18897"/>
                    </a:cubicBezTo>
                    <a:cubicBezTo>
                      <a:pt x="12279" y="18897"/>
                      <a:pt x="14835" y="19046"/>
                      <a:pt x="15171" y="19062"/>
                    </a:cubicBezTo>
                    <a:cubicBezTo>
                      <a:pt x="15172" y="19062"/>
                      <a:pt x="15173" y="19062"/>
                      <a:pt x="15174" y="19062"/>
                    </a:cubicBezTo>
                    <a:cubicBezTo>
                      <a:pt x="15394" y="19062"/>
                      <a:pt x="16603" y="16391"/>
                      <a:pt x="17959" y="13445"/>
                    </a:cubicBezTo>
                    <a:cubicBezTo>
                      <a:pt x="19214" y="10701"/>
                      <a:pt x="20874" y="7764"/>
                      <a:pt x="21044" y="6700"/>
                    </a:cubicBezTo>
                    <a:cubicBezTo>
                      <a:pt x="21236" y="5594"/>
                      <a:pt x="21129" y="1040"/>
                      <a:pt x="19256" y="252"/>
                    </a:cubicBezTo>
                    <a:cubicBezTo>
                      <a:pt x="18857" y="83"/>
                      <a:pt x="18132" y="1"/>
                      <a:pt x="1725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5803025" y="2615800"/>
                <a:ext cx="149500" cy="439425"/>
              </a:xfrm>
              <a:custGeom>
                <a:avLst/>
                <a:gdLst/>
                <a:ahLst/>
                <a:cxnLst/>
                <a:rect l="l" t="t" r="r" b="b"/>
                <a:pathLst>
                  <a:path w="5980" h="17577" extrusionOk="0">
                    <a:moveTo>
                      <a:pt x="5788" y="0"/>
                    </a:moveTo>
                    <a:cubicBezTo>
                      <a:pt x="5788" y="0"/>
                      <a:pt x="2660" y="7278"/>
                      <a:pt x="2447" y="7936"/>
                    </a:cubicBezTo>
                    <a:cubicBezTo>
                      <a:pt x="2319" y="8319"/>
                      <a:pt x="1596" y="10980"/>
                      <a:pt x="1043" y="13150"/>
                    </a:cubicBezTo>
                    <a:cubicBezTo>
                      <a:pt x="659" y="14703"/>
                      <a:pt x="1" y="16320"/>
                      <a:pt x="64" y="16427"/>
                    </a:cubicBezTo>
                    <a:cubicBezTo>
                      <a:pt x="190" y="16722"/>
                      <a:pt x="1272" y="17577"/>
                      <a:pt x="1360" y="17577"/>
                    </a:cubicBezTo>
                    <a:cubicBezTo>
                      <a:pt x="1361" y="17577"/>
                      <a:pt x="1362" y="17577"/>
                      <a:pt x="1363" y="17576"/>
                    </a:cubicBezTo>
                    <a:cubicBezTo>
                      <a:pt x="1448" y="17534"/>
                      <a:pt x="3448" y="9979"/>
                      <a:pt x="3894" y="9022"/>
                    </a:cubicBezTo>
                    <a:cubicBezTo>
                      <a:pt x="4362" y="8064"/>
                      <a:pt x="5746" y="4511"/>
                      <a:pt x="5874" y="3766"/>
                    </a:cubicBezTo>
                    <a:cubicBezTo>
                      <a:pt x="5979" y="3149"/>
                      <a:pt x="5894" y="1042"/>
                      <a:pt x="5809" y="276"/>
                    </a:cubicBezTo>
                    <a:cubicBezTo>
                      <a:pt x="5788" y="106"/>
                      <a:pt x="5788" y="0"/>
                      <a:pt x="5788"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5829075" y="2615250"/>
                <a:ext cx="119175" cy="329325"/>
              </a:xfrm>
              <a:custGeom>
                <a:avLst/>
                <a:gdLst/>
                <a:ahLst/>
                <a:cxnLst/>
                <a:rect l="l" t="t" r="r" b="b"/>
                <a:pathLst>
                  <a:path w="4767" h="13173" extrusionOk="0">
                    <a:moveTo>
                      <a:pt x="4746" y="0"/>
                    </a:moveTo>
                    <a:cubicBezTo>
                      <a:pt x="4746" y="0"/>
                      <a:pt x="1575" y="7300"/>
                      <a:pt x="1362" y="7958"/>
                    </a:cubicBezTo>
                    <a:cubicBezTo>
                      <a:pt x="1235" y="8341"/>
                      <a:pt x="533" y="10980"/>
                      <a:pt x="1" y="13172"/>
                    </a:cubicBezTo>
                    <a:cubicBezTo>
                      <a:pt x="1" y="13172"/>
                      <a:pt x="1001" y="10341"/>
                      <a:pt x="1087" y="10151"/>
                    </a:cubicBezTo>
                    <a:cubicBezTo>
                      <a:pt x="1192" y="9958"/>
                      <a:pt x="2917" y="7512"/>
                      <a:pt x="2937" y="7300"/>
                    </a:cubicBezTo>
                    <a:cubicBezTo>
                      <a:pt x="2980" y="7065"/>
                      <a:pt x="2767" y="5512"/>
                      <a:pt x="2767" y="5512"/>
                    </a:cubicBezTo>
                    <a:lnTo>
                      <a:pt x="2767" y="5512"/>
                    </a:lnTo>
                    <a:cubicBezTo>
                      <a:pt x="2767" y="5512"/>
                      <a:pt x="3426" y="6241"/>
                      <a:pt x="3602" y="6241"/>
                    </a:cubicBezTo>
                    <a:cubicBezTo>
                      <a:pt x="3620" y="6241"/>
                      <a:pt x="3634" y="6232"/>
                      <a:pt x="3640" y="6213"/>
                    </a:cubicBezTo>
                    <a:cubicBezTo>
                      <a:pt x="3660" y="6150"/>
                      <a:pt x="4001" y="4661"/>
                      <a:pt x="4236" y="3192"/>
                    </a:cubicBezTo>
                    <a:cubicBezTo>
                      <a:pt x="4426" y="1958"/>
                      <a:pt x="4724" y="746"/>
                      <a:pt x="4767" y="255"/>
                    </a:cubicBezTo>
                    <a:cubicBezTo>
                      <a:pt x="4767" y="85"/>
                      <a:pt x="4767" y="0"/>
                      <a:pt x="4746"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5788650" y="2534000"/>
                <a:ext cx="161750" cy="208975"/>
              </a:xfrm>
              <a:custGeom>
                <a:avLst/>
                <a:gdLst/>
                <a:ahLst/>
                <a:cxnLst/>
                <a:rect l="l" t="t" r="r" b="b"/>
                <a:pathLst>
                  <a:path w="6470" h="8359" extrusionOk="0">
                    <a:moveTo>
                      <a:pt x="4297" y="745"/>
                    </a:moveTo>
                    <a:cubicBezTo>
                      <a:pt x="4383" y="745"/>
                      <a:pt x="4444" y="750"/>
                      <a:pt x="4469" y="761"/>
                    </a:cubicBezTo>
                    <a:cubicBezTo>
                      <a:pt x="4661" y="824"/>
                      <a:pt x="5555" y="3187"/>
                      <a:pt x="5597" y="3357"/>
                    </a:cubicBezTo>
                    <a:cubicBezTo>
                      <a:pt x="5660" y="3548"/>
                      <a:pt x="4554" y="6144"/>
                      <a:pt x="4363" y="6379"/>
                    </a:cubicBezTo>
                    <a:cubicBezTo>
                      <a:pt x="4151" y="6612"/>
                      <a:pt x="3384" y="7719"/>
                      <a:pt x="3172" y="7761"/>
                    </a:cubicBezTo>
                    <a:cubicBezTo>
                      <a:pt x="3142" y="7771"/>
                      <a:pt x="3099" y="7776"/>
                      <a:pt x="3047" y="7776"/>
                    </a:cubicBezTo>
                    <a:cubicBezTo>
                      <a:pt x="2760" y="7776"/>
                      <a:pt x="2204" y="7643"/>
                      <a:pt x="2150" y="7571"/>
                    </a:cubicBezTo>
                    <a:cubicBezTo>
                      <a:pt x="2001" y="7358"/>
                      <a:pt x="874" y="4655"/>
                      <a:pt x="809" y="4336"/>
                    </a:cubicBezTo>
                    <a:cubicBezTo>
                      <a:pt x="746" y="4016"/>
                      <a:pt x="1745" y="1080"/>
                      <a:pt x="1895" y="1017"/>
                    </a:cubicBezTo>
                    <a:cubicBezTo>
                      <a:pt x="2024" y="961"/>
                      <a:pt x="3726" y="745"/>
                      <a:pt x="4297" y="745"/>
                    </a:cubicBezTo>
                    <a:close/>
                    <a:moveTo>
                      <a:pt x="3798" y="1"/>
                    </a:moveTo>
                    <a:cubicBezTo>
                      <a:pt x="2671" y="1"/>
                      <a:pt x="988" y="169"/>
                      <a:pt x="766" y="549"/>
                    </a:cubicBezTo>
                    <a:cubicBezTo>
                      <a:pt x="468" y="1037"/>
                      <a:pt x="0" y="3761"/>
                      <a:pt x="128" y="4506"/>
                    </a:cubicBezTo>
                    <a:cubicBezTo>
                      <a:pt x="235" y="5250"/>
                      <a:pt x="1427" y="7761"/>
                      <a:pt x="1640" y="8039"/>
                    </a:cubicBezTo>
                    <a:cubicBezTo>
                      <a:pt x="1761" y="8179"/>
                      <a:pt x="3026" y="8359"/>
                      <a:pt x="3286" y="8359"/>
                    </a:cubicBezTo>
                    <a:cubicBezTo>
                      <a:pt x="3300" y="8359"/>
                      <a:pt x="3312" y="8358"/>
                      <a:pt x="3320" y="8357"/>
                    </a:cubicBezTo>
                    <a:cubicBezTo>
                      <a:pt x="3470" y="8337"/>
                      <a:pt x="4809" y="7123"/>
                      <a:pt x="5065" y="6719"/>
                    </a:cubicBezTo>
                    <a:cubicBezTo>
                      <a:pt x="5342" y="6336"/>
                      <a:pt x="6469" y="3633"/>
                      <a:pt x="6426" y="3102"/>
                    </a:cubicBezTo>
                    <a:cubicBezTo>
                      <a:pt x="6406" y="2591"/>
                      <a:pt x="5385" y="229"/>
                      <a:pt x="4682" y="58"/>
                    </a:cubicBezTo>
                    <a:cubicBezTo>
                      <a:pt x="4507" y="20"/>
                      <a:pt x="4186" y="1"/>
                      <a:pt x="3798"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820575" y="2724150"/>
                <a:ext cx="56950" cy="54950"/>
              </a:xfrm>
              <a:custGeom>
                <a:avLst/>
                <a:gdLst/>
                <a:ahLst/>
                <a:cxnLst/>
                <a:rect l="l" t="t" r="r" b="b"/>
                <a:pathLst>
                  <a:path w="2278" h="2198" extrusionOk="0">
                    <a:moveTo>
                      <a:pt x="757" y="1"/>
                    </a:moveTo>
                    <a:cubicBezTo>
                      <a:pt x="732" y="1"/>
                      <a:pt x="713" y="3"/>
                      <a:pt x="703" y="7"/>
                    </a:cubicBezTo>
                    <a:cubicBezTo>
                      <a:pt x="468" y="135"/>
                      <a:pt x="0" y="751"/>
                      <a:pt x="0" y="921"/>
                    </a:cubicBezTo>
                    <a:cubicBezTo>
                      <a:pt x="0" y="1071"/>
                      <a:pt x="511" y="1985"/>
                      <a:pt x="596" y="2050"/>
                    </a:cubicBezTo>
                    <a:cubicBezTo>
                      <a:pt x="703" y="2113"/>
                      <a:pt x="1319" y="2177"/>
                      <a:pt x="1447" y="2198"/>
                    </a:cubicBezTo>
                    <a:cubicBezTo>
                      <a:pt x="1597" y="2198"/>
                      <a:pt x="2193" y="1432"/>
                      <a:pt x="2235" y="1304"/>
                    </a:cubicBezTo>
                    <a:cubicBezTo>
                      <a:pt x="2278" y="1199"/>
                      <a:pt x="2065" y="368"/>
                      <a:pt x="1915" y="262"/>
                    </a:cubicBezTo>
                    <a:cubicBezTo>
                      <a:pt x="1800" y="166"/>
                      <a:pt x="992" y="1"/>
                      <a:pt x="757"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765800" y="2775375"/>
                <a:ext cx="90950" cy="276900"/>
              </a:xfrm>
              <a:custGeom>
                <a:avLst/>
                <a:gdLst/>
                <a:ahLst/>
                <a:cxnLst/>
                <a:rect l="l" t="t" r="r" b="b"/>
                <a:pathLst>
                  <a:path w="3638" h="11076" extrusionOk="0">
                    <a:moveTo>
                      <a:pt x="2787" y="1"/>
                    </a:moveTo>
                    <a:cubicBezTo>
                      <a:pt x="2489" y="299"/>
                      <a:pt x="511" y="4277"/>
                      <a:pt x="256" y="4980"/>
                    </a:cubicBezTo>
                    <a:cubicBezTo>
                      <a:pt x="0" y="5681"/>
                      <a:pt x="170" y="7852"/>
                      <a:pt x="511" y="8703"/>
                    </a:cubicBezTo>
                    <a:cubicBezTo>
                      <a:pt x="829" y="9534"/>
                      <a:pt x="1319" y="10768"/>
                      <a:pt x="1595" y="10981"/>
                    </a:cubicBezTo>
                    <a:cubicBezTo>
                      <a:pt x="1693" y="11048"/>
                      <a:pt x="1770" y="11076"/>
                      <a:pt x="1827" y="11076"/>
                    </a:cubicBezTo>
                    <a:cubicBezTo>
                      <a:pt x="1932" y="11076"/>
                      <a:pt x="1971" y="10983"/>
                      <a:pt x="1958" y="10873"/>
                    </a:cubicBezTo>
                    <a:cubicBezTo>
                      <a:pt x="1936" y="10683"/>
                      <a:pt x="1978" y="8916"/>
                      <a:pt x="1958" y="8277"/>
                    </a:cubicBezTo>
                    <a:cubicBezTo>
                      <a:pt x="1958" y="7937"/>
                      <a:pt x="2852" y="6022"/>
                      <a:pt x="2957" y="5554"/>
                    </a:cubicBezTo>
                    <a:cubicBezTo>
                      <a:pt x="3085" y="5086"/>
                      <a:pt x="3638" y="149"/>
                      <a:pt x="3638" y="149"/>
                    </a:cubicBezTo>
                    <a:lnTo>
                      <a:pt x="2787"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5443925" y="3016100"/>
                <a:ext cx="887725" cy="401500"/>
              </a:xfrm>
              <a:custGeom>
                <a:avLst/>
                <a:gdLst/>
                <a:ahLst/>
                <a:cxnLst/>
                <a:rect l="l" t="t" r="r" b="b"/>
                <a:pathLst>
                  <a:path w="35509" h="16060" extrusionOk="0">
                    <a:moveTo>
                      <a:pt x="10508" y="0"/>
                    </a:moveTo>
                    <a:cubicBezTo>
                      <a:pt x="8588" y="0"/>
                      <a:pt x="6343" y="75"/>
                      <a:pt x="5045" y="373"/>
                    </a:cubicBezTo>
                    <a:cubicBezTo>
                      <a:pt x="2427" y="989"/>
                      <a:pt x="1" y="2266"/>
                      <a:pt x="1" y="2266"/>
                    </a:cubicBezTo>
                    <a:cubicBezTo>
                      <a:pt x="1" y="2266"/>
                      <a:pt x="1427" y="6033"/>
                      <a:pt x="3873" y="7415"/>
                    </a:cubicBezTo>
                    <a:cubicBezTo>
                      <a:pt x="6001" y="8607"/>
                      <a:pt x="18003" y="8331"/>
                      <a:pt x="19216" y="8459"/>
                    </a:cubicBezTo>
                    <a:cubicBezTo>
                      <a:pt x="20450" y="8586"/>
                      <a:pt x="31813" y="15949"/>
                      <a:pt x="32494" y="16054"/>
                    </a:cubicBezTo>
                    <a:cubicBezTo>
                      <a:pt x="32513" y="16058"/>
                      <a:pt x="32533" y="16059"/>
                      <a:pt x="32554" y="16059"/>
                    </a:cubicBezTo>
                    <a:cubicBezTo>
                      <a:pt x="33301" y="16059"/>
                      <a:pt x="35509" y="13902"/>
                      <a:pt x="35260" y="13055"/>
                    </a:cubicBezTo>
                    <a:cubicBezTo>
                      <a:pt x="34983" y="12161"/>
                      <a:pt x="23302" y="2095"/>
                      <a:pt x="21302" y="1607"/>
                    </a:cubicBezTo>
                    <a:cubicBezTo>
                      <a:pt x="19301" y="1139"/>
                      <a:pt x="14024" y="75"/>
                      <a:pt x="14024" y="75"/>
                    </a:cubicBezTo>
                    <a:cubicBezTo>
                      <a:pt x="14024" y="75"/>
                      <a:pt x="12428" y="0"/>
                      <a:pt x="10508"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5697150" y="3033925"/>
                <a:ext cx="620650" cy="316675"/>
              </a:xfrm>
              <a:custGeom>
                <a:avLst/>
                <a:gdLst/>
                <a:ahLst/>
                <a:cxnLst/>
                <a:rect l="l" t="t" r="r" b="b"/>
                <a:pathLst>
                  <a:path w="24826" h="12667" extrusionOk="0">
                    <a:moveTo>
                      <a:pt x="23" y="0"/>
                    </a:moveTo>
                    <a:cubicBezTo>
                      <a:pt x="0" y="0"/>
                      <a:pt x="0" y="21"/>
                      <a:pt x="0" y="21"/>
                    </a:cubicBezTo>
                    <a:cubicBezTo>
                      <a:pt x="2341" y="341"/>
                      <a:pt x="9343" y="1575"/>
                      <a:pt x="10449" y="2000"/>
                    </a:cubicBezTo>
                    <a:cubicBezTo>
                      <a:pt x="11556" y="2426"/>
                      <a:pt x="20918" y="9831"/>
                      <a:pt x="24769" y="12660"/>
                    </a:cubicBezTo>
                    <a:cubicBezTo>
                      <a:pt x="24777" y="12664"/>
                      <a:pt x="24785" y="12666"/>
                      <a:pt x="24791" y="12666"/>
                    </a:cubicBezTo>
                    <a:cubicBezTo>
                      <a:pt x="24817" y="12666"/>
                      <a:pt x="24825" y="12635"/>
                      <a:pt x="24791" y="12617"/>
                    </a:cubicBezTo>
                    <a:cubicBezTo>
                      <a:pt x="20918" y="9511"/>
                      <a:pt x="11789" y="2298"/>
                      <a:pt x="10534" y="1808"/>
                    </a:cubicBezTo>
                    <a:cubicBezTo>
                      <a:pt x="9108" y="1234"/>
                      <a:pt x="2469" y="298"/>
                      <a:pt x="2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5418025" y="2543450"/>
                <a:ext cx="396175" cy="577100"/>
              </a:xfrm>
              <a:custGeom>
                <a:avLst/>
                <a:gdLst/>
                <a:ahLst/>
                <a:cxnLst/>
                <a:rect l="l" t="t" r="r" b="b"/>
                <a:pathLst>
                  <a:path w="15847" h="23084" extrusionOk="0">
                    <a:moveTo>
                      <a:pt x="15847" y="0"/>
                    </a:moveTo>
                    <a:cubicBezTo>
                      <a:pt x="15847" y="0"/>
                      <a:pt x="15676" y="43"/>
                      <a:pt x="15421" y="85"/>
                    </a:cubicBezTo>
                    <a:cubicBezTo>
                      <a:pt x="14252" y="276"/>
                      <a:pt x="11060" y="872"/>
                      <a:pt x="10527" y="1383"/>
                    </a:cubicBezTo>
                    <a:cubicBezTo>
                      <a:pt x="9868" y="2001"/>
                      <a:pt x="5272" y="6639"/>
                      <a:pt x="2846" y="11704"/>
                    </a:cubicBezTo>
                    <a:cubicBezTo>
                      <a:pt x="491" y="16621"/>
                      <a:pt x="0" y="23084"/>
                      <a:pt x="1143" y="23084"/>
                    </a:cubicBezTo>
                    <a:cubicBezTo>
                      <a:pt x="1177" y="23084"/>
                      <a:pt x="1213" y="23078"/>
                      <a:pt x="1250" y="23066"/>
                    </a:cubicBezTo>
                    <a:cubicBezTo>
                      <a:pt x="2186" y="22768"/>
                      <a:pt x="8399" y="19725"/>
                      <a:pt x="8612" y="19577"/>
                    </a:cubicBezTo>
                    <a:cubicBezTo>
                      <a:pt x="8719" y="19512"/>
                      <a:pt x="9676" y="17937"/>
                      <a:pt x="10697" y="16129"/>
                    </a:cubicBezTo>
                    <a:lnTo>
                      <a:pt x="10719" y="16107"/>
                    </a:lnTo>
                    <a:cubicBezTo>
                      <a:pt x="11889" y="14065"/>
                      <a:pt x="13166" y="11746"/>
                      <a:pt x="13443" y="11023"/>
                    </a:cubicBezTo>
                    <a:cubicBezTo>
                      <a:pt x="13974" y="9661"/>
                      <a:pt x="15443" y="829"/>
                      <a:pt x="15847"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5685450" y="2541950"/>
                <a:ext cx="128750" cy="404750"/>
              </a:xfrm>
              <a:custGeom>
                <a:avLst/>
                <a:gdLst/>
                <a:ahLst/>
                <a:cxnLst/>
                <a:rect l="l" t="t" r="r" b="b"/>
                <a:pathLst>
                  <a:path w="5150" h="16190" extrusionOk="0">
                    <a:moveTo>
                      <a:pt x="5051" y="1"/>
                    </a:moveTo>
                    <a:cubicBezTo>
                      <a:pt x="4972" y="1"/>
                      <a:pt x="4856" y="52"/>
                      <a:pt x="4724" y="145"/>
                    </a:cubicBezTo>
                    <a:cubicBezTo>
                      <a:pt x="3980" y="549"/>
                      <a:pt x="2937" y="1507"/>
                      <a:pt x="2704" y="1783"/>
                    </a:cubicBezTo>
                    <a:cubicBezTo>
                      <a:pt x="2406" y="2146"/>
                      <a:pt x="383" y="5528"/>
                      <a:pt x="448" y="5678"/>
                    </a:cubicBezTo>
                    <a:cubicBezTo>
                      <a:pt x="511" y="5826"/>
                      <a:pt x="3107" y="6124"/>
                      <a:pt x="3107" y="6124"/>
                    </a:cubicBezTo>
                    <a:cubicBezTo>
                      <a:pt x="3107" y="6124"/>
                      <a:pt x="894" y="7145"/>
                      <a:pt x="916" y="7380"/>
                    </a:cubicBezTo>
                    <a:cubicBezTo>
                      <a:pt x="916" y="7613"/>
                      <a:pt x="1044" y="11466"/>
                      <a:pt x="874" y="11997"/>
                    </a:cubicBezTo>
                    <a:cubicBezTo>
                      <a:pt x="724" y="12530"/>
                      <a:pt x="0" y="16189"/>
                      <a:pt x="0" y="16189"/>
                    </a:cubicBezTo>
                    <a:lnTo>
                      <a:pt x="22" y="16167"/>
                    </a:lnTo>
                    <a:cubicBezTo>
                      <a:pt x="1192" y="14125"/>
                      <a:pt x="2469" y="11806"/>
                      <a:pt x="2746" y="11083"/>
                    </a:cubicBezTo>
                    <a:cubicBezTo>
                      <a:pt x="3277" y="9721"/>
                      <a:pt x="4746" y="889"/>
                      <a:pt x="5150" y="60"/>
                    </a:cubicBezTo>
                    <a:cubicBezTo>
                      <a:pt x="5134" y="20"/>
                      <a:pt x="5099" y="1"/>
                      <a:pt x="5051"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5620550" y="2621000"/>
                <a:ext cx="582550" cy="439550"/>
              </a:xfrm>
              <a:custGeom>
                <a:avLst/>
                <a:gdLst/>
                <a:ahLst/>
                <a:cxnLst/>
                <a:rect l="l" t="t" r="r" b="b"/>
                <a:pathLst>
                  <a:path w="23302" h="17582" extrusionOk="0">
                    <a:moveTo>
                      <a:pt x="20195" y="15516"/>
                    </a:moveTo>
                    <a:cubicBezTo>
                      <a:pt x="19854" y="15538"/>
                      <a:pt x="19641" y="15559"/>
                      <a:pt x="19641" y="15559"/>
                    </a:cubicBezTo>
                    <a:cubicBezTo>
                      <a:pt x="19641" y="15538"/>
                      <a:pt x="19854" y="15516"/>
                      <a:pt x="20195" y="15516"/>
                    </a:cubicBezTo>
                    <a:close/>
                    <a:moveTo>
                      <a:pt x="3058" y="0"/>
                    </a:moveTo>
                    <a:cubicBezTo>
                      <a:pt x="2042" y="0"/>
                      <a:pt x="614" y="822"/>
                      <a:pt x="341" y="2962"/>
                    </a:cubicBezTo>
                    <a:cubicBezTo>
                      <a:pt x="0" y="5515"/>
                      <a:pt x="3725" y="11198"/>
                      <a:pt x="5022" y="12878"/>
                    </a:cubicBezTo>
                    <a:cubicBezTo>
                      <a:pt x="6661" y="15006"/>
                      <a:pt x="16427" y="17156"/>
                      <a:pt x="16513" y="17241"/>
                    </a:cubicBezTo>
                    <a:cubicBezTo>
                      <a:pt x="16535" y="17261"/>
                      <a:pt x="16662" y="17304"/>
                      <a:pt x="16853" y="17326"/>
                    </a:cubicBezTo>
                    <a:cubicBezTo>
                      <a:pt x="17449" y="17431"/>
                      <a:pt x="18620" y="17581"/>
                      <a:pt x="19066" y="17581"/>
                    </a:cubicBezTo>
                    <a:cubicBezTo>
                      <a:pt x="19662" y="17581"/>
                      <a:pt x="22939" y="16452"/>
                      <a:pt x="22833" y="16155"/>
                    </a:cubicBezTo>
                    <a:cubicBezTo>
                      <a:pt x="22815" y="16114"/>
                      <a:pt x="22696" y="16097"/>
                      <a:pt x="22515" y="16097"/>
                    </a:cubicBezTo>
                    <a:cubicBezTo>
                      <a:pt x="22041" y="16097"/>
                      <a:pt x="21147" y="16212"/>
                      <a:pt x="20578" y="16304"/>
                    </a:cubicBezTo>
                    <a:cubicBezTo>
                      <a:pt x="21449" y="16155"/>
                      <a:pt x="23131" y="15836"/>
                      <a:pt x="23046" y="15581"/>
                    </a:cubicBezTo>
                    <a:cubicBezTo>
                      <a:pt x="23024" y="15453"/>
                      <a:pt x="22471" y="15431"/>
                      <a:pt x="21812" y="15431"/>
                    </a:cubicBezTo>
                    <a:cubicBezTo>
                      <a:pt x="22598" y="15368"/>
                      <a:pt x="23301" y="15261"/>
                      <a:pt x="23279" y="15006"/>
                    </a:cubicBezTo>
                    <a:cubicBezTo>
                      <a:pt x="23237" y="14645"/>
                      <a:pt x="19747" y="14708"/>
                      <a:pt x="19726" y="14602"/>
                    </a:cubicBezTo>
                    <a:lnTo>
                      <a:pt x="19726" y="14602"/>
                    </a:lnTo>
                    <a:cubicBezTo>
                      <a:pt x="19727" y="14602"/>
                      <a:pt x="21078" y="14713"/>
                      <a:pt x="22072" y="14713"/>
                    </a:cubicBezTo>
                    <a:cubicBezTo>
                      <a:pt x="22646" y="14713"/>
                      <a:pt x="23101" y="14676"/>
                      <a:pt x="23109" y="14560"/>
                    </a:cubicBezTo>
                    <a:cubicBezTo>
                      <a:pt x="23151" y="14177"/>
                      <a:pt x="18853" y="13771"/>
                      <a:pt x="18748" y="13729"/>
                    </a:cubicBezTo>
                    <a:cubicBezTo>
                      <a:pt x="18748" y="13728"/>
                      <a:pt x="18754" y="13727"/>
                      <a:pt x="18767" y="13727"/>
                    </a:cubicBezTo>
                    <a:cubicBezTo>
                      <a:pt x="18884" y="13727"/>
                      <a:pt x="19519" y="13770"/>
                      <a:pt x="20105" y="13770"/>
                    </a:cubicBezTo>
                    <a:cubicBezTo>
                      <a:pt x="20634" y="13770"/>
                      <a:pt x="21123" y="13735"/>
                      <a:pt x="21151" y="13601"/>
                    </a:cubicBezTo>
                    <a:cubicBezTo>
                      <a:pt x="21236" y="13176"/>
                      <a:pt x="19151" y="12878"/>
                      <a:pt x="18257" y="12835"/>
                    </a:cubicBezTo>
                    <a:cubicBezTo>
                      <a:pt x="18231" y="12833"/>
                      <a:pt x="18204" y="12832"/>
                      <a:pt x="18177" y="12832"/>
                    </a:cubicBezTo>
                    <a:cubicBezTo>
                      <a:pt x="17314" y="12832"/>
                      <a:pt x="16186" y="13777"/>
                      <a:pt x="15939" y="13942"/>
                    </a:cubicBezTo>
                    <a:lnTo>
                      <a:pt x="15896" y="13984"/>
                    </a:lnTo>
                    <a:cubicBezTo>
                      <a:pt x="15896" y="13984"/>
                      <a:pt x="15895" y="13984"/>
                      <a:pt x="15894" y="13984"/>
                    </a:cubicBezTo>
                    <a:cubicBezTo>
                      <a:pt x="15724" y="13984"/>
                      <a:pt x="8991" y="9685"/>
                      <a:pt x="8646" y="9685"/>
                    </a:cubicBezTo>
                    <a:cubicBezTo>
                      <a:pt x="8643" y="9685"/>
                      <a:pt x="8641" y="9685"/>
                      <a:pt x="8639" y="9686"/>
                    </a:cubicBezTo>
                    <a:cubicBezTo>
                      <a:pt x="8639" y="9686"/>
                      <a:pt x="4341" y="1302"/>
                      <a:pt x="4065" y="516"/>
                    </a:cubicBezTo>
                    <a:cubicBezTo>
                      <a:pt x="3941" y="191"/>
                      <a:pt x="3547" y="0"/>
                      <a:pt x="3058"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5620550" y="2621000"/>
                <a:ext cx="421325" cy="433150"/>
              </a:xfrm>
              <a:custGeom>
                <a:avLst/>
                <a:gdLst/>
                <a:ahLst/>
                <a:cxnLst/>
                <a:rect l="l" t="t" r="r" b="b"/>
                <a:pathLst>
                  <a:path w="16853" h="17326" extrusionOk="0">
                    <a:moveTo>
                      <a:pt x="3058" y="0"/>
                    </a:moveTo>
                    <a:cubicBezTo>
                      <a:pt x="2042" y="0"/>
                      <a:pt x="614" y="822"/>
                      <a:pt x="341" y="2962"/>
                    </a:cubicBezTo>
                    <a:cubicBezTo>
                      <a:pt x="0" y="5515"/>
                      <a:pt x="3725" y="11198"/>
                      <a:pt x="5022" y="12878"/>
                    </a:cubicBezTo>
                    <a:cubicBezTo>
                      <a:pt x="6661" y="15006"/>
                      <a:pt x="16427" y="17156"/>
                      <a:pt x="16513" y="17241"/>
                    </a:cubicBezTo>
                    <a:cubicBezTo>
                      <a:pt x="16535" y="17261"/>
                      <a:pt x="16662" y="17304"/>
                      <a:pt x="16853" y="17326"/>
                    </a:cubicBezTo>
                    <a:cubicBezTo>
                      <a:pt x="16172" y="16347"/>
                      <a:pt x="15854" y="15176"/>
                      <a:pt x="15939" y="13942"/>
                    </a:cubicBezTo>
                    <a:lnTo>
                      <a:pt x="15939" y="13942"/>
                    </a:lnTo>
                    <a:lnTo>
                      <a:pt x="15896" y="13984"/>
                    </a:lnTo>
                    <a:cubicBezTo>
                      <a:pt x="15896" y="13984"/>
                      <a:pt x="15895" y="13984"/>
                      <a:pt x="15894" y="13984"/>
                    </a:cubicBezTo>
                    <a:cubicBezTo>
                      <a:pt x="15724" y="13984"/>
                      <a:pt x="8991" y="9685"/>
                      <a:pt x="8646" y="9685"/>
                    </a:cubicBezTo>
                    <a:cubicBezTo>
                      <a:pt x="8643" y="9685"/>
                      <a:pt x="8641" y="9685"/>
                      <a:pt x="8639" y="9686"/>
                    </a:cubicBezTo>
                    <a:cubicBezTo>
                      <a:pt x="8639" y="9686"/>
                      <a:pt x="4341" y="1302"/>
                      <a:pt x="4065" y="516"/>
                    </a:cubicBezTo>
                    <a:cubicBezTo>
                      <a:pt x="3941" y="191"/>
                      <a:pt x="3547" y="0"/>
                      <a:pt x="3058"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5614175" y="2588125"/>
                <a:ext cx="401675" cy="464600"/>
              </a:xfrm>
              <a:custGeom>
                <a:avLst/>
                <a:gdLst/>
                <a:ahLst/>
                <a:cxnLst/>
                <a:rect l="l" t="t" r="r" b="b"/>
                <a:pathLst>
                  <a:path w="16067" h="18584" extrusionOk="0">
                    <a:moveTo>
                      <a:pt x="3709" y="1"/>
                    </a:moveTo>
                    <a:cubicBezTo>
                      <a:pt x="1673" y="1"/>
                      <a:pt x="0" y="4365"/>
                      <a:pt x="170" y="5703"/>
                    </a:cubicBezTo>
                    <a:cubicBezTo>
                      <a:pt x="490" y="8257"/>
                      <a:pt x="3915" y="13193"/>
                      <a:pt x="5362" y="14938"/>
                    </a:cubicBezTo>
                    <a:cubicBezTo>
                      <a:pt x="6799" y="16662"/>
                      <a:pt x="13838" y="18584"/>
                      <a:pt x="14603" y="18584"/>
                    </a:cubicBezTo>
                    <a:cubicBezTo>
                      <a:pt x="14631" y="18584"/>
                      <a:pt x="14651" y="18581"/>
                      <a:pt x="14662" y="18576"/>
                    </a:cubicBezTo>
                    <a:cubicBezTo>
                      <a:pt x="16066" y="17853"/>
                      <a:pt x="15959" y="14959"/>
                      <a:pt x="15704" y="14725"/>
                    </a:cubicBezTo>
                    <a:cubicBezTo>
                      <a:pt x="15215" y="14320"/>
                      <a:pt x="9746" y="11384"/>
                      <a:pt x="9405" y="10873"/>
                    </a:cubicBezTo>
                    <a:cubicBezTo>
                      <a:pt x="9065" y="10363"/>
                      <a:pt x="5257" y="1"/>
                      <a:pt x="3725" y="1"/>
                    </a:cubicBezTo>
                    <a:cubicBezTo>
                      <a:pt x="3719" y="1"/>
                      <a:pt x="3714" y="1"/>
                      <a:pt x="370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5621775" y="2776225"/>
                <a:ext cx="86750" cy="132625"/>
              </a:xfrm>
              <a:custGeom>
                <a:avLst/>
                <a:gdLst/>
                <a:ahLst/>
                <a:cxnLst/>
                <a:rect l="l" t="t" r="r" b="b"/>
                <a:pathLst>
                  <a:path w="3470" h="5305" extrusionOk="0">
                    <a:moveTo>
                      <a:pt x="28" y="0"/>
                    </a:moveTo>
                    <a:cubicBezTo>
                      <a:pt x="17" y="0"/>
                      <a:pt x="0" y="15"/>
                      <a:pt x="16" y="30"/>
                    </a:cubicBezTo>
                    <a:cubicBezTo>
                      <a:pt x="377" y="520"/>
                      <a:pt x="739" y="1031"/>
                      <a:pt x="1080" y="1562"/>
                    </a:cubicBezTo>
                    <a:cubicBezTo>
                      <a:pt x="1037" y="1541"/>
                      <a:pt x="1015" y="1519"/>
                      <a:pt x="973" y="1499"/>
                    </a:cubicBezTo>
                    <a:cubicBezTo>
                      <a:pt x="782" y="1349"/>
                      <a:pt x="547" y="1244"/>
                      <a:pt x="334" y="1116"/>
                    </a:cubicBezTo>
                    <a:cubicBezTo>
                      <a:pt x="314" y="1116"/>
                      <a:pt x="271" y="1136"/>
                      <a:pt x="314" y="1158"/>
                    </a:cubicBezTo>
                    <a:cubicBezTo>
                      <a:pt x="527" y="1286"/>
                      <a:pt x="717" y="1434"/>
                      <a:pt x="910" y="1584"/>
                    </a:cubicBezTo>
                    <a:cubicBezTo>
                      <a:pt x="1058" y="1690"/>
                      <a:pt x="1185" y="1839"/>
                      <a:pt x="1335" y="1945"/>
                    </a:cubicBezTo>
                    <a:cubicBezTo>
                      <a:pt x="2016" y="3031"/>
                      <a:pt x="2675" y="4137"/>
                      <a:pt x="3293" y="5264"/>
                    </a:cubicBezTo>
                    <a:cubicBezTo>
                      <a:pt x="3307" y="5293"/>
                      <a:pt x="3333" y="5305"/>
                      <a:pt x="3360" y="5305"/>
                    </a:cubicBezTo>
                    <a:cubicBezTo>
                      <a:pt x="3413" y="5305"/>
                      <a:pt x="3469" y="5258"/>
                      <a:pt x="3441" y="5201"/>
                    </a:cubicBezTo>
                    <a:cubicBezTo>
                      <a:pt x="2547" y="3286"/>
                      <a:pt x="1420" y="1604"/>
                      <a:pt x="36" y="9"/>
                    </a:cubicBezTo>
                    <a:cubicBezTo>
                      <a:pt x="36" y="3"/>
                      <a:pt x="33" y="0"/>
                      <a:pt x="28"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5605650" y="2584025"/>
                <a:ext cx="127175" cy="184275"/>
              </a:xfrm>
              <a:custGeom>
                <a:avLst/>
                <a:gdLst/>
                <a:ahLst/>
                <a:cxnLst/>
                <a:rect l="l" t="t" r="r" b="b"/>
                <a:pathLst>
                  <a:path w="5087" h="7371" extrusionOk="0">
                    <a:moveTo>
                      <a:pt x="3952" y="0"/>
                    </a:moveTo>
                    <a:cubicBezTo>
                      <a:pt x="3887" y="0"/>
                      <a:pt x="3819" y="5"/>
                      <a:pt x="3746" y="15"/>
                    </a:cubicBezTo>
                    <a:cubicBezTo>
                      <a:pt x="2874" y="165"/>
                      <a:pt x="2236" y="866"/>
                      <a:pt x="1810" y="1590"/>
                    </a:cubicBezTo>
                    <a:cubicBezTo>
                      <a:pt x="767" y="3292"/>
                      <a:pt x="0" y="5420"/>
                      <a:pt x="874" y="7357"/>
                    </a:cubicBezTo>
                    <a:cubicBezTo>
                      <a:pt x="882" y="7365"/>
                      <a:pt x="894" y="7370"/>
                      <a:pt x="904" y="7370"/>
                    </a:cubicBezTo>
                    <a:cubicBezTo>
                      <a:pt x="918" y="7370"/>
                      <a:pt x="928" y="7360"/>
                      <a:pt x="916" y="7335"/>
                    </a:cubicBezTo>
                    <a:cubicBezTo>
                      <a:pt x="341" y="5803"/>
                      <a:pt x="767" y="4186"/>
                      <a:pt x="1427" y="2761"/>
                    </a:cubicBezTo>
                    <a:cubicBezTo>
                      <a:pt x="1846" y="1890"/>
                      <a:pt x="2937" y="165"/>
                      <a:pt x="3976" y="165"/>
                    </a:cubicBezTo>
                    <a:cubicBezTo>
                      <a:pt x="4358" y="165"/>
                      <a:pt x="4733" y="399"/>
                      <a:pt x="5065" y="994"/>
                    </a:cubicBezTo>
                    <a:cubicBezTo>
                      <a:pt x="5065" y="1005"/>
                      <a:pt x="5070" y="1010"/>
                      <a:pt x="5076" y="1010"/>
                    </a:cubicBezTo>
                    <a:cubicBezTo>
                      <a:pt x="5081" y="1010"/>
                      <a:pt x="5087" y="1005"/>
                      <a:pt x="5087" y="994"/>
                    </a:cubicBezTo>
                    <a:cubicBezTo>
                      <a:pt x="4817" y="436"/>
                      <a:pt x="4565" y="0"/>
                      <a:pt x="3952"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5774300" y="2501900"/>
                <a:ext cx="189400" cy="201150"/>
              </a:xfrm>
              <a:custGeom>
                <a:avLst/>
                <a:gdLst/>
                <a:ahLst/>
                <a:cxnLst/>
                <a:rect l="l" t="t" r="r" b="b"/>
                <a:pathLst>
                  <a:path w="7576" h="8046" extrusionOk="0">
                    <a:moveTo>
                      <a:pt x="3994" y="0"/>
                    </a:moveTo>
                    <a:cubicBezTo>
                      <a:pt x="3961" y="0"/>
                      <a:pt x="3928" y="1"/>
                      <a:pt x="3894" y="3"/>
                    </a:cubicBezTo>
                    <a:cubicBezTo>
                      <a:pt x="3468" y="3"/>
                      <a:pt x="1192" y="1853"/>
                      <a:pt x="1150" y="2130"/>
                    </a:cubicBezTo>
                    <a:cubicBezTo>
                      <a:pt x="1085" y="2386"/>
                      <a:pt x="1" y="5152"/>
                      <a:pt x="2384" y="7450"/>
                    </a:cubicBezTo>
                    <a:lnTo>
                      <a:pt x="4788" y="5343"/>
                    </a:lnTo>
                    <a:lnTo>
                      <a:pt x="5383" y="8046"/>
                    </a:lnTo>
                    <a:cubicBezTo>
                      <a:pt x="5383" y="8046"/>
                      <a:pt x="6830" y="6619"/>
                      <a:pt x="6980" y="6173"/>
                    </a:cubicBezTo>
                    <a:cubicBezTo>
                      <a:pt x="7108" y="5726"/>
                      <a:pt x="7576" y="3470"/>
                      <a:pt x="6320" y="1768"/>
                    </a:cubicBezTo>
                    <a:cubicBezTo>
                      <a:pt x="5398" y="538"/>
                      <a:pt x="4851" y="0"/>
                      <a:pt x="399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5837075" y="2417350"/>
                <a:ext cx="175025" cy="216750"/>
              </a:xfrm>
              <a:custGeom>
                <a:avLst/>
                <a:gdLst/>
                <a:ahLst/>
                <a:cxnLst/>
                <a:rect l="l" t="t" r="r" b="b"/>
                <a:pathLst>
                  <a:path w="7001" h="8670" extrusionOk="0">
                    <a:moveTo>
                      <a:pt x="3426" y="1"/>
                    </a:moveTo>
                    <a:cubicBezTo>
                      <a:pt x="3426" y="1"/>
                      <a:pt x="2639" y="1087"/>
                      <a:pt x="1831" y="2236"/>
                    </a:cubicBezTo>
                    <a:cubicBezTo>
                      <a:pt x="979" y="3448"/>
                      <a:pt x="106" y="4724"/>
                      <a:pt x="64" y="4917"/>
                    </a:cubicBezTo>
                    <a:cubicBezTo>
                      <a:pt x="1" y="5257"/>
                      <a:pt x="532" y="7853"/>
                      <a:pt x="1703" y="8449"/>
                    </a:cubicBezTo>
                    <a:cubicBezTo>
                      <a:pt x="2014" y="8610"/>
                      <a:pt x="2308" y="8669"/>
                      <a:pt x="2572" y="8669"/>
                    </a:cubicBezTo>
                    <a:cubicBezTo>
                      <a:pt x="3320" y="8669"/>
                      <a:pt x="3831" y="8194"/>
                      <a:pt x="3831" y="8194"/>
                    </a:cubicBezTo>
                    <a:lnTo>
                      <a:pt x="4214" y="7725"/>
                    </a:lnTo>
                    <a:lnTo>
                      <a:pt x="7000" y="4406"/>
                    </a:lnTo>
                    <a:lnTo>
                      <a:pt x="3831" y="491"/>
                    </a:lnTo>
                    <a:lnTo>
                      <a:pt x="3426"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5882825" y="2417350"/>
                <a:ext cx="129275" cy="193150"/>
              </a:xfrm>
              <a:custGeom>
                <a:avLst/>
                <a:gdLst/>
                <a:ahLst/>
                <a:cxnLst/>
                <a:rect l="l" t="t" r="r" b="b"/>
                <a:pathLst>
                  <a:path w="5171" h="7726" extrusionOk="0">
                    <a:moveTo>
                      <a:pt x="1596" y="1"/>
                    </a:moveTo>
                    <a:cubicBezTo>
                      <a:pt x="1596" y="1"/>
                      <a:pt x="809" y="1087"/>
                      <a:pt x="1" y="2236"/>
                    </a:cubicBezTo>
                    <a:cubicBezTo>
                      <a:pt x="21" y="2809"/>
                      <a:pt x="106" y="3385"/>
                      <a:pt x="256" y="3958"/>
                    </a:cubicBezTo>
                    <a:cubicBezTo>
                      <a:pt x="639" y="5385"/>
                      <a:pt x="1362" y="6682"/>
                      <a:pt x="2384" y="7725"/>
                    </a:cubicBezTo>
                    <a:lnTo>
                      <a:pt x="5170" y="4406"/>
                    </a:lnTo>
                    <a:lnTo>
                      <a:pt x="2001" y="491"/>
                    </a:lnTo>
                    <a:lnTo>
                      <a:pt x="1596" y="1"/>
                    </a:ln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5880150" y="2261575"/>
                <a:ext cx="274000" cy="311825"/>
              </a:xfrm>
              <a:custGeom>
                <a:avLst/>
                <a:gdLst/>
                <a:ahLst/>
                <a:cxnLst/>
                <a:rect l="l" t="t" r="r" b="b"/>
                <a:pathLst>
                  <a:path w="10960" h="12473" extrusionOk="0">
                    <a:moveTo>
                      <a:pt x="5589" y="0"/>
                    </a:moveTo>
                    <a:cubicBezTo>
                      <a:pt x="4673" y="0"/>
                      <a:pt x="3793" y="269"/>
                      <a:pt x="3107" y="869"/>
                    </a:cubicBezTo>
                    <a:cubicBezTo>
                      <a:pt x="1427" y="2359"/>
                      <a:pt x="0" y="7318"/>
                      <a:pt x="681" y="9551"/>
                    </a:cubicBezTo>
                    <a:cubicBezTo>
                      <a:pt x="1149" y="11083"/>
                      <a:pt x="3087" y="12382"/>
                      <a:pt x="4937" y="12467"/>
                    </a:cubicBezTo>
                    <a:cubicBezTo>
                      <a:pt x="5012" y="12471"/>
                      <a:pt x="5087" y="12473"/>
                      <a:pt x="5161" y="12473"/>
                    </a:cubicBezTo>
                    <a:cubicBezTo>
                      <a:pt x="5933" y="12473"/>
                      <a:pt x="6677" y="12267"/>
                      <a:pt x="7278" y="11743"/>
                    </a:cubicBezTo>
                    <a:cubicBezTo>
                      <a:pt x="9405" y="9977"/>
                      <a:pt x="10960" y="4061"/>
                      <a:pt x="10214" y="2679"/>
                    </a:cubicBezTo>
                    <a:cubicBezTo>
                      <a:pt x="9352" y="1053"/>
                      <a:pt x="7401" y="0"/>
                      <a:pt x="5589"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6005700" y="2438425"/>
                <a:ext cx="15975" cy="17000"/>
              </a:xfrm>
              <a:custGeom>
                <a:avLst/>
                <a:gdLst/>
                <a:ahLst/>
                <a:cxnLst/>
                <a:rect l="l" t="t" r="r" b="b"/>
                <a:pathLst>
                  <a:path w="639" h="680" extrusionOk="0">
                    <a:moveTo>
                      <a:pt x="634" y="0"/>
                    </a:moveTo>
                    <a:cubicBezTo>
                      <a:pt x="626" y="0"/>
                      <a:pt x="612" y="15"/>
                      <a:pt x="596" y="31"/>
                    </a:cubicBezTo>
                    <a:cubicBezTo>
                      <a:pt x="490" y="329"/>
                      <a:pt x="320" y="647"/>
                      <a:pt x="22" y="647"/>
                    </a:cubicBezTo>
                    <a:cubicBezTo>
                      <a:pt x="0" y="647"/>
                      <a:pt x="0" y="669"/>
                      <a:pt x="0" y="669"/>
                    </a:cubicBezTo>
                    <a:cubicBezTo>
                      <a:pt x="31" y="676"/>
                      <a:pt x="60" y="680"/>
                      <a:pt x="89" y="680"/>
                    </a:cubicBezTo>
                    <a:cubicBezTo>
                      <a:pt x="397" y="680"/>
                      <a:pt x="581" y="281"/>
                      <a:pt x="638" y="9"/>
                    </a:cubicBezTo>
                    <a:cubicBezTo>
                      <a:pt x="638" y="3"/>
                      <a:pt x="637" y="0"/>
                      <a:pt x="63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5997175" y="2427200"/>
                <a:ext cx="29425" cy="25000"/>
              </a:xfrm>
              <a:custGeom>
                <a:avLst/>
                <a:gdLst/>
                <a:ahLst/>
                <a:cxnLst/>
                <a:rect l="l" t="t" r="r" b="b"/>
                <a:pathLst>
                  <a:path w="1177" h="1000" extrusionOk="0">
                    <a:moveTo>
                      <a:pt x="692" y="1"/>
                    </a:moveTo>
                    <a:cubicBezTo>
                      <a:pt x="290" y="1"/>
                      <a:pt x="1" y="777"/>
                      <a:pt x="384" y="968"/>
                    </a:cubicBezTo>
                    <a:cubicBezTo>
                      <a:pt x="426" y="989"/>
                      <a:pt x="468" y="999"/>
                      <a:pt x="509" y="999"/>
                    </a:cubicBezTo>
                    <a:cubicBezTo>
                      <a:pt x="882" y="999"/>
                      <a:pt x="1176" y="205"/>
                      <a:pt x="831" y="32"/>
                    </a:cubicBezTo>
                    <a:cubicBezTo>
                      <a:pt x="784" y="11"/>
                      <a:pt x="737" y="1"/>
                      <a:pt x="69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6071650" y="2461900"/>
                <a:ext cx="8550" cy="23050"/>
              </a:xfrm>
              <a:custGeom>
                <a:avLst/>
                <a:gdLst/>
                <a:ahLst/>
                <a:cxnLst/>
                <a:rect l="l" t="t" r="r" b="b"/>
                <a:pathLst>
                  <a:path w="342" h="922" extrusionOk="0">
                    <a:moveTo>
                      <a:pt x="330" y="0"/>
                    </a:moveTo>
                    <a:cubicBezTo>
                      <a:pt x="327" y="0"/>
                      <a:pt x="324" y="2"/>
                      <a:pt x="321" y="6"/>
                    </a:cubicBezTo>
                    <a:cubicBezTo>
                      <a:pt x="150" y="261"/>
                      <a:pt x="1" y="729"/>
                      <a:pt x="298" y="922"/>
                    </a:cubicBezTo>
                    <a:cubicBezTo>
                      <a:pt x="321" y="922"/>
                      <a:pt x="321" y="900"/>
                      <a:pt x="321" y="900"/>
                    </a:cubicBezTo>
                    <a:cubicBezTo>
                      <a:pt x="86" y="687"/>
                      <a:pt x="193" y="326"/>
                      <a:pt x="341" y="48"/>
                    </a:cubicBezTo>
                    <a:cubicBezTo>
                      <a:pt x="341" y="32"/>
                      <a:pt x="341" y="0"/>
                      <a:pt x="330"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6070875" y="2456875"/>
                <a:ext cx="30275" cy="25275"/>
              </a:xfrm>
              <a:custGeom>
                <a:avLst/>
                <a:gdLst/>
                <a:ahLst/>
                <a:cxnLst/>
                <a:rect l="l" t="t" r="r" b="b"/>
                <a:pathLst>
                  <a:path w="1211" h="1011" extrusionOk="0">
                    <a:moveTo>
                      <a:pt x="668" y="0"/>
                    </a:moveTo>
                    <a:cubicBezTo>
                      <a:pt x="301" y="0"/>
                      <a:pt x="1" y="837"/>
                      <a:pt x="415" y="995"/>
                    </a:cubicBezTo>
                    <a:cubicBezTo>
                      <a:pt x="447" y="1006"/>
                      <a:pt x="478" y="1011"/>
                      <a:pt x="509" y="1011"/>
                    </a:cubicBezTo>
                    <a:cubicBezTo>
                      <a:pt x="913" y="1011"/>
                      <a:pt x="1210" y="174"/>
                      <a:pt x="755" y="16"/>
                    </a:cubicBezTo>
                    <a:cubicBezTo>
                      <a:pt x="726" y="5"/>
                      <a:pt x="697" y="0"/>
                      <a:pt x="668"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6003050" y="2520700"/>
                <a:ext cx="15975" cy="9450"/>
              </a:xfrm>
              <a:custGeom>
                <a:avLst/>
                <a:gdLst/>
                <a:ahLst/>
                <a:cxnLst/>
                <a:rect l="l" t="t" r="r" b="b"/>
                <a:pathLst>
                  <a:path w="639" h="378" extrusionOk="0">
                    <a:moveTo>
                      <a:pt x="22" y="0"/>
                    </a:moveTo>
                    <a:cubicBezTo>
                      <a:pt x="11" y="0"/>
                      <a:pt x="0" y="6"/>
                      <a:pt x="0" y="17"/>
                    </a:cubicBezTo>
                    <a:cubicBezTo>
                      <a:pt x="21" y="144"/>
                      <a:pt x="63" y="292"/>
                      <a:pt x="191" y="357"/>
                    </a:cubicBezTo>
                    <a:cubicBezTo>
                      <a:pt x="238" y="371"/>
                      <a:pt x="287" y="378"/>
                      <a:pt x="336" y="378"/>
                    </a:cubicBezTo>
                    <a:cubicBezTo>
                      <a:pt x="442" y="378"/>
                      <a:pt x="544" y="344"/>
                      <a:pt x="617" y="272"/>
                    </a:cubicBezTo>
                    <a:cubicBezTo>
                      <a:pt x="639" y="250"/>
                      <a:pt x="617" y="250"/>
                      <a:pt x="617" y="250"/>
                    </a:cubicBezTo>
                    <a:cubicBezTo>
                      <a:pt x="556" y="263"/>
                      <a:pt x="481" y="275"/>
                      <a:pt x="408" y="275"/>
                    </a:cubicBezTo>
                    <a:cubicBezTo>
                      <a:pt x="354" y="275"/>
                      <a:pt x="301" y="268"/>
                      <a:pt x="256" y="250"/>
                    </a:cubicBezTo>
                    <a:cubicBezTo>
                      <a:pt x="149" y="207"/>
                      <a:pt x="106" y="102"/>
                      <a:pt x="43" y="17"/>
                    </a:cubicBezTo>
                    <a:cubicBezTo>
                      <a:pt x="43" y="6"/>
                      <a:pt x="32" y="0"/>
                      <a:pt x="22"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6005175" y="2402000"/>
                <a:ext cx="31400" cy="15000"/>
              </a:xfrm>
              <a:custGeom>
                <a:avLst/>
                <a:gdLst/>
                <a:ahLst/>
                <a:cxnLst/>
                <a:rect l="l" t="t" r="r" b="b"/>
                <a:pathLst>
                  <a:path w="1256" h="600" extrusionOk="0">
                    <a:moveTo>
                      <a:pt x="344" y="0"/>
                    </a:moveTo>
                    <a:cubicBezTo>
                      <a:pt x="265" y="0"/>
                      <a:pt x="189" y="14"/>
                      <a:pt x="106" y="61"/>
                    </a:cubicBezTo>
                    <a:cubicBezTo>
                      <a:pt x="43" y="104"/>
                      <a:pt x="1" y="232"/>
                      <a:pt x="43" y="317"/>
                    </a:cubicBezTo>
                    <a:cubicBezTo>
                      <a:pt x="128" y="509"/>
                      <a:pt x="319" y="572"/>
                      <a:pt x="511" y="594"/>
                    </a:cubicBezTo>
                    <a:cubicBezTo>
                      <a:pt x="546" y="597"/>
                      <a:pt x="579" y="599"/>
                      <a:pt x="612" y="599"/>
                    </a:cubicBezTo>
                    <a:cubicBezTo>
                      <a:pt x="779" y="599"/>
                      <a:pt x="922" y="555"/>
                      <a:pt x="1065" y="466"/>
                    </a:cubicBezTo>
                    <a:cubicBezTo>
                      <a:pt x="1255" y="359"/>
                      <a:pt x="1170" y="83"/>
                      <a:pt x="979" y="41"/>
                    </a:cubicBezTo>
                    <a:cubicBezTo>
                      <a:pt x="830" y="19"/>
                      <a:pt x="702" y="19"/>
                      <a:pt x="554" y="19"/>
                    </a:cubicBezTo>
                    <a:cubicBezTo>
                      <a:pt x="477" y="10"/>
                      <a:pt x="410" y="0"/>
                      <a:pt x="344"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6088300" y="2429375"/>
                <a:ext cx="23800" cy="24075"/>
              </a:xfrm>
              <a:custGeom>
                <a:avLst/>
                <a:gdLst/>
                <a:ahLst/>
                <a:cxnLst/>
                <a:rect l="l" t="t" r="r" b="b"/>
                <a:pathLst>
                  <a:path w="952" h="963" extrusionOk="0">
                    <a:moveTo>
                      <a:pt x="258" y="1"/>
                    </a:moveTo>
                    <a:cubicBezTo>
                      <a:pt x="129" y="1"/>
                      <a:pt x="1" y="106"/>
                      <a:pt x="15" y="243"/>
                    </a:cubicBezTo>
                    <a:cubicBezTo>
                      <a:pt x="38" y="456"/>
                      <a:pt x="123" y="606"/>
                      <a:pt x="271" y="754"/>
                    </a:cubicBezTo>
                    <a:cubicBezTo>
                      <a:pt x="393" y="858"/>
                      <a:pt x="530" y="963"/>
                      <a:pt x="692" y="963"/>
                    </a:cubicBezTo>
                    <a:cubicBezTo>
                      <a:pt x="728" y="963"/>
                      <a:pt x="765" y="957"/>
                      <a:pt x="804" y="946"/>
                    </a:cubicBezTo>
                    <a:cubicBezTo>
                      <a:pt x="889" y="924"/>
                      <a:pt x="952" y="818"/>
                      <a:pt x="952" y="711"/>
                    </a:cubicBezTo>
                    <a:cubicBezTo>
                      <a:pt x="909" y="563"/>
                      <a:pt x="804" y="478"/>
                      <a:pt x="696" y="350"/>
                    </a:cubicBezTo>
                    <a:cubicBezTo>
                      <a:pt x="591" y="243"/>
                      <a:pt x="506" y="137"/>
                      <a:pt x="399" y="52"/>
                    </a:cubicBezTo>
                    <a:cubicBezTo>
                      <a:pt x="357" y="17"/>
                      <a:pt x="307" y="1"/>
                      <a:pt x="25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6018450" y="2418600"/>
                <a:ext cx="58025" cy="89200"/>
              </a:xfrm>
              <a:custGeom>
                <a:avLst/>
                <a:gdLst/>
                <a:ahLst/>
                <a:cxnLst/>
                <a:rect l="l" t="t" r="r" b="b"/>
                <a:pathLst>
                  <a:path w="2321" h="3568" extrusionOk="0">
                    <a:moveTo>
                      <a:pt x="2281" y="1"/>
                    </a:moveTo>
                    <a:cubicBezTo>
                      <a:pt x="2268" y="1"/>
                      <a:pt x="2256" y="6"/>
                      <a:pt x="2256" y="15"/>
                    </a:cubicBezTo>
                    <a:cubicBezTo>
                      <a:pt x="1853" y="972"/>
                      <a:pt x="1640" y="1973"/>
                      <a:pt x="1257" y="2930"/>
                    </a:cubicBezTo>
                    <a:cubicBezTo>
                      <a:pt x="1150" y="2824"/>
                      <a:pt x="959" y="2632"/>
                      <a:pt x="852" y="2589"/>
                    </a:cubicBezTo>
                    <a:cubicBezTo>
                      <a:pt x="809" y="2589"/>
                      <a:pt x="619" y="3270"/>
                      <a:pt x="554" y="3377"/>
                    </a:cubicBezTo>
                    <a:cubicBezTo>
                      <a:pt x="534" y="3355"/>
                      <a:pt x="491" y="3355"/>
                      <a:pt x="469" y="3335"/>
                    </a:cubicBezTo>
                    <a:cubicBezTo>
                      <a:pt x="321" y="3270"/>
                      <a:pt x="171" y="3227"/>
                      <a:pt x="1" y="3207"/>
                    </a:cubicBezTo>
                    <a:lnTo>
                      <a:pt x="1" y="3207"/>
                    </a:lnTo>
                    <a:cubicBezTo>
                      <a:pt x="128" y="3355"/>
                      <a:pt x="299" y="3462"/>
                      <a:pt x="511" y="3525"/>
                    </a:cubicBezTo>
                    <a:cubicBezTo>
                      <a:pt x="554" y="3547"/>
                      <a:pt x="597" y="3568"/>
                      <a:pt x="619" y="3568"/>
                    </a:cubicBezTo>
                    <a:lnTo>
                      <a:pt x="639" y="3568"/>
                    </a:lnTo>
                    <a:cubicBezTo>
                      <a:pt x="639" y="3568"/>
                      <a:pt x="639" y="3547"/>
                      <a:pt x="661" y="3547"/>
                    </a:cubicBezTo>
                    <a:cubicBezTo>
                      <a:pt x="661" y="3547"/>
                      <a:pt x="661" y="3525"/>
                      <a:pt x="682" y="3505"/>
                    </a:cubicBezTo>
                    <a:cubicBezTo>
                      <a:pt x="789" y="3270"/>
                      <a:pt x="917" y="2887"/>
                      <a:pt x="917" y="2887"/>
                    </a:cubicBezTo>
                    <a:cubicBezTo>
                      <a:pt x="971" y="2960"/>
                      <a:pt x="1230" y="3253"/>
                      <a:pt x="1328" y="3253"/>
                    </a:cubicBezTo>
                    <a:cubicBezTo>
                      <a:pt x="1345" y="3253"/>
                      <a:pt x="1357" y="3245"/>
                      <a:pt x="1363" y="3227"/>
                    </a:cubicBezTo>
                    <a:cubicBezTo>
                      <a:pt x="1746" y="2228"/>
                      <a:pt x="2151" y="1100"/>
                      <a:pt x="2321" y="36"/>
                    </a:cubicBezTo>
                    <a:cubicBezTo>
                      <a:pt x="2321" y="11"/>
                      <a:pt x="2299" y="1"/>
                      <a:pt x="2281"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a:off x="5992075" y="2498375"/>
                <a:ext cx="43425" cy="9850"/>
              </a:xfrm>
              <a:custGeom>
                <a:avLst/>
                <a:gdLst/>
                <a:ahLst/>
                <a:cxnLst/>
                <a:rect l="l" t="t" r="r" b="b"/>
                <a:pathLst>
                  <a:path w="1737" h="394" extrusionOk="0">
                    <a:moveTo>
                      <a:pt x="818" y="1"/>
                    </a:moveTo>
                    <a:cubicBezTo>
                      <a:pt x="551" y="1"/>
                      <a:pt x="281" y="60"/>
                      <a:pt x="34" y="207"/>
                    </a:cubicBezTo>
                    <a:cubicBezTo>
                      <a:pt x="0" y="207"/>
                      <a:pt x="21" y="234"/>
                      <a:pt x="42" y="234"/>
                    </a:cubicBezTo>
                    <a:cubicBezTo>
                      <a:pt x="47" y="234"/>
                      <a:pt x="52" y="233"/>
                      <a:pt x="56" y="229"/>
                    </a:cubicBezTo>
                    <a:cubicBezTo>
                      <a:pt x="299" y="187"/>
                      <a:pt x="512" y="161"/>
                      <a:pt x="712" y="161"/>
                    </a:cubicBezTo>
                    <a:cubicBezTo>
                      <a:pt x="1021" y="161"/>
                      <a:pt x="1299" y="222"/>
                      <a:pt x="1609" y="377"/>
                    </a:cubicBezTo>
                    <a:cubicBezTo>
                      <a:pt x="1620" y="388"/>
                      <a:pt x="1631" y="393"/>
                      <a:pt x="1641" y="393"/>
                    </a:cubicBezTo>
                    <a:cubicBezTo>
                      <a:pt x="1652" y="393"/>
                      <a:pt x="1663" y="388"/>
                      <a:pt x="1674" y="377"/>
                    </a:cubicBezTo>
                    <a:lnTo>
                      <a:pt x="1694" y="377"/>
                    </a:lnTo>
                    <a:cubicBezTo>
                      <a:pt x="1694" y="377"/>
                      <a:pt x="1694" y="356"/>
                      <a:pt x="1716" y="356"/>
                    </a:cubicBezTo>
                    <a:cubicBezTo>
                      <a:pt x="1716" y="356"/>
                      <a:pt x="1716" y="334"/>
                      <a:pt x="1737" y="314"/>
                    </a:cubicBezTo>
                    <a:cubicBezTo>
                      <a:pt x="1737" y="271"/>
                      <a:pt x="1737" y="229"/>
                      <a:pt x="1694" y="207"/>
                    </a:cubicBezTo>
                    <a:cubicBezTo>
                      <a:pt x="1652" y="207"/>
                      <a:pt x="1631" y="186"/>
                      <a:pt x="1609" y="186"/>
                    </a:cubicBezTo>
                    <a:cubicBezTo>
                      <a:pt x="1589" y="164"/>
                      <a:pt x="1546" y="164"/>
                      <a:pt x="1524" y="144"/>
                    </a:cubicBezTo>
                    <a:cubicBezTo>
                      <a:pt x="1376" y="79"/>
                      <a:pt x="1226" y="36"/>
                      <a:pt x="1056" y="16"/>
                    </a:cubicBezTo>
                    <a:cubicBezTo>
                      <a:pt x="977" y="6"/>
                      <a:pt x="898" y="1"/>
                      <a:pt x="818" y="1"/>
                    </a:cubicBezTo>
                    <a:close/>
                  </a:path>
                </a:pathLst>
              </a:custGeom>
              <a:solidFill>
                <a:srgbClr val="CFA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a:off x="5987600" y="2497150"/>
                <a:ext cx="46850" cy="22925"/>
              </a:xfrm>
              <a:custGeom>
                <a:avLst/>
                <a:gdLst/>
                <a:ahLst/>
                <a:cxnLst/>
                <a:rect l="l" t="t" r="r" b="b"/>
                <a:pathLst>
                  <a:path w="1874" h="917" extrusionOk="0">
                    <a:moveTo>
                      <a:pt x="1172" y="0"/>
                    </a:moveTo>
                    <a:cubicBezTo>
                      <a:pt x="937" y="0"/>
                      <a:pt x="704" y="43"/>
                      <a:pt x="511" y="108"/>
                    </a:cubicBezTo>
                    <a:cubicBezTo>
                      <a:pt x="298" y="171"/>
                      <a:pt x="128" y="278"/>
                      <a:pt x="108" y="341"/>
                    </a:cubicBezTo>
                    <a:cubicBezTo>
                      <a:pt x="1" y="576"/>
                      <a:pt x="979" y="596"/>
                      <a:pt x="1129" y="661"/>
                    </a:cubicBezTo>
                    <a:cubicBezTo>
                      <a:pt x="1214" y="724"/>
                      <a:pt x="1342" y="809"/>
                      <a:pt x="1447" y="851"/>
                    </a:cubicBezTo>
                    <a:cubicBezTo>
                      <a:pt x="1512" y="894"/>
                      <a:pt x="1555" y="916"/>
                      <a:pt x="1597" y="916"/>
                    </a:cubicBezTo>
                    <a:cubicBezTo>
                      <a:pt x="1725" y="916"/>
                      <a:pt x="1873" y="576"/>
                      <a:pt x="1831" y="363"/>
                    </a:cubicBezTo>
                    <a:cubicBezTo>
                      <a:pt x="1831" y="278"/>
                      <a:pt x="1725" y="43"/>
                      <a:pt x="1172"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5987600" y="2499600"/>
                <a:ext cx="38875" cy="18850"/>
              </a:xfrm>
              <a:custGeom>
                <a:avLst/>
                <a:gdLst/>
                <a:ahLst/>
                <a:cxnLst/>
                <a:rect l="l" t="t" r="r" b="b"/>
                <a:pathLst>
                  <a:path w="1555" h="754" extrusionOk="0">
                    <a:moveTo>
                      <a:pt x="619" y="1"/>
                    </a:moveTo>
                    <a:cubicBezTo>
                      <a:pt x="582" y="1"/>
                      <a:pt x="546" y="4"/>
                      <a:pt x="511" y="10"/>
                    </a:cubicBezTo>
                    <a:cubicBezTo>
                      <a:pt x="298" y="73"/>
                      <a:pt x="128" y="180"/>
                      <a:pt x="108" y="243"/>
                    </a:cubicBezTo>
                    <a:cubicBezTo>
                      <a:pt x="1" y="478"/>
                      <a:pt x="979" y="498"/>
                      <a:pt x="1129" y="563"/>
                    </a:cubicBezTo>
                    <a:cubicBezTo>
                      <a:pt x="1214" y="626"/>
                      <a:pt x="1342" y="711"/>
                      <a:pt x="1447" y="753"/>
                    </a:cubicBezTo>
                    <a:cubicBezTo>
                      <a:pt x="1470" y="753"/>
                      <a:pt x="1470" y="733"/>
                      <a:pt x="1470" y="733"/>
                    </a:cubicBezTo>
                    <a:cubicBezTo>
                      <a:pt x="1555" y="498"/>
                      <a:pt x="1320" y="180"/>
                      <a:pt x="937" y="52"/>
                    </a:cubicBezTo>
                    <a:cubicBezTo>
                      <a:pt x="829" y="21"/>
                      <a:pt x="720" y="1"/>
                      <a:pt x="619" y="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5888150" y="2241225"/>
                <a:ext cx="309450" cy="172650"/>
              </a:xfrm>
              <a:custGeom>
                <a:avLst/>
                <a:gdLst/>
                <a:ahLst/>
                <a:cxnLst/>
                <a:rect l="l" t="t" r="r" b="b"/>
                <a:pathLst>
                  <a:path w="12378" h="6906" extrusionOk="0">
                    <a:moveTo>
                      <a:pt x="4971" y="1"/>
                    </a:moveTo>
                    <a:cubicBezTo>
                      <a:pt x="4333" y="1"/>
                      <a:pt x="3687" y="192"/>
                      <a:pt x="3127" y="727"/>
                    </a:cubicBezTo>
                    <a:cubicBezTo>
                      <a:pt x="3127" y="727"/>
                      <a:pt x="2875" y="637"/>
                      <a:pt x="2522" y="637"/>
                    </a:cubicBezTo>
                    <a:cubicBezTo>
                      <a:pt x="2000" y="637"/>
                      <a:pt x="1257" y="834"/>
                      <a:pt x="787" y="1811"/>
                    </a:cubicBezTo>
                    <a:cubicBezTo>
                      <a:pt x="0" y="3450"/>
                      <a:pt x="191" y="6620"/>
                      <a:pt x="894" y="6875"/>
                    </a:cubicBezTo>
                    <a:cubicBezTo>
                      <a:pt x="956" y="6896"/>
                      <a:pt x="1018" y="6906"/>
                      <a:pt x="1079" y="6906"/>
                    </a:cubicBezTo>
                    <a:cubicBezTo>
                      <a:pt x="1955" y="6906"/>
                      <a:pt x="2681" y="4897"/>
                      <a:pt x="2681" y="4897"/>
                    </a:cubicBezTo>
                    <a:cubicBezTo>
                      <a:pt x="2681" y="4897"/>
                      <a:pt x="2800" y="4922"/>
                      <a:pt x="3003" y="4922"/>
                    </a:cubicBezTo>
                    <a:cubicBezTo>
                      <a:pt x="3525" y="4922"/>
                      <a:pt x="4608" y="4757"/>
                      <a:pt x="5681" y="3578"/>
                    </a:cubicBezTo>
                    <a:cubicBezTo>
                      <a:pt x="5681" y="3578"/>
                      <a:pt x="7022" y="5450"/>
                      <a:pt x="8660" y="5811"/>
                    </a:cubicBezTo>
                    <a:cubicBezTo>
                      <a:pt x="8858" y="5853"/>
                      <a:pt x="9048" y="5872"/>
                      <a:pt x="9229" y="5872"/>
                    </a:cubicBezTo>
                    <a:cubicBezTo>
                      <a:pt x="11390" y="5872"/>
                      <a:pt x="12378" y="3139"/>
                      <a:pt x="11789" y="2237"/>
                    </a:cubicBezTo>
                    <a:cubicBezTo>
                      <a:pt x="11207" y="1310"/>
                      <a:pt x="9825" y="1148"/>
                      <a:pt x="8929" y="1148"/>
                    </a:cubicBezTo>
                    <a:cubicBezTo>
                      <a:pt x="8447" y="1148"/>
                      <a:pt x="8107" y="1195"/>
                      <a:pt x="8107" y="1195"/>
                    </a:cubicBezTo>
                    <a:cubicBezTo>
                      <a:pt x="8107" y="1195"/>
                      <a:pt x="6565" y="1"/>
                      <a:pt x="497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5864175" y="2363650"/>
                <a:ext cx="56975" cy="88175"/>
              </a:xfrm>
              <a:custGeom>
                <a:avLst/>
                <a:gdLst/>
                <a:ahLst/>
                <a:cxnLst/>
                <a:rect l="l" t="t" r="r" b="b"/>
                <a:pathLst>
                  <a:path w="2279" h="3527" extrusionOk="0">
                    <a:moveTo>
                      <a:pt x="1235" y="0"/>
                    </a:moveTo>
                    <a:cubicBezTo>
                      <a:pt x="406" y="0"/>
                      <a:pt x="1" y="2469"/>
                      <a:pt x="597" y="3170"/>
                    </a:cubicBezTo>
                    <a:cubicBezTo>
                      <a:pt x="828" y="3443"/>
                      <a:pt x="1069" y="3527"/>
                      <a:pt x="1278" y="3527"/>
                    </a:cubicBezTo>
                    <a:cubicBezTo>
                      <a:pt x="1606" y="3527"/>
                      <a:pt x="1853" y="3320"/>
                      <a:pt x="1853" y="3320"/>
                    </a:cubicBezTo>
                    <a:lnTo>
                      <a:pt x="2279" y="1978"/>
                    </a:lnTo>
                    <a:cubicBezTo>
                      <a:pt x="2279" y="1978"/>
                      <a:pt x="2066" y="21"/>
                      <a:pt x="1235"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5885475" y="2381475"/>
                <a:ext cx="24475" cy="60825"/>
              </a:xfrm>
              <a:custGeom>
                <a:avLst/>
                <a:gdLst/>
                <a:ahLst/>
                <a:cxnLst/>
                <a:rect l="l" t="t" r="r" b="b"/>
                <a:pathLst>
                  <a:path w="979" h="2433" extrusionOk="0">
                    <a:moveTo>
                      <a:pt x="273" y="1"/>
                    </a:moveTo>
                    <a:lnTo>
                      <a:pt x="273" y="1"/>
                    </a:lnTo>
                    <a:cubicBezTo>
                      <a:pt x="268" y="1"/>
                      <a:pt x="263" y="11"/>
                      <a:pt x="278" y="11"/>
                    </a:cubicBezTo>
                    <a:cubicBezTo>
                      <a:pt x="278" y="3"/>
                      <a:pt x="275" y="1"/>
                      <a:pt x="273" y="1"/>
                    </a:cubicBezTo>
                    <a:close/>
                    <a:moveTo>
                      <a:pt x="278" y="11"/>
                    </a:moveTo>
                    <a:cubicBezTo>
                      <a:pt x="681" y="521"/>
                      <a:pt x="681" y="1180"/>
                      <a:pt x="596" y="1798"/>
                    </a:cubicBezTo>
                    <a:cubicBezTo>
                      <a:pt x="557" y="1526"/>
                      <a:pt x="411" y="1325"/>
                      <a:pt x="111" y="1325"/>
                    </a:cubicBezTo>
                    <a:cubicBezTo>
                      <a:pt x="83" y="1325"/>
                      <a:pt x="53" y="1326"/>
                      <a:pt x="22" y="1330"/>
                    </a:cubicBezTo>
                    <a:cubicBezTo>
                      <a:pt x="0" y="1330"/>
                      <a:pt x="0" y="1350"/>
                      <a:pt x="22" y="1350"/>
                    </a:cubicBezTo>
                    <a:cubicBezTo>
                      <a:pt x="278" y="1436"/>
                      <a:pt x="405" y="1563"/>
                      <a:pt x="448" y="1819"/>
                    </a:cubicBezTo>
                    <a:cubicBezTo>
                      <a:pt x="490" y="1989"/>
                      <a:pt x="468" y="2181"/>
                      <a:pt x="468" y="2372"/>
                    </a:cubicBezTo>
                    <a:cubicBezTo>
                      <a:pt x="468" y="2409"/>
                      <a:pt x="497" y="2432"/>
                      <a:pt x="525" y="2432"/>
                    </a:cubicBezTo>
                    <a:cubicBezTo>
                      <a:pt x="546" y="2432"/>
                      <a:pt x="566" y="2420"/>
                      <a:pt x="575" y="2394"/>
                    </a:cubicBezTo>
                    <a:lnTo>
                      <a:pt x="575" y="2372"/>
                    </a:lnTo>
                    <a:cubicBezTo>
                      <a:pt x="958" y="1713"/>
                      <a:pt x="979" y="479"/>
                      <a:pt x="278" y="11"/>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4988575" y="2798225"/>
                <a:ext cx="2100225" cy="990550"/>
              </a:xfrm>
              <a:custGeom>
                <a:avLst/>
                <a:gdLst/>
                <a:ahLst/>
                <a:cxnLst/>
                <a:rect l="l" t="t" r="r" b="b"/>
                <a:pathLst>
                  <a:path w="84009" h="39622" extrusionOk="0">
                    <a:moveTo>
                      <a:pt x="766" y="1"/>
                    </a:moveTo>
                    <a:lnTo>
                      <a:pt x="766" y="1"/>
                    </a:lnTo>
                    <a:cubicBezTo>
                      <a:pt x="0" y="1470"/>
                      <a:pt x="8406" y="25302"/>
                      <a:pt x="9725" y="26791"/>
                    </a:cubicBezTo>
                    <a:cubicBezTo>
                      <a:pt x="9746" y="26812"/>
                      <a:pt x="9788" y="26854"/>
                      <a:pt x="9853" y="26897"/>
                    </a:cubicBezTo>
                    <a:cubicBezTo>
                      <a:pt x="11320" y="28153"/>
                      <a:pt x="20811" y="33323"/>
                      <a:pt x="27067" y="36685"/>
                    </a:cubicBezTo>
                    <a:cubicBezTo>
                      <a:pt x="27089" y="36685"/>
                      <a:pt x="27109" y="36707"/>
                      <a:pt x="27109" y="36707"/>
                    </a:cubicBezTo>
                    <a:lnTo>
                      <a:pt x="27152" y="36707"/>
                    </a:lnTo>
                    <a:cubicBezTo>
                      <a:pt x="30301" y="38409"/>
                      <a:pt x="32621" y="39622"/>
                      <a:pt x="32621" y="39622"/>
                    </a:cubicBezTo>
                    <a:lnTo>
                      <a:pt x="69135" y="39622"/>
                    </a:lnTo>
                    <a:cubicBezTo>
                      <a:pt x="69135" y="39622"/>
                      <a:pt x="84008" y="30749"/>
                      <a:pt x="83157" y="29195"/>
                    </a:cubicBezTo>
                    <a:lnTo>
                      <a:pt x="83157" y="29195"/>
                    </a:lnTo>
                    <a:cubicBezTo>
                      <a:pt x="83133" y="29199"/>
                      <a:pt x="83094" y="29201"/>
                      <a:pt x="83041" y="29201"/>
                    </a:cubicBezTo>
                    <a:cubicBezTo>
                      <a:pt x="80425" y="29201"/>
                      <a:pt x="43050" y="24185"/>
                      <a:pt x="38983" y="22663"/>
                    </a:cubicBezTo>
                    <a:cubicBezTo>
                      <a:pt x="34812" y="21109"/>
                      <a:pt x="1384" y="449"/>
                      <a:pt x="76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6302025" y="2645250"/>
                <a:ext cx="129825" cy="120350"/>
              </a:xfrm>
              <a:custGeom>
                <a:avLst/>
                <a:gdLst/>
                <a:ahLst/>
                <a:cxnLst/>
                <a:rect l="l" t="t" r="r" b="b"/>
                <a:pathLst>
                  <a:path w="5193" h="4814" extrusionOk="0">
                    <a:moveTo>
                      <a:pt x="3335" y="0"/>
                    </a:moveTo>
                    <a:cubicBezTo>
                      <a:pt x="3300" y="0"/>
                      <a:pt x="3266" y="5"/>
                      <a:pt x="3234" y="14"/>
                    </a:cubicBezTo>
                    <a:cubicBezTo>
                      <a:pt x="2702" y="162"/>
                      <a:pt x="148" y="2077"/>
                      <a:pt x="106" y="2567"/>
                    </a:cubicBezTo>
                    <a:cubicBezTo>
                      <a:pt x="99" y="2653"/>
                      <a:pt x="152" y="2689"/>
                      <a:pt x="247" y="2689"/>
                    </a:cubicBezTo>
                    <a:cubicBezTo>
                      <a:pt x="782" y="2689"/>
                      <a:pt x="2657" y="1524"/>
                      <a:pt x="2701" y="1524"/>
                    </a:cubicBezTo>
                    <a:cubicBezTo>
                      <a:pt x="2701" y="1524"/>
                      <a:pt x="2701" y="1524"/>
                      <a:pt x="2702" y="1524"/>
                    </a:cubicBezTo>
                    <a:cubicBezTo>
                      <a:pt x="2744" y="1566"/>
                      <a:pt x="0" y="2865"/>
                      <a:pt x="85" y="3439"/>
                    </a:cubicBezTo>
                    <a:cubicBezTo>
                      <a:pt x="94" y="3507"/>
                      <a:pt x="154" y="3536"/>
                      <a:pt x="253" y="3536"/>
                    </a:cubicBezTo>
                    <a:cubicBezTo>
                      <a:pt x="649" y="3536"/>
                      <a:pt x="1660" y="3061"/>
                      <a:pt x="2376" y="2698"/>
                    </a:cubicBezTo>
                    <a:lnTo>
                      <a:pt x="2376" y="2698"/>
                    </a:lnTo>
                    <a:cubicBezTo>
                      <a:pt x="1518" y="3165"/>
                      <a:pt x="262" y="3903"/>
                      <a:pt x="318" y="4184"/>
                    </a:cubicBezTo>
                    <a:cubicBezTo>
                      <a:pt x="332" y="4261"/>
                      <a:pt x="417" y="4293"/>
                      <a:pt x="550" y="4293"/>
                    </a:cubicBezTo>
                    <a:cubicBezTo>
                      <a:pt x="1256" y="4293"/>
                      <a:pt x="3321" y="3395"/>
                      <a:pt x="3381" y="3395"/>
                    </a:cubicBezTo>
                    <a:cubicBezTo>
                      <a:pt x="3382" y="3395"/>
                      <a:pt x="3383" y="3396"/>
                      <a:pt x="3383" y="3396"/>
                    </a:cubicBezTo>
                    <a:cubicBezTo>
                      <a:pt x="3383" y="3396"/>
                      <a:pt x="1212" y="4270"/>
                      <a:pt x="1192" y="4695"/>
                    </a:cubicBezTo>
                    <a:cubicBezTo>
                      <a:pt x="1182" y="4780"/>
                      <a:pt x="1273" y="4813"/>
                      <a:pt x="1427" y="4813"/>
                    </a:cubicBezTo>
                    <a:cubicBezTo>
                      <a:pt x="1970" y="4813"/>
                      <a:pt x="3309" y="4394"/>
                      <a:pt x="3873" y="4312"/>
                    </a:cubicBezTo>
                    <a:cubicBezTo>
                      <a:pt x="4596" y="4205"/>
                      <a:pt x="5170" y="2715"/>
                      <a:pt x="5192" y="2205"/>
                    </a:cubicBezTo>
                    <a:cubicBezTo>
                      <a:pt x="5192" y="1719"/>
                      <a:pt x="4016" y="0"/>
                      <a:pt x="3335"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793550" y="2776450"/>
                <a:ext cx="367600" cy="285675"/>
              </a:xfrm>
              <a:custGeom>
                <a:avLst/>
                <a:gdLst/>
                <a:ahLst/>
                <a:cxnLst/>
                <a:rect l="l" t="t" r="r" b="b"/>
                <a:pathLst>
                  <a:path w="14704" h="11427" extrusionOk="0">
                    <a:moveTo>
                      <a:pt x="7341" y="0"/>
                    </a:moveTo>
                    <a:cubicBezTo>
                      <a:pt x="1" y="0"/>
                      <a:pt x="1" y="11426"/>
                      <a:pt x="7341" y="11426"/>
                    </a:cubicBezTo>
                    <a:cubicBezTo>
                      <a:pt x="14703" y="11426"/>
                      <a:pt x="14703" y="0"/>
                      <a:pt x="734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6928675" y="2827525"/>
                <a:ext cx="97350" cy="183525"/>
              </a:xfrm>
              <a:custGeom>
                <a:avLst/>
                <a:gdLst/>
                <a:ahLst/>
                <a:cxnLst/>
                <a:rect l="l" t="t" r="r" b="b"/>
                <a:pathLst>
                  <a:path w="3894" h="7341" extrusionOk="0">
                    <a:moveTo>
                      <a:pt x="1723" y="1319"/>
                    </a:moveTo>
                    <a:lnTo>
                      <a:pt x="1723" y="3255"/>
                    </a:lnTo>
                    <a:cubicBezTo>
                      <a:pt x="1192" y="3085"/>
                      <a:pt x="766" y="2872"/>
                      <a:pt x="766" y="2276"/>
                    </a:cubicBezTo>
                    <a:cubicBezTo>
                      <a:pt x="766" y="1680"/>
                      <a:pt x="1170" y="1382"/>
                      <a:pt x="1723" y="1319"/>
                    </a:cubicBezTo>
                    <a:close/>
                    <a:moveTo>
                      <a:pt x="2171" y="4063"/>
                    </a:moveTo>
                    <a:cubicBezTo>
                      <a:pt x="2702" y="4213"/>
                      <a:pt x="3127" y="4446"/>
                      <a:pt x="3127" y="5042"/>
                    </a:cubicBezTo>
                    <a:cubicBezTo>
                      <a:pt x="3127" y="5553"/>
                      <a:pt x="2787" y="5958"/>
                      <a:pt x="2171" y="6043"/>
                    </a:cubicBezTo>
                    <a:lnTo>
                      <a:pt x="2171" y="4063"/>
                    </a:lnTo>
                    <a:close/>
                    <a:moveTo>
                      <a:pt x="1723" y="0"/>
                    </a:moveTo>
                    <a:lnTo>
                      <a:pt x="1723" y="701"/>
                    </a:lnTo>
                    <a:cubicBezTo>
                      <a:pt x="681" y="766"/>
                      <a:pt x="0" y="1404"/>
                      <a:pt x="0" y="2319"/>
                    </a:cubicBezTo>
                    <a:cubicBezTo>
                      <a:pt x="0" y="3468"/>
                      <a:pt x="894" y="3723"/>
                      <a:pt x="1723" y="3936"/>
                    </a:cubicBezTo>
                    <a:lnTo>
                      <a:pt x="1723" y="6021"/>
                    </a:lnTo>
                    <a:cubicBezTo>
                      <a:pt x="1127" y="5936"/>
                      <a:pt x="851" y="5533"/>
                      <a:pt x="809" y="5085"/>
                    </a:cubicBezTo>
                    <a:lnTo>
                      <a:pt x="0" y="5085"/>
                    </a:lnTo>
                    <a:cubicBezTo>
                      <a:pt x="21" y="5979"/>
                      <a:pt x="724" y="6554"/>
                      <a:pt x="1723" y="6659"/>
                    </a:cubicBezTo>
                    <a:lnTo>
                      <a:pt x="1723" y="7340"/>
                    </a:lnTo>
                    <a:lnTo>
                      <a:pt x="2171" y="7340"/>
                    </a:lnTo>
                    <a:lnTo>
                      <a:pt x="2171" y="6659"/>
                    </a:lnTo>
                    <a:cubicBezTo>
                      <a:pt x="3320" y="6574"/>
                      <a:pt x="3893" y="5788"/>
                      <a:pt x="3893" y="5000"/>
                    </a:cubicBezTo>
                    <a:cubicBezTo>
                      <a:pt x="3893" y="3851"/>
                      <a:pt x="3000" y="3595"/>
                      <a:pt x="2171" y="3383"/>
                    </a:cubicBezTo>
                    <a:lnTo>
                      <a:pt x="2171" y="1340"/>
                    </a:lnTo>
                    <a:cubicBezTo>
                      <a:pt x="2681" y="1447"/>
                      <a:pt x="2957" y="1830"/>
                      <a:pt x="3022" y="2191"/>
                    </a:cubicBezTo>
                    <a:lnTo>
                      <a:pt x="3830" y="2191"/>
                    </a:lnTo>
                    <a:cubicBezTo>
                      <a:pt x="3745" y="1340"/>
                      <a:pt x="3127" y="787"/>
                      <a:pt x="2171" y="701"/>
                    </a:cubicBezTo>
                    <a:lnTo>
                      <a:pt x="2171"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4794950" y="2188925"/>
                <a:ext cx="411825" cy="287575"/>
              </a:xfrm>
              <a:custGeom>
                <a:avLst/>
                <a:gdLst/>
                <a:ahLst/>
                <a:cxnLst/>
                <a:rect l="l" t="t" r="r" b="b"/>
                <a:pathLst>
                  <a:path w="16473" h="11503" extrusionOk="0">
                    <a:moveTo>
                      <a:pt x="8219" y="1"/>
                    </a:moveTo>
                    <a:cubicBezTo>
                      <a:pt x="3056" y="1"/>
                      <a:pt x="1" y="8012"/>
                      <a:pt x="5682" y="10862"/>
                    </a:cubicBezTo>
                    <a:cubicBezTo>
                      <a:pt x="6573" y="11306"/>
                      <a:pt x="7437" y="11503"/>
                      <a:pt x="8249" y="11503"/>
                    </a:cubicBezTo>
                    <a:cubicBezTo>
                      <a:pt x="13426" y="11503"/>
                      <a:pt x="16472" y="3499"/>
                      <a:pt x="10789" y="648"/>
                    </a:cubicBezTo>
                    <a:cubicBezTo>
                      <a:pt x="9897" y="199"/>
                      <a:pt x="9032" y="1"/>
                      <a:pt x="821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4932175" y="2248175"/>
                <a:ext cx="135150" cy="169200"/>
              </a:xfrm>
              <a:custGeom>
                <a:avLst/>
                <a:gdLst/>
                <a:ahLst/>
                <a:cxnLst/>
                <a:rect l="l" t="t" r="r" b="b"/>
                <a:pathLst>
                  <a:path w="5406" h="6768" extrusionOk="0">
                    <a:moveTo>
                      <a:pt x="3106" y="1085"/>
                    </a:moveTo>
                    <a:cubicBezTo>
                      <a:pt x="3263" y="1085"/>
                      <a:pt x="3429" y="1122"/>
                      <a:pt x="3598" y="1193"/>
                    </a:cubicBezTo>
                    <a:lnTo>
                      <a:pt x="2724" y="2917"/>
                    </a:lnTo>
                    <a:cubicBezTo>
                      <a:pt x="2321" y="2534"/>
                      <a:pt x="2066" y="2129"/>
                      <a:pt x="2321" y="1598"/>
                    </a:cubicBezTo>
                    <a:cubicBezTo>
                      <a:pt x="2506" y="1241"/>
                      <a:pt x="2787" y="1085"/>
                      <a:pt x="3106" y="1085"/>
                    </a:cubicBezTo>
                    <a:close/>
                    <a:moveTo>
                      <a:pt x="2789" y="3831"/>
                    </a:moveTo>
                    <a:cubicBezTo>
                      <a:pt x="3193" y="4214"/>
                      <a:pt x="3470" y="4619"/>
                      <a:pt x="3193" y="5150"/>
                    </a:cubicBezTo>
                    <a:cubicBezTo>
                      <a:pt x="3036" y="5479"/>
                      <a:pt x="2731" y="5681"/>
                      <a:pt x="2345" y="5681"/>
                    </a:cubicBezTo>
                    <a:cubicBezTo>
                      <a:pt x="2205" y="5681"/>
                      <a:pt x="2054" y="5655"/>
                      <a:pt x="1895" y="5598"/>
                    </a:cubicBezTo>
                    <a:lnTo>
                      <a:pt x="2789" y="3831"/>
                    </a:lnTo>
                    <a:close/>
                    <a:moveTo>
                      <a:pt x="4193" y="1"/>
                    </a:moveTo>
                    <a:lnTo>
                      <a:pt x="3873" y="619"/>
                    </a:lnTo>
                    <a:cubicBezTo>
                      <a:pt x="3580" y="494"/>
                      <a:pt x="3292" y="434"/>
                      <a:pt x="3022" y="434"/>
                    </a:cubicBezTo>
                    <a:cubicBezTo>
                      <a:pt x="2414" y="434"/>
                      <a:pt x="1899" y="740"/>
                      <a:pt x="1618" y="1300"/>
                    </a:cubicBezTo>
                    <a:cubicBezTo>
                      <a:pt x="1087" y="2321"/>
                      <a:pt x="1788" y="2937"/>
                      <a:pt x="2426" y="3513"/>
                    </a:cubicBezTo>
                    <a:lnTo>
                      <a:pt x="1490" y="5385"/>
                    </a:lnTo>
                    <a:cubicBezTo>
                      <a:pt x="1002" y="5045"/>
                      <a:pt x="937" y="4555"/>
                      <a:pt x="1107" y="4151"/>
                    </a:cubicBezTo>
                    <a:lnTo>
                      <a:pt x="384" y="3768"/>
                    </a:lnTo>
                    <a:lnTo>
                      <a:pt x="384" y="3768"/>
                    </a:lnTo>
                    <a:cubicBezTo>
                      <a:pt x="1" y="4577"/>
                      <a:pt x="363" y="5428"/>
                      <a:pt x="1214" y="5959"/>
                    </a:cubicBezTo>
                    <a:lnTo>
                      <a:pt x="917" y="6555"/>
                    </a:lnTo>
                    <a:lnTo>
                      <a:pt x="1320" y="6768"/>
                    </a:lnTo>
                    <a:lnTo>
                      <a:pt x="1618" y="6151"/>
                    </a:lnTo>
                    <a:cubicBezTo>
                      <a:pt x="1913" y="6275"/>
                      <a:pt x="2193" y="6330"/>
                      <a:pt x="2452" y="6330"/>
                    </a:cubicBezTo>
                    <a:cubicBezTo>
                      <a:pt x="3125" y="6330"/>
                      <a:pt x="3650" y="5956"/>
                      <a:pt x="3896" y="5448"/>
                    </a:cubicBezTo>
                    <a:cubicBezTo>
                      <a:pt x="4427" y="4406"/>
                      <a:pt x="3725" y="3789"/>
                      <a:pt x="3087" y="3235"/>
                    </a:cubicBezTo>
                    <a:lnTo>
                      <a:pt x="4001" y="1405"/>
                    </a:lnTo>
                    <a:cubicBezTo>
                      <a:pt x="4406" y="1725"/>
                      <a:pt x="4491" y="2193"/>
                      <a:pt x="4364" y="2534"/>
                    </a:cubicBezTo>
                    <a:lnTo>
                      <a:pt x="5087" y="2895"/>
                    </a:lnTo>
                    <a:cubicBezTo>
                      <a:pt x="5405" y="2108"/>
                      <a:pt x="5108" y="1342"/>
                      <a:pt x="4279" y="832"/>
                    </a:cubicBezTo>
                    <a:lnTo>
                      <a:pt x="4597" y="214"/>
                    </a:lnTo>
                    <a:lnTo>
                      <a:pt x="4193"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6123300" y="1769650"/>
                <a:ext cx="412250" cy="287400"/>
              </a:xfrm>
              <a:custGeom>
                <a:avLst/>
                <a:gdLst/>
                <a:ahLst/>
                <a:cxnLst/>
                <a:rect l="l" t="t" r="r" b="b"/>
                <a:pathLst>
                  <a:path w="16490" h="11496" extrusionOk="0">
                    <a:moveTo>
                      <a:pt x="8194" y="1"/>
                    </a:moveTo>
                    <a:cubicBezTo>
                      <a:pt x="7255" y="1"/>
                      <a:pt x="6259" y="269"/>
                      <a:pt x="5254" y="885"/>
                    </a:cubicBezTo>
                    <a:cubicBezTo>
                      <a:pt x="1" y="4120"/>
                      <a:pt x="3361" y="11496"/>
                      <a:pt x="8290" y="11496"/>
                    </a:cubicBezTo>
                    <a:cubicBezTo>
                      <a:pt x="9231" y="11496"/>
                      <a:pt x="10229" y="11227"/>
                      <a:pt x="11235" y="10610"/>
                    </a:cubicBezTo>
                    <a:cubicBezTo>
                      <a:pt x="16490" y="7393"/>
                      <a:pt x="13126" y="1"/>
                      <a:pt x="819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6258400" y="1832750"/>
                <a:ext cx="140450" cy="161725"/>
              </a:xfrm>
              <a:custGeom>
                <a:avLst/>
                <a:gdLst/>
                <a:ahLst/>
                <a:cxnLst/>
                <a:rect l="l" t="t" r="r" b="b"/>
                <a:pathLst>
                  <a:path w="5618" h="6469" extrusionOk="0">
                    <a:moveTo>
                      <a:pt x="1425" y="1362"/>
                    </a:moveTo>
                    <a:lnTo>
                      <a:pt x="2426" y="3000"/>
                    </a:lnTo>
                    <a:cubicBezTo>
                      <a:pt x="2230" y="3055"/>
                      <a:pt x="2042" y="3092"/>
                      <a:pt x="1868" y="3092"/>
                    </a:cubicBezTo>
                    <a:cubicBezTo>
                      <a:pt x="1569" y="3092"/>
                      <a:pt x="1308" y="2982"/>
                      <a:pt x="1107" y="2659"/>
                    </a:cubicBezTo>
                    <a:cubicBezTo>
                      <a:pt x="787" y="2149"/>
                      <a:pt x="979" y="1703"/>
                      <a:pt x="1425" y="1362"/>
                    </a:cubicBezTo>
                    <a:close/>
                    <a:moveTo>
                      <a:pt x="3808" y="3355"/>
                    </a:moveTo>
                    <a:cubicBezTo>
                      <a:pt x="4112" y="3355"/>
                      <a:pt x="4373" y="3465"/>
                      <a:pt x="4574" y="3788"/>
                    </a:cubicBezTo>
                    <a:cubicBezTo>
                      <a:pt x="4830" y="4213"/>
                      <a:pt x="4767" y="4745"/>
                      <a:pt x="4276" y="5128"/>
                    </a:cubicBezTo>
                    <a:lnTo>
                      <a:pt x="3235" y="3447"/>
                    </a:lnTo>
                    <a:cubicBezTo>
                      <a:pt x="3438" y="3392"/>
                      <a:pt x="3631" y="3355"/>
                      <a:pt x="3808" y="3355"/>
                    </a:cubicBezTo>
                    <a:close/>
                    <a:moveTo>
                      <a:pt x="1107" y="0"/>
                    </a:moveTo>
                    <a:lnTo>
                      <a:pt x="724" y="233"/>
                    </a:lnTo>
                    <a:lnTo>
                      <a:pt x="1085" y="829"/>
                    </a:lnTo>
                    <a:cubicBezTo>
                      <a:pt x="233" y="1425"/>
                      <a:pt x="0" y="2341"/>
                      <a:pt x="468" y="3107"/>
                    </a:cubicBezTo>
                    <a:cubicBezTo>
                      <a:pt x="793" y="3641"/>
                      <a:pt x="1206" y="3807"/>
                      <a:pt x="1650" y="3807"/>
                    </a:cubicBezTo>
                    <a:cubicBezTo>
                      <a:pt x="2019" y="3807"/>
                      <a:pt x="2410" y="3691"/>
                      <a:pt x="2787" y="3575"/>
                    </a:cubicBezTo>
                    <a:lnTo>
                      <a:pt x="3873" y="5362"/>
                    </a:lnTo>
                    <a:cubicBezTo>
                      <a:pt x="3711" y="5431"/>
                      <a:pt x="3559" y="5461"/>
                      <a:pt x="3418" y="5461"/>
                    </a:cubicBezTo>
                    <a:cubicBezTo>
                      <a:pt x="3075" y="5461"/>
                      <a:pt x="2797" y="5284"/>
                      <a:pt x="2617" y="5042"/>
                    </a:cubicBezTo>
                    <a:lnTo>
                      <a:pt x="1915" y="5468"/>
                    </a:lnTo>
                    <a:cubicBezTo>
                      <a:pt x="2216" y="5928"/>
                      <a:pt x="2672" y="6152"/>
                      <a:pt x="3191" y="6152"/>
                    </a:cubicBezTo>
                    <a:cubicBezTo>
                      <a:pt x="3514" y="6152"/>
                      <a:pt x="3862" y="6065"/>
                      <a:pt x="4213" y="5894"/>
                    </a:cubicBezTo>
                    <a:lnTo>
                      <a:pt x="4574" y="6469"/>
                    </a:lnTo>
                    <a:lnTo>
                      <a:pt x="4957" y="6234"/>
                    </a:lnTo>
                    <a:lnTo>
                      <a:pt x="4596" y="5660"/>
                    </a:lnTo>
                    <a:cubicBezTo>
                      <a:pt x="5533" y="5000"/>
                      <a:pt x="5618" y="4021"/>
                      <a:pt x="5192" y="3340"/>
                    </a:cubicBezTo>
                    <a:cubicBezTo>
                      <a:pt x="4867" y="2807"/>
                      <a:pt x="4454" y="2640"/>
                      <a:pt x="4014" y="2640"/>
                    </a:cubicBezTo>
                    <a:cubicBezTo>
                      <a:pt x="3647" y="2640"/>
                      <a:pt x="3262" y="2756"/>
                      <a:pt x="2894" y="2872"/>
                    </a:cubicBezTo>
                    <a:lnTo>
                      <a:pt x="1808" y="1127"/>
                    </a:lnTo>
                    <a:cubicBezTo>
                      <a:pt x="1948" y="1081"/>
                      <a:pt x="2081" y="1060"/>
                      <a:pt x="2206" y="1060"/>
                    </a:cubicBezTo>
                    <a:cubicBezTo>
                      <a:pt x="2537" y="1060"/>
                      <a:pt x="2809" y="1209"/>
                      <a:pt x="2979" y="1425"/>
                    </a:cubicBezTo>
                    <a:lnTo>
                      <a:pt x="3660" y="1000"/>
                    </a:lnTo>
                    <a:cubicBezTo>
                      <a:pt x="3337" y="568"/>
                      <a:pt x="2894" y="342"/>
                      <a:pt x="2396" y="342"/>
                    </a:cubicBezTo>
                    <a:cubicBezTo>
                      <a:pt x="2108" y="342"/>
                      <a:pt x="1802" y="418"/>
                      <a:pt x="1490" y="574"/>
                    </a:cubicBezTo>
                    <a:lnTo>
                      <a:pt x="110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6427000" y="2557800"/>
                <a:ext cx="302750" cy="164625"/>
              </a:xfrm>
              <a:custGeom>
                <a:avLst/>
                <a:gdLst/>
                <a:ahLst/>
                <a:cxnLst/>
                <a:rect l="l" t="t" r="r" b="b"/>
                <a:pathLst>
                  <a:path w="12110" h="6585" extrusionOk="0">
                    <a:moveTo>
                      <a:pt x="1022" y="0"/>
                    </a:moveTo>
                    <a:lnTo>
                      <a:pt x="406" y="1532"/>
                    </a:lnTo>
                    <a:cubicBezTo>
                      <a:pt x="1" y="2553"/>
                      <a:pt x="2171" y="4363"/>
                      <a:pt x="5235" y="5555"/>
                    </a:cubicBezTo>
                    <a:cubicBezTo>
                      <a:pt x="6949" y="6232"/>
                      <a:pt x="8582" y="6584"/>
                      <a:pt x="9761" y="6584"/>
                    </a:cubicBezTo>
                    <a:cubicBezTo>
                      <a:pt x="10689" y="6584"/>
                      <a:pt x="11335" y="6366"/>
                      <a:pt x="11513" y="5915"/>
                    </a:cubicBezTo>
                    <a:lnTo>
                      <a:pt x="12109" y="4383"/>
                    </a:lnTo>
                    <a:lnTo>
                      <a:pt x="12109" y="4383"/>
                    </a:lnTo>
                    <a:cubicBezTo>
                      <a:pt x="12002" y="4639"/>
                      <a:pt x="11726" y="4831"/>
                      <a:pt x="11301" y="4937"/>
                    </a:cubicBezTo>
                    <a:cubicBezTo>
                      <a:pt x="11033" y="5006"/>
                      <a:pt x="10711" y="5039"/>
                      <a:pt x="10347" y="5039"/>
                    </a:cubicBezTo>
                    <a:cubicBezTo>
                      <a:pt x="9927" y="5039"/>
                      <a:pt x="9451" y="4996"/>
                      <a:pt x="8938" y="4916"/>
                    </a:cubicBezTo>
                    <a:cubicBezTo>
                      <a:pt x="8024" y="4746"/>
                      <a:pt x="6938" y="4448"/>
                      <a:pt x="5853" y="4023"/>
                    </a:cubicBezTo>
                    <a:cubicBezTo>
                      <a:pt x="4747" y="3575"/>
                      <a:pt x="3768" y="3064"/>
                      <a:pt x="2959" y="2553"/>
                    </a:cubicBezTo>
                    <a:cubicBezTo>
                      <a:pt x="2151" y="2022"/>
                      <a:pt x="1555" y="1469"/>
                      <a:pt x="1235" y="979"/>
                    </a:cubicBezTo>
                    <a:cubicBezTo>
                      <a:pt x="1002" y="596"/>
                      <a:pt x="917" y="278"/>
                      <a:pt x="1022"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6449900" y="2541025"/>
                <a:ext cx="287275" cy="142750"/>
              </a:xfrm>
              <a:custGeom>
                <a:avLst/>
                <a:gdLst/>
                <a:ahLst/>
                <a:cxnLst/>
                <a:rect l="l" t="t" r="r" b="b"/>
                <a:pathLst>
                  <a:path w="11491" h="5710" extrusionOk="0">
                    <a:moveTo>
                      <a:pt x="1870" y="0"/>
                    </a:moveTo>
                    <a:cubicBezTo>
                      <a:pt x="935" y="0"/>
                      <a:pt x="285" y="219"/>
                      <a:pt x="106" y="671"/>
                    </a:cubicBezTo>
                    <a:cubicBezTo>
                      <a:pt x="1" y="949"/>
                      <a:pt x="86" y="1267"/>
                      <a:pt x="319" y="1629"/>
                    </a:cubicBezTo>
                    <a:cubicBezTo>
                      <a:pt x="639" y="2140"/>
                      <a:pt x="1235" y="2693"/>
                      <a:pt x="2043" y="3224"/>
                    </a:cubicBezTo>
                    <a:cubicBezTo>
                      <a:pt x="2852" y="3735"/>
                      <a:pt x="3831" y="4246"/>
                      <a:pt x="4937" y="4694"/>
                    </a:cubicBezTo>
                    <a:cubicBezTo>
                      <a:pt x="6022" y="5119"/>
                      <a:pt x="7108" y="5417"/>
                      <a:pt x="8022" y="5587"/>
                    </a:cubicBezTo>
                    <a:cubicBezTo>
                      <a:pt x="8535" y="5667"/>
                      <a:pt x="9011" y="5710"/>
                      <a:pt x="9431" y="5710"/>
                    </a:cubicBezTo>
                    <a:cubicBezTo>
                      <a:pt x="9795" y="5710"/>
                      <a:pt x="10117" y="5677"/>
                      <a:pt x="10385" y="5608"/>
                    </a:cubicBezTo>
                    <a:cubicBezTo>
                      <a:pt x="10810" y="5502"/>
                      <a:pt x="11086" y="5310"/>
                      <a:pt x="11193" y="5034"/>
                    </a:cubicBezTo>
                    <a:cubicBezTo>
                      <a:pt x="11214" y="5012"/>
                      <a:pt x="11214" y="4991"/>
                      <a:pt x="11214" y="4969"/>
                    </a:cubicBezTo>
                    <a:cubicBezTo>
                      <a:pt x="11491" y="3948"/>
                      <a:pt x="9363" y="2203"/>
                      <a:pt x="6384" y="1011"/>
                    </a:cubicBezTo>
                    <a:cubicBezTo>
                      <a:pt x="4676" y="347"/>
                      <a:pt x="3047" y="0"/>
                      <a:pt x="187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6513175" y="2568675"/>
                <a:ext cx="158050" cy="67300"/>
              </a:xfrm>
              <a:custGeom>
                <a:avLst/>
                <a:gdLst/>
                <a:ahLst/>
                <a:cxnLst/>
                <a:rect l="l" t="t" r="r" b="b"/>
                <a:pathLst>
                  <a:path w="6322" h="2692" extrusionOk="0">
                    <a:moveTo>
                      <a:pt x="1107" y="651"/>
                    </a:moveTo>
                    <a:lnTo>
                      <a:pt x="2789" y="1310"/>
                    </a:lnTo>
                    <a:cubicBezTo>
                      <a:pt x="2681" y="1394"/>
                      <a:pt x="2547" y="1451"/>
                      <a:pt x="2364" y="1451"/>
                    </a:cubicBezTo>
                    <a:cubicBezTo>
                      <a:pt x="2220" y="1451"/>
                      <a:pt x="2046" y="1416"/>
                      <a:pt x="1831" y="1332"/>
                    </a:cubicBezTo>
                    <a:cubicBezTo>
                      <a:pt x="1385" y="1162"/>
                      <a:pt x="1087" y="906"/>
                      <a:pt x="1107" y="651"/>
                    </a:cubicBezTo>
                    <a:close/>
                    <a:moveTo>
                      <a:pt x="3976" y="1276"/>
                    </a:moveTo>
                    <a:cubicBezTo>
                      <a:pt x="4117" y="1276"/>
                      <a:pt x="4288" y="1311"/>
                      <a:pt x="4512" y="1395"/>
                    </a:cubicBezTo>
                    <a:cubicBezTo>
                      <a:pt x="5023" y="1608"/>
                      <a:pt x="5215" y="1843"/>
                      <a:pt x="5193" y="2055"/>
                    </a:cubicBezTo>
                    <a:lnTo>
                      <a:pt x="3533" y="1417"/>
                    </a:lnTo>
                    <a:cubicBezTo>
                      <a:pt x="3665" y="1333"/>
                      <a:pt x="3796" y="1276"/>
                      <a:pt x="3976" y="1276"/>
                    </a:cubicBezTo>
                    <a:close/>
                    <a:moveTo>
                      <a:pt x="1340" y="1"/>
                    </a:moveTo>
                    <a:cubicBezTo>
                      <a:pt x="1015" y="1"/>
                      <a:pt x="771" y="98"/>
                      <a:pt x="639" y="289"/>
                    </a:cubicBezTo>
                    <a:lnTo>
                      <a:pt x="66" y="55"/>
                    </a:lnTo>
                    <a:lnTo>
                      <a:pt x="1" y="226"/>
                    </a:lnTo>
                    <a:lnTo>
                      <a:pt x="576" y="438"/>
                    </a:lnTo>
                    <a:cubicBezTo>
                      <a:pt x="491" y="884"/>
                      <a:pt x="1087" y="1352"/>
                      <a:pt x="1746" y="1608"/>
                    </a:cubicBezTo>
                    <a:cubicBezTo>
                      <a:pt x="2131" y="1755"/>
                      <a:pt x="2414" y="1811"/>
                      <a:pt x="2635" y="1811"/>
                    </a:cubicBezTo>
                    <a:cubicBezTo>
                      <a:pt x="2988" y="1811"/>
                      <a:pt x="3180" y="1667"/>
                      <a:pt x="3363" y="1523"/>
                    </a:cubicBezTo>
                    <a:lnTo>
                      <a:pt x="5108" y="2204"/>
                    </a:lnTo>
                    <a:cubicBezTo>
                      <a:pt x="5023" y="2278"/>
                      <a:pt x="4890" y="2310"/>
                      <a:pt x="4741" y="2310"/>
                    </a:cubicBezTo>
                    <a:cubicBezTo>
                      <a:pt x="4592" y="2310"/>
                      <a:pt x="4428" y="2278"/>
                      <a:pt x="4279" y="2226"/>
                    </a:cubicBezTo>
                    <a:lnTo>
                      <a:pt x="4151" y="2524"/>
                    </a:lnTo>
                    <a:cubicBezTo>
                      <a:pt x="4480" y="2637"/>
                      <a:pt x="4772" y="2691"/>
                      <a:pt x="5014" y="2691"/>
                    </a:cubicBezTo>
                    <a:cubicBezTo>
                      <a:pt x="5318" y="2691"/>
                      <a:pt x="5542" y="2605"/>
                      <a:pt x="5661" y="2438"/>
                    </a:cubicBezTo>
                    <a:lnTo>
                      <a:pt x="6257" y="2651"/>
                    </a:lnTo>
                    <a:lnTo>
                      <a:pt x="6321" y="2501"/>
                    </a:lnTo>
                    <a:lnTo>
                      <a:pt x="5726" y="2268"/>
                    </a:lnTo>
                    <a:cubicBezTo>
                      <a:pt x="5811" y="1863"/>
                      <a:pt x="5363" y="1417"/>
                      <a:pt x="4597" y="1097"/>
                    </a:cubicBezTo>
                    <a:cubicBezTo>
                      <a:pt x="4222" y="953"/>
                      <a:pt x="3943" y="900"/>
                      <a:pt x="3724" y="900"/>
                    </a:cubicBezTo>
                    <a:cubicBezTo>
                      <a:pt x="3358" y="900"/>
                      <a:pt x="3158" y="1049"/>
                      <a:pt x="2959" y="1182"/>
                    </a:cubicBezTo>
                    <a:lnTo>
                      <a:pt x="1192" y="501"/>
                    </a:lnTo>
                    <a:cubicBezTo>
                      <a:pt x="1265" y="409"/>
                      <a:pt x="1391" y="372"/>
                      <a:pt x="1546" y="372"/>
                    </a:cubicBezTo>
                    <a:cubicBezTo>
                      <a:pt x="1712" y="372"/>
                      <a:pt x="1910" y="415"/>
                      <a:pt x="2108" y="481"/>
                    </a:cubicBezTo>
                    <a:lnTo>
                      <a:pt x="2236" y="183"/>
                    </a:lnTo>
                    <a:cubicBezTo>
                      <a:pt x="1899" y="61"/>
                      <a:pt x="1595" y="1"/>
                      <a:pt x="134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5314675" y="2631750"/>
                <a:ext cx="246325" cy="257675"/>
              </a:xfrm>
              <a:custGeom>
                <a:avLst/>
                <a:gdLst/>
                <a:ahLst/>
                <a:cxnLst/>
                <a:rect l="l" t="t" r="r" b="b"/>
                <a:pathLst>
                  <a:path w="9853" h="10307" extrusionOk="0">
                    <a:moveTo>
                      <a:pt x="7767" y="1"/>
                    </a:moveTo>
                    <a:lnTo>
                      <a:pt x="7797" y="26"/>
                    </a:lnTo>
                    <a:lnTo>
                      <a:pt x="7797" y="26"/>
                    </a:lnTo>
                    <a:cubicBezTo>
                      <a:pt x="7787" y="18"/>
                      <a:pt x="7777" y="9"/>
                      <a:pt x="7767" y="1"/>
                    </a:cubicBezTo>
                    <a:close/>
                    <a:moveTo>
                      <a:pt x="1" y="9043"/>
                    </a:moveTo>
                    <a:lnTo>
                      <a:pt x="1" y="9043"/>
                    </a:lnTo>
                    <a:cubicBezTo>
                      <a:pt x="7" y="9049"/>
                      <a:pt x="13" y="9054"/>
                      <a:pt x="20" y="9059"/>
                    </a:cubicBezTo>
                    <a:lnTo>
                      <a:pt x="20" y="9059"/>
                    </a:lnTo>
                    <a:lnTo>
                      <a:pt x="1" y="9043"/>
                    </a:lnTo>
                    <a:close/>
                    <a:moveTo>
                      <a:pt x="7797" y="26"/>
                    </a:moveTo>
                    <a:lnTo>
                      <a:pt x="7797" y="26"/>
                    </a:lnTo>
                    <a:cubicBezTo>
                      <a:pt x="8009" y="221"/>
                      <a:pt x="8085" y="550"/>
                      <a:pt x="8044" y="957"/>
                    </a:cubicBezTo>
                    <a:cubicBezTo>
                      <a:pt x="7980" y="1533"/>
                      <a:pt x="7704" y="2319"/>
                      <a:pt x="7236" y="3170"/>
                    </a:cubicBezTo>
                    <a:cubicBezTo>
                      <a:pt x="6788" y="4001"/>
                      <a:pt x="6150" y="4915"/>
                      <a:pt x="5384" y="5809"/>
                    </a:cubicBezTo>
                    <a:cubicBezTo>
                      <a:pt x="4597" y="6702"/>
                      <a:pt x="3789" y="7469"/>
                      <a:pt x="3043" y="8044"/>
                    </a:cubicBezTo>
                    <a:cubicBezTo>
                      <a:pt x="2277" y="8618"/>
                      <a:pt x="1553" y="9023"/>
                      <a:pt x="980" y="9171"/>
                    </a:cubicBezTo>
                    <a:cubicBezTo>
                      <a:pt x="826" y="9202"/>
                      <a:pt x="683" y="9219"/>
                      <a:pt x="553" y="9219"/>
                    </a:cubicBezTo>
                    <a:cubicBezTo>
                      <a:pt x="335" y="9219"/>
                      <a:pt x="154" y="9171"/>
                      <a:pt x="20" y="9059"/>
                    </a:cubicBezTo>
                    <a:lnTo>
                      <a:pt x="20" y="9059"/>
                    </a:lnTo>
                    <a:lnTo>
                      <a:pt x="1256" y="10129"/>
                    </a:lnTo>
                    <a:cubicBezTo>
                      <a:pt x="1394" y="10249"/>
                      <a:pt x="1579" y="10306"/>
                      <a:pt x="1802" y="10306"/>
                    </a:cubicBezTo>
                    <a:cubicBezTo>
                      <a:pt x="2884" y="10306"/>
                      <a:pt x="4857" y="8959"/>
                      <a:pt x="6640" y="6895"/>
                    </a:cubicBezTo>
                    <a:cubicBezTo>
                      <a:pt x="8788" y="4384"/>
                      <a:pt x="9852" y="1788"/>
                      <a:pt x="9023" y="1085"/>
                    </a:cubicBezTo>
                    <a:lnTo>
                      <a:pt x="7797" y="26"/>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5293925" y="2627000"/>
                <a:ext cx="222925" cy="235100"/>
              </a:xfrm>
              <a:custGeom>
                <a:avLst/>
                <a:gdLst/>
                <a:ahLst/>
                <a:cxnLst/>
                <a:rect l="l" t="t" r="r" b="b"/>
                <a:pathLst>
                  <a:path w="8917" h="9404" extrusionOk="0">
                    <a:moveTo>
                      <a:pt x="8057" y="1"/>
                    </a:moveTo>
                    <a:cubicBezTo>
                      <a:pt x="6975" y="1"/>
                      <a:pt x="5009" y="1357"/>
                      <a:pt x="3214" y="3425"/>
                    </a:cubicBezTo>
                    <a:cubicBezTo>
                      <a:pt x="1064" y="5914"/>
                      <a:pt x="0" y="8510"/>
                      <a:pt x="809" y="9233"/>
                    </a:cubicBezTo>
                    <a:cubicBezTo>
                      <a:pt x="952" y="9350"/>
                      <a:pt x="1134" y="9404"/>
                      <a:pt x="1351" y="9404"/>
                    </a:cubicBezTo>
                    <a:cubicBezTo>
                      <a:pt x="1490" y="9404"/>
                      <a:pt x="1643" y="9382"/>
                      <a:pt x="1810" y="9340"/>
                    </a:cubicBezTo>
                    <a:cubicBezTo>
                      <a:pt x="2383" y="9213"/>
                      <a:pt x="3107" y="8808"/>
                      <a:pt x="3873" y="8234"/>
                    </a:cubicBezTo>
                    <a:cubicBezTo>
                      <a:pt x="4619" y="7659"/>
                      <a:pt x="5427" y="6892"/>
                      <a:pt x="6214" y="5999"/>
                    </a:cubicBezTo>
                    <a:cubicBezTo>
                      <a:pt x="6980" y="5105"/>
                      <a:pt x="7618" y="4191"/>
                      <a:pt x="8066" y="3360"/>
                    </a:cubicBezTo>
                    <a:cubicBezTo>
                      <a:pt x="8534" y="2509"/>
                      <a:pt x="8810" y="1723"/>
                      <a:pt x="8874" y="1147"/>
                    </a:cubicBezTo>
                    <a:cubicBezTo>
                      <a:pt x="8917" y="722"/>
                      <a:pt x="8832" y="381"/>
                      <a:pt x="8597" y="191"/>
                    </a:cubicBezTo>
                    <a:lnTo>
                      <a:pt x="8534" y="126"/>
                    </a:lnTo>
                    <a:cubicBezTo>
                      <a:pt x="8405" y="41"/>
                      <a:pt x="8244" y="1"/>
                      <a:pt x="805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346600" y="2675375"/>
                <a:ext cx="112250" cy="130325"/>
              </a:xfrm>
              <a:custGeom>
                <a:avLst/>
                <a:gdLst/>
                <a:ahLst/>
                <a:cxnLst/>
                <a:rect l="l" t="t" r="r" b="b"/>
                <a:pathLst>
                  <a:path w="4490" h="5213" extrusionOk="0">
                    <a:moveTo>
                      <a:pt x="3432" y="879"/>
                    </a:moveTo>
                    <a:cubicBezTo>
                      <a:pt x="3485" y="879"/>
                      <a:pt x="3533" y="891"/>
                      <a:pt x="3575" y="915"/>
                    </a:cubicBezTo>
                    <a:lnTo>
                      <a:pt x="2426" y="2256"/>
                    </a:lnTo>
                    <a:cubicBezTo>
                      <a:pt x="2362" y="2021"/>
                      <a:pt x="2384" y="1745"/>
                      <a:pt x="2724" y="1340"/>
                    </a:cubicBezTo>
                    <a:cubicBezTo>
                      <a:pt x="3005" y="1026"/>
                      <a:pt x="3248" y="879"/>
                      <a:pt x="3432" y="879"/>
                    </a:cubicBezTo>
                    <a:close/>
                    <a:moveTo>
                      <a:pt x="2086" y="2937"/>
                    </a:moveTo>
                    <a:lnTo>
                      <a:pt x="2086" y="2937"/>
                    </a:lnTo>
                    <a:cubicBezTo>
                      <a:pt x="2149" y="3170"/>
                      <a:pt x="2128" y="3448"/>
                      <a:pt x="1788" y="3851"/>
                    </a:cubicBezTo>
                    <a:cubicBezTo>
                      <a:pt x="1545" y="4146"/>
                      <a:pt x="1260" y="4328"/>
                      <a:pt x="1047" y="4328"/>
                    </a:cubicBezTo>
                    <a:cubicBezTo>
                      <a:pt x="999" y="4328"/>
                      <a:pt x="954" y="4318"/>
                      <a:pt x="915" y="4299"/>
                    </a:cubicBezTo>
                    <a:lnTo>
                      <a:pt x="2086" y="2937"/>
                    </a:lnTo>
                    <a:close/>
                    <a:moveTo>
                      <a:pt x="4362" y="0"/>
                    </a:moveTo>
                    <a:lnTo>
                      <a:pt x="3958" y="489"/>
                    </a:lnTo>
                    <a:cubicBezTo>
                      <a:pt x="3877" y="441"/>
                      <a:pt x="3785" y="418"/>
                      <a:pt x="3685" y="418"/>
                    </a:cubicBezTo>
                    <a:cubicBezTo>
                      <a:pt x="3340" y="418"/>
                      <a:pt x="2902" y="692"/>
                      <a:pt x="2489" y="1170"/>
                    </a:cubicBezTo>
                    <a:cubicBezTo>
                      <a:pt x="1788" y="1978"/>
                      <a:pt x="1916" y="2362"/>
                      <a:pt x="2021" y="2724"/>
                    </a:cubicBezTo>
                    <a:lnTo>
                      <a:pt x="787" y="4191"/>
                    </a:lnTo>
                    <a:cubicBezTo>
                      <a:pt x="659" y="3979"/>
                      <a:pt x="830" y="3618"/>
                      <a:pt x="1065" y="3298"/>
                    </a:cubicBezTo>
                    <a:lnTo>
                      <a:pt x="830" y="3107"/>
                    </a:lnTo>
                    <a:cubicBezTo>
                      <a:pt x="319" y="3723"/>
                      <a:pt x="171" y="4319"/>
                      <a:pt x="404" y="4617"/>
                    </a:cubicBezTo>
                    <a:lnTo>
                      <a:pt x="1" y="5085"/>
                    </a:lnTo>
                    <a:lnTo>
                      <a:pt x="128" y="5213"/>
                    </a:lnTo>
                    <a:lnTo>
                      <a:pt x="532" y="4745"/>
                    </a:lnTo>
                    <a:cubicBezTo>
                      <a:pt x="606" y="4790"/>
                      <a:pt x="690" y="4811"/>
                      <a:pt x="780" y="4811"/>
                    </a:cubicBezTo>
                    <a:cubicBezTo>
                      <a:pt x="1155" y="4811"/>
                      <a:pt x="1644" y="4451"/>
                      <a:pt x="2021" y="4021"/>
                    </a:cubicBezTo>
                    <a:cubicBezTo>
                      <a:pt x="2724" y="3213"/>
                      <a:pt x="2597" y="2809"/>
                      <a:pt x="2489" y="2469"/>
                    </a:cubicBezTo>
                    <a:lnTo>
                      <a:pt x="3703" y="1042"/>
                    </a:lnTo>
                    <a:lnTo>
                      <a:pt x="3703" y="1042"/>
                    </a:lnTo>
                    <a:cubicBezTo>
                      <a:pt x="3788" y="1255"/>
                      <a:pt x="3638" y="1575"/>
                      <a:pt x="3448" y="1851"/>
                    </a:cubicBezTo>
                    <a:lnTo>
                      <a:pt x="3681" y="2043"/>
                    </a:lnTo>
                    <a:cubicBezTo>
                      <a:pt x="4149" y="1447"/>
                      <a:pt x="4319" y="894"/>
                      <a:pt x="4086" y="596"/>
                    </a:cubicBezTo>
                    <a:lnTo>
                      <a:pt x="4490" y="106"/>
                    </a:lnTo>
                    <a:lnTo>
                      <a:pt x="4362"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6447775" y="3969625"/>
                <a:ext cx="264400" cy="35675"/>
              </a:xfrm>
              <a:custGeom>
                <a:avLst/>
                <a:gdLst/>
                <a:ahLst/>
                <a:cxnLst/>
                <a:rect l="l" t="t" r="r" b="b"/>
                <a:pathLst>
                  <a:path w="10576" h="1427" extrusionOk="0">
                    <a:moveTo>
                      <a:pt x="0" y="0"/>
                    </a:moveTo>
                    <a:cubicBezTo>
                      <a:pt x="383" y="0"/>
                      <a:pt x="702" y="320"/>
                      <a:pt x="702" y="724"/>
                    </a:cubicBezTo>
                    <a:cubicBezTo>
                      <a:pt x="702" y="916"/>
                      <a:pt x="639" y="1086"/>
                      <a:pt x="489" y="1234"/>
                    </a:cubicBezTo>
                    <a:cubicBezTo>
                      <a:pt x="361" y="1362"/>
                      <a:pt x="191" y="1427"/>
                      <a:pt x="0" y="1427"/>
                    </a:cubicBezTo>
                    <a:lnTo>
                      <a:pt x="10575" y="1427"/>
                    </a:lnTo>
                    <a:cubicBezTo>
                      <a:pt x="10172" y="1427"/>
                      <a:pt x="9852" y="1107"/>
                      <a:pt x="9852" y="724"/>
                    </a:cubicBezTo>
                    <a:cubicBezTo>
                      <a:pt x="9852" y="533"/>
                      <a:pt x="9937" y="341"/>
                      <a:pt x="10064" y="213"/>
                    </a:cubicBezTo>
                    <a:cubicBezTo>
                      <a:pt x="10192" y="85"/>
                      <a:pt x="10362" y="0"/>
                      <a:pt x="1057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5897725" y="4041450"/>
                <a:ext cx="264375" cy="35650"/>
              </a:xfrm>
              <a:custGeom>
                <a:avLst/>
                <a:gdLst/>
                <a:ahLst/>
                <a:cxnLst/>
                <a:rect l="l" t="t" r="r" b="b"/>
                <a:pathLst>
                  <a:path w="10575" h="1426" extrusionOk="0">
                    <a:moveTo>
                      <a:pt x="0" y="1"/>
                    </a:moveTo>
                    <a:cubicBezTo>
                      <a:pt x="404" y="1"/>
                      <a:pt x="724" y="319"/>
                      <a:pt x="724" y="702"/>
                    </a:cubicBezTo>
                    <a:cubicBezTo>
                      <a:pt x="724" y="894"/>
                      <a:pt x="639" y="1085"/>
                      <a:pt x="511" y="1213"/>
                    </a:cubicBezTo>
                    <a:cubicBezTo>
                      <a:pt x="383" y="1340"/>
                      <a:pt x="213" y="1425"/>
                      <a:pt x="0" y="1425"/>
                    </a:cubicBezTo>
                    <a:lnTo>
                      <a:pt x="10575" y="1425"/>
                    </a:lnTo>
                    <a:cubicBezTo>
                      <a:pt x="10192" y="1425"/>
                      <a:pt x="9874" y="1107"/>
                      <a:pt x="9874" y="702"/>
                    </a:cubicBezTo>
                    <a:cubicBezTo>
                      <a:pt x="9874" y="511"/>
                      <a:pt x="9937" y="319"/>
                      <a:pt x="10086" y="191"/>
                    </a:cubicBezTo>
                    <a:cubicBezTo>
                      <a:pt x="10214" y="64"/>
                      <a:pt x="10384" y="1"/>
                      <a:pt x="1057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6250400" y="3969625"/>
                <a:ext cx="264925" cy="35675"/>
              </a:xfrm>
              <a:custGeom>
                <a:avLst/>
                <a:gdLst/>
                <a:ahLst/>
                <a:cxnLst/>
                <a:rect l="l" t="t" r="r" b="b"/>
                <a:pathLst>
                  <a:path w="10597" h="1427" extrusionOk="0">
                    <a:moveTo>
                      <a:pt x="0" y="0"/>
                    </a:moveTo>
                    <a:cubicBezTo>
                      <a:pt x="405" y="0"/>
                      <a:pt x="724" y="320"/>
                      <a:pt x="724" y="724"/>
                    </a:cubicBezTo>
                    <a:cubicBezTo>
                      <a:pt x="724" y="916"/>
                      <a:pt x="639" y="1086"/>
                      <a:pt x="511" y="1234"/>
                    </a:cubicBezTo>
                    <a:cubicBezTo>
                      <a:pt x="383" y="1362"/>
                      <a:pt x="213" y="1427"/>
                      <a:pt x="0" y="1427"/>
                    </a:cubicBezTo>
                    <a:lnTo>
                      <a:pt x="10597" y="1427"/>
                    </a:lnTo>
                    <a:cubicBezTo>
                      <a:pt x="10194" y="1427"/>
                      <a:pt x="9873" y="1107"/>
                      <a:pt x="9873" y="724"/>
                    </a:cubicBezTo>
                    <a:cubicBezTo>
                      <a:pt x="9873" y="533"/>
                      <a:pt x="9959" y="341"/>
                      <a:pt x="10086" y="213"/>
                    </a:cubicBezTo>
                    <a:cubicBezTo>
                      <a:pt x="10214" y="85"/>
                      <a:pt x="10384" y="0"/>
                      <a:pt x="1059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5668425" y="4005275"/>
                <a:ext cx="1116075" cy="36200"/>
              </a:xfrm>
              <a:custGeom>
                <a:avLst/>
                <a:gdLst/>
                <a:ahLst/>
                <a:cxnLst/>
                <a:rect l="l" t="t" r="r" b="b"/>
                <a:pathLst>
                  <a:path w="44643" h="1448" extrusionOk="0">
                    <a:moveTo>
                      <a:pt x="724" y="1"/>
                    </a:moveTo>
                    <a:cubicBezTo>
                      <a:pt x="511" y="1"/>
                      <a:pt x="341" y="86"/>
                      <a:pt x="213" y="214"/>
                    </a:cubicBezTo>
                    <a:cubicBezTo>
                      <a:pt x="85" y="341"/>
                      <a:pt x="0" y="532"/>
                      <a:pt x="0" y="724"/>
                    </a:cubicBezTo>
                    <a:cubicBezTo>
                      <a:pt x="0" y="1128"/>
                      <a:pt x="320" y="1448"/>
                      <a:pt x="724" y="1448"/>
                    </a:cubicBezTo>
                    <a:lnTo>
                      <a:pt x="43919" y="1448"/>
                    </a:lnTo>
                    <a:cubicBezTo>
                      <a:pt x="44132" y="1448"/>
                      <a:pt x="44302" y="1363"/>
                      <a:pt x="44430" y="1235"/>
                    </a:cubicBezTo>
                    <a:cubicBezTo>
                      <a:pt x="44558" y="1107"/>
                      <a:pt x="44643" y="915"/>
                      <a:pt x="44643" y="724"/>
                    </a:cubicBezTo>
                    <a:cubicBezTo>
                      <a:pt x="44643" y="319"/>
                      <a:pt x="44325" y="1"/>
                      <a:pt x="43919"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6180175" y="3934000"/>
                <a:ext cx="855425" cy="35650"/>
              </a:xfrm>
              <a:custGeom>
                <a:avLst/>
                <a:gdLst/>
                <a:ahLst/>
                <a:cxnLst/>
                <a:rect l="l" t="t" r="r" b="b"/>
                <a:pathLst>
                  <a:path w="34217" h="1426" extrusionOk="0">
                    <a:moveTo>
                      <a:pt x="703" y="0"/>
                    </a:moveTo>
                    <a:cubicBezTo>
                      <a:pt x="511" y="0"/>
                      <a:pt x="341" y="86"/>
                      <a:pt x="213" y="213"/>
                    </a:cubicBezTo>
                    <a:cubicBezTo>
                      <a:pt x="86" y="341"/>
                      <a:pt x="0" y="511"/>
                      <a:pt x="0" y="724"/>
                    </a:cubicBezTo>
                    <a:cubicBezTo>
                      <a:pt x="0" y="1107"/>
                      <a:pt x="320" y="1425"/>
                      <a:pt x="703" y="1425"/>
                    </a:cubicBezTo>
                    <a:lnTo>
                      <a:pt x="33515" y="1425"/>
                    </a:lnTo>
                    <a:cubicBezTo>
                      <a:pt x="33706" y="1425"/>
                      <a:pt x="33876" y="1340"/>
                      <a:pt x="34004" y="1212"/>
                    </a:cubicBezTo>
                    <a:cubicBezTo>
                      <a:pt x="34131" y="1085"/>
                      <a:pt x="34216" y="915"/>
                      <a:pt x="34216" y="724"/>
                    </a:cubicBezTo>
                    <a:cubicBezTo>
                      <a:pt x="34216" y="319"/>
                      <a:pt x="33898" y="0"/>
                      <a:pt x="3351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5853025" y="4077075"/>
                <a:ext cx="629875" cy="35675"/>
              </a:xfrm>
              <a:custGeom>
                <a:avLst/>
                <a:gdLst/>
                <a:ahLst/>
                <a:cxnLst/>
                <a:rect l="l" t="t" r="r" b="b"/>
                <a:pathLst>
                  <a:path w="25195" h="1427" extrusionOk="0">
                    <a:moveTo>
                      <a:pt x="702" y="0"/>
                    </a:moveTo>
                    <a:cubicBezTo>
                      <a:pt x="512" y="0"/>
                      <a:pt x="341" y="86"/>
                      <a:pt x="192" y="213"/>
                    </a:cubicBezTo>
                    <a:cubicBezTo>
                      <a:pt x="64" y="341"/>
                      <a:pt x="1" y="511"/>
                      <a:pt x="1" y="704"/>
                    </a:cubicBezTo>
                    <a:cubicBezTo>
                      <a:pt x="1" y="1107"/>
                      <a:pt x="319" y="1427"/>
                      <a:pt x="702" y="1427"/>
                    </a:cubicBezTo>
                    <a:lnTo>
                      <a:pt x="24471" y="1427"/>
                    </a:lnTo>
                    <a:cubicBezTo>
                      <a:pt x="24684" y="1427"/>
                      <a:pt x="24854" y="1342"/>
                      <a:pt x="24982" y="1214"/>
                    </a:cubicBezTo>
                    <a:cubicBezTo>
                      <a:pt x="25110" y="1087"/>
                      <a:pt x="25195" y="916"/>
                      <a:pt x="25195" y="704"/>
                    </a:cubicBezTo>
                    <a:cubicBezTo>
                      <a:pt x="25195" y="321"/>
                      <a:pt x="24875" y="0"/>
                      <a:pt x="2447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5431175" y="4005275"/>
                <a:ext cx="162275" cy="36200"/>
              </a:xfrm>
              <a:custGeom>
                <a:avLst/>
                <a:gdLst/>
                <a:ahLst/>
                <a:cxnLst/>
                <a:rect l="l" t="t" r="r" b="b"/>
                <a:pathLst>
                  <a:path w="6491" h="1448" extrusionOk="0">
                    <a:moveTo>
                      <a:pt x="724" y="1"/>
                    </a:moveTo>
                    <a:cubicBezTo>
                      <a:pt x="533" y="1"/>
                      <a:pt x="341" y="86"/>
                      <a:pt x="213" y="214"/>
                    </a:cubicBezTo>
                    <a:cubicBezTo>
                      <a:pt x="85" y="341"/>
                      <a:pt x="0" y="532"/>
                      <a:pt x="0" y="724"/>
                    </a:cubicBezTo>
                    <a:cubicBezTo>
                      <a:pt x="0" y="1128"/>
                      <a:pt x="320" y="1448"/>
                      <a:pt x="724" y="1448"/>
                    </a:cubicBezTo>
                    <a:lnTo>
                      <a:pt x="5767" y="1448"/>
                    </a:lnTo>
                    <a:cubicBezTo>
                      <a:pt x="5980" y="1448"/>
                      <a:pt x="6150" y="1363"/>
                      <a:pt x="6278" y="1235"/>
                    </a:cubicBezTo>
                    <a:cubicBezTo>
                      <a:pt x="6406" y="1107"/>
                      <a:pt x="6491" y="915"/>
                      <a:pt x="6491" y="724"/>
                    </a:cubicBezTo>
                    <a:cubicBezTo>
                      <a:pt x="6491" y="319"/>
                      <a:pt x="6171" y="1"/>
                      <a:pt x="57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5277950" y="4077075"/>
                <a:ext cx="356450" cy="35675"/>
              </a:xfrm>
              <a:custGeom>
                <a:avLst/>
                <a:gdLst/>
                <a:ahLst/>
                <a:cxnLst/>
                <a:rect l="l" t="t" r="r" b="b"/>
                <a:pathLst>
                  <a:path w="14258" h="1427" extrusionOk="0">
                    <a:moveTo>
                      <a:pt x="704" y="0"/>
                    </a:moveTo>
                    <a:cubicBezTo>
                      <a:pt x="512" y="0"/>
                      <a:pt x="341" y="86"/>
                      <a:pt x="214" y="213"/>
                    </a:cubicBezTo>
                    <a:cubicBezTo>
                      <a:pt x="86" y="341"/>
                      <a:pt x="1" y="511"/>
                      <a:pt x="1" y="704"/>
                    </a:cubicBezTo>
                    <a:cubicBezTo>
                      <a:pt x="1" y="1107"/>
                      <a:pt x="321" y="1427"/>
                      <a:pt x="704" y="1427"/>
                    </a:cubicBezTo>
                    <a:lnTo>
                      <a:pt x="13556" y="1427"/>
                    </a:lnTo>
                    <a:cubicBezTo>
                      <a:pt x="13747" y="1427"/>
                      <a:pt x="13917" y="1342"/>
                      <a:pt x="14045" y="1214"/>
                    </a:cubicBezTo>
                    <a:cubicBezTo>
                      <a:pt x="14172" y="1087"/>
                      <a:pt x="14258" y="916"/>
                      <a:pt x="14258" y="704"/>
                    </a:cubicBezTo>
                    <a:cubicBezTo>
                      <a:pt x="14258" y="321"/>
                      <a:pt x="13939" y="0"/>
                      <a:pt x="13556"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5363075" y="3775475"/>
                <a:ext cx="1578375" cy="35650"/>
              </a:xfrm>
              <a:custGeom>
                <a:avLst/>
                <a:gdLst/>
                <a:ahLst/>
                <a:cxnLst/>
                <a:rect l="l" t="t" r="r" b="b"/>
                <a:pathLst>
                  <a:path w="63135" h="1426" extrusionOk="0">
                    <a:moveTo>
                      <a:pt x="86" y="0"/>
                    </a:moveTo>
                    <a:cubicBezTo>
                      <a:pt x="43" y="0"/>
                      <a:pt x="0" y="43"/>
                      <a:pt x="0" y="86"/>
                    </a:cubicBezTo>
                    <a:lnTo>
                      <a:pt x="0" y="1362"/>
                    </a:lnTo>
                    <a:cubicBezTo>
                      <a:pt x="0" y="1405"/>
                      <a:pt x="43" y="1425"/>
                      <a:pt x="86" y="1425"/>
                    </a:cubicBezTo>
                    <a:lnTo>
                      <a:pt x="63070" y="1425"/>
                    </a:lnTo>
                    <a:cubicBezTo>
                      <a:pt x="63113" y="1425"/>
                      <a:pt x="63135" y="1405"/>
                      <a:pt x="63135" y="1362"/>
                    </a:cubicBezTo>
                    <a:lnTo>
                      <a:pt x="63135" y="86"/>
                    </a:lnTo>
                    <a:cubicBezTo>
                      <a:pt x="63135" y="43"/>
                      <a:pt x="63113" y="0"/>
                      <a:pt x="63070"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5707275" y="3811100"/>
                <a:ext cx="264400" cy="35675"/>
              </a:xfrm>
              <a:custGeom>
                <a:avLst/>
                <a:gdLst/>
                <a:ahLst/>
                <a:cxnLst/>
                <a:rect l="l" t="t" r="r" b="b"/>
                <a:pathLst>
                  <a:path w="10576" h="1427" extrusionOk="0">
                    <a:moveTo>
                      <a:pt x="1" y="0"/>
                    </a:moveTo>
                    <a:cubicBezTo>
                      <a:pt x="404" y="0"/>
                      <a:pt x="724" y="320"/>
                      <a:pt x="724" y="724"/>
                    </a:cubicBezTo>
                    <a:cubicBezTo>
                      <a:pt x="724" y="916"/>
                      <a:pt x="639" y="1086"/>
                      <a:pt x="511" y="1214"/>
                    </a:cubicBezTo>
                    <a:cubicBezTo>
                      <a:pt x="384" y="1362"/>
                      <a:pt x="213" y="1427"/>
                      <a:pt x="1" y="1427"/>
                    </a:cubicBezTo>
                    <a:lnTo>
                      <a:pt x="10575" y="1427"/>
                    </a:lnTo>
                    <a:cubicBezTo>
                      <a:pt x="10192" y="1427"/>
                      <a:pt x="9874" y="1107"/>
                      <a:pt x="9874" y="724"/>
                    </a:cubicBezTo>
                    <a:cubicBezTo>
                      <a:pt x="9874" y="533"/>
                      <a:pt x="9937" y="341"/>
                      <a:pt x="10087" y="213"/>
                    </a:cubicBezTo>
                    <a:cubicBezTo>
                      <a:pt x="10214" y="85"/>
                      <a:pt x="10385" y="0"/>
                      <a:pt x="1057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6199875" y="3846750"/>
                <a:ext cx="161750" cy="36200"/>
              </a:xfrm>
              <a:custGeom>
                <a:avLst/>
                <a:gdLst/>
                <a:ahLst/>
                <a:cxnLst/>
                <a:rect l="l" t="t" r="r" b="b"/>
                <a:pathLst>
                  <a:path w="6470" h="1448" extrusionOk="0">
                    <a:moveTo>
                      <a:pt x="702" y="1"/>
                    </a:moveTo>
                    <a:cubicBezTo>
                      <a:pt x="511" y="1"/>
                      <a:pt x="341" y="86"/>
                      <a:pt x="191" y="214"/>
                    </a:cubicBezTo>
                    <a:cubicBezTo>
                      <a:pt x="64" y="341"/>
                      <a:pt x="1" y="532"/>
                      <a:pt x="1" y="724"/>
                    </a:cubicBezTo>
                    <a:cubicBezTo>
                      <a:pt x="1" y="1107"/>
                      <a:pt x="319" y="1448"/>
                      <a:pt x="702" y="1448"/>
                    </a:cubicBezTo>
                    <a:lnTo>
                      <a:pt x="5746" y="1448"/>
                    </a:lnTo>
                    <a:cubicBezTo>
                      <a:pt x="5959" y="1448"/>
                      <a:pt x="6129" y="1363"/>
                      <a:pt x="6256" y="1235"/>
                    </a:cubicBezTo>
                    <a:cubicBezTo>
                      <a:pt x="6384" y="1107"/>
                      <a:pt x="6469" y="915"/>
                      <a:pt x="6469" y="724"/>
                    </a:cubicBezTo>
                    <a:cubicBezTo>
                      <a:pt x="6469" y="319"/>
                      <a:pt x="6149" y="1"/>
                      <a:pt x="574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5573225" y="3846750"/>
                <a:ext cx="555400" cy="36200"/>
              </a:xfrm>
              <a:custGeom>
                <a:avLst/>
                <a:gdLst/>
                <a:ahLst/>
                <a:cxnLst/>
                <a:rect l="l" t="t" r="r" b="b"/>
                <a:pathLst>
                  <a:path w="22216" h="1448" extrusionOk="0">
                    <a:moveTo>
                      <a:pt x="724" y="1"/>
                    </a:moveTo>
                    <a:cubicBezTo>
                      <a:pt x="531" y="1"/>
                      <a:pt x="341" y="86"/>
                      <a:pt x="213" y="214"/>
                    </a:cubicBezTo>
                    <a:cubicBezTo>
                      <a:pt x="85" y="341"/>
                      <a:pt x="0" y="532"/>
                      <a:pt x="0" y="724"/>
                    </a:cubicBezTo>
                    <a:cubicBezTo>
                      <a:pt x="0" y="1107"/>
                      <a:pt x="319" y="1448"/>
                      <a:pt x="724" y="1448"/>
                    </a:cubicBezTo>
                    <a:lnTo>
                      <a:pt x="21492" y="1448"/>
                    </a:lnTo>
                    <a:cubicBezTo>
                      <a:pt x="21705" y="1448"/>
                      <a:pt x="21875" y="1363"/>
                      <a:pt x="22002" y="1235"/>
                    </a:cubicBezTo>
                    <a:cubicBezTo>
                      <a:pt x="22130" y="1107"/>
                      <a:pt x="22215" y="915"/>
                      <a:pt x="22215" y="724"/>
                    </a:cubicBezTo>
                    <a:cubicBezTo>
                      <a:pt x="22215" y="319"/>
                      <a:pt x="21895" y="1"/>
                      <a:pt x="2149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5088575" y="3846750"/>
                <a:ext cx="356450" cy="36200"/>
              </a:xfrm>
              <a:custGeom>
                <a:avLst/>
                <a:gdLst/>
                <a:ahLst/>
                <a:cxnLst/>
                <a:rect l="l" t="t" r="r" b="b"/>
                <a:pathLst>
                  <a:path w="14258" h="1448" extrusionOk="0">
                    <a:moveTo>
                      <a:pt x="724" y="1"/>
                    </a:moveTo>
                    <a:cubicBezTo>
                      <a:pt x="511" y="1"/>
                      <a:pt x="341" y="86"/>
                      <a:pt x="213" y="214"/>
                    </a:cubicBezTo>
                    <a:cubicBezTo>
                      <a:pt x="86" y="341"/>
                      <a:pt x="1" y="532"/>
                      <a:pt x="1" y="724"/>
                    </a:cubicBezTo>
                    <a:cubicBezTo>
                      <a:pt x="1" y="1107"/>
                      <a:pt x="321" y="1448"/>
                      <a:pt x="724" y="1448"/>
                    </a:cubicBezTo>
                    <a:lnTo>
                      <a:pt x="13556" y="1448"/>
                    </a:lnTo>
                    <a:cubicBezTo>
                      <a:pt x="13747" y="1448"/>
                      <a:pt x="13917" y="1363"/>
                      <a:pt x="14067" y="1235"/>
                    </a:cubicBezTo>
                    <a:cubicBezTo>
                      <a:pt x="14194" y="1107"/>
                      <a:pt x="14257" y="915"/>
                      <a:pt x="14257" y="724"/>
                    </a:cubicBezTo>
                    <a:cubicBezTo>
                      <a:pt x="14257" y="319"/>
                      <a:pt x="13939" y="1"/>
                      <a:pt x="1355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7024425" y="3775475"/>
                <a:ext cx="356450" cy="35650"/>
              </a:xfrm>
              <a:custGeom>
                <a:avLst/>
                <a:gdLst/>
                <a:ahLst/>
                <a:cxnLst/>
                <a:rect l="l" t="t" r="r" b="b"/>
                <a:pathLst>
                  <a:path w="14258" h="1426" extrusionOk="0">
                    <a:moveTo>
                      <a:pt x="724" y="0"/>
                    </a:moveTo>
                    <a:cubicBezTo>
                      <a:pt x="511" y="0"/>
                      <a:pt x="341" y="86"/>
                      <a:pt x="213" y="213"/>
                    </a:cubicBezTo>
                    <a:cubicBezTo>
                      <a:pt x="86" y="341"/>
                      <a:pt x="0" y="511"/>
                      <a:pt x="0" y="724"/>
                    </a:cubicBezTo>
                    <a:cubicBezTo>
                      <a:pt x="0" y="1107"/>
                      <a:pt x="319" y="1425"/>
                      <a:pt x="724" y="1425"/>
                    </a:cubicBezTo>
                    <a:lnTo>
                      <a:pt x="13554" y="1425"/>
                    </a:lnTo>
                    <a:cubicBezTo>
                      <a:pt x="13746" y="1425"/>
                      <a:pt x="13917" y="1340"/>
                      <a:pt x="14065" y="1212"/>
                    </a:cubicBezTo>
                    <a:cubicBezTo>
                      <a:pt x="14192" y="1085"/>
                      <a:pt x="14257" y="915"/>
                      <a:pt x="14257" y="724"/>
                    </a:cubicBezTo>
                    <a:cubicBezTo>
                      <a:pt x="14257" y="319"/>
                      <a:pt x="13937" y="0"/>
                      <a:pt x="1355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6944175" y="3830000"/>
                <a:ext cx="353600" cy="279325"/>
              </a:xfrm>
              <a:custGeom>
                <a:avLst/>
                <a:gdLst/>
                <a:ahLst/>
                <a:cxnLst/>
                <a:rect l="l" t="t" r="r" b="b"/>
                <a:pathLst>
                  <a:path w="14144" h="11173" extrusionOk="0">
                    <a:moveTo>
                      <a:pt x="6743" y="0"/>
                    </a:moveTo>
                    <a:cubicBezTo>
                      <a:pt x="4737" y="0"/>
                      <a:pt x="2767" y="1017"/>
                      <a:pt x="1784" y="3437"/>
                    </a:cubicBezTo>
                    <a:cubicBezTo>
                      <a:pt x="1" y="7826"/>
                      <a:pt x="3762" y="11172"/>
                      <a:pt x="7401" y="11172"/>
                    </a:cubicBezTo>
                    <a:cubicBezTo>
                      <a:pt x="9408" y="11172"/>
                      <a:pt x="11377" y="10155"/>
                      <a:pt x="12360" y="7735"/>
                    </a:cubicBezTo>
                    <a:cubicBezTo>
                      <a:pt x="14143" y="3346"/>
                      <a:pt x="10382" y="0"/>
                      <a:pt x="674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7034000" y="3910425"/>
                <a:ext cx="173950" cy="120375"/>
              </a:xfrm>
              <a:custGeom>
                <a:avLst/>
                <a:gdLst/>
                <a:ahLst/>
                <a:cxnLst/>
                <a:rect l="l" t="t" r="r" b="b"/>
                <a:pathLst>
                  <a:path w="6958" h="4815" extrusionOk="0">
                    <a:moveTo>
                      <a:pt x="1235" y="1687"/>
                    </a:moveTo>
                    <a:lnTo>
                      <a:pt x="3022" y="2433"/>
                    </a:lnTo>
                    <a:cubicBezTo>
                      <a:pt x="2742" y="2762"/>
                      <a:pt x="2463" y="3014"/>
                      <a:pt x="2096" y="3014"/>
                    </a:cubicBezTo>
                    <a:cubicBezTo>
                      <a:pt x="1987" y="3014"/>
                      <a:pt x="1871" y="2992"/>
                      <a:pt x="1745" y="2944"/>
                    </a:cubicBezTo>
                    <a:cubicBezTo>
                      <a:pt x="1192" y="2709"/>
                      <a:pt x="1064" y="2241"/>
                      <a:pt x="1235" y="1687"/>
                    </a:cubicBezTo>
                    <a:close/>
                    <a:moveTo>
                      <a:pt x="4842" y="1715"/>
                    </a:moveTo>
                    <a:cubicBezTo>
                      <a:pt x="4952" y="1715"/>
                      <a:pt x="5068" y="1740"/>
                      <a:pt x="5192" y="1795"/>
                    </a:cubicBezTo>
                    <a:cubicBezTo>
                      <a:pt x="5661" y="1965"/>
                      <a:pt x="5936" y="2453"/>
                      <a:pt x="5746" y="3049"/>
                    </a:cubicBezTo>
                    <a:lnTo>
                      <a:pt x="3916" y="2305"/>
                    </a:lnTo>
                    <a:cubicBezTo>
                      <a:pt x="4192" y="1979"/>
                      <a:pt x="4482" y="1715"/>
                      <a:pt x="4842" y="1715"/>
                    </a:cubicBezTo>
                    <a:close/>
                    <a:moveTo>
                      <a:pt x="2334" y="1"/>
                    </a:moveTo>
                    <a:cubicBezTo>
                      <a:pt x="1715" y="1"/>
                      <a:pt x="1166" y="368"/>
                      <a:pt x="809" y="1049"/>
                    </a:cubicBezTo>
                    <a:lnTo>
                      <a:pt x="171" y="773"/>
                    </a:lnTo>
                    <a:lnTo>
                      <a:pt x="0" y="1199"/>
                    </a:lnTo>
                    <a:lnTo>
                      <a:pt x="639" y="1454"/>
                    </a:lnTo>
                    <a:cubicBezTo>
                      <a:pt x="319" y="2453"/>
                      <a:pt x="659" y="3327"/>
                      <a:pt x="1490" y="3667"/>
                    </a:cubicBezTo>
                    <a:cubicBezTo>
                      <a:pt x="1714" y="3761"/>
                      <a:pt x="1916" y="3802"/>
                      <a:pt x="2100" y="3802"/>
                    </a:cubicBezTo>
                    <a:cubicBezTo>
                      <a:pt x="2792" y="3802"/>
                      <a:pt x="3235" y="3221"/>
                      <a:pt x="3638" y="2666"/>
                    </a:cubicBezTo>
                    <a:lnTo>
                      <a:pt x="5575" y="3475"/>
                    </a:lnTo>
                    <a:cubicBezTo>
                      <a:pt x="5352" y="3858"/>
                      <a:pt x="5020" y="4014"/>
                      <a:pt x="4688" y="4014"/>
                    </a:cubicBezTo>
                    <a:cubicBezTo>
                      <a:pt x="4578" y="4014"/>
                      <a:pt x="4468" y="3997"/>
                      <a:pt x="4362" y="3965"/>
                    </a:cubicBezTo>
                    <a:lnTo>
                      <a:pt x="4064" y="4709"/>
                    </a:lnTo>
                    <a:cubicBezTo>
                      <a:pt x="4250" y="4781"/>
                      <a:pt x="4435" y="4815"/>
                      <a:pt x="4615" y="4815"/>
                    </a:cubicBezTo>
                    <a:cubicBezTo>
                      <a:pt x="5239" y="4815"/>
                      <a:pt x="5803" y="4403"/>
                      <a:pt x="6149" y="3710"/>
                    </a:cubicBezTo>
                    <a:lnTo>
                      <a:pt x="6788" y="3965"/>
                    </a:lnTo>
                    <a:lnTo>
                      <a:pt x="6958" y="3539"/>
                    </a:lnTo>
                    <a:lnTo>
                      <a:pt x="6319" y="3284"/>
                    </a:lnTo>
                    <a:cubicBezTo>
                      <a:pt x="6682" y="2198"/>
                      <a:pt x="6171" y="1347"/>
                      <a:pt x="5448" y="1071"/>
                    </a:cubicBezTo>
                    <a:cubicBezTo>
                      <a:pt x="5219" y="977"/>
                      <a:pt x="5013" y="935"/>
                      <a:pt x="4827" y="935"/>
                    </a:cubicBezTo>
                    <a:cubicBezTo>
                      <a:pt x="4130" y="935"/>
                      <a:pt x="3701" y="1513"/>
                      <a:pt x="3298" y="2050"/>
                    </a:cubicBezTo>
                    <a:lnTo>
                      <a:pt x="1405" y="1284"/>
                    </a:lnTo>
                    <a:cubicBezTo>
                      <a:pt x="1637" y="952"/>
                      <a:pt x="1960" y="801"/>
                      <a:pt x="2263" y="801"/>
                    </a:cubicBezTo>
                    <a:cubicBezTo>
                      <a:pt x="2348" y="801"/>
                      <a:pt x="2432" y="813"/>
                      <a:pt x="2511" y="836"/>
                    </a:cubicBezTo>
                    <a:lnTo>
                      <a:pt x="2809" y="70"/>
                    </a:lnTo>
                    <a:cubicBezTo>
                      <a:pt x="2648" y="24"/>
                      <a:pt x="2489" y="1"/>
                      <a:pt x="2334"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6054250" y="3931050"/>
                <a:ext cx="392850" cy="284100"/>
              </a:xfrm>
              <a:custGeom>
                <a:avLst/>
                <a:gdLst/>
                <a:ahLst/>
                <a:cxnLst/>
                <a:rect l="l" t="t" r="r" b="b"/>
                <a:pathLst>
                  <a:path w="15714" h="11364" extrusionOk="0">
                    <a:moveTo>
                      <a:pt x="7555" y="1"/>
                    </a:moveTo>
                    <a:cubicBezTo>
                      <a:pt x="6087" y="1"/>
                      <a:pt x="4597" y="622"/>
                      <a:pt x="3400" y="2119"/>
                    </a:cubicBezTo>
                    <a:cubicBezTo>
                      <a:pt x="1" y="6351"/>
                      <a:pt x="3991" y="11364"/>
                      <a:pt x="8160" y="11364"/>
                    </a:cubicBezTo>
                    <a:cubicBezTo>
                      <a:pt x="9628" y="11364"/>
                      <a:pt x="11118" y="10742"/>
                      <a:pt x="12315" y="9246"/>
                    </a:cubicBezTo>
                    <a:cubicBezTo>
                      <a:pt x="15714" y="5013"/>
                      <a:pt x="11723" y="1"/>
                      <a:pt x="755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6172725" y="4005125"/>
                <a:ext cx="154300" cy="134775"/>
              </a:xfrm>
              <a:custGeom>
                <a:avLst/>
                <a:gdLst/>
                <a:ahLst/>
                <a:cxnLst/>
                <a:rect l="l" t="t" r="r" b="b"/>
                <a:pathLst>
                  <a:path w="6172" h="5391" extrusionOk="0">
                    <a:moveTo>
                      <a:pt x="1129" y="1432"/>
                    </a:moveTo>
                    <a:lnTo>
                      <a:pt x="2661" y="2666"/>
                    </a:lnTo>
                    <a:cubicBezTo>
                      <a:pt x="2391" y="2859"/>
                      <a:pt x="2122" y="2997"/>
                      <a:pt x="1848" y="2997"/>
                    </a:cubicBezTo>
                    <a:cubicBezTo>
                      <a:pt x="1667" y="2997"/>
                      <a:pt x="1485" y="2937"/>
                      <a:pt x="1299" y="2793"/>
                    </a:cubicBezTo>
                    <a:cubicBezTo>
                      <a:pt x="894" y="2475"/>
                      <a:pt x="789" y="1942"/>
                      <a:pt x="1129" y="1432"/>
                    </a:cubicBezTo>
                    <a:close/>
                    <a:moveTo>
                      <a:pt x="4407" y="2469"/>
                    </a:moveTo>
                    <a:cubicBezTo>
                      <a:pt x="4581" y="2469"/>
                      <a:pt x="4756" y="2526"/>
                      <a:pt x="4937" y="2666"/>
                    </a:cubicBezTo>
                    <a:cubicBezTo>
                      <a:pt x="5405" y="3049"/>
                      <a:pt x="5385" y="3539"/>
                      <a:pt x="5087" y="4007"/>
                    </a:cubicBezTo>
                    <a:lnTo>
                      <a:pt x="3575" y="2793"/>
                    </a:lnTo>
                    <a:cubicBezTo>
                      <a:pt x="3862" y="2611"/>
                      <a:pt x="4133" y="2469"/>
                      <a:pt x="4407" y="2469"/>
                    </a:cubicBezTo>
                    <a:close/>
                    <a:moveTo>
                      <a:pt x="2348" y="1"/>
                    </a:moveTo>
                    <a:cubicBezTo>
                      <a:pt x="1856" y="1"/>
                      <a:pt x="1346" y="244"/>
                      <a:pt x="916" y="688"/>
                    </a:cubicBezTo>
                    <a:lnTo>
                      <a:pt x="406" y="262"/>
                    </a:lnTo>
                    <a:lnTo>
                      <a:pt x="108" y="603"/>
                    </a:lnTo>
                    <a:lnTo>
                      <a:pt x="639" y="1028"/>
                    </a:lnTo>
                    <a:cubicBezTo>
                      <a:pt x="1" y="1964"/>
                      <a:pt x="256" y="2921"/>
                      <a:pt x="852" y="3411"/>
                    </a:cubicBezTo>
                    <a:cubicBezTo>
                      <a:pt x="1167" y="3661"/>
                      <a:pt x="1463" y="3758"/>
                      <a:pt x="1742" y="3758"/>
                    </a:cubicBezTo>
                    <a:cubicBezTo>
                      <a:pt x="2273" y="3758"/>
                      <a:pt x="2746" y="3405"/>
                      <a:pt x="3192" y="3071"/>
                    </a:cubicBezTo>
                    <a:lnTo>
                      <a:pt x="4789" y="4348"/>
                    </a:lnTo>
                    <a:cubicBezTo>
                      <a:pt x="4566" y="4535"/>
                      <a:pt x="4324" y="4613"/>
                      <a:pt x="4098" y="4613"/>
                    </a:cubicBezTo>
                    <a:cubicBezTo>
                      <a:pt x="3914" y="4613"/>
                      <a:pt x="3741" y="4561"/>
                      <a:pt x="3597" y="4475"/>
                    </a:cubicBezTo>
                    <a:lnTo>
                      <a:pt x="3087" y="5114"/>
                    </a:lnTo>
                    <a:cubicBezTo>
                      <a:pt x="3373" y="5299"/>
                      <a:pt x="3676" y="5391"/>
                      <a:pt x="3978" y="5391"/>
                    </a:cubicBezTo>
                    <a:cubicBezTo>
                      <a:pt x="4440" y="5391"/>
                      <a:pt x="4901" y="5176"/>
                      <a:pt x="5300" y="4751"/>
                    </a:cubicBezTo>
                    <a:lnTo>
                      <a:pt x="5831" y="5199"/>
                    </a:lnTo>
                    <a:lnTo>
                      <a:pt x="6108" y="4836"/>
                    </a:lnTo>
                    <a:lnTo>
                      <a:pt x="5576" y="4411"/>
                    </a:lnTo>
                    <a:cubicBezTo>
                      <a:pt x="6171" y="3539"/>
                      <a:pt x="6108" y="2603"/>
                      <a:pt x="5405" y="2049"/>
                    </a:cubicBezTo>
                    <a:cubicBezTo>
                      <a:pt x="5086" y="1797"/>
                      <a:pt x="4787" y="1697"/>
                      <a:pt x="4504" y="1697"/>
                    </a:cubicBezTo>
                    <a:cubicBezTo>
                      <a:pt x="3976" y="1697"/>
                      <a:pt x="3501" y="2043"/>
                      <a:pt x="3044" y="2390"/>
                    </a:cubicBezTo>
                    <a:lnTo>
                      <a:pt x="1427" y="1071"/>
                    </a:lnTo>
                    <a:cubicBezTo>
                      <a:pt x="1654" y="854"/>
                      <a:pt x="1906" y="766"/>
                      <a:pt x="2145" y="766"/>
                    </a:cubicBezTo>
                    <a:cubicBezTo>
                      <a:pt x="2355" y="766"/>
                      <a:pt x="2556" y="833"/>
                      <a:pt x="2724" y="943"/>
                    </a:cubicBezTo>
                    <a:lnTo>
                      <a:pt x="3235" y="305"/>
                    </a:lnTo>
                    <a:cubicBezTo>
                      <a:pt x="2963" y="98"/>
                      <a:pt x="2659" y="1"/>
                      <a:pt x="234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4851325" y="3670150"/>
                <a:ext cx="305925" cy="140375"/>
              </a:xfrm>
              <a:custGeom>
                <a:avLst/>
                <a:gdLst/>
                <a:ahLst/>
                <a:cxnLst/>
                <a:rect l="l" t="t" r="r" b="b"/>
                <a:pathLst>
                  <a:path w="12237" h="5615" extrusionOk="0">
                    <a:moveTo>
                      <a:pt x="11533" y="0"/>
                    </a:moveTo>
                    <a:cubicBezTo>
                      <a:pt x="11598" y="276"/>
                      <a:pt x="11491" y="596"/>
                      <a:pt x="11215" y="937"/>
                    </a:cubicBezTo>
                    <a:cubicBezTo>
                      <a:pt x="10832" y="1383"/>
                      <a:pt x="10172" y="1873"/>
                      <a:pt x="9300" y="2319"/>
                    </a:cubicBezTo>
                    <a:cubicBezTo>
                      <a:pt x="8469" y="2744"/>
                      <a:pt x="7427" y="3149"/>
                      <a:pt x="6278" y="3447"/>
                    </a:cubicBezTo>
                    <a:cubicBezTo>
                      <a:pt x="5150" y="3766"/>
                      <a:pt x="4043" y="3936"/>
                      <a:pt x="3107" y="4001"/>
                    </a:cubicBezTo>
                    <a:cubicBezTo>
                      <a:pt x="2942" y="4008"/>
                      <a:pt x="2781" y="4011"/>
                      <a:pt x="2626" y="4011"/>
                    </a:cubicBezTo>
                    <a:cubicBezTo>
                      <a:pt x="1862" y="4011"/>
                      <a:pt x="1226" y="3926"/>
                      <a:pt x="766" y="3766"/>
                    </a:cubicBezTo>
                    <a:cubicBezTo>
                      <a:pt x="363" y="3618"/>
                      <a:pt x="85" y="3383"/>
                      <a:pt x="0" y="3107"/>
                    </a:cubicBezTo>
                    <a:lnTo>
                      <a:pt x="0" y="3107"/>
                    </a:lnTo>
                    <a:lnTo>
                      <a:pt x="448" y="4702"/>
                    </a:lnTo>
                    <a:cubicBezTo>
                      <a:pt x="604" y="5305"/>
                      <a:pt x="1574" y="5614"/>
                      <a:pt x="2966" y="5614"/>
                    </a:cubicBezTo>
                    <a:cubicBezTo>
                      <a:pt x="4030" y="5614"/>
                      <a:pt x="5341" y="5433"/>
                      <a:pt x="6724" y="5065"/>
                    </a:cubicBezTo>
                    <a:cubicBezTo>
                      <a:pt x="9896" y="4191"/>
                      <a:pt x="12236" y="2639"/>
                      <a:pt x="11959" y="1595"/>
                    </a:cubicBezTo>
                    <a:lnTo>
                      <a:pt x="11533"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4844425" y="3647375"/>
                <a:ext cx="296875" cy="123075"/>
              </a:xfrm>
              <a:custGeom>
                <a:avLst/>
                <a:gdLst/>
                <a:ahLst/>
                <a:cxnLst/>
                <a:rect l="l" t="t" r="r" b="b"/>
                <a:pathLst>
                  <a:path w="11875" h="4923" extrusionOk="0">
                    <a:moveTo>
                      <a:pt x="9283" y="1"/>
                    </a:moveTo>
                    <a:cubicBezTo>
                      <a:pt x="8221" y="1"/>
                      <a:pt x="6913" y="180"/>
                      <a:pt x="5533" y="549"/>
                    </a:cubicBezTo>
                    <a:cubicBezTo>
                      <a:pt x="2341" y="1422"/>
                      <a:pt x="1" y="2974"/>
                      <a:pt x="276" y="4018"/>
                    </a:cubicBezTo>
                    <a:cubicBezTo>
                      <a:pt x="361" y="4294"/>
                      <a:pt x="639" y="4529"/>
                      <a:pt x="1042" y="4677"/>
                    </a:cubicBezTo>
                    <a:cubicBezTo>
                      <a:pt x="1502" y="4837"/>
                      <a:pt x="2138" y="4922"/>
                      <a:pt x="2902" y="4922"/>
                    </a:cubicBezTo>
                    <a:cubicBezTo>
                      <a:pt x="3057" y="4922"/>
                      <a:pt x="3218" y="4919"/>
                      <a:pt x="3383" y="4912"/>
                    </a:cubicBezTo>
                    <a:cubicBezTo>
                      <a:pt x="4319" y="4847"/>
                      <a:pt x="5426" y="4677"/>
                      <a:pt x="6554" y="4358"/>
                    </a:cubicBezTo>
                    <a:cubicBezTo>
                      <a:pt x="7703" y="4060"/>
                      <a:pt x="8745" y="3655"/>
                      <a:pt x="9576" y="3230"/>
                    </a:cubicBezTo>
                    <a:cubicBezTo>
                      <a:pt x="10448" y="2784"/>
                      <a:pt x="11108" y="2294"/>
                      <a:pt x="11491" y="1848"/>
                    </a:cubicBezTo>
                    <a:cubicBezTo>
                      <a:pt x="11767" y="1507"/>
                      <a:pt x="11874" y="1187"/>
                      <a:pt x="11809" y="911"/>
                    </a:cubicBezTo>
                    <a:cubicBezTo>
                      <a:pt x="11789" y="869"/>
                      <a:pt x="11789" y="847"/>
                      <a:pt x="11767" y="826"/>
                    </a:cubicBezTo>
                    <a:cubicBezTo>
                      <a:pt x="11554" y="282"/>
                      <a:pt x="10612" y="1"/>
                      <a:pt x="9283"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4909325" y="3671125"/>
                <a:ext cx="162800" cy="58350"/>
              </a:xfrm>
              <a:custGeom>
                <a:avLst/>
                <a:gdLst/>
                <a:ahLst/>
                <a:cxnLst/>
                <a:rect l="l" t="t" r="r" b="b"/>
                <a:pathLst>
                  <a:path w="6512" h="2334" extrusionOk="0">
                    <a:moveTo>
                      <a:pt x="4842" y="320"/>
                    </a:moveTo>
                    <a:cubicBezTo>
                      <a:pt x="5082" y="320"/>
                      <a:pt x="5230" y="390"/>
                      <a:pt x="5298" y="515"/>
                    </a:cubicBezTo>
                    <a:lnTo>
                      <a:pt x="3575" y="983"/>
                    </a:lnTo>
                    <a:cubicBezTo>
                      <a:pt x="3681" y="748"/>
                      <a:pt x="3831" y="535"/>
                      <a:pt x="4362" y="387"/>
                    </a:cubicBezTo>
                    <a:cubicBezTo>
                      <a:pt x="4551" y="342"/>
                      <a:pt x="4711" y="320"/>
                      <a:pt x="4842" y="320"/>
                    </a:cubicBezTo>
                    <a:close/>
                    <a:moveTo>
                      <a:pt x="2937" y="1344"/>
                    </a:moveTo>
                    <a:cubicBezTo>
                      <a:pt x="2852" y="1578"/>
                      <a:pt x="2682" y="1812"/>
                      <a:pt x="2149" y="1939"/>
                    </a:cubicBezTo>
                    <a:cubicBezTo>
                      <a:pt x="1968" y="1991"/>
                      <a:pt x="1793" y="2019"/>
                      <a:pt x="1643" y="2019"/>
                    </a:cubicBezTo>
                    <a:cubicBezTo>
                      <a:pt x="1423" y="2019"/>
                      <a:pt x="1255" y="1960"/>
                      <a:pt x="1192" y="1834"/>
                    </a:cubicBezTo>
                    <a:lnTo>
                      <a:pt x="2937" y="1344"/>
                    </a:lnTo>
                    <a:close/>
                    <a:moveTo>
                      <a:pt x="4998" y="1"/>
                    </a:moveTo>
                    <a:cubicBezTo>
                      <a:pt x="4772" y="1"/>
                      <a:pt x="4513" y="36"/>
                      <a:pt x="4234" y="109"/>
                    </a:cubicBezTo>
                    <a:cubicBezTo>
                      <a:pt x="3235" y="387"/>
                      <a:pt x="3107" y="790"/>
                      <a:pt x="3000" y="1153"/>
                    </a:cubicBezTo>
                    <a:lnTo>
                      <a:pt x="1150" y="1664"/>
                    </a:lnTo>
                    <a:cubicBezTo>
                      <a:pt x="1170" y="1408"/>
                      <a:pt x="1511" y="1216"/>
                      <a:pt x="1873" y="1088"/>
                    </a:cubicBezTo>
                    <a:lnTo>
                      <a:pt x="1808" y="790"/>
                    </a:lnTo>
                    <a:cubicBezTo>
                      <a:pt x="1022" y="1003"/>
                      <a:pt x="574" y="1408"/>
                      <a:pt x="596" y="1812"/>
                    </a:cubicBezTo>
                    <a:lnTo>
                      <a:pt x="1" y="1982"/>
                    </a:lnTo>
                    <a:lnTo>
                      <a:pt x="43" y="2132"/>
                    </a:lnTo>
                    <a:lnTo>
                      <a:pt x="639" y="1982"/>
                    </a:lnTo>
                    <a:cubicBezTo>
                      <a:pt x="755" y="2229"/>
                      <a:pt x="1079" y="2333"/>
                      <a:pt x="1473" y="2333"/>
                    </a:cubicBezTo>
                    <a:cubicBezTo>
                      <a:pt x="1724" y="2333"/>
                      <a:pt x="2004" y="2291"/>
                      <a:pt x="2277" y="2217"/>
                    </a:cubicBezTo>
                    <a:cubicBezTo>
                      <a:pt x="3298" y="1939"/>
                      <a:pt x="3426" y="1536"/>
                      <a:pt x="3511" y="1195"/>
                    </a:cubicBezTo>
                    <a:lnTo>
                      <a:pt x="5320" y="685"/>
                    </a:lnTo>
                    <a:lnTo>
                      <a:pt x="5320" y="685"/>
                    </a:lnTo>
                    <a:cubicBezTo>
                      <a:pt x="5278" y="918"/>
                      <a:pt x="4980" y="1110"/>
                      <a:pt x="4660" y="1216"/>
                    </a:cubicBezTo>
                    <a:lnTo>
                      <a:pt x="4745" y="1514"/>
                    </a:lnTo>
                    <a:cubicBezTo>
                      <a:pt x="5490" y="1281"/>
                      <a:pt x="5916" y="918"/>
                      <a:pt x="5894" y="535"/>
                    </a:cubicBezTo>
                    <a:lnTo>
                      <a:pt x="6512" y="365"/>
                    </a:lnTo>
                    <a:lnTo>
                      <a:pt x="6469" y="194"/>
                    </a:lnTo>
                    <a:lnTo>
                      <a:pt x="5851" y="365"/>
                    </a:lnTo>
                    <a:cubicBezTo>
                      <a:pt x="5740" y="128"/>
                      <a:pt x="5427" y="1"/>
                      <a:pt x="499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4693850" y="3775475"/>
                <a:ext cx="555400" cy="35650"/>
              </a:xfrm>
              <a:custGeom>
                <a:avLst/>
                <a:gdLst/>
                <a:ahLst/>
                <a:cxnLst/>
                <a:rect l="l" t="t" r="r" b="b"/>
                <a:pathLst>
                  <a:path w="22216" h="1426" extrusionOk="0">
                    <a:moveTo>
                      <a:pt x="724" y="0"/>
                    </a:moveTo>
                    <a:cubicBezTo>
                      <a:pt x="512" y="0"/>
                      <a:pt x="341" y="86"/>
                      <a:pt x="214" y="213"/>
                    </a:cubicBezTo>
                    <a:cubicBezTo>
                      <a:pt x="86" y="341"/>
                      <a:pt x="1" y="511"/>
                      <a:pt x="1" y="724"/>
                    </a:cubicBezTo>
                    <a:cubicBezTo>
                      <a:pt x="1" y="1107"/>
                      <a:pt x="321" y="1425"/>
                      <a:pt x="724" y="1425"/>
                    </a:cubicBezTo>
                    <a:lnTo>
                      <a:pt x="21492" y="1425"/>
                    </a:lnTo>
                    <a:cubicBezTo>
                      <a:pt x="21705" y="1425"/>
                      <a:pt x="21875" y="1340"/>
                      <a:pt x="22003" y="1212"/>
                    </a:cubicBezTo>
                    <a:cubicBezTo>
                      <a:pt x="22131" y="1085"/>
                      <a:pt x="22216" y="915"/>
                      <a:pt x="22216" y="724"/>
                    </a:cubicBezTo>
                    <a:cubicBezTo>
                      <a:pt x="22216" y="319"/>
                      <a:pt x="21897" y="0"/>
                      <a:pt x="21492"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6941450" y="4077075"/>
                <a:ext cx="356950" cy="35675"/>
              </a:xfrm>
              <a:custGeom>
                <a:avLst/>
                <a:gdLst/>
                <a:ahLst/>
                <a:cxnLst/>
                <a:rect l="l" t="t" r="r" b="b"/>
                <a:pathLst>
                  <a:path w="14278" h="1427" extrusionOk="0">
                    <a:moveTo>
                      <a:pt x="723" y="0"/>
                    </a:moveTo>
                    <a:cubicBezTo>
                      <a:pt x="531" y="0"/>
                      <a:pt x="340" y="86"/>
                      <a:pt x="213" y="213"/>
                    </a:cubicBezTo>
                    <a:cubicBezTo>
                      <a:pt x="85" y="341"/>
                      <a:pt x="0" y="511"/>
                      <a:pt x="0" y="704"/>
                    </a:cubicBezTo>
                    <a:cubicBezTo>
                      <a:pt x="0" y="1107"/>
                      <a:pt x="318" y="1427"/>
                      <a:pt x="723" y="1427"/>
                    </a:cubicBezTo>
                    <a:lnTo>
                      <a:pt x="13554" y="1427"/>
                    </a:lnTo>
                    <a:cubicBezTo>
                      <a:pt x="13746" y="1427"/>
                      <a:pt x="13937" y="1342"/>
                      <a:pt x="14064" y="1214"/>
                    </a:cubicBezTo>
                    <a:cubicBezTo>
                      <a:pt x="14192" y="1087"/>
                      <a:pt x="14277" y="916"/>
                      <a:pt x="14277" y="704"/>
                    </a:cubicBezTo>
                    <a:cubicBezTo>
                      <a:pt x="14277" y="321"/>
                      <a:pt x="13959" y="0"/>
                      <a:pt x="1355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6321175" y="4119625"/>
                <a:ext cx="301100" cy="98375"/>
              </a:xfrm>
              <a:custGeom>
                <a:avLst/>
                <a:gdLst/>
                <a:ahLst/>
                <a:cxnLst/>
                <a:rect l="l" t="t" r="r" b="b"/>
                <a:pathLst>
                  <a:path w="12044" h="3935" extrusionOk="0">
                    <a:moveTo>
                      <a:pt x="0" y="554"/>
                    </a:moveTo>
                    <a:cubicBezTo>
                      <a:pt x="0" y="570"/>
                      <a:pt x="1" y="586"/>
                      <a:pt x="2" y="601"/>
                    </a:cubicBezTo>
                    <a:lnTo>
                      <a:pt x="2" y="601"/>
                    </a:lnTo>
                    <a:lnTo>
                      <a:pt x="0" y="554"/>
                    </a:lnTo>
                    <a:close/>
                    <a:moveTo>
                      <a:pt x="11916" y="1"/>
                    </a:moveTo>
                    <a:cubicBezTo>
                      <a:pt x="11916" y="299"/>
                      <a:pt x="11746" y="597"/>
                      <a:pt x="11383" y="852"/>
                    </a:cubicBezTo>
                    <a:cubicBezTo>
                      <a:pt x="10937" y="1214"/>
                      <a:pt x="10171" y="1555"/>
                      <a:pt x="9235" y="1788"/>
                    </a:cubicBezTo>
                    <a:cubicBezTo>
                      <a:pt x="8319" y="2023"/>
                      <a:pt x="7235" y="2193"/>
                      <a:pt x="6043" y="2256"/>
                    </a:cubicBezTo>
                    <a:cubicBezTo>
                      <a:pt x="5803" y="2265"/>
                      <a:pt x="5564" y="2269"/>
                      <a:pt x="5329" y="2269"/>
                    </a:cubicBezTo>
                    <a:cubicBezTo>
                      <a:pt x="4417" y="2269"/>
                      <a:pt x="3553" y="2205"/>
                      <a:pt x="2809" y="2086"/>
                    </a:cubicBezTo>
                    <a:cubicBezTo>
                      <a:pt x="1850" y="1938"/>
                      <a:pt x="1084" y="1683"/>
                      <a:pt x="574" y="1363"/>
                    </a:cubicBezTo>
                    <a:cubicBezTo>
                      <a:pt x="232" y="1142"/>
                      <a:pt x="23" y="881"/>
                      <a:pt x="2" y="601"/>
                    </a:cubicBezTo>
                    <a:lnTo>
                      <a:pt x="2" y="601"/>
                    </a:lnTo>
                    <a:lnTo>
                      <a:pt x="63" y="2214"/>
                    </a:lnTo>
                    <a:cubicBezTo>
                      <a:pt x="122" y="3208"/>
                      <a:pt x="2394" y="3935"/>
                      <a:pt x="5310" y="3935"/>
                    </a:cubicBezTo>
                    <a:cubicBezTo>
                      <a:pt x="5578" y="3935"/>
                      <a:pt x="5851" y="3929"/>
                      <a:pt x="6128" y="3916"/>
                    </a:cubicBezTo>
                    <a:cubicBezTo>
                      <a:pt x="9405" y="3768"/>
                      <a:pt x="12044" y="2747"/>
                      <a:pt x="11979" y="1660"/>
                    </a:cubicBezTo>
                    <a:lnTo>
                      <a:pt x="119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6319550" y="4077125"/>
                <a:ext cx="299550" cy="99250"/>
              </a:xfrm>
              <a:custGeom>
                <a:avLst/>
                <a:gdLst/>
                <a:ahLst/>
                <a:cxnLst/>
                <a:rect l="l" t="t" r="r" b="b"/>
                <a:pathLst>
                  <a:path w="11982" h="3970" extrusionOk="0">
                    <a:moveTo>
                      <a:pt x="6771" y="1"/>
                    </a:moveTo>
                    <a:cubicBezTo>
                      <a:pt x="6492" y="1"/>
                      <a:pt x="6206" y="7"/>
                      <a:pt x="5916" y="21"/>
                    </a:cubicBezTo>
                    <a:cubicBezTo>
                      <a:pt x="2639" y="169"/>
                      <a:pt x="0" y="1170"/>
                      <a:pt x="65" y="2254"/>
                    </a:cubicBezTo>
                    <a:cubicBezTo>
                      <a:pt x="65" y="2552"/>
                      <a:pt x="278" y="2829"/>
                      <a:pt x="639" y="3063"/>
                    </a:cubicBezTo>
                    <a:cubicBezTo>
                      <a:pt x="1149" y="3383"/>
                      <a:pt x="1915" y="3638"/>
                      <a:pt x="2874" y="3786"/>
                    </a:cubicBezTo>
                    <a:cubicBezTo>
                      <a:pt x="3618" y="3905"/>
                      <a:pt x="4482" y="3969"/>
                      <a:pt x="5394" y="3969"/>
                    </a:cubicBezTo>
                    <a:cubicBezTo>
                      <a:pt x="5629" y="3969"/>
                      <a:pt x="5868" y="3965"/>
                      <a:pt x="6108" y="3956"/>
                    </a:cubicBezTo>
                    <a:cubicBezTo>
                      <a:pt x="7300" y="3893"/>
                      <a:pt x="8384" y="3723"/>
                      <a:pt x="9300" y="3488"/>
                    </a:cubicBezTo>
                    <a:cubicBezTo>
                      <a:pt x="10236" y="3255"/>
                      <a:pt x="11002" y="2914"/>
                      <a:pt x="11448" y="2552"/>
                    </a:cubicBezTo>
                    <a:cubicBezTo>
                      <a:pt x="11811" y="2297"/>
                      <a:pt x="11981" y="1999"/>
                      <a:pt x="11981" y="1701"/>
                    </a:cubicBezTo>
                    <a:cubicBezTo>
                      <a:pt x="11981" y="1680"/>
                      <a:pt x="11959" y="1658"/>
                      <a:pt x="11959" y="1616"/>
                    </a:cubicBezTo>
                    <a:cubicBezTo>
                      <a:pt x="11804" y="668"/>
                      <a:pt x="9590" y="1"/>
                      <a:pt x="677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6382875" y="4096650"/>
                <a:ext cx="167575" cy="41150"/>
              </a:xfrm>
              <a:custGeom>
                <a:avLst/>
                <a:gdLst/>
                <a:ahLst/>
                <a:cxnLst/>
                <a:rect l="l" t="t" r="r" b="b"/>
                <a:pathLst>
                  <a:path w="6703" h="1646" extrusionOk="0">
                    <a:moveTo>
                      <a:pt x="4719" y="301"/>
                    </a:moveTo>
                    <a:cubicBezTo>
                      <a:pt x="5188" y="301"/>
                      <a:pt x="5451" y="445"/>
                      <a:pt x="5490" y="644"/>
                    </a:cubicBezTo>
                    <a:lnTo>
                      <a:pt x="3723" y="729"/>
                    </a:lnTo>
                    <a:cubicBezTo>
                      <a:pt x="3873" y="516"/>
                      <a:pt x="4064" y="346"/>
                      <a:pt x="4617" y="304"/>
                    </a:cubicBezTo>
                    <a:cubicBezTo>
                      <a:pt x="4652" y="302"/>
                      <a:pt x="4686" y="301"/>
                      <a:pt x="4719" y="301"/>
                    </a:cubicBezTo>
                    <a:close/>
                    <a:moveTo>
                      <a:pt x="3000" y="942"/>
                    </a:moveTo>
                    <a:lnTo>
                      <a:pt x="3000" y="942"/>
                    </a:lnTo>
                    <a:cubicBezTo>
                      <a:pt x="2872" y="1155"/>
                      <a:pt x="2659" y="1325"/>
                      <a:pt x="2128" y="1345"/>
                    </a:cubicBezTo>
                    <a:cubicBezTo>
                      <a:pt x="2088" y="1347"/>
                      <a:pt x="2049" y="1348"/>
                      <a:pt x="2010" y="1348"/>
                    </a:cubicBezTo>
                    <a:cubicBezTo>
                      <a:pt x="1597" y="1348"/>
                      <a:pt x="1272" y="1240"/>
                      <a:pt x="1212" y="1027"/>
                    </a:cubicBezTo>
                    <a:lnTo>
                      <a:pt x="3000" y="942"/>
                    </a:lnTo>
                    <a:close/>
                    <a:moveTo>
                      <a:pt x="4744" y="1"/>
                    </a:moveTo>
                    <a:cubicBezTo>
                      <a:pt x="4682" y="1"/>
                      <a:pt x="4619" y="2"/>
                      <a:pt x="4554" y="6"/>
                    </a:cubicBezTo>
                    <a:cubicBezTo>
                      <a:pt x="3511" y="69"/>
                      <a:pt x="3298" y="431"/>
                      <a:pt x="3107" y="750"/>
                    </a:cubicBezTo>
                    <a:lnTo>
                      <a:pt x="1212" y="857"/>
                    </a:lnTo>
                    <a:cubicBezTo>
                      <a:pt x="1277" y="622"/>
                      <a:pt x="1638" y="494"/>
                      <a:pt x="2043" y="452"/>
                    </a:cubicBezTo>
                    <a:lnTo>
                      <a:pt x="2021" y="133"/>
                    </a:lnTo>
                    <a:cubicBezTo>
                      <a:pt x="1212" y="196"/>
                      <a:pt x="702" y="494"/>
                      <a:pt x="639" y="877"/>
                    </a:cubicBezTo>
                    <a:lnTo>
                      <a:pt x="0" y="899"/>
                    </a:lnTo>
                    <a:lnTo>
                      <a:pt x="21" y="1090"/>
                    </a:lnTo>
                    <a:lnTo>
                      <a:pt x="639" y="1047"/>
                    </a:lnTo>
                    <a:cubicBezTo>
                      <a:pt x="719" y="1470"/>
                      <a:pt x="1385" y="1645"/>
                      <a:pt x="2051" y="1645"/>
                    </a:cubicBezTo>
                    <a:cubicBezTo>
                      <a:pt x="2091" y="1645"/>
                      <a:pt x="2131" y="1644"/>
                      <a:pt x="2171" y="1643"/>
                    </a:cubicBezTo>
                    <a:cubicBezTo>
                      <a:pt x="3235" y="1580"/>
                      <a:pt x="3448" y="1240"/>
                      <a:pt x="3618" y="899"/>
                    </a:cubicBezTo>
                    <a:lnTo>
                      <a:pt x="5490" y="814"/>
                    </a:lnTo>
                    <a:lnTo>
                      <a:pt x="5490" y="814"/>
                    </a:lnTo>
                    <a:cubicBezTo>
                      <a:pt x="5405" y="1005"/>
                      <a:pt x="5065" y="1133"/>
                      <a:pt x="4724" y="1175"/>
                    </a:cubicBezTo>
                    <a:lnTo>
                      <a:pt x="4745" y="1473"/>
                    </a:lnTo>
                    <a:cubicBezTo>
                      <a:pt x="5511" y="1410"/>
                      <a:pt x="6021" y="1155"/>
                      <a:pt x="6086" y="772"/>
                    </a:cubicBezTo>
                    <a:lnTo>
                      <a:pt x="6702" y="750"/>
                    </a:lnTo>
                    <a:lnTo>
                      <a:pt x="6702" y="579"/>
                    </a:lnTo>
                    <a:lnTo>
                      <a:pt x="6064" y="601"/>
                    </a:lnTo>
                    <a:cubicBezTo>
                      <a:pt x="5986" y="228"/>
                      <a:pt x="5473" y="1"/>
                      <a:pt x="4744"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6098800" y="4194100"/>
                <a:ext cx="630375" cy="35700"/>
              </a:xfrm>
              <a:custGeom>
                <a:avLst/>
                <a:gdLst/>
                <a:ahLst/>
                <a:cxnLst/>
                <a:rect l="l" t="t" r="r" b="b"/>
                <a:pathLst>
                  <a:path w="25215" h="1428" extrusionOk="0">
                    <a:moveTo>
                      <a:pt x="724" y="1"/>
                    </a:moveTo>
                    <a:cubicBezTo>
                      <a:pt x="532" y="1"/>
                      <a:pt x="341" y="86"/>
                      <a:pt x="213" y="214"/>
                    </a:cubicBezTo>
                    <a:cubicBezTo>
                      <a:pt x="86" y="341"/>
                      <a:pt x="1" y="511"/>
                      <a:pt x="1" y="724"/>
                    </a:cubicBezTo>
                    <a:cubicBezTo>
                      <a:pt x="1" y="1107"/>
                      <a:pt x="319" y="1427"/>
                      <a:pt x="724" y="1427"/>
                    </a:cubicBezTo>
                    <a:lnTo>
                      <a:pt x="24492" y="1427"/>
                    </a:lnTo>
                    <a:cubicBezTo>
                      <a:pt x="24704" y="1427"/>
                      <a:pt x="24875" y="1363"/>
                      <a:pt x="25002" y="1214"/>
                    </a:cubicBezTo>
                    <a:cubicBezTo>
                      <a:pt x="25130" y="1087"/>
                      <a:pt x="25215" y="917"/>
                      <a:pt x="25215" y="724"/>
                    </a:cubicBezTo>
                    <a:cubicBezTo>
                      <a:pt x="25215" y="321"/>
                      <a:pt x="24897" y="1"/>
                      <a:pt x="2449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 name="Google Shape;476;p36"/>
            <p:cNvSpPr/>
            <p:nvPr/>
          </p:nvSpPr>
          <p:spPr>
            <a:xfrm>
              <a:off x="-106900" y="273425"/>
              <a:ext cx="2047250" cy="2142650"/>
            </a:xfrm>
            <a:custGeom>
              <a:avLst/>
              <a:gdLst/>
              <a:ahLst/>
              <a:cxnLst/>
              <a:rect l="l" t="t" r="r" b="b"/>
              <a:pathLst>
                <a:path w="81890" h="85706" extrusionOk="0">
                  <a:moveTo>
                    <a:pt x="81890" y="85706"/>
                  </a:moveTo>
                  <a:lnTo>
                    <a:pt x="12839" y="0"/>
                  </a:lnTo>
                  <a:lnTo>
                    <a:pt x="0" y="0"/>
                  </a:lnTo>
                  <a:lnTo>
                    <a:pt x="651" y="42448"/>
                  </a:lnTo>
                  <a:lnTo>
                    <a:pt x="46755" y="79383"/>
                  </a:lnTo>
                  <a:lnTo>
                    <a:pt x="51701" y="69398"/>
                  </a:lnTo>
                  <a:close/>
                </a:path>
              </a:pathLst>
            </a:custGeom>
            <a:solidFill>
              <a:schemeClr val="accent1"/>
            </a:solidFill>
            <a:ln>
              <a:noFill/>
            </a:ln>
          </p:spPr>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35"/>
        <p:cNvGrpSpPr/>
        <p:nvPr/>
      </p:nvGrpSpPr>
      <p:grpSpPr>
        <a:xfrm>
          <a:off x="0" y="0"/>
          <a:ext cx="0" cy="0"/>
          <a:chOff x="0" y="0"/>
          <a:chExt cx="0" cy="0"/>
        </a:xfrm>
      </p:grpSpPr>
      <p:sp>
        <p:nvSpPr>
          <p:cNvPr id="3536" name="Google Shape;3536;p68"/>
          <p:cNvSpPr txBox="1">
            <a:spLocks noGrp="1"/>
          </p:cNvSpPr>
          <p:nvPr>
            <p:ph type="title" idx="4294967295"/>
          </p:nvPr>
        </p:nvSpPr>
        <p:spPr>
          <a:xfrm>
            <a:off x="1048350" y="788825"/>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537" name="Google Shape;3537;p68"/>
          <p:cNvSpPr txBox="1">
            <a:spLocks noGrp="1"/>
          </p:cNvSpPr>
          <p:nvPr>
            <p:ph type="body" idx="4294967295"/>
          </p:nvPr>
        </p:nvSpPr>
        <p:spPr>
          <a:xfrm>
            <a:off x="1068100" y="129230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538" name="Google Shape;3538;p68"/>
          <p:cNvSpPr txBox="1">
            <a:spLocks noGrp="1"/>
          </p:cNvSpPr>
          <p:nvPr>
            <p:ph type="body" idx="4294967295"/>
          </p:nvPr>
        </p:nvSpPr>
        <p:spPr>
          <a:xfrm>
            <a:off x="1068100" y="1753474"/>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Bungee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https://fonts.google.com/specimen/Bungee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Inter</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https://fonts.google.com/specimen/Inter</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3539" name="Google Shape;3539;p68"/>
          <p:cNvSpPr/>
          <p:nvPr/>
        </p:nvSpPr>
        <p:spPr>
          <a:xfrm>
            <a:off x="3134213" y="3029450"/>
            <a:ext cx="791400" cy="754200"/>
          </a:xfrm>
          <a:prstGeom prst="roundRect">
            <a:avLst>
              <a:gd name="adj" fmla="val 16667"/>
            </a:avLst>
          </a:prstGeom>
          <a:solidFill>
            <a:srgbClr val="2F04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4196032" y="3029450"/>
            <a:ext cx="791400" cy="754200"/>
          </a:xfrm>
          <a:prstGeom prst="roundRect">
            <a:avLst>
              <a:gd name="adj" fmla="val 16667"/>
            </a:avLst>
          </a:prstGeom>
          <a:solidFill>
            <a:srgbClr val="FFC9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5257852" y="3029450"/>
            <a:ext cx="791400" cy="754200"/>
          </a:xfrm>
          <a:prstGeom prst="roundRect">
            <a:avLst>
              <a:gd name="adj" fmla="val 16667"/>
            </a:avLst>
          </a:prstGeom>
          <a:solidFill>
            <a:srgbClr val="F9AC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2072388" y="3029450"/>
            <a:ext cx="791400" cy="754200"/>
          </a:xfrm>
          <a:prstGeom prst="roundRect">
            <a:avLst>
              <a:gd name="adj" fmla="val 16667"/>
            </a:avLst>
          </a:prstGeom>
          <a:solidFill>
            <a:srgbClr val="F2F2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txBox="1"/>
          <p:nvPr/>
        </p:nvSpPr>
        <p:spPr>
          <a:xfrm>
            <a:off x="3134213" y="3186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#2f046b</a:t>
            </a:r>
            <a:endParaRPr sz="1000">
              <a:solidFill>
                <a:schemeClr val="lt1"/>
              </a:solidFill>
            </a:endParaRPr>
          </a:p>
        </p:txBody>
      </p:sp>
      <p:sp>
        <p:nvSpPr>
          <p:cNvPr id="3544" name="Google Shape;3544;p68"/>
          <p:cNvSpPr txBox="1"/>
          <p:nvPr/>
        </p:nvSpPr>
        <p:spPr>
          <a:xfrm>
            <a:off x="4196038" y="3186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#ffc944</a:t>
            </a:r>
            <a:endParaRPr sz="1000">
              <a:solidFill>
                <a:schemeClr val="lt1"/>
              </a:solidFill>
            </a:endParaRPr>
          </a:p>
        </p:txBody>
      </p:sp>
      <p:sp>
        <p:nvSpPr>
          <p:cNvPr id="3545" name="Google Shape;3545;p68"/>
          <p:cNvSpPr txBox="1"/>
          <p:nvPr/>
        </p:nvSpPr>
        <p:spPr>
          <a:xfrm>
            <a:off x="5257863" y="3186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#f9ac00</a:t>
            </a:r>
            <a:endParaRPr sz="1000">
              <a:solidFill>
                <a:schemeClr val="lt1"/>
              </a:solidFill>
            </a:endParaRPr>
          </a:p>
        </p:txBody>
      </p:sp>
      <p:sp>
        <p:nvSpPr>
          <p:cNvPr id="3546" name="Google Shape;3546;p68"/>
          <p:cNvSpPr txBox="1"/>
          <p:nvPr/>
        </p:nvSpPr>
        <p:spPr>
          <a:xfrm>
            <a:off x="2072388" y="3186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#f2f2f2</a:t>
            </a:r>
            <a:endParaRPr sz="1000">
              <a:solidFill>
                <a:schemeClr val="dk1"/>
              </a:solidFill>
            </a:endParaRPr>
          </a:p>
        </p:txBody>
      </p:sp>
      <p:sp>
        <p:nvSpPr>
          <p:cNvPr id="3547" name="Google Shape;3547;p68"/>
          <p:cNvSpPr/>
          <p:nvPr/>
        </p:nvSpPr>
        <p:spPr>
          <a:xfrm>
            <a:off x="6319677" y="3029450"/>
            <a:ext cx="791400" cy="754200"/>
          </a:xfrm>
          <a:prstGeom prst="roundRect">
            <a:avLst>
              <a:gd name="adj" fmla="val 16667"/>
            </a:avLst>
          </a:prstGeom>
          <a:solidFill>
            <a:srgbClr val="11DCC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txBox="1"/>
          <p:nvPr/>
        </p:nvSpPr>
        <p:spPr>
          <a:xfrm>
            <a:off x="6319688" y="3186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#11dcca</a:t>
            </a:r>
            <a:endParaRPr sz="1000">
              <a:solidFill>
                <a:schemeClr val="lt1"/>
              </a:solidFill>
            </a:endParaRPr>
          </a:p>
        </p:txBody>
      </p:sp>
      <p:sp>
        <p:nvSpPr>
          <p:cNvPr id="3549" name="Google Shape;3549;p68"/>
          <p:cNvSpPr/>
          <p:nvPr/>
        </p:nvSpPr>
        <p:spPr>
          <a:xfrm>
            <a:off x="3134213" y="3907025"/>
            <a:ext cx="791400" cy="754200"/>
          </a:xfrm>
          <a:prstGeom prst="roundRect">
            <a:avLst>
              <a:gd name="adj" fmla="val 16667"/>
            </a:avLst>
          </a:prstGeom>
          <a:solidFill>
            <a:srgbClr val="1B202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4196032" y="3907025"/>
            <a:ext cx="791400" cy="754200"/>
          </a:xfrm>
          <a:prstGeom prst="roundRect">
            <a:avLst>
              <a:gd name="adj" fmla="val 16667"/>
            </a:avLst>
          </a:prstGeom>
          <a:solidFill>
            <a:srgbClr val="2B36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5257852" y="3907025"/>
            <a:ext cx="791400" cy="754200"/>
          </a:xfrm>
          <a:prstGeom prst="roundRect">
            <a:avLst>
              <a:gd name="adj" fmla="val 16667"/>
            </a:avLst>
          </a:prstGeom>
          <a:solidFill>
            <a:srgbClr val="465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2072388" y="390702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txBox="1"/>
          <p:nvPr/>
        </p:nvSpPr>
        <p:spPr>
          <a:xfrm>
            <a:off x="3134213" y="4064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#1b2022</a:t>
            </a:r>
            <a:endParaRPr sz="1000">
              <a:solidFill>
                <a:schemeClr val="lt1"/>
              </a:solidFill>
            </a:endParaRPr>
          </a:p>
        </p:txBody>
      </p:sp>
      <p:sp>
        <p:nvSpPr>
          <p:cNvPr id="3554" name="Google Shape;3554;p68"/>
          <p:cNvSpPr txBox="1"/>
          <p:nvPr/>
        </p:nvSpPr>
        <p:spPr>
          <a:xfrm>
            <a:off x="4196038" y="4064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#2b363b</a:t>
            </a:r>
            <a:endParaRPr sz="1000">
              <a:solidFill>
                <a:schemeClr val="lt1"/>
              </a:solidFill>
            </a:endParaRPr>
          </a:p>
        </p:txBody>
      </p:sp>
      <p:sp>
        <p:nvSpPr>
          <p:cNvPr id="3555" name="Google Shape;3555;p68"/>
          <p:cNvSpPr txBox="1"/>
          <p:nvPr/>
        </p:nvSpPr>
        <p:spPr>
          <a:xfrm>
            <a:off x="5257863" y="4064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#465157</a:t>
            </a:r>
            <a:endParaRPr sz="1000">
              <a:solidFill>
                <a:schemeClr val="lt1"/>
              </a:solidFill>
            </a:endParaRPr>
          </a:p>
        </p:txBody>
      </p:sp>
      <p:sp>
        <p:nvSpPr>
          <p:cNvPr id="3556" name="Google Shape;3556;p68"/>
          <p:cNvSpPr txBox="1"/>
          <p:nvPr/>
        </p:nvSpPr>
        <p:spPr>
          <a:xfrm>
            <a:off x="2072388" y="4064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#e2e2e2</a:t>
            </a:r>
            <a:endParaRPr sz="1000">
              <a:solidFill>
                <a:schemeClr val="dk1"/>
              </a:solidFill>
            </a:endParaRPr>
          </a:p>
        </p:txBody>
      </p:sp>
      <p:sp>
        <p:nvSpPr>
          <p:cNvPr id="3557" name="Google Shape;3557;p68"/>
          <p:cNvSpPr/>
          <p:nvPr/>
        </p:nvSpPr>
        <p:spPr>
          <a:xfrm>
            <a:off x="6319677" y="3907025"/>
            <a:ext cx="791400" cy="754200"/>
          </a:xfrm>
          <a:prstGeom prst="roundRect">
            <a:avLst>
              <a:gd name="adj" fmla="val 16667"/>
            </a:avLst>
          </a:prstGeom>
          <a:solidFill>
            <a:srgbClr val="CDF8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txBox="1"/>
          <p:nvPr/>
        </p:nvSpPr>
        <p:spPr>
          <a:xfrm>
            <a:off x="6319688" y="4064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#cdf8f4</a:t>
            </a:r>
            <a:endParaRPr sz="10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62"/>
        <p:cNvGrpSpPr/>
        <p:nvPr/>
      </p:nvGrpSpPr>
      <p:grpSpPr>
        <a:xfrm>
          <a:off x="0" y="0"/>
          <a:ext cx="0" cy="0"/>
          <a:chOff x="0" y="0"/>
          <a:chExt cx="0" cy="0"/>
        </a:xfrm>
      </p:grpSpPr>
      <p:sp>
        <p:nvSpPr>
          <p:cNvPr id="3563" name="Google Shape;3563;p69"/>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3564" name="Google Shape;3564;p69"/>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565" name="Google Shape;3565;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566" name="Google Shape;3566;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567" name="Google Shape;3567;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568" name="Google Shape;3568;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569" name="Google Shape;3569;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570" name="Google Shape;3570;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571" name="Google Shape;3571;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572" name="Google Shape;3572;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573" name="Google Shape;3573;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574" name="Google Shape;3574;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78"/>
        <p:cNvGrpSpPr/>
        <p:nvPr/>
      </p:nvGrpSpPr>
      <p:grpSpPr>
        <a:xfrm>
          <a:off x="0" y="0"/>
          <a:ext cx="0" cy="0"/>
          <a:chOff x="0" y="0"/>
          <a:chExt cx="0" cy="0"/>
        </a:xfrm>
      </p:grpSpPr>
      <p:sp>
        <p:nvSpPr>
          <p:cNvPr id="3579" name="Google Shape;3579;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580" name="Google Shape;3580;p70"/>
          <p:cNvGrpSpPr/>
          <p:nvPr/>
        </p:nvGrpSpPr>
        <p:grpSpPr>
          <a:xfrm>
            <a:off x="5156078" y="3085736"/>
            <a:ext cx="474294" cy="551291"/>
            <a:chOff x="4727025" y="1332775"/>
            <a:chExt cx="59900" cy="69625"/>
          </a:xfrm>
        </p:grpSpPr>
        <p:sp>
          <p:nvSpPr>
            <p:cNvPr id="3581" name="Google Shape;3581;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70"/>
          <p:cNvGrpSpPr/>
          <p:nvPr/>
        </p:nvGrpSpPr>
        <p:grpSpPr>
          <a:xfrm>
            <a:off x="5769734" y="2314340"/>
            <a:ext cx="555653" cy="557031"/>
            <a:chOff x="4820425" y="1329900"/>
            <a:chExt cx="70175" cy="70350"/>
          </a:xfrm>
        </p:grpSpPr>
        <p:sp>
          <p:nvSpPr>
            <p:cNvPr id="3584" name="Google Shape;3584;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70"/>
          <p:cNvGrpSpPr/>
          <p:nvPr/>
        </p:nvGrpSpPr>
        <p:grpSpPr>
          <a:xfrm>
            <a:off x="6396103" y="2318845"/>
            <a:ext cx="582574" cy="533871"/>
            <a:chOff x="4903200" y="1331525"/>
            <a:chExt cx="73575" cy="67425"/>
          </a:xfrm>
        </p:grpSpPr>
        <p:sp>
          <p:nvSpPr>
            <p:cNvPr id="3589" name="Google Shape;3589;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0"/>
          <p:cNvGrpSpPr/>
          <p:nvPr/>
        </p:nvGrpSpPr>
        <p:grpSpPr>
          <a:xfrm>
            <a:off x="5755581" y="3078709"/>
            <a:ext cx="583960" cy="565345"/>
            <a:chOff x="4815575" y="1416800"/>
            <a:chExt cx="73750" cy="71400"/>
          </a:xfrm>
        </p:grpSpPr>
        <p:sp>
          <p:nvSpPr>
            <p:cNvPr id="3592" name="Google Shape;3592;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70"/>
          <p:cNvGrpSpPr/>
          <p:nvPr/>
        </p:nvGrpSpPr>
        <p:grpSpPr>
          <a:xfrm>
            <a:off x="6390362" y="3108896"/>
            <a:ext cx="589898" cy="504970"/>
            <a:chOff x="4902475" y="1418875"/>
            <a:chExt cx="74500" cy="63775"/>
          </a:xfrm>
        </p:grpSpPr>
        <p:sp>
          <p:nvSpPr>
            <p:cNvPr id="3596" name="Google Shape;3596;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70"/>
          <p:cNvGrpSpPr/>
          <p:nvPr/>
        </p:nvGrpSpPr>
        <p:grpSpPr>
          <a:xfrm>
            <a:off x="5765577" y="3826000"/>
            <a:ext cx="563967" cy="567127"/>
            <a:chOff x="4818100" y="1507675"/>
            <a:chExt cx="71225" cy="71625"/>
          </a:xfrm>
        </p:grpSpPr>
        <p:sp>
          <p:nvSpPr>
            <p:cNvPr id="3599" name="Google Shape;3599;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70"/>
          <p:cNvGrpSpPr/>
          <p:nvPr/>
        </p:nvGrpSpPr>
        <p:grpSpPr>
          <a:xfrm>
            <a:off x="5079075" y="3829461"/>
            <a:ext cx="628301" cy="588505"/>
            <a:chOff x="4721450" y="1509475"/>
            <a:chExt cx="79350" cy="74325"/>
          </a:xfrm>
        </p:grpSpPr>
        <p:sp>
          <p:nvSpPr>
            <p:cNvPr id="3604" name="Google Shape;3604;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70"/>
          <p:cNvGrpSpPr/>
          <p:nvPr/>
        </p:nvGrpSpPr>
        <p:grpSpPr>
          <a:xfrm>
            <a:off x="6424608" y="3814027"/>
            <a:ext cx="557038" cy="562772"/>
            <a:chOff x="4906800" y="1507500"/>
            <a:chExt cx="70350" cy="71075"/>
          </a:xfrm>
        </p:grpSpPr>
        <p:sp>
          <p:nvSpPr>
            <p:cNvPr id="3609" name="Google Shape;3609;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70"/>
          <p:cNvGrpSpPr/>
          <p:nvPr/>
        </p:nvGrpSpPr>
        <p:grpSpPr>
          <a:xfrm>
            <a:off x="4462216" y="2340963"/>
            <a:ext cx="517934" cy="517934"/>
            <a:chOff x="3736598" y="2170606"/>
            <a:chExt cx="404889" cy="404889"/>
          </a:xfrm>
        </p:grpSpPr>
        <p:sp>
          <p:nvSpPr>
            <p:cNvPr id="3615" name="Google Shape;3615;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70"/>
          <p:cNvGrpSpPr/>
          <p:nvPr/>
        </p:nvGrpSpPr>
        <p:grpSpPr>
          <a:xfrm>
            <a:off x="3729277" y="2341061"/>
            <a:ext cx="586986" cy="517740"/>
            <a:chOff x="3161917" y="2170682"/>
            <a:chExt cx="458870" cy="404737"/>
          </a:xfrm>
        </p:grpSpPr>
        <p:sp>
          <p:nvSpPr>
            <p:cNvPr id="3620" name="Google Shape;3620;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70"/>
          <p:cNvGrpSpPr/>
          <p:nvPr/>
        </p:nvGrpSpPr>
        <p:grpSpPr>
          <a:xfrm>
            <a:off x="3752299" y="3102400"/>
            <a:ext cx="540943" cy="517963"/>
            <a:chOff x="3179914" y="2889488"/>
            <a:chExt cx="422876" cy="404911"/>
          </a:xfrm>
        </p:grpSpPr>
        <p:sp>
          <p:nvSpPr>
            <p:cNvPr id="3624" name="Google Shape;3624;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0"/>
          <p:cNvGrpSpPr/>
          <p:nvPr/>
        </p:nvGrpSpPr>
        <p:grpSpPr>
          <a:xfrm>
            <a:off x="4453093" y="3102358"/>
            <a:ext cx="536180" cy="518047"/>
            <a:chOff x="3729467" y="2889422"/>
            <a:chExt cx="419153" cy="404977"/>
          </a:xfrm>
        </p:grpSpPr>
        <p:sp>
          <p:nvSpPr>
            <p:cNvPr id="3631" name="Google Shape;3631;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70"/>
          <p:cNvGrpSpPr/>
          <p:nvPr/>
        </p:nvGrpSpPr>
        <p:grpSpPr>
          <a:xfrm>
            <a:off x="1990126" y="3445787"/>
            <a:ext cx="965351" cy="134611"/>
            <a:chOff x="4411970" y="2962952"/>
            <a:chExt cx="706544" cy="104212"/>
          </a:xfrm>
        </p:grpSpPr>
        <p:sp>
          <p:nvSpPr>
            <p:cNvPr id="3639" name="Google Shape;363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3" name="Google Shape;3643;p70"/>
          <p:cNvGrpSpPr/>
          <p:nvPr/>
        </p:nvGrpSpPr>
        <p:grpSpPr>
          <a:xfrm>
            <a:off x="1990126" y="3041077"/>
            <a:ext cx="960158" cy="289172"/>
            <a:chOff x="4411970" y="2726085"/>
            <a:chExt cx="643107" cy="193659"/>
          </a:xfrm>
        </p:grpSpPr>
        <p:sp>
          <p:nvSpPr>
            <p:cNvPr id="3644" name="Google Shape;364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0"/>
          <p:cNvGrpSpPr/>
          <p:nvPr/>
        </p:nvGrpSpPr>
        <p:grpSpPr>
          <a:xfrm>
            <a:off x="998624" y="3295400"/>
            <a:ext cx="811503" cy="252584"/>
            <a:chOff x="4411970" y="4340222"/>
            <a:chExt cx="779467" cy="242683"/>
          </a:xfrm>
        </p:grpSpPr>
        <p:sp>
          <p:nvSpPr>
            <p:cNvPr id="3648" name="Google Shape;364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70"/>
          <p:cNvGrpSpPr/>
          <p:nvPr/>
        </p:nvGrpSpPr>
        <p:grpSpPr>
          <a:xfrm>
            <a:off x="1990126" y="2709308"/>
            <a:ext cx="965160" cy="216230"/>
            <a:chOff x="4411970" y="2468674"/>
            <a:chExt cx="747317" cy="167425"/>
          </a:xfrm>
        </p:grpSpPr>
        <p:sp>
          <p:nvSpPr>
            <p:cNvPr id="3652" name="Google Shape;365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5" name="Google Shape;3655;p70"/>
          <p:cNvGrpSpPr/>
          <p:nvPr/>
        </p:nvGrpSpPr>
        <p:grpSpPr>
          <a:xfrm>
            <a:off x="997692" y="2334687"/>
            <a:ext cx="1959041" cy="208784"/>
            <a:chOff x="6336019" y="3733725"/>
            <a:chExt cx="2566206" cy="351310"/>
          </a:xfrm>
        </p:grpSpPr>
        <p:sp>
          <p:nvSpPr>
            <p:cNvPr id="3656" name="Google Shape;3656;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0" name="Google Shape;3660;p70"/>
          <p:cNvGrpSpPr/>
          <p:nvPr/>
        </p:nvGrpSpPr>
        <p:grpSpPr>
          <a:xfrm>
            <a:off x="1990126" y="3950602"/>
            <a:ext cx="946551" cy="153200"/>
            <a:chOff x="4404545" y="3301592"/>
            <a:chExt cx="782403" cy="129272"/>
          </a:xfrm>
        </p:grpSpPr>
        <p:sp>
          <p:nvSpPr>
            <p:cNvPr id="3661" name="Google Shape;3661;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3" name="Google Shape;3663;p70"/>
          <p:cNvGrpSpPr/>
          <p:nvPr/>
        </p:nvGrpSpPr>
        <p:grpSpPr>
          <a:xfrm>
            <a:off x="1990126" y="3695937"/>
            <a:ext cx="962257" cy="139127"/>
            <a:chOff x="4411970" y="3131459"/>
            <a:chExt cx="710520" cy="117397"/>
          </a:xfrm>
        </p:grpSpPr>
        <p:sp>
          <p:nvSpPr>
            <p:cNvPr id="3664" name="Google Shape;3664;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6" name="Google Shape;3666;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7" name="Google Shape;3667;p70"/>
          <p:cNvGrpSpPr/>
          <p:nvPr/>
        </p:nvGrpSpPr>
        <p:grpSpPr>
          <a:xfrm>
            <a:off x="990271" y="3621603"/>
            <a:ext cx="823838" cy="458988"/>
            <a:chOff x="4411970" y="1801825"/>
            <a:chExt cx="734586" cy="409262"/>
          </a:xfrm>
        </p:grpSpPr>
        <p:sp>
          <p:nvSpPr>
            <p:cNvPr id="3668" name="Google Shape;3668;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70"/>
          <p:cNvGrpSpPr/>
          <p:nvPr/>
        </p:nvGrpSpPr>
        <p:grpSpPr>
          <a:xfrm>
            <a:off x="3095243" y="2339173"/>
            <a:ext cx="521514" cy="521514"/>
            <a:chOff x="5681300" y="2527788"/>
            <a:chExt cx="805800" cy="805800"/>
          </a:xfrm>
        </p:grpSpPr>
        <p:sp>
          <p:nvSpPr>
            <p:cNvPr id="3671" name="Google Shape;3671;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0"/>
          <p:cNvGrpSpPr/>
          <p:nvPr/>
        </p:nvGrpSpPr>
        <p:grpSpPr>
          <a:xfrm>
            <a:off x="3089483" y="3094865"/>
            <a:ext cx="533033" cy="533033"/>
            <a:chOff x="4049800" y="640400"/>
            <a:chExt cx="858900" cy="858900"/>
          </a:xfrm>
        </p:grpSpPr>
        <p:sp>
          <p:nvSpPr>
            <p:cNvPr id="3674" name="Google Shape;3674;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70"/>
          <p:cNvGrpSpPr/>
          <p:nvPr/>
        </p:nvGrpSpPr>
        <p:grpSpPr>
          <a:xfrm>
            <a:off x="3014966" y="3772543"/>
            <a:ext cx="682068" cy="682068"/>
            <a:chOff x="5080188" y="927900"/>
            <a:chExt cx="961200" cy="961200"/>
          </a:xfrm>
        </p:grpSpPr>
        <p:sp>
          <p:nvSpPr>
            <p:cNvPr id="3677" name="Google Shape;3677;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70"/>
          <p:cNvGrpSpPr/>
          <p:nvPr/>
        </p:nvGrpSpPr>
        <p:grpSpPr>
          <a:xfrm>
            <a:off x="4478465" y="3869234"/>
            <a:ext cx="505650" cy="504006"/>
            <a:chOff x="6039282" y="1042577"/>
            <a:chExt cx="734315" cy="731929"/>
          </a:xfrm>
        </p:grpSpPr>
        <p:sp>
          <p:nvSpPr>
            <p:cNvPr id="3686" name="Google Shape;368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0"/>
          <p:cNvGrpSpPr/>
          <p:nvPr/>
        </p:nvGrpSpPr>
        <p:grpSpPr>
          <a:xfrm>
            <a:off x="5091067" y="2298862"/>
            <a:ext cx="567744" cy="602136"/>
            <a:chOff x="1825800" y="1651625"/>
            <a:chExt cx="539989" cy="571775"/>
          </a:xfrm>
        </p:grpSpPr>
        <p:sp>
          <p:nvSpPr>
            <p:cNvPr id="3708" name="Google Shape;3708;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2" name="Google Shape;3712;p70"/>
          <p:cNvGrpSpPr/>
          <p:nvPr/>
        </p:nvGrpSpPr>
        <p:grpSpPr>
          <a:xfrm>
            <a:off x="3765995" y="3855579"/>
            <a:ext cx="508123" cy="507955"/>
            <a:chOff x="1897577" y="2802432"/>
            <a:chExt cx="492176" cy="492014"/>
          </a:xfrm>
        </p:grpSpPr>
        <p:sp>
          <p:nvSpPr>
            <p:cNvPr id="3713" name="Google Shape;3713;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70"/>
          <p:cNvGrpSpPr/>
          <p:nvPr/>
        </p:nvGrpSpPr>
        <p:grpSpPr>
          <a:xfrm>
            <a:off x="997525" y="4169123"/>
            <a:ext cx="809227" cy="200842"/>
            <a:chOff x="2013045" y="4813233"/>
            <a:chExt cx="921986" cy="228854"/>
          </a:xfrm>
        </p:grpSpPr>
        <p:sp>
          <p:nvSpPr>
            <p:cNvPr id="3726" name="Google Shape;3726;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70"/>
          <p:cNvGrpSpPr/>
          <p:nvPr/>
        </p:nvGrpSpPr>
        <p:grpSpPr>
          <a:xfrm>
            <a:off x="1005985" y="2656004"/>
            <a:ext cx="792421" cy="269941"/>
            <a:chOff x="1046767" y="4756633"/>
            <a:chExt cx="859646" cy="292841"/>
          </a:xfrm>
        </p:grpSpPr>
        <p:sp>
          <p:nvSpPr>
            <p:cNvPr id="3729" name="Google Shape;3729;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6" name="Google Shape;3736;p70"/>
          <p:cNvGrpSpPr/>
          <p:nvPr/>
        </p:nvGrpSpPr>
        <p:grpSpPr>
          <a:xfrm>
            <a:off x="7141841" y="2550562"/>
            <a:ext cx="166473" cy="141497"/>
            <a:chOff x="4660325" y="1866850"/>
            <a:chExt cx="68350" cy="58100"/>
          </a:xfrm>
        </p:grpSpPr>
        <p:sp>
          <p:nvSpPr>
            <p:cNvPr id="3737" name="Google Shape;373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70"/>
          <p:cNvGrpSpPr/>
          <p:nvPr/>
        </p:nvGrpSpPr>
        <p:grpSpPr>
          <a:xfrm>
            <a:off x="7451186" y="2576286"/>
            <a:ext cx="162515" cy="90049"/>
            <a:chOff x="4791775" y="1877500"/>
            <a:chExt cx="66725" cy="36975"/>
          </a:xfrm>
        </p:grpSpPr>
        <p:sp>
          <p:nvSpPr>
            <p:cNvPr id="3740" name="Google Shape;374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70"/>
          <p:cNvGrpSpPr/>
          <p:nvPr/>
        </p:nvGrpSpPr>
        <p:grpSpPr>
          <a:xfrm>
            <a:off x="7772899" y="2576286"/>
            <a:ext cx="144979" cy="90049"/>
            <a:chOff x="4923925" y="1877500"/>
            <a:chExt cx="59525" cy="36975"/>
          </a:xfrm>
        </p:grpSpPr>
        <p:sp>
          <p:nvSpPr>
            <p:cNvPr id="3743" name="Google Shape;374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70"/>
          <p:cNvGrpSpPr/>
          <p:nvPr/>
        </p:nvGrpSpPr>
        <p:grpSpPr>
          <a:xfrm>
            <a:off x="8067390" y="2558477"/>
            <a:ext cx="141447" cy="125667"/>
            <a:chOff x="5058450" y="1870100"/>
            <a:chExt cx="58075" cy="51600"/>
          </a:xfrm>
        </p:grpSpPr>
        <p:sp>
          <p:nvSpPr>
            <p:cNvPr id="3746" name="Google Shape;374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70"/>
          <p:cNvGrpSpPr/>
          <p:nvPr/>
        </p:nvGrpSpPr>
        <p:grpSpPr>
          <a:xfrm>
            <a:off x="7481905" y="2980885"/>
            <a:ext cx="101077" cy="107645"/>
            <a:chOff x="4811425" y="2065025"/>
            <a:chExt cx="41500" cy="44200"/>
          </a:xfrm>
        </p:grpSpPr>
        <p:sp>
          <p:nvSpPr>
            <p:cNvPr id="3749" name="Google Shape;374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70"/>
          <p:cNvGrpSpPr/>
          <p:nvPr/>
        </p:nvGrpSpPr>
        <p:grpSpPr>
          <a:xfrm>
            <a:off x="7774342" y="2981098"/>
            <a:ext cx="120867" cy="107218"/>
            <a:chOff x="4929875" y="2065025"/>
            <a:chExt cx="49625" cy="44025"/>
          </a:xfrm>
        </p:grpSpPr>
        <p:sp>
          <p:nvSpPr>
            <p:cNvPr id="3752" name="Google Shape;375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70"/>
          <p:cNvGrpSpPr/>
          <p:nvPr/>
        </p:nvGrpSpPr>
        <p:grpSpPr>
          <a:xfrm>
            <a:off x="8103011" y="2984112"/>
            <a:ext cx="70206" cy="101191"/>
            <a:chOff x="5083925" y="2066350"/>
            <a:chExt cx="28825" cy="41550"/>
          </a:xfrm>
        </p:grpSpPr>
        <p:sp>
          <p:nvSpPr>
            <p:cNvPr id="3755" name="Google Shape;375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70"/>
          <p:cNvGrpSpPr/>
          <p:nvPr/>
        </p:nvGrpSpPr>
        <p:grpSpPr>
          <a:xfrm>
            <a:off x="7134565" y="2999759"/>
            <a:ext cx="181026" cy="69896"/>
            <a:chOff x="4659775" y="2072775"/>
            <a:chExt cx="74325" cy="28700"/>
          </a:xfrm>
        </p:grpSpPr>
        <p:sp>
          <p:nvSpPr>
            <p:cNvPr id="3758" name="Google Shape;375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70"/>
          <p:cNvGrpSpPr/>
          <p:nvPr/>
        </p:nvGrpSpPr>
        <p:grpSpPr>
          <a:xfrm>
            <a:off x="8054421" y="2790324"/>
            <a:ext cx="167387" cy="89197"/>
            <a:chOff x="4662475" y="1976500"/>
            <a:chExt cx="68725" cy="36625"/>
          </a:xfrm>
        </p:grpSpPr>
        <p:sp>
          <p:nvSpPr>
            <p:cNvPr id="3762" name="Google Shape;376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70"/>
          <p:cNvGrpSpPr/>
          <p:nvPr/>
        </p:nvGrpSpPr>
        <p:grpSpPr>
          <a:xfrm>
            <a:off x="7751326" y="2793764"/>
            <a:ext cx="166899" cy="82317"/>
            <a:chOff x="4920150" y="1977875"/>
            <a:chExt cx="68525" cy="33800"/>
          </a:xfrm>
        </p:grpSpPr>
        <p:sp>
          <p:nvSpPr>
            <p:cNvPr id="3766" name="Google Shape;376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70"/>
          <p:cNvGrpSpPr/>
          <p:nvPr/>
        </p:nvGrpSpPr>
        <p:grpSpPr>
          <a:xfrm>
            <a:off x="7162483" y="3197682"/>
            <a:ext cx="125190" cy="127859"/>
            <a:chOff x="4676550" y="2160575"/>
            <a:chExt cx="51400" cy="52500"/>
          </a:xfrm>
        </p:grpSpPr>
        <p:sp>
          <p:nvSpPr>
            <p:cNvPr id="3770" name="Google Shape;377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0"/>
          <p:cNvGrpSpPr/>
          <p:nvPr/>
        </p:nvGrpSpPr>
        <p:grpSpPr>
          <a:xfrm>
            <a:off x="7459741" y="3204714"/>
            <a:ext cx="145405" cy="113794"/>
            <a:chOff x="4768325" y="2163475"/>
            <a:chExt cx="59700" cy="46725"/>
          </a:xfrm>
        </p:grpSpPr>
        <p:sp>
          <p:nvSpPr>
            <p:cNvPr id="3774" name="Google Shape;377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6" name="Google Shape;3776;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2" name="Google Shape;3782;p70"/>
          <p:cNvGrpSpPr/>
          <p:nvPr/>
        </p:nvGrpSpPr>
        <p:grpSpPr>
          <a:xfrm>
            <a:off x="7476059" y="3459808"/>
            <a:ext cx="112768" cy="106853"/>
            <a:chOff x="4768575" y="2253950"/>
            <a:chExt cx="46300" cy="43875"/>
          </a:xfrm>
        </p:grpSpPr>
        <p:sp>
          <p:nvSpPr>
            <p:cNvPr id="3783" name="Google Shape;378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70"/>
          <p:cNvGrpSpPr/>
          <p:nvPr/>
        </p:nvGrpSpPr>
        <p:grpSpPr>
          <a:xfrm>
            <a:off x="7775682" y="3948834"/>
            <a:ext cx="118187" cy="146246"/>
            <a:chOff x="4960900" y="2433225"/>
            <a:chExt cx="48525" cy="60050"/>
          </a:xfrm>
        </p:grpSpPr>
        <p:sp>
          <p:nvSpPr>
            <p:cNvPr id="3786" name="Google Shape;378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70"/>
          <p:cNvGrpSpPr/>
          <p:nvPr/>
        </p:nvGrpSpPr>
        <p:grpSpPr>
          <a:xfrm>
            <a:off x="7464247" y="4212895"/>
            <a:ext cx="136394" cy="143810"/>
            <a:chOff x="4854075" y="2527625"/>
            <a:chExt cx="56000" cy="59050"/>
          </a:xfrm>
        </p:grpSpPr>
        <p:sp>
          <p:nvSpPr>
            <p:cNvPr id="3789" name="Google Shape;378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1" name="Google Shape;3791;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4" name="Google Shape;3794;p70"/>
          <p:cNvGrpSpPr/>
          <p:nvPr/>
        </p:nvGrpSpPr>
        <p:grpSpPr>
          <a:xfrm>
            <a:off x="8088458" y="3676639"/>
            <a:ext cx="99312" cy="160797"/>
            <a:chOff x="5059700" y="2334775"/>
            <a:chExt cx="40775" cy="66025"/>
          </a:xfrm>
        </p:grpSpPr>
        <p:sp>
          <p:nvSpPr>
            <p:cNvPr id="3795" name="Google Shape;379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70"/>
          <p:cNvGrpSpPr/>
          <p:nvPr/>
        </p:nvGrpSpPr>
        <p:grpSpPr>
          <a:xfrm>
            <a:off x="8045622" y="3941771"/>
            <a:ext cx="184984" cy="160371"/>
            <a:chOff x="5037700" y="2430325"/>
            <a:chExt cx="75950" cy="65850"/>
          </a:xfrm>
        </p:grpSpPr>
        <p:sp>
          <p:nvSpPr>
            <p:cNvPr id="3805" name="Google Shape;380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70"/>
          <p:cNvGrpSpPr/>
          <p:nvPr/>
        </p:nvGrpSpPr>
        <p:grpSpPr>
          <a:xfrm>
            <a:off x="7465128" y="3708223"/>
            <a:ext cx="173014" cy="97629"/>
            <a:chOff x="4756975" y="2341800"/>
            <a:chExt cx="91975" cy="51925"/>
          </a:xfrm>
        </p:grpSpPr>
        <p:sp>
          <p:nvSpPr>
            <p:cNvPr id="3808" name="Google Shape;380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70"/>
          <p:cNvGrpSpPr/>
          <p:nvPr/>
        </p:nvGrpSpPr>
        <p:grpSpPr>
          <a:xfrm>
            <a:off x="7732065" y="4196920"/>
            <a:ext cx="212497" cy="175761"/>
            <a:chOff x="4943575" y="2516350"/>
            <a:chExt cx="98675" cy="81700"/>
          </a:xfrm>
        </p:grpSpPr>
        <p:sp>
          <p:nvSpPr>
            <p:cNvPr id="3829" name="Google Shape;382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7" name="Google Shape;3907;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15"/>
        <p:cNvGrpSpPr/>
        <p:nvPr/>
      </p:nvGrpSpPr>
      <p:grpSpPr>
        <a:xfrm>
          <a:off x="0" y="0"/>
          <a:ext cx="0" cy="0"/>
          <a:chOff x="0" y="0"/>
          <a:chExt cx="0" cy="0"/>
        </a:xfrm>
      </p:grpSpPr>
      <p:grpSp>
        <p:nvGrpSpPr>
          <p:cNvPr id="3916" name="Google Shape;3916;p71"/>
          <p:cNvGrpSpPr/>
          <p:nvPr/>
        </p:nvGrpSpPr>
        <p:grpSpPr>
          <a:xfrm>
            <a:off x="3642951" y="1176740"/>
            <a:ext cx="2078182" cy="1366558"/>
            <a:chOff x="235800" y="830650"/>
            <a:chExt cx="6978450" cy="4588844"/>
          </a:xfrm>
        </p:grpSpPr>
        <p:sp>
          <p:nvSpPr>
            <p:cNvPr id="3917" name="Google Shape;3917;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71"/>
          <p:cNvGrpSpPr/>
          <p:nvPr/>
        </p:nvGrpSpPr>
        <p:grpSpPr>
          <a:xfrm>
            <a:off x="749629" y="2988892"/>
            <a:ext cx="2622876" cy="1333540"/>
            <a:chOff x="238125" y="1038125"/>
            <a:chExt cx="7146800" cy="3633625"/>
          </a:xfrm>
        </p:grpSpPr>
        <p:sp>
          <p:nvSpPr>
            <p:cNvPr id="3924" name="Google Shape;3924;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1"/>
          <p:cNvGrpSpPr/>
          <p:nvPr/>
        </p:nvGrpSpPr>
        <p:grpSpPr>
          <a:xfrm>
            <a:off x="5961311" y="1231136"/>
            <a:ext cx="2435960" cy="1297725"/>
            <a:chOff x="233350" y="949250"/>
            <a:chExt cx="7137300" cy="3802300"/>
          </a:xfrm>
        </p:grpSpPr>
        <p:sp>
          <p:nvSpPr>
            <p:cNvPr id="5497" name="Google Shape;5497;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1"/>
          <p:cNvGrpSpPr/>
          <p:nvPr/>
        </p:nvGrpSpPr>
        <p:grpSpPr>
          <a:xfrm>
            <a:off x="7714435" y="3194726"/>
            <a:ext cx="104231" cy="320340"/>
            <a:chOff x="7564426" y="3224343"/>
            <a:chExt cx="119985" cy="368801"/>
          </a:xfrm>
        </p:grpSpPr>
        <p:sp>
          <p:nvSpPr>
            <p:cNvPr id="5549" name="Google Shape;5549;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71"/>
          <p:cNvGrpSpPr/>
          <p:nvPr/>
        </p:nvGrpSpPr>
        <p:grpSpPr>
          <a:xfrm>
            <a:off x="7413923" y="3188827"/>
            <a:ext cx="189489" cy="332132"/>
            <a:chOff x="8370831" y="3202002"/>
            <a:chExt cx="218129" cy="382376"/>
          </a:xfrm>
        </p:grpSpPr>
        <p:sp>
          <p:nvSpPr>
            <p:cNvPr id="5552" name="Google Shape;5552;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71"/>
          <p:cNvGrpSpPr/>
          <p:nvPr/>
        </p:nvGrpSpPr>
        <p:grpSpPr>
          <a:xfrm>
            <a:off x="8137312" y="3599959"/>
            <a:ext cx="309429" cy="267000"/>
            <a:chOff x="6742064" y="3750480"/>
            <a:chExt cx="399315" cy="344560"/>
          </a:xfrm>
        </p:grpSpPr>
        <p:sp>
          <p:nvSpPr>
            <p:cNvPr id="5555" name="Google Shape;5555;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71"/>
          <p:cNvGrpSpPr/>
          <p:nvPr/>
        </p:nvGrpSpPr>
        <p:grpSpPr>
          <a:xfrm>
            <a:off x="7676331" y="3951006"/>
            <a:ext cx="180437" cy="281608"/>
            <a:chOff x="7248525" y="3739696"/>
            <a:chExt cx="230531" cy="359790"/>
          </a:xfrm>
        </p:grpSpPr>
        <p:sp>
          <p:nvSpPr>
            <p:cNvPr id="5558" name="Google Shape;5558;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71"/>
          <p:cNvGrpSpPr/>
          <p:nvPr/>
        </p:nvGrpSpPr>
        <p:grpSpPr>
          <a:xfrm>
            <a:off x="7922251" y="3594231"/>
            <a:ext cx="162896" cy="278710"/>
            <a:chOff x="7601242" y="3729267"/>
            <a:chExt cx="222566" cy="380803"/>
          </a:xfrm>
        </p:grpSpPr>
        <p:sp>
          <p:nvSpPr>
            <p:cNvPr id="5561" name="Google Shape;5561;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3" name="Google Shape;5563;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4" name="Google Shape;5564;p71"/>
          <p:cNvGrpSpPr/>
          <p:nvPr/>
        </p:nvGrpSpPr>
        <p:grpSpPr>
          <a:xfrm>
            <a:off x="7411896" y="3595371"/>
            <a:ext cx="193543" cy="275990"/>
            <a:chOff x="8304647" y="3738687"/>
            <a:chExt cx="225076" cy="320956"/>
          </a:xfrm>
        </p:grpSpPr>
        <p:sp>
          <p:nvSpPr>
            <p:cNvPr id="5565" name="Google Shape;5565;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71"/>
          <p:cNvGrpSpPr/>
          <p:nvPr/>
        </p:nvGrpSpPr>
        <p:grpSpPr>
          <a:xfrm>
            <a:off x="7684389" y="3595371"/>
            <a:ext cx="178492" cy="275990"/>
            <a:chOff x="8615101" y="3738687"/>
            <a:chExt cx="207573" cy="320956"/>
          </a:xfrm>
        </p:grpSpPr>
        <p:sp>
          <p:nvSpPr>
            <p:cNvPr id="5569" name="Google Shape;5569;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2" name="Google Shape;5572;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3" name="Google Shape;5573;p71"/>
          <p:cNvGrpSpPr/>
          <p:nvPr/>
        </p:nvGrpSpPr>
        <p:grpSpPr>
          <a:xfrm>
            <a:off x="7909920" y="3998032"/>
            <a:ext cx="187557" cy="187557"/>
            <a:chOff x="8565775" y="671075"/>
            <a:chExt cx="441000" cy="441000"/>
          </a:xfrm>
        </p:grpSpPr>
        <p:sp>
          <p:nvSpPr>
            <p:cNvPr id="5574" name="Google Shape;5574;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6" name="Google Shape;5576;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8" name="Google Shape;5578;p71"/>
          <p:cNvGrpSpPr/>
          <p:nvPr/>
        </p:nvGrpSpPr>
        <p:grpSpPr>
          <a:xfrm>
            <a:off x="6064392" y="3070557"/>
            <a:ext cx="587865" cy="517731"/>
            <a:chOff x="6000718" y="3070557"/>
            <a:chExt cx="587865" cy="517731"/>
          </a:xfrm>
        </p:grpSpPr>
        <p:sp>
          <p:nvSpPr>
            <p:cNvPr id="5579" name="Google Shape;5579;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71"/>
          <p:cNvGrpSpPr/>
          <p:nvPr/>
        </p:nvGrpSpPr>
        <p:grpSpPr>
          <a:xfrm>
            <a:off x="6079197" y="3714217"/>
            <a:ext cx="557665" cy="516387"/>
            <a:chOff x="6015523" y="3714217"/>
            <a:chExt cx="557665" cy="516387"/>
          </a:xfrm>
        </p:grpSpPr>
        <p:grpSp>
          <p:nvGrpSpPr>
            <p:cNvPr id="5590" name="Google Shape;5590;p71"/>
            <p:cNvGrpSpPr/>
            <p:nvPr/>
          </p:nvGrpSpPr>
          <p:grpSpPr>
            <a:xfrm>
              <a:off x="6036094" y="3716980"/>
              <a:ext cx="529822" cy="510480"/>
              <a:chOff x="3148311" y="-545634"/>
              <a:chExt cx="1006118" cy="969572"/>
            </a:xfrm>
          </p:grpSpPr>
          <p:sp>
            <p:nvSpPr>
              <p:cNvPr id="5591" name="Google Shape;5591;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1" name="Google Shape;5601;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71"/>
          <p:cNvGrpSpPr/>
          <p:nvPr/>
        </p:nvGrpSpPr>
        <p:grpSpPr>
          <a:xfrm>
            <a:off x="6707979" y="3073628"/>
            <a:ext cx="576302" cy="511871"/>
            <a:chOff x="6644304" y="3073628"/>
            <a:chExt cx="576302" cy="511871"/>
          </a:xfrm>
        </p:grpSpPr>
        <p:grpSp>
          <p:nvGrpSpPr>
            <p:cNvPr id="5603" name="Google Shape;5603;p71"/>
            <p:cNvGrpSpPr/>
            <p:nvPr/>
          </p:nvGrpSpPr>
          <p:grpSpPr>
            <a:xfrm>
              <a:off x="6712169" y="3073651"/>
              <a:ext cx="481611" cy="506713"/>
              <a:chOff x="1833536" y="-546641"/>
              <a:chExt cx="914567" cy="962419"/>
            </a:xfrm>
          </p:grpSpPr>
          <p:grpSp>
            <p:nvGrpSpPr>
              <p:cNvPr id="5604" name="Google Shape;5604;p71"/>
              <p:cNvGrpSpPr/>
              <p:nvPr/>
            </p:nvGrpSpPr>
            <p:grpSpPr>
              <a:xfrm>
                <a:off x="1833536" y="-524249"/>
                <a:ext cx="914567" cy="940027"/>
                <a:chOff x="1833536" y="-524249"/>
                <a:chExt cx="914567" cy="940027"/>
              </a:xfrm>
            </p:grpSpPr>
            <p:sp>
              <p:nvSpPr>
                <p:cNvPr id="5605" name="Google Shape;5605;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0" name="Google Shape;5610;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4" name="Google Shape;561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71"/>
          <p:cNvGrpSpPr/>
          <p:nvPr/>
        </p:nvGrpSpPr>
        <p:grpSpPr>
          <a:xfrm>
            <a:off x="6715725" y="3714143"/>
            <a:ext cx="560636" cy="516497"/>
            <a:chOff x="6652051" y="3714143"/>
            <a:chExt cx="560636" cy="516497"/>
          </a:xfrm>
        </p:grpSpPr>
        <p:grpSp>
          <p:nvGrpSpPr>
            <p:cNvPr id="5616" name="Google Shape;5616;p71"/>
            <p:cNvGrpSpPr/>
            <p:nvPr/>
          </p:nvGrpSpPr>
          <p:grpSpPr>
            <a:xfrm>
              <a:off x="6669657" y="3716715"/>
              <a:ext cx="466768" cy="464314"/>
              <a:chOff x="3139766" y="765669"/>
              <a:chExt cx="886380" cy="881888"/>
            </a:xfrm>
          </p:grpSpPr>
          <p:grpSp>
            <p:nvGrpSpPr>
              <p:cNvPr id="5617" name="Google Shape;5617;p71"/>
              <p:cNvGrpSpPr/>
              <p:nvPr/>
            </p:nvGrpSpPr>
            <p:grpSpPr>
              <a:xfrm>
                <a:off x="3139766" y="765669"/>
                <a:ext cx="886380" cy="881888"/>
                <a:chOff x="3139766" y="765669"/>
                <a:chExt cx="886380" cy="881888"/>
              </a:xfrm>
            </p:grpSpPr>
            <p:sp>
              <p:nvSpPr>
                <p:cNvPr id="5618" name="Google Shape;5618;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1" name="Google Shape;5631;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71"/>
          <p:cNvGrpSpPr/>
          <p:nvPr/>
        </p:nvGrpSpPr>
        <p:grpSpPr>
          <a:xfrm>
            <a:off x="625184" y="1201451"/>
            <a:ext cx="2665073" cy="1317140"/>
            <a:chOff x="793334" y="1192826"/>
            <a:chExt cx="2665073" cy="1317140"/>
          </a:xfrm>
        </p:grpSpPr>
        <p:sp>
          <p:nvSpPr>
            <p:cNvPr id="5633" name="Google Shape;5633;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1"/>
          <p:cNvGrpSpPr/>
          <p:nvPr/>
        </p:nvGrpSpPr>
        <p:grpSpPr>
          <a:xfrm>
            <a:off x="3597785" y="3065882"/>
            <a:ext cx="2241344" cy="1330656"/>
            <a:chOff x="3597785" y="3065882"/>
            <a:chExt cx="2241344" cy="1330656"/>
          </a:xfrm>
        </p:grpSpPr>
        <p:grpSp>
          <p:nvGrpSpPr>
            <p:cNvPr id="9601" name="Google Shape;9601;p71"/>
            <p:cNvGrpSpPr/>
            <p:nvPr/>
          </p:nvGrpSpPr>
          <p:grpSpPr>
            <a:xfrm>
              <a:off x="5296908" y="3937355"/>
              <a:ext cx="143198" cy="32380"/>
              <a:chOff x="5296908" y="3937355"/>
              <a:chExt cx="143198" cy="32380"/>
            </a:xfrm>
          </p:grpSpPr>
          <p:sp>
            <p:nvSpPr>
              <p:cNvPr id="9602" name="Google Shape;9602;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1"/>
              <p:cNvGrpSpPr/>
              <p:nvPr/>
            </p:nvGrpSpPr>
            <p:grpSpPr>
              <a:xfrm>
                <a:off x="5402331" y="3937355"/>
                <a:ext cx="37776" cy="32380"/>
                <a:chOff x="5402331" y="3937355"/>
                <a:chExt cx="37776" cy="32380"/>
              </a:xfrm>
            </p:grpSpPr>
            <p:sp>
              <p:nvSpPr>
                <p:cNvPr id="9604" name="Google Shape;9604;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1"/>
              <p:cNvGrpSpPr/>
              <p:nvPr/>
            </p:nvGrpSpPr>
            <p:grpSpPr>
              <a:xfrm>
                <a:off x="5296908" y="3937355"/>
                <a:ext cx="37783" cy="32380"/>
                <a:chOff x="5296908" y="3937355"/>
                <a:chExt cx="37783" cy="32380"/>
              </a:xfrm>
            </p:grpSpPr>
            <p:sp>
              <p:nvSpPr>
                <p:cNvPr id="9607" name="Google Shape;9607;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09" name="Google Shape;9609;p71"/>
            <p:cNvGrpSpPr/>
            <p:nvPr/>
          </p:nvGrpSpPr>
          <p:grpSpPr>
            <a:xfrm>
              <a:off x="4724163" y="3119631"/>
              <a:ext cx="120838" cy="84218"/>
              <a:chOff x="4724163" y="3119631"/>
              <a:chExt cx="120838" cy="84218"/>
            </a:xfrm>
          </p:grpSpPr>
          <p:grpSp>
            <p:nvGrpSpPr>
              <p:cNvPr id="9610" name="Google Shape;9610;p71"/>
              <p:cNvGrpSpPr/>
              <p:nvPr/>
            </p:nvGrpSpPr>
            <p:grpSpPr>
              <a:xfrm>
                <a:off x="4746712" y="3132773"/>
                <a:ext cx="86869" cy="56424"/>
                <a:chOff x="4746712" y="3132773"/>
                <a:chExt cx="86869" cy="56424"/>
              </a:xfrm>
            </p:grpSpPr>
            <p:sp>
              <p:nvSpPr>
                <p:cNvPr id="9611" name="Google Shape;9611;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1"/>
              <p:cNvGrpSpPr/>
              <p:nvPr/>
            </p:nvGrpSpPr>
            <p:grpSpPr>
              <a:xfrm>
                <a:off x="4773634" y="3143336"/>
                <a:ext cx="37776" cy="32451"/>
                <a:chOff x="4773634" y="3143336"/>
                <a:chExt cx="37776" cy="32451"/>
              </a:xfrm>
            </p:grpSpPr>
            <p:sp>
              <p:nvSpPr>
                <p:cNvPr id="9614" name="Google Shape;9614;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71"/>
              <p:cNvGrpSpPr/>
              <p:nvPr/>
            </p:nvGrpSpPr>
            <p:grpSpPr>
              <a:xfrm>
                <a:off x="4724163" y="3131248"/>
                <a:ext cx="37776" cy="32459"/>
                <a:chOff x="4724163" y="3131248"/>
                <a:chExt cx="37776" cy="32459"/>
              </a:xfrm>
            </p:grpSpPr>
            <p:sp>
              <p:nvSpPr>
                <p:cNvPr id="9617" name="Google Shape;9617;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1"/>
              <p:cNvGrpSpPr/>
              <p:nvPr/>
            </p:nvGrpSpPr>
            <p:grpSpPr>
              <a:xfrm>
                <a:off x="4755081" y="3176054"/>
                <a:ext cx="32357" cy="27795"/>
                <a:chOff x="4755081" y="3176054"/>
                <a:chExt cx="32357" cy="27795"/>
              </a:xfrm>
            </p:grpSpPr>
            <p:sp>
              <p:nvSpPr>
                <p:cNvPr id="9620" name="Google Shape;9620;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1"/>
              <p:cNvGrpSpPr/>
              <p:nvPr/>
            </p:nvGrpSpPr>
            <p:grpSpPr>
              <a:xfrm>
                <a:off x="4812550" y="3119631"/>
                <a:ext cx="32451" cy="27803"/>
                <a:chOff x="4812550" y="3119631"/>
                <a:chExt cx="32451" cy="27803"/>
              </a:xfrm>
            </p:grpSpPr>
            <p:sp>
              <p:nvSpPr>
                <p:cNvPr id="9623" name="Google Shape;9623;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5" name="Google Shape;9625;p71"/>
            <p:cNvGrpSpPr/>
            <p:nvPr/>
          </p:nvGrpSpPr>
          <p:grpSpPr>
            <a:xfrm>
              <a:off x="5382826" y="4027197"/>
              <a:ext cx="268967" cy="250422"/>
              <a:chOff x="5382826" y="4027197"/>
              <a:chExt cx="268967" cy="250422"/>
            </a:xfrm>
          </p:grpSpPr>
          <p:grpSp>
            <p:nvGrpSpPr>
              <p:cNvPr id="9626" name="Google Shape;9626;p71"/>
              <p:cNvGrpSpPr/>
              <p:nvPr/>
            </p:nvGrpSpPr>
            <p:grpSpPr>
              <a:xfrm>
                <a:off x="5405280" y="4042510"/>
                <a:ext cx="237570" cy="218647"/>
                <a:chOff x="5405280" y="4042510"/>
                <a:chExt cx="237570" cy="218647"/>
              </a:xfrm>
            </p:grpSpPr>
            <p:sp>
              <p:nvSpPr>
                <p:cNvPr id="9627" name="Google Shape;9627;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1"/>
              <p:cNvGrpSpPr/>
              <p:nvPr/>
            </p:nvGrpSpPr>
            <p:grpSpPr>
              <a:xfrm>
                <a:off x="5382826" y="4125549"/>
                <a:ext cx="37776" cy="32380"/>
                <a:chOff x="5382826" y="4125549"/>
                <a:chExt cx="37776" cy="32380"/>
              </a:xfrm>
            </p:grpSpPr>
            <p:sp>
              <p:nvSpPr>
                <p:cNvPr id="9634" name="Google Shape;9634;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1"/>
              <p:cNvGrpSpPr/>
              <p:nvPr/>
            </p:nvGrpSpPr>
            <p:grpSpPr>
              <a:xfrm>
                <a:off x="5475680" y="4195587"/>
                <a:ext cx="37783" cy="32364"/>
                <a:chOff x="5475680" y="4195587"/>
                <a:chExt cx="37783" cy="32364"/>
              </a:xfrm>
            </p:grpSpPr>
            <p:sp>
              <p:nvSpPr>
                <p:cNvPr id="9637" name="Google Shape;9637;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1"/>
              <p:cNvGrpSpPr/>
              <p:nvPr/>
            </p:nvGrpSpPr>
            <p:grpSpPr>
              <a:xfrm>
                <a:off x="5532575" y="4027197"/>
                <a:ext cx="33308" cy="32262"/>
                <a:chOff x="5532575" y="4027197"/>
                <a:chExt cx="33308" cy="32262"/>
              </a:xfrm>
            </p:grpSpPr>
            <p:sp>
              <p:nvSpPr>
                <p:cNvPr id="9640" name="Google Shape;9640;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1"/>
              <p:cNvGrpSpPr/>
              <p:nvPr/>
            </p:nvGrpSpPr>
            <p:grpSpPr>
              <a:xfrm>
                <a:off x="5590706" y="4245348"/>
                <a:ext cx="33497" cy="32270"/>
                <a:chOff x="5590706" y="4245348"/>
                <a:chExt cx="33497" cy="32270"/>
              </a:xfrm>
            </p:grpSpPr>
            <p:sp>
              <p:nvSpPr>
                <p:cNvPr id="9643" name="Google Shape;9643;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1"/>
              <p:cNvGrpSpPr/>
              <p:nvPr/>
            </p:nvGrpSpPr>
            <p:grpSpPr>
              <a:xfrm>
                <a:off x="5618681" y="4109677"/>
                <a:ext cx="33112" cy="32357"/>
                <a:chOff x="5618681" y="4109677"/>
                <a:chExt cx="33112" cy="32357"/>
              </a:xfrm>
            </p:grpSpPr>
            <p:sp>
              <p:nvSpPr>
                <p:cNvPr id="9646" name="Google Shape;9646;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1"/>
              <p:cNvGrpSpPr/>
              <p:nvPr/>
            </p:nvGrpSpPr>
            <p:grpSpPr>
              <a:xfrm>
                <a:off x="5479298" y="4128262"/>
                <a:ext cx="31405" cy="26906"/>
                <a:chOff x="5479298" y="4128262"/>
                <a:chExt cx="31405" cy="26906"/>
              </a:xfrm>
            </p:grpSpPr>
            <p:sp>
              <p:nvSpPr>
                <p:cNvPr id="9649" name="Google Shape;9649;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1"/>
              <p:cNvGrpSpPr/>
              <p:nvPr/>
            </p:nvGrpSpPr>
            <p:grpSpPr>
              <a:xfrm>
                <a:off x="5582903" y="4180116"/>
                <a:ext cx="31499" cy="26898"/>
                <a:chOff x="5582903" y="4180116"/>
                <a:chExt cx="31499" cy="26898"/>
              </a:xfrm>
            </p:grpSpPr>
            <p:sp>
              <p:nvSpPr>
                <p:cNvPr id="9652" name="Google Shape;9652;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54" name="Google Shape;9654;p71"/>
            <p:cNvGrpSpPr/>
            <p:nvPr/>
          </p:nvGrpSpPr>
          <p:grpSpPr>
            <a:xfrm>
              <a:off x="3977681" y="3230323"/>
              <a:ext cx="94584" cy="84085"/>
              <a:chOff x="3977681" y="3230323"/>
              <a:chExt cx="94584" cy="84085"/>
            </a:xfrm>
          </p:grpSpPr>
          <p:grpSp>
            <p:nvGrpSpPr>
              <p:cNvPr id="9655" name="Google Shape;9655;p71"/>
              <p:cNvGrpSpPr/>
              <p:nvPr/>
            </p:nvGrpSpPr>
            <p:grpSpPr>
              <a:xfrm>
                <a:off x="4000135" y="3243041"/>
                <a:ext cx="59570" cy="57186"/>
                <a:chOff x="4000135" y="3243041"/>
                <a:chExt cx="59570" cy="57186"/>
              </a:xfrm>
            </p:grpSpPr>
            <p:sp>
              <p:nvSpPr>
                <p:cNvPr id="9656" name="Google Shape;9656;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71"/>
              <p:cNvGrpSpPr/>
              <p:nvPr/>
            </p:nvGrpSpPr>
            <p:grpSpPr>
              <a:xfrm>
                <a:off x="3977681" y="3245872"/>
                <a:ext cx="37783" cy="32380"/>
                <a:chOff x="3977681" y="3245872"/>
                <a:chExt cx="37783" cy="32380"/>
              </a:xfrm>
            </p:grpSpPr>
            <p:sp>
              <p:nvSpPr>
                <p:cNvPr id="9660" name="Google Shape;9660;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1"/>
              <p:cNvGrpSpPr/>
              <p:nvPr/>
            </p:nvGrpSpPr>
            <p:grpSpPr>
              <a:xfrm>
                <a:off x="4040860" y="3262672"/>
                <a:ext cx="31405" cy="27001"/>
                <a:chOff x="4040860" y="3262672"/>
                <a:chExt cx="31405" cy="27001"/>
              </a:xfrm>
            </p:grpSpPr>
            <p:sp>
              <p:nvSpPr>
                <p:cNvPr id="9663" name="Google Shape;9663;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1"/>
              <p:cNvGrpSpPr/>
              <p:nvPr/>
            </p:nvGrpSpPr>
            <p:grpSpPr>
              <a:xfrm>
                <a:off x="4021072" y="3230323"/>
                <a:ext cx="31397" cy="26906"/>
                <a:chOff x="4021072" y="3230323"/>
                <a:chExt cx="31397" cy="26906"/>
              </a:xfrm>
            </p:grpSpPr>
            <p:sp>
              <p:nvSpPr>
                <p:cNvPr id="9666" name="Google Shape;9666;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1"/>
              <p:cNvGrpSpPr/>
              <p:nvPr/>
            </p:nvGrpSpPr>
            <p:grpSpPr>
              <a:xfrm>
                <a:off x="4001472" y="3287462"/>
                <a:ext cx="31499" cy="26945"/>
                <a:chOff x="4001472" y="3287462"/>
                <a:chExt cx="31499" cy="26945"/>
              </a:xfrm>
            </p:grpSpPr>
            <p:sp>
              <p:nvSpPr>
                <p:cNvPr id="9669" name="Google Shape;9669;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1" name="Google Shape;9671;p71"/>
            <p:cNvGrpSpPr/>
            <p:nvPr/>
          </p:nvGrpSpPr>
          <p:grpSpPr>
            <a:xfrm>
              <a:off x="4084715" y="3258865"/>
              <a:ext cx="184961" cy="137268"/>
              <a:chOff x="4084715" y="3258865"/>
              <a:chExt cx="184961" cy="137268"/>
            </a:xfrm>
          </p:grpSpPr>
          <p:grpSp>
            <p:nvGrpSpPr>
              <p:cNvPr id="9672" name="Google Shape;9672;p71"/>
              <p:cNvGrpSpPr/>
              <p:nvPr/>
            </p:nvGrpSpPr>
            <p:grpSpPr>
              <a:xfrm>
                <a:off x="4107453" y="3271583"/>
                <a:ext cx="153470" cy="110275"/>
                <a:chOff x="4107453" y="3271583"/>
                <a:chExt cx="153470" cy="110275"/>
              </a:xfrm>
            </p:grpSpPr>
            <p:sp>
              <p:nvSpPr>
                <p:cNvPr id="9673" name="Google Shape;9673;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1"/>
              <p:cNvGrpSpPr/>
              <p:nvPr/>
            </p:nvGrpSpPr>
            <p:grpSpPr>
              <a:xfrm>
                <a:off x="4136947" y="3258865"/>
                <a:ext cx="31499" cy="27001"/>
                <a:chOff x="4136947" y="3258865"/>
                <a:chExt cx="31499" cy="27001"/>
              </a:xfrm>
            </p:grpSpPr>
            <p:sp>
              <p:nvSpPr>
                <p:cNvPr id="9678" name="Google Shape;9678;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1"/>
              <p:cNvGrpSpPr/>
              <p:nvPr/>
            </p:nvGrpSpPr>
            <p:grpSpPr>
              <a:xfrm>
                <a:off x="4084715" y="3266478"/>
                <a:ext cx="31468" cy="26898"/>
                <a:chOff x="4084715" y="3266478"/>
                <a:chExt cx="31468" cy="26898"/>
              </a:xfrm>
            </p:grpSpPr>
            <p:sp>
              <p:nvSpPr>
                <p:cNvPr id="9681" name="Google Shape;9681;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1"/>
              <p:cNvGrpSpPr/>
              <p:nvPr/>
            </p:nvGrpSpPr>
            <p:grpSpPr>
              <a:xfrm>
                <a:off x="4159213" y="3279849"/>
                <a:ext cx="31405" cy="26945"/>
                <a:chOff x="4159213" y="3279849"/>
                <a:chExt cx="31405" cy="26945"/>
              </a:xfrm>
            </p:grpSpPr>
            <p:sp>
              <p:nvSpPr>
                <p:cNvPr id="9684" name="Google Shape;9684;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1"/>
              <p:cNvGrpSpPr/>
              <p:nvPr/>
            </p:nvGrpSpPr>
            <p:grpSpPr>
              <a:xfrm>
                <a:off x="4201550" y="3266502"/>
                <a:ext cx="31405" cy="26883"/>
                <a:chOff x="4201550" y="3266502"/>
                <a:chExt cx="31405" cy="26883"/>
              </a:xfrm>
            </p:grpSpPr>
            <p:sp>
              <p:nvSpPr>
                <p:cNvPr id="9687" name="Google Shape;9687;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1"/>
              <p:cNvGrpSpPr/>
              <p:nvPr/>
            </p:nvGrpSpPr>
            <p:grpSpPr>
              <a:xfrm>
                <a:off x="4201550" y="3338278"/>
                <a:ext cx="31405" cy="26930"/>
                <a:chOff x="4201550" y="3338278"/>
                <a:chExt cx="31405" cy="26930"/>
              </a:xfrm>
            </p:grpSpPr>
            <p:sp>
              <p:nvSpPr>
                <p:cNvPr id="9690" name="Google Shape;9690;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1"/>
              <p:cNvGrpSpPr/>
              <p:nvPr/>
            </p:nvGrpSpPr>
            <p:grpSpPr>
              <a:xfrm>
                <a:off x="4238272" y="3369132"/>
                <a:ext cx="31405" cy="27001"/>
                <a:chOff x="4238272" y="3369132"/>
                <a:chExt cx="31405" cy="27001"/>
              </a:xfrm>
            </p:grpSpPr>
            <p:sp>
              <p:nvSpPr>
                <p:cNvPr id="9693" name="Google Shape;9693;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95" name="Google Shape;9695;p71"/>
            <p:cNvGrpSpPr/>
            <p:nvPr/>
          </p:nvGrpSpPr>
          <p:grpSpPr>
            <a:xfrm>
              <a:off x="4068639" y="3200169"/>
              <a:ext cx="77643" cy="37272"/>
              <a:chOff x="4068639" y="3200169"/>
              <a:chExt cx="77643" cy="37272"/>
            </a:xfrm>
          </p:grpSpPr>
          <p:sp>
            <p:nvSpPr>
              <p:cNvPr id="9696" name="Google Shape;9696;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7" name="Google Shape;9697;p71"/>
              <p:cNvGrpSpPr/>
              <p:nvPr/>
            </p:nvGrpSpPr>
            <p:grpSpPr>
              <a:xfrm>
                <a:off x="4114878" y="3200169"/>
                <a:ext cx="31405" cy="26993"/>
                <a:chOff x="4114878" y="3200169"/>
                <a:chExt cx="31405" cy="26993"/>
              </a:xfrm>
            </p:grpSpPr>
            <p:sp>
              <p:nvSpPr>
                <p:cNvPr id="9698" name="Google Shape;9698;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71"/>
              <p:cNvGrpSpPr/>
              <p:nvPr/>
            </p:nvGrpSpPr>
            <p:grpSpPr>
              <a:xfrm>
                <a:off x="4068639" y="3210535"/>
                <a:ext cx="31499" cy="26906"/>
                <a:chOff x="4068639" y="3210535"/>
                <a:chExt cx="31499" cy="26906"/>
              </a:xfrm>
            </p:grpSpPr>
            <p:sp>
              <p:nvSpPr>
                <p:cNvPr id="9701" name="Google Shape;9701;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03" name="Google Shape;9703;p71"/>
            <p:cNvGrpSpPr/>
            <p:nvPr/>
          </p:nvGrpSpPr>
          <p:grpSpPr>
            <a:xfrm>
              <a:off x="3869702" y="3066935"/>
              <a:ext cx="382664" cy="190294"/>
              <a:chOff x="3869702" y="3066935"/>
              <a:chExt cx="382664" cy="190294"/>
            </a:xfrm>
          </p:grpSpPr>
          <p:grpSp>
            <p:nvGrpSpPr>
              <p:cNvPr id="9704" name="Google Shape;9704;p71"/>
              <p:cNvGrpSpPr/>
              <p:nvPr/>
            </p:nvGrpSpPr>
            <p:grpSpPr>
              <a:xfrm>
                <a:off x="3888633" y="3082351"/>
                <a:ext cx="351172" cy="160698"/>
                <a:chOff x="3888633" y="3082351"/>
                <a:chExt cx="351172" cy="160698"/>
              </a:xfrm>
            </p:grpSpPr>
            <p:sp>
              <p:nvSpPr>
                <p:cNvPr id="9705" name="Google Shape;9705;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71"/>
              <p:cNvGrpSpPr/>
              <p:nvPr/>
            </p:nvGrpSpPr>
            <p:grpSpPr>
              <a:xfrm>
                <a:off x="4143703" y="3066935"/>
                <a:ext cx="37783" cy="32357"/>
                <a:chOff x="4143703" y="3066935"/>
                <a:chExt cx="37783" cy="32357"/>
              </a:xfrm>
            </p:grpSpPr>
            <p:sp>
              <p:nvSpPr>
                <p:cNvPr id="9712" name="Google Shape;9712;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1"/>
              <p:cNvGrpSpPr/>
              <p:nvPr/>
            </p:nvGrpSpPr>
            <p:grpSpPr>
              <a:xfrm>
                <a:off x="4044565" y="3103563"/>
                <a:ext cx="37783" cy="32451"/>
                <a:chOff x="4044565" y="3103563"/>
                <a:chExt cx="37783" cy="32451"/>
              </a:xfrm>
            </p:grpSpPr>
            <p:sp>
              <p:nvSpPr>
                <p:cNvPr id="9715" name="Google Shape;9715;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1"/>
              <p:cNvGrpSpPr/>
              <p:nvPr/>
            </p:nvGrpSpPr>
            <p:grpSpPr>
              <a:xfrm>
                <a:off x="4017454" y="3188237"/>
                <a:ext cx="37776" cy="32357"/>
                <a:chOff x="4017454" y="3188237"/>
                <a:chExt cx="37776" cy="32357"/>
              </a:xfrm>
            </p:grpSpPr>
            <p:sp>
              <p:nvSpPr>
                <p:cNvPr id="9718" name="Google Shape;9718;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1"/>
              <p:cNvGrpSpPr/>
              <p:nvPr/>
            </p:nvGrpSpPr>
            <p:grpSpPr>
              <a:xfrm>
                <a:off x="3921548" y="3157509"/>
                <a:ext cx="37783" cy="32357"/>
                <a:chOff x="3921548" y="3157509"/>
                <a:chExt cx="37783" cy="32357"/>
              </a:xfrm>
            </p:grpSpPr>
            <p:sp>
              <p:nvSpPr>
                <p:cNvPr id="9721" name="Google Shape;9721;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1"/>
              <p:cNvGrpSpPr/>
              <p:nvPr/>
            </p:nvGrpSpPr>
            <p:grpSpPr>
              <a:xfrm>
                <a:off x="3939056" y="3211620"/>
                <a:ext cx="37783" cy="32380"/>
                <a:chOff x="3939056" y="3211620"/>
                <a:chExt cx="37783" cy="32380"/>
              </a:xfrm>
            </p:grpSpPr>
            <p:sp>
              <p:nvSpPr>
                <p:cNvPr id="9724" name="Google Shape;9724;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1"/>
              <p:cNvGrpSpPr/>
              <p:nvPr/>
            </p:nvGrpSpPr>
            <p:grpSpPr>
              <a:xfrm>
                <a:off x="4176240" y="3136965"/>
                <a:ext cx="31405" cy="26930"/>
                <a:chOff x="4176240" y="3136965"/>
                <a:chExt cx="31405" cy="26930"/>
              </a:xfrm>
            </p:grpSpPr>
            <p:sp>
              <p:nvSpPr>
                <p:cNvPr id="9727" name="Google Shape;9727;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71"/>
              <p:cNvGrpSpPr/>
              <p:nvPr/>
            </p:nvGrpSpPr>
            <p:grpSpPr>
              <a:xfrm>
                <a:off x="4133148" y="3152593"/>
                <a:ext cx="31499" cy="27001"/>
                <a:chOff x="4133148" y="3152593"/>
                <a:chExt cx="31499" cy="27001"/>
              </a:xfrm>
            </p:grpSpPr>
            <p:sp>
              <p:nvSpPr>
                <p:cNvPr id="9730" name="Google Shape;9730;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1"/>
              <p:cNvGrpSpPr/>
              <p:nvPr/>
            </p:nvGrpSpPr>
            <p:grpSpPr>
              <a:xfrm>
                <a:off x="4220866" y="3073534"/>
                <a:ext cx="31499" cy="26898"/>
                <a:chOff x="4220866" y="3073534"/>
                <a:chExt cx="31499" cy="26898"/>
              </a:xfrm>
            </p:grpSpPr>
            <p:sp>
              <p:nvSpPr>
                <p:cNvPr id="9733" name="Google Shape;9733;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1"/>
              <p:cNvGrpSpPr/>
              <p:nvPr/>
            </p:nvGrpSpPr>
            <p:grpSpPr>
              <a:xfrm>
                <a:off x="3869702" y="3230323"/>
                <a:ext cx="31499" cy="26906"/>
                <a:chOff x="3869702" y="3230323"/>
                <a:chExt cx="31499" cy="26906"/>
              </a:xfrm>
            </p:grpSpPr>
            <p:sp>
              <p:nvSpPr>
                <p:cNvPr id="9736" name="Google Shape;9736;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8" name="Google Shape;9738;p71"/>
            <p:cNvGrpSpPr/>
            <p:nvPr/>
          </p:nvGrpSpPr>
          <p:grpSpPr>
            <a:xfrm>
              <a:off x="4271383" y="3065882"/>
              <a:ext cx="304556" cy="341663"/>
              <a:chOff x="4271383" y="3065882"/>
              <a:chExt cx="304556" cy="341663"/>
            </a:xfrm>
          </p:grpSpPr>
          <p:grpSp>
            <p:nvGrpSpPr>
              <p:cNvPr id="9739" name="Google Shape;9739;p71"/>
              <p:cNvGrpSpPr/>
              <p:nvPr/>
            </p:nvGrpSpPr>
            <p:grpSpPr>
              <a:xfrm>
                <a:off x="4293838" y="3078639"/>
                <a:ext cx="269353" cy="311973"/>
                <a:chOff x="4293838" y="3078639"/>
                <a:chExt cx="269353" cy="311973"/>
              </a:xfrm>
            </p:grpSpPr>
            <p:sp>
              <p:nvSpPr>
                <p:cNvPr id="9740" name="Google Shape;9740;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1"/>
              <p:cNvGrpSpPr/>
              <p:nvPr/>
            </p:nvGrpSpPr>
            <p:grpSpPr>
              <a:xfrm>
                <a:off x="4538164" y="3342061"/>
                <a:ext cx="37776" cy="32380"/>
                <a:chOff x="4538164" y="3342061"/>
                <a:chExt cx="37776" cy="32380"/>
              </a:xfrm>
            </p:grpSpPr>
            <p:sp>
              <p:nvSpPr>
                <p:cNvPr id="9758" name="Google Shape;9758;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1"/>
              <p:cNvGrpSpPr/>
              <p:nvPr/>
            </p:nvGrpSpPr>
            <p:grpSpPr>
              <a:xfrm>
                <a:off x="4271383" y="3194742"/>
                <a:ext cx="37783" cy="32420"/>
                <a:chOff x="4271383" y="3194742"/>
                <a:chExt cx="37783" cy="32420"/>
              </a:xfrm>
            </p:grpSpPr>
            <p:sp>
              <p:nvSpPr>
                <p:cNvPr id="9761" name="Google Shape;9761;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4284416" y="3084058"/>
                <a:ext cx="37783" cy="32357"/>
                <a:chOff x="4284416" y="3084058"/>
                <a:chExt cx="37783" cy="32357"/>
              </a:xfrm>
            </p:grpSpPr>
            <p:sp>
              <p:nvSpPr>
                <p:cNvPr id="9764" name="Google Shape;9764;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1"/>
              <p:cNvGrpSpPr/>
              <p:nvPr/>
            </p:nvGrpSpPr>
            <p:grpSpPr>
              <a:xfrm>
                <a:off x="4478697" y="3297561"/>
                <a:ext cx="37776" cy="32451"/>
                <a:chOff x="4478697" y="3297561"/>
                <a:chExt cx="37776" cy="32451"/>
              </a:xfrm>
            </p:grpSpPr>
            <p:sp>
              <p:nvSpPr>
                <p:cNvPr id="9767" name="Google Shape;9767;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1"/>
              <p:cNvGrpSpPr/>
              <p:nvPr/>
            </p:nvGrpSpPr>
            <p:grpSpPr>
              <a:xfrm>
                <a:off x="4411813" y="3331711"/>
                <a:ext cx="37776" cy="32451"/>
                <a:chOff x="4411813" y="3331711"/>
                <a:chExt cx="37776" cy="32451"/>
              </a:xfrm>
            </p:grpSpPr>
            <p:sp>
              <p:nvSpPr>
                <p:cNvPr id="9770" name="Google Shape;9770;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1"/>
              <p:cNvGrpSpPr/>
              <p:nvPr/>
            </p:nvGrpSpPr>
            <p:grpSpPr>
              <a:xfrm>
                <a:off x="4337984" y="3375188"/>
                <a:ext cx="37776" cy="32357"/>
                <a:chOff x="4337984" y="3375188"/>
                <a:chExt cx="37776" cy="32357"/>
              </a:xfrm>
            </p:grpSpPr>
            <p:sp>
              <p:nvSpPr>
                <p:cNvPr id="9773" name="Google Shape;9773;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71"/>
              <p:cNvGrpSpPr/>
              <p:nvPr/>
            </p:nvGrpSpPr>
            <p:grpSpPr>
              <a:xfrm>
                <a:off x="4494867" y="3090530"/>
                <a:ext cx="37878" cy="32451"/>
                <a:chOff x="4494867" y="3090530"/>
                <a:chExt cx="37878" cy="32451"/>
              </a:xfrm>
            </p:grpSpPr>
            <p:sp>
              <p:nvSpPr>
                <p:cNvPr id="9776" name="Google Shape;9776;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71"/>
              <p:cNvGrpSpPr/>
              <p:nvPr/>
            </p:nvGrpSpPr>
            <p:grpSpPr>
              <a:xfrm>
                <a:off x="4525124" y="3207774"/>
                <a:ext cx="37783" cy="32420"/>
                <a:chOff x="4525124" y="3207774"/>
                <a:chExt cx="37783" cy="32420"/>
              </a:xfrm>
            </p:grpSpPr>
            <p:sp>
              <p:nvSpPr>
                <p:cNvPr id="9779" name="Google Shape;9779;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1"/>
              <p:cNvGrpSpPr/>
              <p:nvPr/>
            </p:nvGrpSpPr>
            <p:grpSpPr>
              <a:xfrm>
                <a:off x="4440544" y="3176479"/>
                <a:ext cx="31499" cy="26898"/>
                <a:chOff x="4440544" y="3176479"/>
                <a:chExt cx="31499" cy="26898"/>
              </a:xfrm>
            </p:grpSpPr>
            <p:sp>
              <p:nvSpPr>
                <p:cNvPr id="9782" name="Google Shape;9782;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1"/>
              <p:cNvGrpSpPr/>
              <p:nvPr/>
            </p:nvGrpSpPr>
            <p:grpSpPr>
              <a:xfrm>
                <a:off x="4350545" y="3156400"/>
                <a:ext cx="31405" cy="27001"/>
                <a:chOff x="4350545" y="3156400"/>
                <a:chExt cx="31405" cy="27001"/>
              </a:xfrm>
            </p:grpSpPr>
            <p:sp>
              <p:nvSpPr>
                <p:cNvPr id="9785" name="Google Shape;9785;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376703" y="3255058"/>
                <a:ext cx="31405" cy="27001"/>
                <a:chOff x="4376703" y="3255058"/>
                <a:chExt cx="31405" cy="27001"/>
              </a:xfrm>
            </p:grpSpPr>
            <p:sp>
              <p:nvSpPr>
                <p:cNvPr id="9788" name="Google Shape;9788;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1"/>
              <p:cNvGrpSpPr/>
              <p:nvPr/>
            </p:nvGrpSpPr>
            <p:grpSpPr>
              <a:xfrm>
                <a:off x="4331322" y="3283656"/>
                <a:ext cx="31405" cy="26945"/>
                <a:chOff x="4331322" y="3283656"/>
                <a:chExt cx="31405" cy="26945"/>
              </a:xfrm>
            </p:grpSpPr>
            <p:sp>
              <p:nvSpPr>
                <p:cNvPr id="9791" name="Google Shape;9791;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1"/>
              <p:cNvGrpSpPr/>
              <p:nvPr/>
            </p:nvGrpSpPr>
            <p:grpSpPr>
              <a:xfrm>
                <a:off x="4380510" y="3065882"/>
                <a:ext cx="31405" cy="26938"/>
                <a:chOff x="4380510" y="3065882"/>
                <a:chExt cx="31405" cy="26938"/>
              </a:xfrm>
            </p:grpSpPr>
            <p:sp>
              <p:nvSpPr>
                <p:cNvPr id="9794" name="Google Shape;9794;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6" name="Google Shape;9796;p71"/>
            <p:cNvGrpSpPr/>
            <p:nvPr/>
          </p:nvGrpSpPr>
          <p:grpSpPr>
            <a:xfrm>
              <a:off x="4558998" y="3188237"/>
              <a:ext cx="1280131" cy="1052746"/>
              <a:chOff x="4558998" y="3188237"/>
              <a:chExt cx="1280131" cy="1052746"/>
            </a:xfrm>
          </p:grpSpPr>
          <p:sp>
            <p:nvSpPr>
              <p:cNvPr id="9797" name="Google Shape;9797;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8" name="Google Shape;9798;p71"/>
              <p:cNvGrpSpPr/>
              <p:nvPr/>
            </p:nvGrpSpPr>
            <p:grpSpPr>
              <a:xfrm>
                <a:off x="4579164" y="3203653"/>
                <a:ext cx="1244833" cy="1020397"/>
                <a:chOff x="4579164" y="3203653"/>
                <a:chExt cx="1244833" cy="1020397"/>
              </a:xfrm>
            </p:grpSpPr>
            <p:sp>
              <p:nvSpPr>
                <p:cNvPr id="9799" name="Google Shape;9799;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1"/>
                <p:cNvGrpSpPr/>
                <p:nvPr/>
              </p:nvGrpSpPr>
              <p:grpSpPr>
                <a:xfrm>
                  <a:off x="4579164" y="3203653"/>
                  <a:ext cx="1244833" cy="1020397"/>
                  <a:chOff x="4579164" y="3203653"/>
                  <a:chExt cx="1244833" cy="1020397"/>
                </a:xfrm>
              </p:grpSpPr>
              <p:sp>
                <p:nvSpPr>
                  <p:cNvPr id="9802" name="Google Shape;9802;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71"/>
                  <p:cNvGrpSpPr/>
                  <p:nvPr/>
                </p:nvGrpSpPr>
                <p:grpSpPr>
                  <a:xfrm>
                    <a:off x="4579164" y="3203653"/>
                    <a:ext cx="1244833" cy="1020397"/>
                    <a:chOff x="4579164" y="3203653"/>
                    <a:chExt cx="1244833" cy="1020397"/>
                  </a:xfrm>
                </p:grpSpPr>
                <p:sp>
                  <p:nvSpPr>
                    <p:cNvPr id="9805" name="Google Shape;9805;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1"/>
                    <p:cNvGrpSpPr/>
                    <p:nvPr/>
                  </p:nvGrpSpPr>
                  <p:grpSpPr>
                    <a:xfrm>
                      <a:off x="4579164" y="3203653"/>
                      <a:ext cx="1244833" cy="1020397"/>
                      <a:chOff x="4579164" y="3203653"/>
                      <a:chExt cx="1244833" cy="1020397"/>
                    </a:xfrm>
                  </p:grpSpPr>
                  <p:sp>
                    <p:nvSpPr>
                      <p:cNvPr id="9814" name="Google Shape;9814;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8" name="Google Shape;9828;p71"/>
                      <p:cNvGrpSpPr/>
                      <p:nvPr/>
                    </p:nvGrpSpPr>
                    <p:grpSpPr>
                      <a:xfrm>
                        <a:off x="4579164" y="3203653"/>
                        <a:ext cx="1244833" cy="1020397"/>
                        <a:chOff x="4579164" y="3203653"/>
                        <a:chExt cx="1244833" cy="1020397"/>
                      </a:xfrm>
                    </p:grpSpPr>
                    <p:sp>
                      <p:nvSpPr>
                        <p:cNvPr id="9829" name="Google Shape;9829;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3" name="Google Shape;9853;p71"/>
                        <p:cNvGrpSpPr/>
                        <p:nvPr/>
                      </p:nvGrpSpPr>
                      <p:grpSpPr>
                        <a:xfrm>
                          <a:off x="4579164" y="3203653"/>
                          <a:ext cx="1244833" cy="1020397"/>
                          <a:chOff x="4579164" y="3203653"/>
                          <a:chExt cx="1244833" cy="1020397"/>
                        </a:xfrm>
                      </p:grpSpPr>
                      <p:sp>
                        <p:nvSpPr>
                          <p:cNvPr id="9854" name="Google Shape;9854;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5" name="Google Shape;9855;p71"/>
                          <p:cNvGrpSpPr/>
                          <p:nvPr/>
                        </p:nvGrpSpPr>
                        <p:grpSpPr>
                          <a:xfrm>
                            <a:off x="4579164" y="3203653"/>
                            <a:ext cx="1244833" cy="1020397"/>
                            <a:chOff x="4579164" y="3203653"/>
                            <a:chExt cx="1244833" cy="1020397"/>
                          </a:xfrm>
                        </p:grpSpPr>
                        <p:sp>
                          <p:nvSpPr>
                            <p:cNvPr id="9856" name="Google Shape;9856;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3" name="Google Shape;9863;p71"/>
                            <p:cNvGrpSpPr/>
                            <p:nvPr/>
                          </p:nvGrpSpPr>
                          <p:grpSpPr>
                            <a:xfrm>
                              <a:off x="4579164" y="3203653"/>
                              <a:ext cx="1244833" cy="1020397"/>
                              <a:chOff x="4579164" y="3203653"/>
                              <a:chExt cx="1244833" cy="1020397"/>
                            </a:xfrm>
                          </p:grpSpPr>
                          <p:sp>
                            <p:nvSpPr>
                              <p:cNvPr id="9864" name="Google Shape;9864;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1"/>
                              <p:cNvGrpSpPr/>
                              <p:nvPr/>
                            </p:nvGrpSpPr>
                            <p:grpSpPr>
                              <a:xfrm>
                                <a:off x="4579164" y="3203653"/>
                                <a:ext cx="1244833" cy="1020397"/>
                                <a:chOff x="4579164" y="3203653"/>
                                <a:chExt cx="1244833" cy="1020397"/>
                              </a:xfrm>
                            </p:grpSpPr>
                            <p:sp>
                              <p:nvSpPr>
                                <p:cNvPr id="9878" name="Google Shape;9878;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5" name="Google Shape;9885;p71"/>
                                <p:cNvGrpSpPr/>
                                <p:nvPr/>
                              </p:nvGrpSpPr>
                              <p:grpSpPr>
                                <a:xfrm>
                                  <a:off x="4579164" y="3203653"/>
                                  <a:ext cx="1244833" cy="1020397"/>
                                  <a:chOff x="4579164" y="3203653"/>
                                  <a:chExt cx="1244833" cy="1020397"/>
                                </a:xfrm>
                              </p:grpSpPr>
                              <p:sp>
                                <p:nvSpPr>
                                  <p:cNvPr id="9886" name="Google Shape;9886;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1" name="Google Shape;9891;p71"/>
                                  <p:cNvGrpSpPr/>
                                  <p:nvPr/>
                                </p:nvGrpSpPr>
                                <p:grpSpPr>
                                  <a:xfrm>
                                    <a:off x="4579164" y="3203653"/>
                                    <a:ext cx="1244833" cy="1020397"/>
                                    <a:chOff x="4579164" y="3203653"/>
                                    <a:chExt cx="1244833" cy="1020397"/>
                                  </a:xfrm>
                                </p:grpSpPr>
                                <p:sp>
                                  <p:nvSpPr>
                                    <p:cNvPr id="9892" name="Google Shape;9892;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896" name="Google Shape;9896;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99" name="Google Shape;9899;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9900" name="Google Shape;9900;p71"/>
              <p:cNvGrpSpPr/>
              <p:nvPr/>
            </p:nvGrpSpPr>
            <p:grpSpPr>
              <a:xfrm>
                <a:off x="4595437" y="3598775"/>
                <a:ext cx="37776" cy="32451"/>
                <a:chOff x="4595437" y="3598775"/>
                <a:chExt cx="37776" cy="32451"/>
              </a:xfrm>
            </p:grpSpPr>
            <p:sp>
              <p:nvSpPr>
                <p:cNvPr id="9901" name="Google Shape;9901;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1"/>
              <p:cNvGrpSpPr/>
              <p:nvPr/>
            </p:nvGrpSpPr>
            <p:grpSpPr>
              <a:xfrm>
                <a:off x="4641864" y="3524443"/>
                <a:ext cx="37776" cy="32380"/>
                <a:chOff x="4641864" y="3524443"/>
                <a:chExt cx="37776" cy="32380"/>
              </a:xfrm>
            </p:grpSpPr>
            <p:sp>
              <p:nvSpPr>
                <p:cNvPr id="9904" name="Google Shape;9904;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4648431" y="3893901"/>
                <a:ext cx="37776" cy="32357"/>
                <a:chOff x="4648431" y="3893901"/>
                <a:chExt cx="37776" cy="32357"/>
              </a:xfrm>
            </p:grpSpPr>
            <p:sp>
              <p:nvSpPr>
                <p:cNvPr id="9907" name="Google Shape;9907;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1"/>
              <p:cNvGrpSpPr/>
              <p:nvPr/>
            </p:nvGrpSpPr>
            <p:grpSpPr>
              <a:xfrm>
                <a:off x="4567752" y="3722908"/>
                <a:ext cx="37870" cy="32380"/>
                <a:chOff x="4567752" y="3722908"/>
                <a:chExt cx="37870" cy="32380"/>
              </a:xfrm>
            </p:grpSpPr>
            <p:sp>
              <p:nvSpPr>
                <p:cNvPr id="9910" name="Google Shape;9910;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71"/>
              <p:cNvGrpSpPr/>
              <p:nvPr/>
            </p:nvGrpSpPr>
            <p:grpSpPr>
              <a:xfrm>
                <a:off x="4617506" y="3652052"/>
                <a:ext cx="37783" cy="32357"/>
                <a:chOff x="4617506" y="3652052"/>
                <a:chExt cx="37783" cy="32357"/>
              </a:xfrm>
            </p:grpSpPr>
            <p:sp>
              <p:nvSpPr>
                <p:cNvPr id="9913" name="Google Shape;9913;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4739005" y="3554149"/>
                <a:ext cx="37870" cy="32357"/>
                <a:chOff x="4739005" y="3554149"/>
                <a:chExt cx="37870" cy="32357"/>
              </a:xfrm>
            </p:grpSpPr>
            <p:sp>
              <p:nvSpPr>
                <p:cNvPr id="9916" name="Google Shape;9916;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4806557" y="3630258"/>
                <a:ext cx="37776" cy="32364"/>
                <a:chOff x="4806557" y="3630258"/>
                <a:chExt cx="37776" cy="32364"/>
              </a:xfrm>
            </p:grpSpPr>
            <p:sp>
              <p:nvSpPr>
                <p:cNvPr id="9919" name="Google Shape;9919;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1"/>
              <p:cNvGrpSpPr/>
              <p:nvPr/>
            </p:nvGrpSpPr>
            <p:grpSpPr>
              <a:xfrm>
                <a:off x="4737007" y="4004357"/>
                <a:ext cx="37870" cy="32357"/>
                <a:chOff x="4737007" y="4004357"/>
                <a:chExt cx="37870" cy="32357"/>
              </a:xfrm>
            </p:grpSpPr>
            <p:sp>
              <p:nvSpPr>
                <p:cNvPr id="9922" name="Google Shape;9922;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1"/>
              <p:cNvGrpSpPr/>
              <p:nvPr/>
            </p:nvGrpSpPr>
            <p:grpSpPr>
              <a:xfrm>
                <a:off x="4773634" y="4208627"/>
                <a:ext cx="37776" cy="32357"/>
                <a:chOff x="4773634" y="4208627"/>
                <a:chExt cx="37776" cy="32357"/>
              </a:xfrm>
            </p:grpSpPr>
            <p:sp>
              <p:nvSpPr>
                <p:cNvPr id="9925" name="Google Shape;9925;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1"/>
              <p:cNvGrpSpPr/>
              <p:nvPr/>
            </p:nvGrpSpPr>
            <p:grpSpPr>
              <a:xfrm>
                <a:off x="4888282" y="4074764"/>
                <a:ext cx="37776" cy="32451"/>
                <a:chOff x="4888282" y="4074764"/>
                <a:chExt cx="37776" cy="32451"/>
              </a:xfrm>
            </p:grpSpPr>
            <p:sp>
              <p:nvSpPr>
                <p:cNvPr id="9928" name="Google Shape;9928;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1"/>
              <p:cNvGrpSpPr/>
              <p:nvPr/>
            </p:nvGrpSpPr>
            <p:grpSpPr>
              <a:xfrm>
                <a:off x="4901315" y="3804271"/>
                <a:ext cx="37776" cy="32364"/>
                <a:chOff x="4901315" y="3804271"/>
                <a:chExt cx="37776" cy="32364"/>
              </a:xfrm>
            </p:grpSpPr>
            <p:sp>
              <p:nvSpPr>
                <p:cNvPr id="9931" name="Google Shape;9931;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1"/>
              <p:cNvGrpSpPr/>
              <p:nvPr/>
            </p:nvGrpSpPr>
            <p:grpSpPr>
              <a:xfrm>
                <a:off x="4866394" y="3715035"/>
                <a:ext cx="37846" cy="32357"/>
                <a:chOff x="4866394" y="3715035"/>
                <a:chExt cx="37846" cy="32357"/>
              </a:xfrm>
            </p:grpSpPr>
            <p:sp>
              <p:nvSpPr>
                <p:cNvPr id="9934" name="Google Shape;9934;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1"/>
              <p:cNvGrpSpPr/>
              <p:nvPr/>
            </p:nvGrpSpPr>
            <p:grpSpPr>
              <a:xfrm>
                <a:off x="4979233" y="3839798"/>
                <a:ext cx="37878" cy="32420"/>
                <a:chOff x="4979233" y="3839798"/>
                <a:chExt cx="37878" cy="32420"/>
              </a:xfrm>
            </p:grpSpPr>
            <p:sp>
              <p:nvSpPr>
                <p:cNvPr id="9937" name="Google Shape;9937;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1"/>
              <p:cNvGrpSpPr/>
              <p:nvPr/>
            </p:nvGrpSpPr>
            <p:grpSpPr>
              <a:xfrm>
                <a:off x="4790662" y="3679147"/>
                <a:ext cx="37783" cy="32380"/>
                <a:chOff x="4790662" y="3679147"/>
                <a:chExt cx="37783" cy="32380"/>
              </a:xfrm>
            </p:grpSpPr>
            <p:sp>
              <p:nvSpPr>
                <p:cNvPr id="9940" name="Google Shape;9940;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1"/>
              <p:cNvGrpSpPr/>
              <p:nvPr/>
            </p:nvGrpSpPr>
            <p:grpSpPr>
              <a:xfrm>
                <a:off x="4857263" y="3557861"/>
                <a:ext cx="37776" cy="32357"/>
                <a:chOff x="4857263" y="3557861"/>
                <a:chExt cx="37776" cy="32357"/>
              </a:xfrm>
            </p:grpSpPr>
            <p:sp>
              <p:nvSpPr>
                <p:cNvPr id="9943" name="Google Shape;9943;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1"/>
              <p:cNvGrpSpPr/>
              <p:nvPr/>
            </p:nvGrpSpPr>
            <p:grpSpPr>
              <a:xfrm>
                <a:off x="4883902" y="3648033"/>
                <a:ext cx="37783" cy="32380"/>
                <a:chOff x="4883902" y="3648033"/>
                <a:chExt cx="37783" cy="32380"/>
              </a:xfrm>
            </p:grpSpPr>
            <p:sp>
              <p:nvSpPr>
                <p:cNvPr id="9946" name="Google Shape;9946;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1"/>
              <p:cNvGrpSpPr/>
              <p:nvPr/>
            </p:nvGrpSpPr>
            <p:grpSpPr>
              <a:xfrm>
                <a:off x="4907780" y="3347220"/>
                <a:ext cx="37878" cy="32357"/>
                <a:chOff x="4907780" y="3347220"/>
                <a:chExt cx="37878" cy="32357"/>
              </a:xfrm>
            </p:grpSpPr>
            <p:sp>
              <p:nvSpPr>
                <p:cNvPr id="9949" name="Google Shape;9949;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1"/>
              <p:cNvGrpSpPr/>
              <p:nvPr/>
            </p:nvGrpSpPr>
            <p:grpSpPr>
              <a:xfrm>
                <a:off x="5065048" y="3738150"/>
                <a:ext cx="37783" cy="32364"/>
                <a:chOff x="5065048" y="3738150"/>
                <a:chExt cx="37783" cy="32364"/>
              </a:xfrm>
            </p:grpSpPr>
            <p:sp>
              <p:nvSpPr>
                <p:cNvPr id="9952" name="Google Shape;9952;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1"/>
              <p:cNvGrpSpPr/>
              <p:nvPr/>
            </p:nvGrpSpPr>
            <p:grpSpPr>
              <a:xfrm>
                <a:off x="5071616" y="3284615"/>
                <a:ext cx="37783" cy="32357"/>
                <a:chOff x="5071616" y="3284615"/>
                <a:chExt cx="37783" cy="32357"/>
              </a:xfrm>
            </p:grpSpPr>
            <p:sp>
              <p:nvSpPr>
                <p:cNvPr id="9955" name="Google Shape;9955;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1"/>
              <p:cNvGrpSpPr/>
              <p:nvPr/>
            </p:nvGrpSpPr>
            <p:grpSpPr>
              <a:xfrm>
                <a:off x="5389291" y="3759921"/>
                <a:ext cx="37783" cy="32380"/>
                <a:chOff x="5389291" y="3759921"/>
                <a:chExt cx="37783" cy="32380"/>
              </a:xfrm>
            </p:grpSpPr>
            <p:sp>
              <p:nvSpPr>
                <p:cNvPr id="9958" name="Google Shape;9958;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1"/>
              <p:cNvGrpSpPr/>
              <p:nvPr/>
            </p:nvGrpSpPr>
            <p:grpSpPr>
              <a:xfrm>
                <a:off x="5431534" y="3632932"/>
                <a:ext cx="37878" cy="32451"/>
                <a:chOff x="5431534" y="3632932"/>
                <a:chExt cx="37878" cy="32451"/>
              </a:xfrm>
            </p:grpSpPr>
            <p:sp>
              <p:nvSpPr>
                <p:cNvPr id="9961" name="Google Shape;9961;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1"/>
              <p:cNvGrpSpPr/>
              <p:nvPr/>
            </p:nvGrpSpPr>
            <p:grpSpPr>
              <a:xfrm>
                <a:off x="5540755" y="3544829"/>
                <a:ext cx="37783" cy="32357"/>
                <a:chOff x="5540755" y="3544829"/>
                <a:chExt cx="37783" cy="32357"/>
              </a:xfrm>
            </p:grpSpPr>
            <p:sp>
              <p:nvSpPr>
                <p:cNvPr id="9964" name="Google Shape;9964;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1"/>
              <p:cNvGrpSpPr/>
              <p:nvPr/>
            </p:nvGrpSpPr>
            <p:grpSpPr>
              <a:xfrm>
                <a:off x="5579293" y="3412107"/>
                <a:ext cx="37776" cy="32357"/>
                <a:chOff x="5579293" y="3412107"/>
                <a:chExt cx="37776" cy="32357"/>
              </a:xfrm>
            </p:grpSpPr>
            <p:sp>
              <p:nvSpPr>
                <p:cNvPr id="9967" name="Google Shape;9967;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1"/>
              <p:cNvGrpSpPr/>
              <p:nvPr/>
            </p:nvGrpSpPr>
            <p:grpSpPr>
              <a:xfrm>
                <a:off x="5801346" y="3284615"/>
                <a:ext cx="37783" cy="32357"/>
                <a:chOff x="5801346" y="3284615"/>
                <a:chExt cx="37783" cy="32357"/>
              </a:xfrm>
            </p:grpSpPr>
            <p:sp>
              <p:nvSpPr>
                <p:cNvPr id="9970" name="Google Shape;9970;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1"/>
              <p:cNvGrpSpPr/>
              <p:nvPr/>
            </p:nvGrpSpPr>
            <p:grpSpPr>
              <a:xfrm>
                <a:off x="5763578" y="3399067"/>
                <a:ext cx="37776" cy="32364"/>
                <a:chOff x="5763578" y="3399067"/>
                <a:chExt cx="37776" cy="32364"/>
              </a:xfrm>
            </p:grpSpPr>
            <p:sp>
              <p:nvSpPr>
                <p:cNvPr id="9973" name="Google Shape;9973;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1"/>
              <p:cNvGrpSpPr/>
              <p:nvPr/>
            </p:nvGrpSpPr>
            <p:grpSpPr>
              <a:xfrm>
                <a:off x="5395858" y="3230952"/>
                <a:ext cx="37776" cy="32364"/>
                <a:chOff x="5395858" y="3230952"/>
                <a:chExt cx="37776" cy="32364"/>
              </a:xfrm>
            </p:grpSpPr>
            <p:sp>
              <p:nvSpPr>
                <p:cNvPr id="9976" name="Google Shape;9976;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1"/>
              <p:cNvGrpSpPr/>
              <p:nvPr/>
            </p:nvGrpSpPr>
            <p:grpSpPr>
              <a:xfrm>
                <a:off x="5264088" y="3188237"/>
                <a:ext cx="37776" cy="32357"/>
                <a:chOff x="5264088" y="3188237"/>
                <a:chExt cx="37776" cy="32357"/>
              </a:xfrm>
            </p:grpSpPr>
            <p:sp>
              <p:nvSpPr>
                <p:cNvPr id="9979" name="Google Shape;9979;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1"/>
              <p:cNvGrpSpPr/>
              <p:nvPr/>
            </p:nvGrpSpPr>
            <p:grpSpPr>
              <a:xfrm>
                <a:off x="5585758" y="3237425"/>
                <a:ext cx="37878" cy="32357"/>
                <a:chOff x="5585758" y="3237425"/>
                <a:chExt cx="37878" cy="32357"/>
              </a:xfrm>
            </p:grpSpPr>
            <p:sp>
              <p:nvSpPr>
                <p:cNvPr id="9982" name="Google Shape;9982;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71"/>
              <p:cNvGrpSpPr/>
              <p:nvPr/>
            </p:nvGrpSpPr>
            <p:grpSpPr>
              <a:xfrm>
                <a:off x="4874196" y="3291088"/>
                <a:ext cx="37878" cy="32451"/>
                <a:chOff x="4874196" y="3291088"/>
                <a:chExt cx="37878" cy="32451"/>
              </a:xfrm>
            </p:grpSpPr>
            <p:sp>
              <p:nvSpPr>
                <p:cNvPr id="9985" name="Google Shape;9985;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1"/>
              <p:cNvGrpSpPr/>
              <p:nvPr/>
            </p:nvGrpSpPr>
            <p:grpSpPr>
              <a:xfrm>
                <a:off x="5197770" y="3785466"/>
                <a:ext cx="37783" cy="32427"/>
                <a:chOff x="5197770" y="3785466"/>
                <a:chExt cx="37783" cy="32427"/>
              </a:xfrm>
            </p:grpSpPr>
            <p:sp>
              <p:nvSpPr>
                <p:cNvPr id="9988" name="Google Shape;9988;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1"/>
              <p:cNvGrpSpPr/>
              <p:nvPr/>
            </p:nvGrpSpPr>
            <p:grpSpPr>
              <a:xfrm>
                <a:off x="5177699" y="3492117"/>
                <a:ext cx="37776" cy="32357"/>
                <a:chOff x="5177699" y="3492117"/>
                <a:chExt cx="37776" cy="32357"/>
              </a:xfrm>
            </p:grpSpPr>
            <p:sp>
              <p:nvSpPr>
                <p:cNvPr id="9991" name="Google Shape;9991;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71"/>
              <p:cNvGrpSpPr/>
              <p:nvPr/>
            </p:nvGrpSpPr>
            <p:grpSpPr>
              <a:xfrm>
                <a:off x="5349431" y="3622346"/>
                <a:ext cx="37870" cy="32380"/>
                <a:chOff x="5349431" y="3622346"/>
                <a:chExt cx="37870" cy="32380"/>
              </a:xfrm>
            </p:grpSpPr>
            <p:sp>
              <p:nvSpPr>
                <p:cNvPr id="9994" name="Google Shape;9994;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1"/>
              <p:cNvGrpSpPr/>
              <p:nvPr/>
            </p:nvGrpSpPr>
            <p:grpSpPr>
              <a:xfrm>
                <a:off x="5068855" y="3563980"/>
                <a:ext cx="53954" cy="46223"/>
                <a:chOff x="5068855" y="3563980"/>
                <a:chExt cx="53954" cy="46223"/>
              </a:xfrm>
            </p:grpSpPr>
            <p:sp>
              <p:nvSpPr>
                <p:cNvPr id="9997" name="Google Shape;9997;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1"/>
              <p:cNvGrpSpPr/>
              <p:nvPr/>
            </p:nvGrpSpPr>
            <p:grpSpPr>
              <a:xfrm>
                <a:off x="5037654" y="3392507"/>
                <a:ext cx="37870" cy="32451"/>
                <a:chOff x="5037654" y="3392507"/>
                <a:chExt cx="37870" cy="32451"/>
              </a:xfrm>
            </p:grpSpPr>
            <p:sp>
              <p:nvSpPr>
                <p:cNvPr id="10000" name="Google Shape;10000;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1"/>
              <p:cNvGrpSpPr/>
              <p:nvPr/>
            </p:nvGrpSpPr>
            <p:grpSpPr>
              <a:xfrm>
                <a:off x="5456560" y="3368629"/>
                <a:ext cx="37870" cy="32451"/>
                <a:chOff x="5456560" y="3368629"/>
                <a:chExt cx="37870" cy="32451"/>
              </a:xfrm>
            </p:grpSpPr>
            <p:sp>
              <p:nvSpPr>
                <p:cNvPr id="10003" name="Google Shape;10003;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1"/>
              <p:cNvGrpSpPr/>
              <p:nvPr/>
            </p:nvGrpSpPr>
            <p:grpSpPr>
              <a:xfrm>
                <a:off x="4755749" y="3501516"/>
                <a:ext cx="46246" cy="39608"/>
                <a:chOff x="4755749" y="3501516"/>
                <a:chExt cx="46246" cy="39608"/>
              </a:xfrm>
            </p:grpSpPr>
            <p:sp>
              <p:nvSpPr>
                <p:cNvPr id="10006" name="Google Shape;10006;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71"/>
              <p:cNvGrpSpPr/>
              <p:nvPr/>
            </p:nvGrpSpPr>
            <p:grpSpPr>
              <a:xfrm>
                <a:off x="4681346" y="3485582"/>
                <a:ext cx="37783" cy="32427"/>
                <a:chOff x="4681346" y="3485582"/>
                <a:chExt cx="37783" cy="32427"/>
              </a:xfrm>
            </p:grpSpPr>
            <p:sp>
              <p:nvSpPr>
                <p:cNvPr id="10009" name="Google Shape;10009;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4767067" y="3291088"/>
                <a:ext cx="37878" cy="32451"/>
                <a:chOff x="4767067" y="3291088"/>
                <a:chExt cx="37878" cy="32451"/>
              </a:xfrm>
            </p:grpSpPr>
            <p:sp>
              <p:nvSpPr>
                <p:cNvPr id="10012" name="Google Shape;10012;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1"/>
              <p:cNvGrpSpPr/>
              <p:nvPr/>
            </p:nvGrpSpPr>
            <p:grpSpPr>
              <a:xfrm>
                <a:off x="4687819" y="3405539"/>
                <a:ext cx="37776" cy="32451"/>
                <a:chOff x="4687819" y="3405539"/>
                <a:chExt cx="37776" cy="32451"/>
              </a:xfrm>
            </p:grpSpPr>
            <p:sp>
              <p:nvSpPr>
                <p:cNvPr id="10015" name="Google Shape;10015;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1"/>
              <p:cNvGrpSpPr/>
              <p:nvPr/>
            </p:nvGrpSpPr>
            <p:grpSpPr>
              <a:xfrm>
                <a:off x="4923101" y="3444809"/>
                <a:ext cx="52813" cy="45318"/>
                <a:chOff x="4923101" y="3444809"/>
                <a:chExt cx="52813" cy="45318"/>
              </a:xfrm>
            </p:grpSpPr>
            <p:sp>
              <p:nvSpPr>
                <p:cNvPr id="10018" name="Google Shape;10018;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1"/>
              <p:cNvGrpSpPr/>
              <p:nvPr/>
            </p:nvGrpSpPr>
            <p:grpSpPr>
              <a:xfrm>
                <a:off x="4846040" y="3654750"/>
                <a:ext cx="31405" cy="26993"/>
                <a:chOff x="4846040" y="3654750"/>
                <a:chExt cx="31405" cy="26993"/>
              </a:xfrm>
            </p:grpSpPr>
            <p:sp>
              <p:nvSpPr>
                <p:cNvPr id="10021" name="Google Shape;10021;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1"/>
              <p:cNvGrpSpPr/>
              <p:nvPr/>
            </p:nvGrpSpPr>
            <p:grpSpPr>
              <a:xfrm>
                <a:off x="4925673" y="3691700"/>
                <a:ext cx="40253" cy="34472"/>
                <a:chOff x="4925673" y="3691700"/>
                <a:chExt cx="40253" cy="34472"/>
              </a:xfrm>
            </p:grpSpPr>
            <p:sp>
              <p:nvSpPr>
                <p:cNvPr id="10024" name="Google Shape;10024;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1"/>
              <p:cNvGrpSpPr/>
              <p:nvPr/>
            </p:nvGrpSpPr>
            <p:grpSpPr>
              <a:xfrm>
                <a:off x="4894653" y="3740848"/>
                <a:ext cx="31405" cy="26906"/>
                <a:chOff x="4894653" y="3740848"/>
                <a:chExt cx="31405" cy="26906"/>
              </a:xfrm>
            </p:grpSpPr>
            <p:sp>
              <p:nvSpPr>
                <p:cNvPr id="10027" name="Google Shape;10027;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1"/>
              <p:cNvGrpSpPr/>
              <p:nvPr/>
            </p:nvGrpSpPr>
            <p:grpSpPr>
              <a:xfrm>
                <a:off x="4962300" y="3696348"/>
                <a:ext cx="38255" cy="32773"/>
                <a:chOff x="4962300" y="3696348"/>
                <a:chExt cx="38255" cy="32773"/>
              </a:xfrm>
            </p:grpSpPr>
            <p:sp>
              <p:nvSpPr>
                <p:cNvPr id="10030" name="Google Shape;10030;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1"/>
              <p:cNvGrpSpPr/>
              <p:nvPr/>
            </p:nvGrpSpPr>
            <p:grpSpPr>
              <a:xfrm>
                <a:off x="4980185" y="3743349"/>
                <a:ext cx="31499" cy="26969"/>
                <a:chOff x="4980185" y="3743349"/>
                <a:chExt cx="31499" cy="26969"/>
              </a:xfrm>
            </p:grpSpPr>
            <p:sp>
              <p:nvSpPr>
                <p:cNvPr id="10033" name="Google Shape;10033;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1"/>
              <p:cNvGrpSpPr/>
              <p:nvPr/>
            </p:nvGrpSpPr>
            <p:grpSpPr>
              <a:xfrm>
                <a:off x="5013768" y="3734312"/>
                <a:ext cx="31499" cy="26969"/>
                <a:chOff x="5013768" y="3734312"/>
                <a:chExt cx="31499" cy="26969"/>
              </a:xfrm>
            </p:grpSpPr>
            <p:sp>
              <p:nvSpPr>
                <p:cNvPr id="10036" name="Google Shape;10036;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5036703" y="3764545"/>
                <a:ext cx="31499" cy="26898"/>
                <a:chOff x="5036703" y="3764545"/>
                <a:chExt cx="31499" cy="26898"/>
              </a:xfrm>
            </p:grpSpPr>
            <p:sp>
              <p:nvSpPr>
                <p:cNvPr id="10039" name="Google Shape;10039;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1"/>
              <p:cNvGrpSpPr/>
              <p:nvPr/>
            </p:nvGrpSpPr>
            <p:grpSpPr>
              <a:xfrm>
                <a:off x="4953546" y="3768352"/>
                <a:ext cx="31405" cy="26898"/>
                <a:chOff x="4953546" y="3768352"/>
                <a:chExt cx="31405" cy="26898"/>
              </a:xfrm>
            </p:grpSpPr>
            <p:sp>
              <p:nvSpPr>
                <p:cNvPr id="10042" name="Google Shape;10042;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1"/>
              <p:cNvGrpSpPr/>
              <p:nvPr/>
            </p:nvGrpSpPr>
            <p:grpSpPr>
              <a:xfrm>
                <a:off x="4964770" y="3814016"/>
                <a:ext cx="31499" cy="26993"/>
                <a:chOff x="4964770" y="3814016"/>
                <a:chExt cx="31499" cy="26993"/>
              </a:xfrm>
            </p:grpSpPr>
            <p:sp>
              <p:nvSpPr>
                <p:cNvPr id="10045" name="Google Shape;10045;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1"/>
              <p:cNvGrpSpPr/>
              <p:nvPr/>
            </p:nvGrpSpPr>
            <p:grpSpPr>
              <a:xfrm>
                <a:off x="4923290" y="3800504"/>
                <a:ext cx="31468" cy="26898"/>
                <a:chOff x="4923290" y="3800504"/>
                <a:chExt cx="31468" cy="26898"/>
              </a:xfrm>
            </p:grpSpPr>
            <p:sp>
              <p:nvSpPr>
                <p:cNvPr id="10048" name="Google Shape;10048;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71"/>
              <p:cNvGrpSpPr/>
              <p:nvPr/>
            </p:nvGrpSpPr>
            <p:grpSpPr>
              <a:xfrm>
                <a:off x="5108534" y="3650943"/>
                <a:ext cx="31405" cy="26993"/>
                <a:chOff x="5108534" y="3650943"/>
                <a:chExt cx="31405" cy="26993"/>
              </a:xfrm>
            </p:grpSpPr>
            <p:sp>
              <p:nvSpPr>
                <p:cNvPr id="10051" name="Google Shape;10051;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71"/>
              <p:cNvGrpSpPr/>
              <p:nvPr/>
            </p:nvGrpSpPr>
            <p:grpSpPr>
              <a:xfrm>
                <a:off x="5119380" y="3760739"/>
                <a:ext cx="31499" cy="26993"/>
                <a:chOff x="5119380" y="3760739"/>
                <a:chExt cx="31499" cy="26993"/>
              </a:xfrm>
            </p:grpSpPr>
            <p:sp>
              <p:nvSpPr>
                <p:cNvPr id="10054" name="Google Shape;10054;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1"/>
              <p:cNvGrpSpPr/>
              <p:nvPr/>
            </p:nvGrpSpPr>
            <p:grpSpPr>
              <a:xfrm>
                <a:off x="5119380" y="3788235"/>
                <a:ext cx="31499" cy="26993"/>
                <a:chOff x="5119380" y="3788235"/>
                <a:chExt cx="31499" cy="26993"/>
              </a:xfrm>
            </p:grpSpPr>
            <p:sp>
              <p:nvSpPr>
                <p:cNvPr id="10057" name="Google Shape;10057;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71"/>
              <p:cNvGrpSpPr/>
              <p:nvPr/>
            </p:nvGrpSpPr>
            <p:grpSpPr>
              <a:xfrm>
                <a:off x="5158005" y="3875284"/>
                <a:ext cx="31405" cy="27001"/>
                <a:chOff x="5158005" y="3875284"/>
                <a:chExt cx="31405" cy="27001"/>
              </a:xfrm>
            </p:grpSpPr>
            <p:sp>
              <p:nvSpPr>
                <p:cNvPr id="10060" name="Google Shape;10060;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1"/>
              <p:cNvGrpSpPr/>
              <p:nvPr/>
            </p:nvGrpSpPr>
            <p:grpSpPr>
              <a:xfrm>
                <a:off x="5233163" y="3764545"/>
                <a:ext cx="31499" cy="26898"/>
                <a:chOff x="5233163" y="3764545"/>
                <a:chExt cx="31499" cy="26898"/>
              </a:xfrm>
            </p:grpSpPr>
            <p:sp>
              <p:nvSpPr>
                <p:cNvPr id="10063" name="Google Shape;10063;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71"/>
              <p:cNvGrpSpPr/>
              <p:nvPr/>
            </p:nvGrpSpPr>
            <p:grpSpPr>
              <a:xfrm>
                <a:off x="5276168" y="3805545"/>
                <a:ext cx="31499" cy="26906"/>
                <a:chOff x="5276168" y="3805545"/>
                <a:chExt cx="31499" cy="26906"/>
              </a:xfrm>
            </p:grpSpPr>
            <p:sp>
              <p:nvSpPr>
                <p:cNvPr id="10066" name="Google Shape;10066;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1"/>
              <p:cNvGrpSpPr/>
              <p:nvPr/>
            </p:nvGrpSpPr>
            <p:grpSpPr>
              <a:xfrm>
                <a:off x="5294053" y="3851933"/>
                <a:ext cx="31405" cy="26945"/>
                <a:chOff x="5294053" y="3851933"/>
                <a:chExt cx="31405" cy="26945"/>
              </a:xfrm>
            </p:grpSpPr>
            <p:sp>
              <p:nvSpPr>
                <p:cNvPr id="10069" name="Google Shape;10069;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5341723" y="3851902"/>
                <a:ext cx="31405" cy="26977"/>
                <a:chOff x="5341723" y="3851902"/>
                <a:chExt cx="31405" cy="26977"/>
              </a:xfrm>
            </p:grpSpPr>
            <p:sp>
              <p:nvSpPr>
                <p:cNvPr id="10072" name="Google Shape;10072;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1"/>
              <p:cNvGrpSpPr/>
              <p:nvPr/>
            </p:nvGrpSpPr>
            <p:grpSpPr>
              <a:xfrm>
                <a:off x="5054871" y="3507855"/>
                <a:ext cx="31405" cy="26993"/>
                <a:chOff x="5054871" y="3507855"/>
                <a:chExt cx="31405" cy="26993"/>
              </a:xfrm>
            </p:grpSpPr>
            <p:sp>
              <p:nvSpPr>
                <p:cNvPr id="10075" name="Google Shape;10075;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1"/>
              <p:cNvGrpSpPr/>
              <p:nvPr/>
            </p:nvGrpSpPr>
            <p:grpSpPr>
              <a:xfrm>
                <a:off x="4876579" y="3675325"/>
                <a:ext cx="31405" cy="26969"/>
                <a:chOff x="4876579" y="3675325"/>
                <a:chExt cx="31405" cy="26969"/>
              </a:xfrm>
            </p:grpSpPr>
            <p:sp>
              <p:nvSpPr>
                <p:cNvPr id="10078" name="Google Shape;10078;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71"/>
              <p:cNvGrpSpPr/>
              <p:nvPr/>
            </p:nvGrpSpPr>
            <p:grpSpPr>
              <a:xfrm>
                <a:off x="4842233" y="3688333"/>
                <a:ext cx="31405" cy="26993"/>
                <a:chOff x="4842233" y="3688333"/>
                <a:chExt cx="31405" cy="26993"/>
              </a:xfrm>
            </p:grpSpPr>
            <p:sp>
              <p:nvSpPr>
                <p:cNvPr id="10081" name="Google Shape;10081;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1"/>
              <p:cNvGrpSpPr/>
              <p:nvPr/>
            </p:nvGrpSpPr>
            <p:grpSpPr>
              <a:xfrm>
                <a:off x="5187876" y="3608032"/>
                <a:ext cx="31405" cy="27001"/>
                <a:chOff x="5187876" y="3608032"/>
                <a:chExt cx="31405" cy="27001"/>
              </a:xfrm>
            </p:grpSpPr>
            <p:sp>
              <p:nvSpPr>
                <p:cNvPr id="10084" name="Google Shape;10084;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6" name="Google Shape;10086;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71"/>
              <p:cNvGrpSpPr/>
              <p:nvPr/>
            </p:nvGrpSpPr>
            <p:grpSpPr>
              <a:xfrm>
                <a:off x="5269224" y="3304167"/>
                <a:ext cx="40253" cy="34402"/>
                <a:chOff x="5269224" y="3304167"/>
                <a:chExt cx="40253" cy="34402"/>
              </a:xfrm>
            </p:grpSpPr>
            <p:sp>
              <p:nvSpPr>
                <p:cNvPr id="10089" name="Google Shape;10089;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71"/>
              <p:cNvGrpSpPr/>
              <p:nvPr/>
            </p:nvGrpSpPr>
            <p:grpSpPr>
              <a:xfrm>
                <a:off x="5327354" y="3476615"/>
                <a:ext cx="49864" cy="42723"/>
                <a:chOff x="5327354" y="3476615"/>
                <a:chExt cx="49864" cy="42723"/>
              </a:xfrm>
            </p:grpSpPr>
            <p:sp>
              <p:nvSpPr>
                <p:cNvPr id="10092" name="Google Shape;10092;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4" name="Google Shape;10094;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6" name="Google Shape;10096;p71"/>
              <p:cNvGrpSpPr/>
              <p:nvPr/>
            </p:nvGrpSpPr>
            <p:grpSpPr>
              <a:xfrm>
                <a:off x="5341723" y="3775957"/>
                <a:ext cx="31405" cy="26898"/>
                <a:chOff x="5341723" y="3775957"/>
                <a:chExt cx="31405" cy="26898"/>
              </a:xfrm>
            </p:grpSpPr>
            <p:sp>
              <p:nvSpPr>
                <p:cNvPr id="10097" name="Google Shape;10097;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1"/>
              <p:cNvGrpSpPr/>
              <p:nvPr/>
            </p:nvGrpSpPr>
            <p:grpSpPr>
              <a:xfrm>
                <a:off x="5439053" y="3699274"/>
                <a:ext cx="31405" cy="26898"/>
                <a:chOff x="5439053" y="3699274"/>
                <a:chExt cx="31405" cy="26898"/>
              </a:xfrm>
            </p:grpSpPr>
            <p:sp>
              <p:nvSpPr>
                <p:cNvPr id="10100" name="Google Shape;10100;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71"/>
              <p:cNvGrpSpPr/>
              <p:nvPr/>
            </p:nvGrpSpPr>
            <p:grpSpPr>
              <a:xfrm>
                <a:off x="5412414" y="3622307"/>
                <a:ext cx="31499" cy="26993"/>
                <a:chOff x="5412414" y="3622307"/>
                <a:chExt cx="31499" cy="26993"/>
              </a:xfrm>
            </p:grpSpPr>
            <p:sp>
              <p:nvSpPr>
                <p:cNvPr id="10103" name="Google Shape;10103;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5476254" y="3473949"/>
                <a:ext cx="26835" cy="26930"/>
                <a:chOff x="5476254" y="3473949"/>
                <a:chExt cx="26835" cy="26930"/>
              </a:xfrm>
            </p:grpSpPr>
            <p:sp>
              <p:nvSpPr>
                <p:cNvPr id="10106" name="Google Shape;10106;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1"/>
              <p:cNvGrpSpPr/>
              <p:nvPr/>
            </p:nvGrpSpPr>
            <p:grpSpPr>
              <a:xfrm>
                <a:off x="5564547" y="3481594"/>
                <a:ext cx="31397" cy="26898"/>
                <a:chOff x="5564547" y="3481594"/>
                <a:chExt cx="31397" cy="26898"/>
              </a:xfrm>
            </p:grpSpPr>
            <p:sp>
              <p:nvSpPr>
                <p:cNvPr id="10109" name="Google Shape;10109;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5534101" y="3470174"/>
                <a:ext cx="31397" cy="26906"/>
                <a:chOff x="5534101" y="3470174"/>
                <a:chExt cx="31397" cy="26906"/>
              </a:xfrm>
            </p:grpSpPr>
            <p:sp>
              <p:nvSpPr>
                <p:cNvPr id="10112" name="Google Shape;10112;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1"/>
              <p:cNvGrpSpPr/>
              <p:nvPr/>
            </p:nvGrpSpPr>
            <p:grpSpPr>
              <a:xfrm>
                <a:off x="5610879" y="3314486"/>
                <a:ext cx="31499" cy="26938"/>
                <a:chOff x="5610879" y="3314486"/>
                <a:chExt cx="31499" cy="26938"/>
              </a:xfrm>
            </p:grpSpPr>
            <p:sp>
              <p:nvSpPr>
                <p:cNvPr id="10115" name="Google Shape;10115;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1"/>
              <p:cNvGrpSpPr/>
              <p:nvPr/>
            </p:nvGrpSpPr>
            <p:grpSpPr>
              <a:xfrm>
                <a:off x="4834525" y="3501382"/>
                <a:ext cx="31499" cy="26898"/>
                <a:chOff x="4834525" y="3501382"/>
                <a:chExt cx="31499" cy="26898"/>
              </a:xfrm>
            </p:grpSpPr>
            <p:sp>
              <p:nvSpPr>
                <p:cNvPr id="10118" name="Google Shape;10118;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71"/>
              <p:cNvGrpSpPr/>
              <p:nvPr/>
            </p:nvGrpSpPr>
            <p:grpSpPr>
              <a:xfrm>
                <a:off x="4898460" y="3580158"/>
                <a:ext cx="31405" cy="26898"/>
                <a:chOff x="4898460" y="3580158"/>
                <a:chExt cx="31405" cy="26898"/>
              </a:xfrm>
            </p:grpSpPr>
            <p:sp>
              <p:nvSpPr>
                <p:cNvPr id="10121" name="Google Shape;10121;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71"/>
              <p:cNvGrpSpPr/>
              <p:nvPr/>
            </p:nvGrpSpPr>
            <p:grpSpPr>
              <a:xfrm>
                <a:off x="4882667" y="3608032"/>
                <a:ext cx="31499" cy="27001"/>
                <a:chOff x="4882667" y="3608032"/>
                <a:chExt cx="31499" cy="27001"/>
              </a:xfrm>
            </p:grpSpPr>
            <p:sp>
              <p:nvSpPr>
                <p:cNvPr id="10124" name="Google Shape;10124;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43373" y="3631407"/>
                <a:ext cx="16273" cy="16186"/>
                <a:chOff x="4843373" y="3631407"/>
                <a:chExt cx="16273" cy="16186"/>
              </a:xfrm>
            </p:grpSpPr>
            <p:sp>
              <p:nvSpPr>
                <p:cNvPr id="10127" name="Google Shape;10127;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1"/>
              <p:cNvGrpSpPr/>
              <p:nvPr/>
            </p:nvGrpSpPr>
            <p:grpSpPr>
              <a:xfrm>
                <a:off x="4727773" y="3591578"/>
                <a:ext cx="31499" cy="26898"/>
                <a:chOff x="4727773" y="3591578"/>
                <a:chExt cx="31499" cy="26898"/>
              </a:xfrm>
            </p:grpSpPr>
            <p:sp>
              <p:nvSpPr>
                <p:cNvPr id="10130" name="Google Shape;10130;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2" name="Google Shape;10132;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4" name="Google Shape;10134;p71"/>
              <p:cNvGrpSpPr/>
              <p:nvPr/>
            </p:nvGrpSpPr>
            <p:grpSpPr>
              <a:xfrm>
                <a:off x="4609421" y="3577398"/>
                <a:ext cx="31499" cy="27001"/>
                <a:chOff x="4609421" y="3577398"/>
                <a:chExt cx="31499" cy="27001"/>
              </a:xfrm>
            </p:grpSpPr>
            <p:sp>
              <p:nvSpPr>
                <p:cNvPr id="10135" name="Google Shape;10135;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1"/>
              <p:cNvGrpSpPr/>
              <p:nvPr/>
            </p:nvGrpSpPr>
            <p:grpSpPr>
              <a:xfrm>
                <a:off x="4649289" y="3577398"/>
                <a:ext cx="31499" cy="27001"/>
                <a:chOff x="4649289" y="3577398"/>
                <a:chExt cx="31499" cy="27001"/>
              </a:xfrm>
            </p:grpSpPr>
            <p:sp>
              <p:nvSpPr>
                <p:cNvPr id="10138" name="Google Shape;10138;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1"/>
              <p:cNvGrpSpPr/>
              <p:nvPr/>
            </p:nvGrpSpPr>
            <p:grpSpPr>
              <a:xfrm>
                <a:off x="4605614" y="3639523"/>
                <a:ext cx="31499" cy="26906"/>
                <a:chOff x="4605614" y="3639523"/>
                <a:chExt cx="31499" cy="26906"/>
              </a:xfrm>
            </p:grpSpPr>
            <p:sp>
              <p:nvSpPr>
                <p:cNvPr id="10141" name="Google Shape;10141;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1"/>
              <p:cNvGrpSpPr/>
              <p:nvPr/>
            </p:nvGrpSpPr>
            <p:grpSpPr>
              <a:xfrm>
                <a:off x="4785149" y="3618846"/>
                <a:ext cx="26930" cy="26843"/>
                <a:chOff x="4785149" y="3618846"/>
                <a:chExt cx="26930" cy="26843"/>
              </a:xfrm>
            </p:grpSpPr>
            <p:sp>
              <p:nvSpPr>
                <p:cNvPr id="10144" name="Google Shape;10144;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1"/>
              <p:cNvGrpSpPr/>
              <p:nvPr/>
            </p:nvGrpSpPr>
            <p:grpSpPr>
              <a:xfrm>
                <a:off x="4810167" y="3601567"/>
                <a:ext cx="31405" cy="26898"/>
                <a:chOff x="4810167" y="3601567"/>
                <a:chExt cx="31405" cy="26898"/>
              </a:xfrm>
            </p:grpSpPr>
            <p:sp>
              <p:nvSpPr>
                <p:cNvPr id="10147" name="Google Shape;10147;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71"/>
              <p:cNvGrpSpPr/>
              <p:nvPr/>
            </p:nvGrpSpPr>
            <p:grpSpPr>
              <a:xfrm>
                <a:off x="4831002" y="3373230"/>
                <a:ext cx="31405" cy="26898"/>
                <a:chOff x="4831002" y="3373230"/>
                <a:chExt cx="31405" cy="26898"/>
              </a:xfrm>
            </p:grpSpPr>
            <p:sp>
              <p:nvSpPr>
                <p:cNvPr id="10150" name="Google Shape;10150;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1"/>
              <p:cNvGrpSpPr/>
              <p:nvPr/>
            </p:nvGrpSpPr>
            <p:grpSpPr>
              <a:xfrm>
                <a:off x="4719311" y="3355054"/>
                <a:ext cx="31499" cy="27001"/>
                <a:chOff x="4719311" y="3355054"/>
                <a:chExt cx="31499" cy="27001"/>
              </a:xfrm>
            </p:grpSpPr>
            <p:sp>
              <p:nvSpPr>
                <p:cNvPr id="10153" name="Google Shape;10153;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1"/>
              <p:cNvGrpSpPr/>
              <p:nvPr/>
            </p:nvGrpSpPr>
            <p:grpSpPr>
              <a:xfrm>
                <a:off x="4798755" y="3450260"/>
                <a:ext cx="26930" cy="26930"/>
                <a:chOff x="4798755" y="3450260"/>
                <a:chExt cx="26930" cy="26930"/>
              </a:xfrm>
            </p:grpSpPr>
            <p:sp>
              <p:nvSpPr>
                <p:cNvPr id="10156" name="Google Shape;10156;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1"/>
              <p:cNvGrpSpPr/>
              <p:nvPr/>
            </p:nvGrpSpPr>
            <p:grpSpPr>
              <a:xfrm>
                <a:off x="4645576" y="3467555"/>
                <a:ext cx="31405" cy="26953"/>
                <a:chOff x="4645576" y="3467555"/>
                <a:chExt cx="31405" cy="26953"/>
              </a:xfrm>
            </p:grpSpPr>
            <p:sp>
              <p:nvSpPr>
                <p:cNvPr id="10159" name="Google Shape;10159;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71"/>
              <p:cNvGrpSpPr/>
              <p:nvPr/>
            </p:nvGrpSpPr>
            <p:grpSpPr>
              <a:xfrm>
                <a:off x="4687631" y="3583965"/>
                <a:ext cx="31499" cy="26898"/>
                <a:chOff x="4687631" y="3583965"/>
                <a:chExt cx="31499" cy="26898"/>
              </a:xfrm>
            </p:grpSpPr>
            <p:sp>
              <p:nvSpPr>
                <p:cNvPr id="10162" name="Google Shape;10162;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1"/>
              <p:cNvGrpSpPr/>
              <p:nvPr/>
            </p:nvGrpSpPr>
            <p:grpSpPr>
              <a:xfrm>
                <a:off x="4719311" y="3471314"/>
                <a:ext cx="31499" cy="27001"/>
                <a:chOff x="4719311" y="3471314"/>
                <a:chExt cx="31499" cy="27001"/>
              </a:xfrm>
            </p:grpSpPr>
            <p:sp>
              <p:nvSpPr>
                <p:cNvPr id="10165" name="Google Shape;10165;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1"/>
              <p:cNvGrpSpPr/>
              <p:nvPr/>
            </p:nvGrpSpPr>
            <p:grpSpPr>
              <a:xfrm>
                <a:off x="4719311" y="3434404"/>
                <a:ext cx="31499" cy="26898"/>
                <a:chOff x="4719311" y="3434404"/>
                <a:chExt cx="31499" cy="26898"/>
              </a:xfrm>
            </p:grpSpPr>
            <p:sp>
              <p:nvSpPr>
                <p:cNvPr id="10168" name="Google Shape;10168;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71"/>
              <p:cNvGrpSpPr/>
              <p:nvPr/>
            </p:nvGrpSpPr>
            <p:grpSpPr>
              <a:xfrm>
                <a:off x="4768876" y="3401772"/>
                <a:ext cx="31499" cy="26898"/>
                <a:chOff x="4768876" y="3401772"/>
                <a:chExt cx="31499" cy="26898"/>
              </a:xfrm>
            </p:grpSpPr>
            <p:sp>
              <p:nvSpPr>
                <p:cNvPr id="10171" name="Google Shape;10171;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1"/>
              <p:cNvGrpSpPr/>
              <p:nvPr/>
            </p:nvGrpSpPr>
            <p:grpSpPr>
              <a:xfrm>
                <a:off x="4762214" y="3471377"/>
                <a:ext cx="26938" cy="26938"/>
                <a:chOff x="4762214" y="3471377"/>
                <a:chExt cx="26938" cy="26938"/>
              </a:xfrm>
            </p:grpSpPr>
            <p:sp>
              <p:nvSpPr>
                <p:cNvPr id="10174" name="Google Shape;10174;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1"/>
              <p:cNvGrpSpPr/>
              <p:nvPr/>
            </p:nvGrpSpPr>
            <p:grpSpPr>
              <a:xfrm>
                <a:off x="4790473" y="3344782"/>
                <a:ext cx="31405" cy="26898"/>
                <a:chOff x="4790473" y="3344782"/>
                <a:chExt cx="31405" cy="26898"/>
              </a:xfrm>
            </p:grpSpPr>
            <p:sp>
              <p:nvSpPr>
                <p:cNvPr id="10177" name="Google Shape;10177;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1"/>
              <p:cNvGrpSpPr/>
              <p:nvPr/>
            </p:nvGrpSpPr>
            <p:grpSpPr>
              <a:xfrm>
                <a:off x="4823774" y="3950733"/>
                <a:ext cx="37398" cy="32034"/>
                <a:chOff x="4823774" y="3950733"/>
                <a:chExt cx="37398" cy="32034"/>
              </a:xfrm>
            </p:grpSpPr>
            <p:sp>
              <p:nvSpPr>
                <p:cNvPr id="10180" name="Google Shape;10180;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1"/>
              <p:cNvGrpSpPr/>
              <p:nvPr/>
            </p:nvGrpSpPr>
            <p:grpSpPr>
              <a:xfrm>
                <a:off x="4823396" y="4110566"/>
                <a:ext cx="31405" cy="26906"/>
                <a:chOff x="4823396" y="4110566"/>
                <a:chExt cx="31405" cy="26906"/>
              </a:xfrm>
            </p:grpSpPr>
            <p:sp>
              <p:nvSpPr>
                <p:cNvPr id="10183" name="Google Shape;10183;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71"/>
              <p:cNvGrpSpPr/>
              <p:nvPr/>
            </p:nvGrpSpPr>
            <p:grpSpPr>
              <a:xfrm>
                <a:off x="4838332" y="3821150"/>
                <a:ext cx="31499" cy="26898"/>
                <a:chOff x="4838332" y="3821150"/>
                <a:chExt cx="31499" cy="26898"/>
              </a:xfrm>
            </p:grpSpPr>
            <p:sp>
              <p:nvSpPr>
                <p:cNvPr id="10186" name="Google Shape;10186;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1"/>
              <p:cNvGrpSpPr/>
              <p:nvPr/>
            </p:nvGrpSpPr>
            <p:grpSpPr>
              <a:xfrm>
                <a:off x="4661275" y="3815007"/>
                <a:ext cx="36824" cy="31523"/>
                <a:chOff x="4661275" y="3815007"/>
                <a:chExt cx="36824" cy="31523"/>
              </a:xfrm>
            </p:grpSpPr>
            <p:sp>
              <p:nvSpPr>
                <p:cNvPr id="10189" name="Google Shape;10189;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1"/>
              <p:cNvGrpSpPr/>
              <p:nvPr/>
            </p:nvGrpSpPr>
            <p:grpSpPr>
              <a:xfrm>
                <a:off x="4558998" y="3851037"/>
                <a:ext cx="33591" cy="28699"/>
                <a:chOff x="4558998" y="3851037"/>
                <a:chExt cx="33591" cy="28699"/>
              </a:xfrm>
            </p:grpSpPr>
            <p:sp>
              <p:nvSpPr>
                <p:cNvPr id="10192" name="Google Shape;10192;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1"/>
              <p:cNvGrpSpPr/>
              <p:nvPr/>
            </p:nvGrpSpPr>
            <p:grpSpPr>
              <a:xfrm>
                <a:off x="4696762" y="3638587"/>
                <a:ext cx="33591" cy="28794"/>
                <a:chOff x="4696762" y="3638587"/>
                <a:chExt cx="33591" cy="28794"/>
              </a:xfrm>
            </p:grpSpPr>
            <p:sp>
              <p:nvSpPr>
                <p:cNvPr id="10195" name="Google Shape;10195;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1"/>
              <p:cNvGrpSpPr/>
              <p:nvPr/>
            </p:nvGrpSpPr>
            <p:grpSpPr>
              <a:xfrm>
                <a:off x="4929479" y="3939140"/>
                <a:ext cx="33497" cy="28692"/>
                <a:chOff x="4929479" y="3939140"/>
                <a:chExt cx="33497" cy="28692"/>
              </a:xfrm>
            </p:grpSpPr>
            <p:sp>
              <p:nvSpPr>
                <p:cNvPr id="10198" name="Google Shape;10198;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71"/>
              <p:cNvGrpSpPr/>
              <p:nvPr/>
            </p:nvGrpSpPr>
            <p:grpSpPr>
              <a:xfrm>
                <a:off x="4907119" y="3986039"/>
                <a:ext cx="33497" cy="28699"/>
                <a:chOff x="4907119" y="3986039"/>
                <a:chExt cx="33497" cy="28699"/>
              </a:xfrm>
            </p:grpSpPr>
            <p:sp>
              <p:nvSpPr>
                <p:cNvPr id="10201" name="Google Shape;10201;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71"/>
              <p:cNvGrpSpPr/>
              <p:nvPr/>
            </p:nvGrpSpPr>
            <p:grpSpPr>
              <a:xfrm>
                <a:off x="4911783" y="4048102"/>
                <a:ext cx="33591" cy="28762"/>
                <a:chOff x="4911783" y="4048102"/>
                <a:chExt cx="33591" cy="28762"/>
              </a:xfrm>
            </p:grpSpPr>
            <p:sp>
              <p:nvSpPr>
                <p:cNvPr id="10204" name="Google Shape;10204;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6" name="Google Shape;10206;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8" name="Google Shape;10208;p71"/>
              <p:cNvGrpSpPr/>
              <p:nvPr/>
            </p:nvGrpSpPr>
            <p:grpSpPr>
              <a:xfrm>
                <a:off x="4762623" y="3837847"/>
                <a:ext cx="42416" cy="36273"/>
                <a:chOff x="4762623" y="3837847"/>
                <a:chExt cx="42416" cy="36273"/>
              </a:xfrm>
            </p:grpSpPr>
            <p:sp>
              <p:nvSpPr>
                <p:cNvPr id="10209" name="Google Shape;10209;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1"/>
              <p:cNvGrpSpPr/>
              <p:nvPr/>
            </p:nvGrpSpPr>
            <p:grpSpPr>
              <a:xfrm>
                <a:off x="4746044" y="4104966"/>
                <a:ext cx="33497" cy="28699"/>
                <a:chOff x="4746044" y="4104966"/>
                <a:chExt cx="33497" cy="28699"/>
              </a:xfrm>
            </p:grpSpPr>
            <p:sp>
              <p:nvSpPr>
                <p:cNvPr id="10212" name="Google Shape;10212;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1"/>
              <p:cNvGrpSpPr/>
              <p:nvPr/>
            </p:nvGrpSpPr>
            <p:grpSpPr>
              <a:xfrm>
                <a:off x="4859646" y="4162554"/>
                <a:ext cx="33591" cy="28762"/>
                <a:chOff x="4859646" y="4162554"/>
                <a:chExt cx="33591" cy="28762"/>
              </a:xfrm>
            </p:grpSpPr>
            <p:sp>
              <p:nvSpPr>
                <p:cNvPr id="10215" name="Google Shape;10215;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7" name="Google Shape;10217;p71"/>
            <p:cNvGrpSpPr/>
            <p:nvPr/>
          </p:nvGrpSpPr>
          <p:grpSpPr>
            <a:xfrm>
              <a:off x="3597785" y="3274438"/>
              <a:ext cx="855610" cy="1122100"/>
              <a:chOff x="3597785" y="3274438"/>
              <a:chExt cx="855610" cy="1122100"/>
            </a:xfrm>
          </p:grpSpPr>
          <p:grpSp>
            <p:nvGrpSpPr>
              <p:cNvPr id="10218" name="Google Shape;10218;p71"/>
              <p:cNvGrpSpPr/>
              <p:nvPr/>
            </p:nvGrpSpPr>
            <p:grpSpPr>
              <a:xfrm>
                <a:off x="3617857" y="3284717"/>
                <a:ext cx="826785" cy="1099165"/>
                <a:chOff x="3617857" y="3284717"/>
                <a:chExt cx="826785" cy="1099165"/>
              </a:xfrm>
            </p:grpSpPr>
            <p:sp>
              <p:nvSpPr>
                <p:cNvPr id="10219" name="Google Shape;10219;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1"/>
              <p:cNvGrpSpPr/>
              <p:nvPr/>
            </p:nvGrpSpPr>
            <p:grpSpPr>
              <a:xfrm>
                <a:off x="4180904" y="4251758"/>
                <a:ext cx="37783" cy="32420"/>
                <a:chOff x="4180904" y="4251758"/>
                <a:chExt cx="37783" cy="32420"/>
              </a:xfrm>
            </p:grpSpPr>
            <p:sp>
              <p:nvSpPr>
                <p:cNvPr id="10276" name="Google Shape;10276;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71"/>
              <p:cNvGrpSpPr/>
              <p:nvPr/>
            </p:nvGrpSpPr>
            <p:grpSpPr>
              <a:xfrm>
                <a:off x="4201644" y="4081324"/>
                <a:ext cx="37783" cy="32364"/>
                <a:chOff x="4201644" y="4081324"/>
                <a:chExt cx="37783" cy="32364"/>
              </a:xfrm>
            </p:grpSpPr>
            <p:sp>
              <p:nvSpPr>
                <p:cNvPr id="10279" name="Google Shape;10279;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1"/>
              <p:cNvGrpSpPr/>
              <p:nvPr/>
            </p:nvGrpSpPr>
            <p:grpSpPr>
              <a:xfrm>
                <a:off x="4284416" y="3887428"/>
                <a:ext cx="37783" cy="32451"/>
                <a:chOff x="4284416" y="3887428"/>
                <a:chExt cx="37783" cy="32451"/>
              </a:xfrm>
            </p:grpSpPr>
            <p:sp>
              <p:nvSpPr>
                <p:cNvPr id="10282" name="Google Shape;10282;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1"/>
              <p:cNvGrpSpPr/>
              <p:nvPr/>
            </p:nvGrpSpPr>
            <p:grpSpPr>
              <a:xfrm>
                <a:off x="4223721" y="3860404"/>
                <a:ext cx="37870" cy="32364"/>
                <a:chOff x="4223721" y="3860404"/>
                <a:chExt cx="37870" cy="32364"/>
              </a:xfrm>
            </p:grpSpPr>
            <p:sp>
              <p:nvSpPr>
                <p:cNvPr id="10285" name="Google Shape;10285;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1"/>
              <p:cNvGrpSpPr/>
              <p:nvPr/>
            </p:nvGrpSpPr>
            <p:grpSpPr>
              <a:xfrm>
                <a:off x="4104889" y="3699242"/>
                <a:ext cx="37776" cy="32357"/>
                <a:chOff x="4104889" y="3699242"/>
                <a:chExt cx="37776" cy="32357"/>
              </a:xfrm>
            </p:grpSpPr>
            <p:sp>
              <p:nvSpPr>
                <p:cNvPr id="10288" name="Google Shape;10288;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1"/>
              <p:cNvGrpSpPr/>
              <p:nvPr/>
            </p:nvGrpSpPr>
            <p:grpSpPr>
              <a:xfrm>
                <a:off x="4143608" y="3475121"/>
                <a:ext cx="37878" cy="32420"/>
                <a:chOff x="4143608" y="3475121"/>
                <a:chExt cx="37878" cy="32420"/>
              </a:xfrm>
            </p:grpSpPr>
            <p:sp>
              <p:nvSpPr>
                <p:cNvPr id="10291" name="Google Shape;10291;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71"/>
              <p:cNvGrpSpPr/>
              <p:nvPr/>
            </p:nvGrpSpPr>
            <p:grpSpPr>
              <a:xfrm>
                <a:off x="4217248" y="3570893"/>
                <a:ext cx="37776" cy="32364"/>
                <a:chOff x="4217248" y="3570893"/>
                <a:chExt cx="37776" cy="32364"/>
              </a:xfrm>
            </p:grpSpPr>
            <p:sp>
              <p:nvSpPr>
                <p:cNvPr id="10294" name="Google Shape;10294;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71"/>
              <p:cNvGrpSpPr/>
              <p:nvPr/>
            </p:nvGrpSpPr>
            <p:grpSpPr>
              <a:xfrm>
                <a:off x="4255307" y="3431612"/>
                <a:ext cx="37776" cy="32451"/>
                <a:chOff x="4255307" y="3431612"/>
                <a:chExt cx="37776" cy="32451"/>
              </a:xfrm>
            </p:grpSpPr>
            <p:sp>
              <p:nvSpPr>
                <p:cNvPr id="10297" name="Google Shape;10297;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1"/>
              <p:cNvGrpSpPr/>
              <p:nvPr/>
            </p:nvGrpSpPr>
            <p:grpSpPr>
              <a:xfrm>
                <a:off x="3853052" y="3577398"/>
                <a:ext cx="37776" cy="32420"/>
                <a:chOff x="3853052" y="3577398"/>
                <a:chExt cx="37776" cy="32420"/>
              </a:xfrm>
            </p:grpSpPr>
            <p:sp>
              <p:nvSpPr>
                <p:cNvPr id="10300" name="Google Shape;10300;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1"/>
              <p:cNvGrpSpPr/>
              <p:nvPr/>
            </p:nvGrpSpPr>
            <p:grpSpPr>
              <a:xfrm>
                <a:off x="4039908" y="3412107"/>
                <a:ext cx="37776" cy="32357"/>
                <a:chOff x="4039908" y="3412107"/>
                <a:chExt cx="37776" cy="32357"/>
              </a:xfrm>
            </p:grpSpPr>
            <p:sp>
              <p:nvSpPr>
                <p:cNvPr id="10303" name="Google Shape;10303;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1"/>
              <p:cNvGrpSpPr/>
              <p:nvPr/>
            </p:nvGrpSpPr>
            <p:grpSpPr>
              <a:xfrm>
                <a:off x="4017360" y="3342061"/>
                <a:ext cx="37870" cy="32380"/>
                <a:chOff x="4017360" y="3342061"/>
                <a:chExt cx="37870" cy="32380"/>
              </a:xfrm>
            </p:grpSpPr>
            <p:sp>
              <p:nvSpPr>
                <p:cNvPr id="10306" name="Google Shape;10306;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8" name="Google Shape;10308;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71"/>
              <p:cNvGrpSpPr/>
              <p:nvPr/>
            </p:nvGrpSpPr>
            <p:grpSpPr>
              <a:xfrm>
                <a:off x="3750870" y="3418650"/>
                <a:ext cx="37776" cy="32380"/>
                <a:chOff x="3750870" y="3418650"/>
                <a:chExt cx="37776" cy="32380"/>
              </a:xfrm>
            </p:grpSpPr>
            <p:sp>
              <p:nvSpPr>
                <p:cNvPr id="10311" name="Google Shape;10311;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71"/>
              <p:cNvGrpSpPr/>
              <p:nvPr/>
            </p:nvGrpSpPr>
            <p:grpSpPr>
              <a:xfrm>
                <a:off x="3632509" y="3274438"/>
                <a:ext cx="37783" cy="32357"/>
                <a:chOff x="3632509" y="3274438"/>
                <a:chExt cx="37783" cy="32357"/>
              </a:xfrm>
            </p:grpSpPr>
            <p:sp>
              <p:nvSpPr>
                <p:cNvPr id="10314" name="Google Shape;10314;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1"/>
              <p:cNvGrpSpPr/>
              <p:nvPr/>
            </p:nvGrpSpPr>
            <p:grpSpPr>
              <a:xfrm>
                <a:off x="3906424" y="3297561"/>
                <a:ext cx="37776" cy="32451"/>
                <a:chOff x="3906424" y="3297561"/>
                <a:chExt cx="37776" cy="32451"/>
              </a:xfrm>
            </p:grpSpPr>
            <p:sp>
              <p:nvSpPr>
                <p:cNvPr id="10317" name="Google Shape;10317;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1"/>
              <p:cNvGrpSpPr/>
              <p:nvPr/>
            </p:nvGrpSpPr>
            <p:grpSpPr>
              <a:xfrm>
                <a:off x="3866084" y="3412107"/>
                <a:ext cx="37776" cy="32357"/>
                <a:chOff x="3866084" y="3412107"/>
                <a:chExt cx="37776" cy="32357"/>
              </a:xfrm>
            </p:grpSpPr>
            <p:sp>
              <p:nvSpPr>
                <p:cNvPr id="10320" name="Google Shape;10320;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71"/>
              <p:cNvGrpSpPr/>
              <p:nvPr/>
            </p:nvGrpSpPr>
            <p:grpSpPr>
              <a:xfrm>
                <a:off x="4023919" y="3766409"/>
                <a:ext cx="37783" cy="32357"/>
                <a:chOff x="4023919" y="3766409"/>
                <a:chExt cx="37783" cy="32357"/>
              </a:xfrm>
            </p:grpSpPr>
            <p:sp>
              <p:nvSpPr>
                <p:cNvPr id="10323" name="Google Shape;10323;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1"/>
              <p:cNvGrpSpPr/>
              <p:nvPr/>
            </p:nvGrpSpPr>
            <p:grpSpPr>
              <a:xfrm>
                <a:off x="3973882" y="3779449"/>
                <a:ext cx="37776" cy="32357"/>
                <a:chOff x="3973882" y="3779449"/>
                <a:chExt cx="37776" cy="32357"/>
              </a:xfrm>
            </p:grpSpPr>
            <p:sp>
              <p:nvSpPr>
                <p:cNvPr id="10326" name="Google Shape;10326;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1"/>
              <p:cNvGrpSpPr/>
              <p:nvPr/>
            </p:nvGrpSpPr>
            <p:grpSpPr>
              <a:xfrm>
                <a:off x="4073398" y="3838028"/>
                <a:ext cx="37776" cy="32380"/>
                <a:chOff x="4073398" y="3838028"/>
                <a:chExt cx="37776" cy="32380"/>
              </a:xfrm>
            </p:grpSpPr>
            <p:sp>
              <p:nvSpPr>
                <p:cNvPr id="10329" name="Google Shape;10329;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1"/>
              <p:cNvGrpSpPr/>
              <p:nvPr/>
            </p:nvGrpSpPr>
            <p:grpSpPr>
              <a:xfrm>
                <a:off x="4342672" y="4144496"/>
                <a:ext cx="37752" cy="32364"/>
                <a:chOff x="4342672" y="4144496"/>
                <a:chExt cx="37752" cy="32364"/>
              </a:xfrm>
            </p:grpSpPr>
            <p:sp>
              <p:nvSpPr>
                <p:cNvPr id="10332" name="Google Shape;10332;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1"/>
              <p:cNvGrpSpPr/>
              <p:nvPr/>
            </p:nvGrpSpPr>
            <p:grpSpPr>
              <a:xfrm>
                <a:off x="4406386" y="4056872"/>
                <a:ext cx="37783" cy="32364"/>
                <a:chOff x="4406386" y="4056872"/>
                <a:chExt cx="37783" cy="32364"/>
              </a:xfrm>
            </p:grpSpPr>
            <p:sp>
              <p:nvSpPr>
                <p:cNvPr id="10335" name="Google Shape;10335;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1"/>
              <p:cNvGrpSpPr/>
              <p:nvPr/>
            </p:nvGrpSpPr>
            <p:grpSpPr>
              <a:xfrm>
                <a:off x="4284416" y="4245254"/>
                <a:ext cx="37783" cy="32357"/>
                <a:chOff x="4284416" y="4245254"/>
                <a:chExt cx="37783" cy="32357"/>
              </a:xfrm>
            </p:grpSpPr>
            <p:sp>
              <p:nvSpPr>
                <p:cNvPr id="10338" name="Google Shape;10338;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1"/>
              <p:cNvGrpSpPr/>
              <p:nvPr/>
            </p:nvGrpSpPr>
            <p:grpSpPr>
              <a:xfrm>
                <a:off x="4219057" y="4331258"/>
                <a:ext cx="37776" cy="32364"/>
                <a:chOff x="4219057" y="4331258"/>
                <a:chExt cx="37776" cy="32364"/>
              </a:xfrm>
            </p:grpSpPr>
            <p:sp>
              <p:nvSpPr>
                <p:cNvPr id="10341" name="Google Shape;10341;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1"/>
              <p:cNvGrpSpPr/>
              <p:nvPr/>
            </p:nvGrpSpPr>
            <p:grpSpPr>
              <a:xfrm>
                <a:off x="4204122" y="4141688"/>
                <a:ext cx="33497" cy="28699"/>
                <a:chOff x="4204122" y="4141688"/>
                <a:chExt cx="33497" cy="28699"/>
              </a:xfrm>
            </p:grpSpPr>
            <p:sp>
              <p:nvSpPr>
                <p:cNvPr id="10344" name="Google Shape;10344;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1"/>
              <p:cNvGrpSpPr/>
              <p:nvPr/>
            </p:nvGrpSpPr>
            <p:grpSpPr>
              <a:xfrm>
                <a:off x="4301546" y="4003869"/>
                <a:ext cx="38916" cy="33324"/>
                <a:chOff x="4301546" y="4003869"/>
                <a:chExt cx="38916" cy="33324"/>
              </a:xfrm>
            </p:grpSpPr>
            <p:sp>
              <p:nvSpPr>
                <p:cNvPr id="10347" name="Google Shape;10347;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1"/>
              <p:cNvGrpSpPr/>
              <p:nvPr/>
            </p:nvGrpSpPr>
            <p:grpSpPr>
              <a:xfrm>
                <a:off x="4210681" y="3924669"/>
                <a:ext cx="36549" cy="31366"/>
                <a:chOff x="4210681" y="3924669"/>
                <a:chExt cx="36549" cy="31366"/>
              </a:xfrm>
            </p:grpSpPr>
            <p:sp>
              <p:nvSpPr>
                <p:cNvPr id="10350" name="Google Shape;10350;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1"/>
              <p:cNvGrpSpPr/>
              <p:nvPr/>
            </p:nvGrpSpPr>
            <p:grpSpPr>
              <a:xfrm>
                <a:off x="3987771" y="3628874"/>
                <a:ext cx="31499" cy="26993"/>
                <a:chOff x="3987771" y="3628874"/>
                <a:chExt cx="31499" cy="26993"/>
              </a:xfrm>
            </p:grpSpPr>
            <p:sp>
              <p:nvSpPr>
                <p:cNvPr id="10353" name="Google Shape;10353;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1"/>
              <p:cNvGrpSpPr/>
              <p:nvPr/>
            </p:nvGrpSpPr>
            <p:grpSpPr>
              <a:xfrm>
                <a:off x="4087382" y="3775674"/>
                <a:ext cx="31405" cy="26898"/>
                <a:chOff x="4087382" y="3775674"/>
                <a:chExt cx="31405" cy="26898"/>
              </a:xfrm>
            </p:grpSpPr>
            <p:sp>
              <p:nvSpPr>
                <p:cNvPr id="10356" name="Google Shape;10356;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1"/>
              <p:cNvGrpSpPr/>
              <p:nvPr/>
            </p:nvGrpSpPr>
            <p:grpSpPr>
              <a:xfrm>
                <a:off x="4118873" y="3856637"/>
                <a:ext cx="31405" cy="26906"/>
                <a:chOff x="4118873" y="3856637"/>
                <a:chExt cx="31405" cy="26906"/>
              </a:xfrm>
            </p:grpSpPr>
            <p:sp>
              <p:nvSpPr>
                <p:cNvPr id="10359" name="Google Shape;10359;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1"/>
              <p:cNvGrpSpPr/>
              <p:nvPr/>
            </p:nvGrpSpPr>
            <p:grpSpPr>
              <a:xfrm>
                <a:off x="4168541" y="3639523"/>
                <a:ext cx="31499" cy="26906"/>
                <a:chOff x="4168541" y="3639523"/>
                <a:chExt cx="31499" cy="26906"/>
              </a:xfrm>
            </p:grpSpPr>
            <p:sp>
              <p:nvSpPr>
                <p:cNvPr id="10362" name="Google Shape;10362;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1"/>
              <p:cNvGrpSpPr/>
              <p:nvPr/>
            </p:nvGrpSpPr>
            <p:grpSpPr>
              <a:xfrm>
                <a:off x="3965789" y="3393545"/>
                <a:ext cx="31405" cy="26945"/>
                <a:chOff x="3965789" y="3393545"/>
                <a:chExt cx="31405" cy="26945"/>
              </a:xfrm>
            </p:grpSpPr>
            <p:sp>
              <p:nvSpPr>
                <p:cNvPr id="10365" name="Google Shape;10365;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1"/>
              <p:cNvGrpSpPr/>
              <p:nvPr/>
            </p:nvGrpSpPr>
            <p:grpSpPr>
              <a:xfrm>
                <a:off x="3925166" y="3491008"/>
                <a:ext cx="31405" cy="27001"/>
                <a:chOff x="3925166" y="3491008"/>
                <a:chExt cx="31405" cy="27001"/>
              </a:xfrm>
            </p:grpSpPr>
            <p:sp>
              <p:nvSpPr>
                <p:cNvPr id="10368" name="Google Shape;10368;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1"/>
              <p:cNvGrpSpPr/>
              <p:nvPr/>
            </p:nvGrpSpPr>
            <p:grpSpPr>
              <a:xfrm>
                <a:off x="3682845" y="3340976"/>
                <a:ext cx="31397" cy="26898"/>
                <a:chOff x="3682845" y="3340976"/>
                <a:chExt cx="31397" cy="26898"/>
              </a:xfrm>
            </p:grpSpPr>
            <p:sp>
              <p:nvSpPr>
                <p:cNvPr id="10371" name="Google Shape;10371;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1"/>
              <p:cNvGrpSpPr/>
              <p:nvPr/>
            </p:nvGrpSpPr>
            <p:grpSpPr>
              <a:xfrm>
                <a:off x="3795393" y="3353725"/>
                <a:ext cx="31499" cy="26993"/>
                <a:chOff x="3795393" y="3353725"/>
                <a:chExt cx="31499" cy="26993"/>
              </a:xfrm>
            </p:grpSpPr>
            <p:sp>
              <p:nvSpPr>
                <p:cNvPr id="10374" name="Google Shape;10374;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1"/>
              <p:cNvGrpSpPr/>
              <p:nvPr/>
            </p:nvGrpSpPr>
            <p:grpSpPr>
              <a:xfrm>
                <a:off x="4176909" y="4363221"/>
                <a:ext cx="38924" cy="33316"/>
                <a:chOff x="4176909" y="4363221"/>
                <a:chExt cx="38924" cy="33316"/>
              </a:xfrm>
            </p:grpSpPr>
            <p:sp>
              <p:nvSpPr>
                <p:cNvPr id="10377" name="Google Shape;10377;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1"/>
              <p:cNvGrpSpPr/>
              <p:nvPr/>
            </p:nvGrpSpPr>
            <p:grpSpPr>
              <a:xfrm>
                <a:off x="4226191" y="4007660"/>
                <a:ext cx="33560" cy="28770"/>
                <a:chOff x="4226191" y="4007660"/>
                <a:chExt cx="33560" cy="28770"/>
              </a:xfrm>
            </p:grpSpPr>
            <p:sp>
              <p:nvSpPr>
                <p:cNvPr id="10380" name="Google Shape;10380;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71"/>
              <p:cNvGrpSpPr/>
              <p:nvPr/>
            </p:nvGrpSpPr>
            <p:grpSpPr>
              <a:xfrm>
                <a:off x="3597785" y="3377045"/>
                <a:ext cx="33591" cy="28699"/>
                <a:chOff x="3597785" y="3377045"/>
                <a:chExt cx="33591" cy="28699"/>
              </a:xfrm>
            </p:grpSpPr>
            <p:sp>
              <p:nvSpPr>
                <p:cNvPr id="10383" name="Google Shape;10383;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1"/>
              <p:cNvGrpSpPr/>
              <p:nvPr/>
            </p:nvGrpSpPr>
            <p:grpSpPr>
              <a:xfrm>
                <a:off x="3887870" y="3669796"/>
                <a:ext cx="33591" cy="28692"/>
                <a:chOff x="3887870" y="3669796"/>
                <a:chExt cx="33591" cy="28692"/>
              </a:xfrm>
            </p:grpSpPr>
            <p:sp>
              <p:nvSpPr>
                <p:cNvPr id="10386" name="Google Shape;10386;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1"/>
              <p:cNvGrpSpPr/>
              <p:nvPr/>
            </p:nvGrpSpPr>
            <p:grpSpPr>
              <a:xfrm>
                <a:off x="3818320" y="3481625"/>
                <a:ext cx="33497" cy="28770"/>
                <a:chOff x="3818320" y="3481625"/>
                <a:chExt cx="33497" cy="28770"/>
              </a:xfrm>
            </p:grpSpPr>
            <p:sp>
              <p:nvSpPr>
                <p:cNvPr id="10389" name="Google Shape;10389;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1"/>
              <p:cNvGrpSpPr/>
              <p:nvPr/>
            </p:nvGrpSpPr>
            <p:grpSpPr>
              <a:xfrm>
                <a:off x="4278139" y="4120948"/>
                <a:ext cx="37492" cy="32129"/>
                <a:chOff x="4278139" y="4120948"/>
                <a:chExt cx="37492" cy="32129"/>
              </a:xfrm>
            </p:grpSpPr>
            <p:sp>
              <p:nvSpPr>
                <p:cNvPr id="10392" name="Google Shape;10392;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1"/>
              <p:cNvGrpSpPr/>
              <p:nvPr/>
            </p:nvGrpSpPr>
            <p:grpSpPr>
              <a:xfrm>
                <a:off x="4419898" y="3977388"/>
                <a:ext cx="33497" cy="28692"/>
                <a:chOff x="4419898" y="3977388"/>
                <a:chExt cx="33497" cy="28692"/>
              </a:xfrm>
            </p:grpSpPr>
            <p:sp>
              <p:nvSpPr>
                <p:cNvPr id="10395" name="Google Shape;10395;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1"/>
              <p:cNvGrpSpPr/>
              <p:nvPr/>
            </p:nvGrpSpPr>
            <p:grpSpPr>
              <a:xfrm>
                <a:off x="4158930" y="4034684"/>
                <a:ext cx="33497" cy="28762"/>
                <a:chOff x="4158930" y="4034684"/>
                <a:chExt cx="33497" cy="28762"/>
              </a:xfrm>
            </p:grpSpPr>
            <p:sp>
              <p:nvSpPr>
                <p:cNvPr id="10398" name="Google Shape;10398;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1"/>
              <p:cNvGrpSpPr/>
              <p:nvPr/>
            </p:nvGrpSpPr>
            <p:grpSpPr>
              <a:xfrm>
                <a:off x="4134949" y="3957049"/>
                <a:ext cx="33497" cy="28770"/>
                <a:chOff x="4134949" y="3957049"/>
                <a:chExt cx="33497" cy="28770"/>
              </a:xfrm>
            </p:grpSpPr>
            <p:sp>
              <p:nvSpPr>
                <p:cNvPr id="10401" name="Google Shape;10401;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1"/>
              <p:cNvGrpSpPr/>
              <p:nvPr/>
            </p:nvGrpSpPr>
            <p:grpSpPr>
              <a:xfrm>
                <a:off x="4193653" y="4184403"/>
                <a:ext cx="43580" cy="37264"/>
                <a:chOff x="4193653" y="4184403"/>
                <a:chExt cx="43580" cy="37264"/>
              </a:xfrm>
            </p:grpSpPr>
            <p:sp>
              <p:nvSpPr>
                <p:cNvPr id="10404" name="Google Shape;10404;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71"/>
              <p:cNvGrpSpPr/>
              <p:nvPr/>
            </p:nvGrpSpPr>
            <p:grpSpPr>
              <a:xfrm>
                <a:off x="4343600" y="3943844"/>
                <a:ext cx="43580" cy="37312"/>
                <a:chOff x="4343600" y="3943844"/>
                <a:chExt cx="43580" cy="37312"/>
              </a:xfrm>
            </p:grpSpPr>
            <p:sp>
              <p:nvSpPr>
                <p:cNvPr id="10407" name="Google Shape;10407;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1"/>
              <p:cNvGrpSpPr/>
              <p:nvPr/>
            </p:nvGrpSpPr>
            <p:grpSpPr>
              <a:xfrm>
                <a:off x="4172339" y="3381693"/>
                <a:ext cx="31499" cy="27001"/>
                <a:chOff x="4172339" y="3381693"/>
                <a:chExt cx="31499" cy="27001"/>
              </a:xfrm>
            </p:grpSpPr>
            <p:sp>
              <p:nvSpPr>
                <p:cNvPr id="10410" name="Google Shape;10410;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415"/>
        <p:cNvGrpSpPr/>
        <p:nvPr/>
      </p:nvGrpSpPr>
      <p:grpSpPr>
        <a:xfrm>
          <a:off x="0" y="0"/>
          <a:ext cx="0" cy="0"/>
          <a:chOff x="0" y="0"/>
          <a:chExt cx="0" cy="0"/>
        </a:xfrm>
      </p:grpSpPr>
      <p:grpSp>
        <p:nvGrpSpPr>
          <p:cNvPr id="10416" name="Google Shape;10416;p72"/>
          <p:cNvGrpSpPr/>
          <p:nvPr/>
        </p:nvGrpSpPr>
        <p:grpSpPr>
          <a:xfrm>
            <a:off x="2126623" y="3607908"/>
            <a:ext cx="1102891" cy="760337"/>
            <a:chOff x="4967783" y="2151471"/>
            <a:chExt cx="3920692" cy="2702940"/>
          </a:xfrm>
        </p:grpSpPr>
        <p:grpSp>
          <p:nvGrpSpPr>
            <p:cNvPr id="10417" name="Google Shape;10417;p72"/>
            <p:cNvGrpSpPr/>
            <p:nvPr/>
          </p:nvGrpSpPr>
          <p:grpSpPr>
            <a:xfrm>
              <a:off x="5045709" y="2252109"/>
              <a:ext cx="3761071" cy="2501708"/>
              <a:chOff x="2691784" y="1805334"/>
              <a:chExt cx="3761071" cy="2501708"/>
            </a:xfrm>
          </p:grpSpPr>
          <p:sp>
            <p:nvSpPr>
              <p:cNvPr id="10418" name="Google Shape;1041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2"/>
            <p:cNvGrpSpPr/>
            <p:nvPr/>
          </p:nvGrpSpPr>
          <p:grpSpPr>
            <a:xfrm>
              <a:off x="4967783" y="2151471"/>
              <a:ext cx="3920692" cy="2702940"/>
              <a:chOff x="2613858" y="1704696"/>
              <a:chExt cx="3920692" cy="2702940"/>
            </a:xfrm>
          </p:grpSpPr>
          <p:sp>
            <p:nvSpPr>
              <p:cNvPr id="10426" name="Google Shape;1042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31" name="Google Shape;10431;p72"/>
          <p:cNvGrpSpPr/>
          <p:nvPr/>
        </p:nvGrpSpPr>
        <p:grpSpPr>
          <a:xfrm>
            <a:off x="3530532" y="1496185"/>
            <a:ext cx="1561911" cy="708580"/>
            <a:chOff x="3530532" y="1496185"/>
            <a:chExt cx="1561911" cy="708580"/>
          </a:xfrm>
        </p:grpSpPr>
        <p:grpSp>
          <p:nvGrpSpPr>
            <p:cNvPr id="10432" name="Google Shape;10432;p72"/>
            <p:cNvGrpSpPr/>
            <p:nvPr/>
          </p:nvGrpSpPr>
          <p:grpSpPr>
            <a:xfrm>
              <a:off x="3720318" y="1857562"/>
              <a:ext cx="1372125" cy="54"/>
              <a:chOff x="3720318" y="1857562"/>
              <a:chExt cx="1372125" cy="54"/>
            </a:xfrm>
          </p:grpSpPr>
          <p:cxnSp>
            <p:nvCxnSpPr>
              <p:cNvPr id="10433" name="Google Shape;10433;p72"/>
              <p:cNvCxnSpPr>
                <a:endCxn id="1043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35" name="Google Shape;1043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36" name="Google Shape;1043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437" name="Google Shape;10437;p72"/>
              <p:cNvCxnSpPr>
                <a:stCxn id="1043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438" name="Google Shape;10438;p72"/>
            <p:cNvGrpSpPr/>
            <p:nvPr/>
          </p:nvGrpSpPr>
          <p:grpSpPr>
            <a:xfrm>
              <a:off x="3567462" y="1496185"/>
              <a:ext cx="286500" cy="272914"/>
              <a:chOff x="3567462" y="1496185"/>
              <a:chExt cx="286500" cy="272914"/>
            </a:xfrm>
          </p:grpSpPr>
          <p:cxnSp>
            <p:nvCxnSpPr>
              <p:cNvPr id="10439" name="Google Shape;1043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440" name="Google Shape;1044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1" name="Google Shape;1044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3" name="Google Shape;10443;p72"/>
            <p:cNvGrpSpPr/>
            <p:nvPr/>
          </p:nvGrpSpPr>
          <p:grpSpPr>
            <a:xfrm>
              <a:off x="3929014" y="1960574"/>
              <a:ext cx="286500" cy="242342"/>
              <a:chOff x="3929014" y="1960574"/>
              <a:chExt cx="286500" cy="242342"/>
            </a:xfrm>
          </p:grpSpPr>
          <p:cxnSp>
            <p:nvCxnSpPr>
              <p:cNvPr id="10444" name="Google Shape;1044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445" name="Google Shape;1044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2"/>
            <p:cNvGrpSpPr/>
            <p:nvPr/>
          </p:nvGrpSpPr>
          <p:grpSpPr>
            <a:xfrm>
              <a:off x="4290828" y="1496185"/>
              <a:ext cx="286500" cy="272914"/>
              <a:chOff x="4290828" y="1496185"/>
              <a:chExt cx="286500" cy="272914"/>
            </a:xfrm>
          </p:grpSpPr>
          <p:cxnSp>
            <p:nvCxnSpPr>
              <p:cNvPr id="10447" name="Google Shape;1044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448" name="Google Shape;1044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9" name="Google Shape;1044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0" name="Google Shape;10450;p72"/>
            <p:cNvGrpSpPr/>
            <p:nvPr/>
          </p:nvGrpSpPr>
          <p:grpSpPr>
            <a:xfrm>
              <a:off x="4657726" y="1959674"/>
              <a:ext cx="286500" cy="245092"/>
              <a:chOff x="4657726" y="1959674"/>
              <a:chExt cx="286500" cy="245092"/>
            </a:xfrm>
          </p:grpSpPr>
          <p:cxnSp>
            <p:nvCxnSpPr>
              <p:cNvPr id="10451" name="Google Shape;1045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452" name="Google Shape;1045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3" name="Google Shape;10453;p72"/>
          <p:cNvGrpSpPr/>
          <p:nvPr/>
        </p:nvGrpSpPr>
        <p:grpSpPr>
          <a:xfrm>
            <a:off x="3512551" y="2358282"/>
            <a:ext cx="1597032" cy="378649"/>
            <a:chOff x="3512551" y="2358282"/>
            <a:chExt cx="1597032" cy="378649"/>
          </a:xfrm>
        </p:grpSpPr>
        <p:grpSp>
          <p:nvGrpSpPr>
            <p:cNvPr id="10454" name="Google Shape;10454;p72"/>
            <p:cNvGrpSpPr/>
            <p:nvPr/>
          </p:nvGrpSpPr>
          <p:grpSpPr>
            <a:xfrm>
              <a:off x="3738198" y="2553002"/>
              <a:ext cx="1145834" cy="117"/>
              <a:chOff x="3738198" y="2553002"/>
              <a:chExt cx="1145834" cy="117"/>
            </a:xfrm>
          </p:grpSpPr>
          <p:cxnSp>
            <p:nvCxnSpPr>
              <p:cNvPr id="10455" name="Google Shape;1045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456" name="Google Shape;1045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457" name="Google Shape;10457;p72"/>
              <p:cNvCxnSpPr>
                <a:stCxn id="10458" idx="6"/>
                <a:endCxn id="1045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460" name="Google Shape;10460;p72"/>
            <p:cNvGrpSpPr/>
            <p:nvPr/>
          </p:nvGrpSpPr>
          <p:grpSpPr>
            <a:xfrm>
              <a:off x="3969644" y="2440153"/>
              <a:ext cx="225900" cy="296779"/>
              <a:chOff x="3969644" y="2440153"/>
              <a:chExt cx="225900" cy="296779"/>
            </a:xfrm>
          </p:grpSpPr>
          <p:cxnSp>
            <p:nvCxnSpPr>
              <p:cNvPr id="10461" name="Google Shape;1046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459" name="Google Shape;1045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2"/>
            <p:cNvGrpSpPr/>
            <p:nvPr/>
          </p:nvGrpSpPr>
          <p:grpSpPr>
            <a:xfrm>
              <a:off x="4426818" y="2358282"/>
              <a:ext cx="225600" cy="307471"/>
              <a:chOff x="4426818" y="2358282"/>
              <a:chExt cx="225600" cy="307471"/>
            </a:xfrm>
          </p:grpSpPr>
          <p:cxnSp>
            <p:nvCxnSpPr>
              <p:cNvPr id="10464" name="Google Shape;10464;p72"/>
              <p:cNvCxnSpPr>
                <a:stCxn id="1046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466" name="Google Shape;1046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883984" y="2440153"/>
              <a:ext cx="225600" cy="296479"/>
              <a:chOff x="4883984" y="2440153"/>
              <a:chExt cx="225600" cy="296479"/>
            </a:xfrm>
          </p:grpSpPr>
          <p:cxnSp>
            <p:nvCxnSpPr>
              <p:cNvPr id="10468" name="Google Shape;1046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469" name="Google Shape;1046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2"/>
            <p:cNvGrpSpPr/>
            <p:nvPr/>
          </p:nvGrpSpPr>
          <p:grpSpPr>
            <a:xfrm>
              <a:off x="3512551" y="2358356"/>
              <a:ext cx="225647" cy="307629"/>
              <a:chOff x="2182679" y="2005014"/>
              <a:chExt cx="792300" cy="1080158"/>
            </a:xfrm>
          </p:grpSpPr>
          <p:cxnSp>
            <p:nvCxnSpPr>
              <p:cNvPr id="10472" name="Google Shape;10472;p72"/>
              <p:cNvCxnSpPr>
                <a:stCxn id="1047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458" name="Google Shape;1045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4" name="Google Shape;10474;p72"/>
          <p:cNvGrpSpPr/>
          <p:nvPr/>
        </p:nvGrpSpPr>
        <p:grpSpPr>
          <a:xfrm>
            <a:off x="6872633" y="1182079"/>
            <a:ext cx="1559809" cy="722610"/>
            <a:chOff x="634175" y="2986275"/>
            <a:chExt cx="3147949" cy="1458344"/>
          </a:xfrm>
        </p:grpSpPr>
        <p:cxnSp>
          <p:nvCxnSpPr>
            <p:cNvPr id="10475" name="Google Shape;10475;p72"/>
            <p:cNvCxnSpPr>
              <a:stCxn id="10476" idx="4"/>
              <a:endCxn id="1047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478" name="Google Shape;10478;p72"/>
            <p:cNvCxnSpPr>
              <a:stCxn id="10477" idx="0"/>
              <a:endCxn id="1047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480" name="Google Shape;10480;p72"/>
            <p:cNvCxnSpPr>
              <a:stCxn id="10479" idx="4"/>
              <a:endCxn id="1048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482" name="Google Shape;10482;p72"/>
            <p:cNvCxnSpPr>
              <a:stCxn id="10481" idx="0"/>
              <a:endCxn id="1048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483" name="Google Shape;1048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479" name="Google Shape;1047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476" name="Google Shape;1047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481" name="Google Shape;1048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477" name="Google Shape;1047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484" name="Google Shape;10484;p72"/>
          <p:cNvGrpSpPr/>
          <p:nvPr/>
        </p:nvGrpSpPr>
        <p:grpSpPr>
          <a:xfrm>
            <a:off x="3526424" y="2891987"/>
            <a:ext cx="1570719" cy="294123"/>
            <a:chOff x="998425" y="1182125"/>
            <a:chExt cx="1065400" cy="199500"/>
          </a:xfrm>
        </p:grpSpPr>
        <p:sp>
          <p:nvSpPr>
            <p:cNvPr id="10485" name="Google Shape;1048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2"/>
          <p:cNvGrpSpPr/>
          <p:nvPr/>
        </p:nvGrpSpPr>
        <p:grpSpPr>
          <a:xfrm>
            <a:off x="6869680" y="2009474"/>
            <a:ext cx="1565716" cy="366729"/>
            <a:chOff x="1247650" y="2075423"/>
            <a:chExt cx="6648477" cy="1557238"/>
          </a:xfrm>
        </p:grpSpPr>
        <p:sp>
          <p:nvSpPr>
            <p:cNvPr id="10491" name="Google Shape;1049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72"/>
          <p:cNvGrpSpPr/>
          <p:nvPr/>
        </p:nvGrpSpPr>
        <p:grpSpPr>
          <a:xfrm>
            <a:off x="6853992" y="3158289"/>
            <a:ext cx="1597061" cy="663440"/>
            <a:chOff x="6796238" y="3158297"/>
            <a:chExt cx="1630319" cy="677257"/>
          </a:xfrm>
        </p:grpSpPr>
        <p:cxnSp>
          <p:nvCxnSpPr>
            <p:cNvPr id="10498" name="Google Shape;1049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499" name="Google Shape;1049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500" name="Google Shape;1050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501" name="Google Shape;1050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502" name="Google Shape;10502;p72"/>
            <p:cNvGrpSpPr/>
            <p:nvPr/>
          </p:nvGrpSpPr>
          <p:grpSpPr>
            <a:xfrm>
              <a:off x="6796238" y="3311904"/>
              <a:ext cx="1630319" cy="377697"/>
              <a:chOff x="6796238" y="3311904"/>
              <a:chExt cx="1630319" cy="377697"/>
            </a:xfrm>
          </p:grpSpPr>
          <p:sp>
            <p:nvSpPr>
              <p:cNvPr id="10503" name="Google Shape;1050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6" name="Google Shape;10506;p72"/>
          <p:cNvGrpSpPr/>
          <p:nvPr/>
        </p:nvGrpSpPr>
        <p:grpSpPr>
          <a:xfrm>
            <a:off x="5375130" y="1179681"/>
            <a:ext cx="1368606" cy="1593805"/>
            <a:chOff x="1839112" y="2209163"/>
            <a:chExt cx="1918159" cy="2233784"/>
          </a:xfrm>
        </p:grpSpPr>
        <p:sp>
          <p:nvSpPr>
            <p:cNvPr id="10507" name="Google Shape;1050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0" name="Google Shape;10510;p72"/>
            <p:cNvCxnSpPr>
              <a:stCxn id="10507" idx="6"/>
              <a:endCxn id="1050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511" name="Google Shape;10511;p72"/>
            <p:cNvCxnSpPr>
              <a:stCxn id="10508" idx="4"/>
              <a:endCxn id="1051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513" name="Google Shape;10513;p72"/>
            <p:cNvCxnSpPr>
              <a:stCxn id="10512" idx="6"/>
              <a:endCxn id="1050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514" name="Google Shape;10514;p72"/>
            <p:cNvCxnSpPr>
              <a:stCxn id="10509" idx="4"/>
              <a:endCxn id="1051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512" name="Google Shape;1051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7" name="Google Shape;10517;p72"/>
            <p:cNvCxnSpPr>
              <a:endCxn id="1051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518" name="Google Shape;10518;p72"/>
          <p:cNvGrpSpPr/>
          <p:nvPr/>
        </p:nvGrpSpPr>
        <p:grpSpPr>
          <a:xfrm>
            <a:off x="3507503" y="1185917"/>
            <a:ext cx="1637968" cy="154942"/>
            <a:chOff x="238125" y="2506075"/>
            <a:chExt cx="7115411" cy="673075"/>
          </a:xfrm>
        </p:grpSpPr>
        <p:sp>
          <p:nvSpPr>
            <p:cNvPr id="10519" name="Google Shape;1051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2"/>
          <p:cNvGrpSpPr/>
          <p:nvPr/>
        </p:nvGrpSpPr>
        <p:grpSpPr>
          <a:xfrm>
            <a:off x="746187" y="1507514"/>
            <a:ext cx="2476762" cy="91743"/>
            <a:chOff x="1464850" y="436376"/>
            <a:chExt cx="6001362" cy="222300"/>
          </a:xfrm>
        </p:grpSpPr>
        <p:sp>
          <p:nvSpPr>
            <p:cNvPr id="10525" name="Google Shape;1052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0" name="Google Shape;1053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31" name="Google Shape;1053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32" name="Google Shape;1053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533" name="Google Shape;1053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534" name="Google Shape;10534;p72"/>
          <p:cNvGrpSpPr/>
          <p:nvPr/>
        </p:nvGrpSpPr>
        <p:grpSpPr>
          <a:xfrm>
            <a:off x="732455" y="2742980"/>
            <a:ext cx="1452710" cy="651923"/>
            <a:chOff x="803162" y="2667727"/>
            <a:chExt cx="1411906" cy="633611"/>
          </a:xfrm>
        </p:grpSpPr>
        <p:cxnSp>
          <p:nvCxnSpPr>
            <p:cNvPr id="10535" name="Google Shape;10535;p72"/>
            <p:cNvCxnSpPr>
              <a:stCxn id="10536" idx="2"/>
              <a:endCxn id="1053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38" name="Google Shape;10538;p72"/>
            <p:cNvCxnSpPr>
              <a:stCxn id="10539" idx="0"/>
              <a:endCxn id="1053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40" name="Google Shape;10540;p72"/>
            <p:cNvCxnSpPr>
              <a:stCxn id="10539" idx="2"/>
              <a:endCxn id="1054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42" name="Google Shape;10542;p72"/>
            <p:cNvCxnSpPr>
              <a:stCxn id="10543" idx="0"/>
              <a:endCxn id="1053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44" name="Google Shape;10544;p72"/>
            <p:cNvCxnSpPr>
              <a:stCxn id="10537" idx="2"/>
              <a:endCxn id="1054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546" name="Google Shape;10546;p72"/>
            <p:cNvCxnSpPr>
              <a:stCxn id="10547" idx="0"/>
              <a:endCxn id="1053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543" name="Google Shape;1054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41" name="Google Shape;1054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47" name="Google Shape;1054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45" name="Google Shape;1054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37" name="Google Shape;1053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39" name="Google Shape;1053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536" name="Google Shape;1053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548" name="Google Shape;10548;p72"/>
          <p:cNvGrpSpPr/>
          <p:nvPr/>
        </p:nvGrpSpPr>
        <p:grpSpPr>
          <a:xfrm>
            <a:off x="732456" y="1178518"/>
            <a:ext cx="2518541" cy="209309"/>
            <a:chOff x="803163" y="1111966"/>
            <a:chExt cx="2447800" cy="203430"/>
          </a:xfrm>
        </p:grpSpPr>
        <p:grpSp>
          <p:nvGrpSpPr>
            <p:cNvPr id="10549" name="Google Shape;10549;p72"/>
            <p:cNvGrpSpPr/>
            <p:nvPr/>
          </p:nvGrpSpPr>
          <p:grpSpPr>
            <a:xfrm>
              <a:off x="1958180" y="1111966"/>
              <a:ext cx="588019" cy="121396"/>
              <a:chOff x="4808316" y="2800065"/>
              <a:chExt cx="1999386" cy="412910"/>
            </a:xfrm>
          </p:grpSpPr>
          <p:sp>
            <p:nvSpPr>
              <p:cNvPr id="10550" name="Google Shape;1055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2"/>
              <p:cNvGrpSpPr/>
              <p:nvPr/>
            </p:nvGrpSpPr>
            <p:grpSpPr>
              <a:xfrm>
                <a:off x="4808316" y="2800065"/>
                <a:ext cx="92400" cy="411825"/>
                <a:chOff x="845575" y="2563700"/>
                <a:chExt cx="92400" cy="411825"/>
              </a:xfrm>
            </p:grpSpPr>
            <p:cxnSp>
              <p:nvCxnSpPr>
                <p:cNvPr id="10552" name="Google Shape;1055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53" name="Google Shape;1055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554" name="Google Shape;1055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555" name="Google Shape;1055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6" name="Google Shape;10556;p72"/>
            <p:cNvGrpSpPr/>
            <p:nvPr/>
          </p:nvGrpSpPr>
          <p:grpSpPr>
            <a:xfrm>
              <a:off x="803163" y="1111974"/>
              <a:ext cx="591158" cy="121545"/>
              <a:chOff x="803163" y="1111974"/>
              <a:chExt cx="591158" cy="121545"/>
            </a:xfrm>
          </p:grpSpPr>
          <p:grpSp>
            <p:nvGrpSpPr>
              <p:cNvPr id="10557" name="Google Shape;10557;p72"/>
              <p:cNvGrpSpPr/>
              <p:nvPr/>
            </p:nvGrpSpPr>
            <p:grpSpPr>
              <a:xfrm>
                <a:off x="803163" y="1111974"/>
                <a:ext cx="27175" cy="121077"/>
                <a:chOff x="845575" y="2563700"/>
                <a:chExt cx="92400" cy="411825"/>
              </a:xfrm>
            </p:grpSpPr>
            <p:cxnSp>
              <p:nvCxnSpPr>
                <p:cNvPr id="10558" name="Google Shape;1055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59" name="Google Shape;1055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0" name="Google Shape;1056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2"/>
            <p:cNvGrpSpPr/>
            <p:nvPr/>
          </p:nvGrpSpPr>
          <p:grpSpPr>
            <a:xfrm>
              <a:off x="1381910" y="1194219"/>
              <a:ext cx="588341" cy="121177"/>
              <a:chOff x="1381910" y="1194219"/>
              <a:chExt cx="588341" cy="121177"/>
            </a:xfrm>
          </p:grpSpPr>
          <p:grpSp>
            <p:nvGrpSpPr>
              <p:cNvPr id="10562" name="Google Shape;10562;p72"/>
              <p:cNvGrpSpPr/>
              <p:nvPr/>
            </p:nvGrpSpPr>
            <p:grpSpPr>
              <a:xfrm rot="10800000">
                <a:off x="1381910" y="1194319"/>
                <a:ext cx="27175" cy="121077"/>
                <a:chOff x="2070100" y="2563700"/>
                <a:chExt cx="92400" cy="411825"/>
              </a:xfrm>
            </p:grpSpPr>
            <p:cxnSp>
              <p:nvCxnSpPr>
                <p:cNvPr id="10563" name="Google Shape;1056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64" name="Google Shape;1056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5" name="Google Shape;1056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2532079" y="1194219"/>
              <a:ext cx="704927" cy="121177"/>
              <a:chOff x="2532079" y="1194219"/>
              <a:chExt cx="704927" cy="121177"/>
            </a:xfrm>
          </p:grpSpPr>
          <p:grpSp>
            <p:nvGrpSpPr>
              <p:cNvPr id="10567" name="Google Shape;10567;p72"/>
              <p:cNvGrpSpPr/>
              <p:nvPr/>
            </p:nvGrpSpPr>
            <p:grpSpPr>
              <a:xfrm rot="10800000">
                <a:off x="2532079" y="1194319"/>
                <a:ext cx="27175" cy="121077"/>
                <a:chOff x="2070100" y="2563700"/>
                <a:chExt cx="92400" cy="411825"/>
              </a:xfrm>
            </p:grpSpPr>
            <p:cxnSp>
              <p:nvCxnSpPr>
                <p:cNvPr id="10568" name="Google Shape;105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569" name="Google Shape;105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0" name="Google Shape;1057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1" name="Google Shape;10571;p72"/>
          <p:cNvGrpSpPr/>
          <p:nvPr/>
        </p:nvGrpSpPr>
        <p:grpSpPr>
          <a:xfrm>
            <a:off x="3525467" y="3875150"/>
            <a:ext cx="1567778" cy="491677"/>
            <a:chOff x="5194708" y="3484366"/>
            <a:chExt cx="3148148" cy="987304"/>
          </a:xfrm>
        </p:grpSpPr>
        <p:grpSp>
          <p:nvGrpSpPr>
            <p:cNvPr id="10572" name="Google Shape;10572;p72"/>
            <p:cNvGrpSpPr/>
            <p:nvPr/>
          </p:nvGrpSpPr>
          <p:grpSpPr>
            <a:xfrm>
              <a:off x="7531521" y="3484366"/>
              <a:ext cx="811335" cy="987304"/>
              <a:chOff x="3379425" y="1617275"/>
              <a:chExt cx="1090650" cy="1327200"/>
            </a:xfrm>
          </p:grpSpPr>
          <p:sp>
            <p:nvSpPr>
              <p:cNvPr id="10573" name="Google Shape;1057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2"/>
            <p:cNvGrpSpPr/>
            <p:nvPr/>
          </p:nvGrpSpPr>
          <p:grpSpPr>
            <a:xfrm>
              <a:off x="6752546" y="3484366"/>
              <a:ext cx="811428" cy="987304"/>
              <a:chOff x="2332275" y="1617275"/>
              <a:chExt cx="1090775" cy="1327200"/>
            </a:xfrm>
          </p:grpSpPr>
          <p:sp>
            <p:nvSpPr>
              <p:cNvPr id="10577" name="Google Shape;1057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2"/>
            <p:cNvGrpSpPr/>
            <p:nvPr/>
          </p:nvGrpSpPr>
          <p:grpSpPr>
            <a:xfrm>
              <a:off x="5973664" y="3484366"/>
              <a:ext cx="811335" cy="987304"/>
              <a:chOff x="1285250" y="1617275"/>
              <a:chExt cx="1090650" cy="1327200"/>
            </a:xfrm>
          </p:grpSpPr>
          <p:sp>
            <p:nvSpPr>
              <p:cNvPr id="10581" name="Google Shape;1058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72"/>
            <p:cNvGrpSpPr/>
            <p:nvPr/>
          </p:nvGrpSpPr>
          <p:grpSpPr>
            <a:xfrm>
              <a:off x="5194708" y="3484366"/>
              <a:ext cx="811409" cy="987304"/>
              <a:chOff x="238125" y="1617275"/>
              <a:chExt cx="1090750" cy="1327200"/>
            </a:xfrm>
          </p:grpSpPr>
          <p:sp>
            <p:nvSpPr>
              <p:cNvPr id="10585" name="Google Shape;1058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88" name="Google Shape;10588;p72"/>
          <p:cNvGrpSpPr/>
          <p:nvPr/>
        </p:nvGrpSpPr>
        <p:grpSpPr>
          <a:xfrm>
            <a:off x="3486076" y="3355561"/>
            <a:ext cx="1616964" cy="346256"/>
            <a:chOff x="1808063" y="4294338"/>
            <a:chExt cx="3370782" cy="721817"/>
          </a:xfrm>
        </p:grpSpPr>
        <p:sp>
          <p:nvSpPr>
            <p:cNvPr id="10589" name="Google Shape;1058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2"/>
          <p:cNvGrpSpPr/>
          <p:nvPr/>
        </p:nvGrpSpPr>
        <p:grpSpPr>
          <a:xfrm>
            <a:off x="764288" y="3641590"/>
            <a:ext cx="1295882" cy="646587"/>
            <a:chOff x="834100" y="3642869"/>
            <a:chExt cx="1259483" cy="628426"/>
          </a:xfrm>
        </p:grpSpPr>
        <p:sp>
          <p:nvSpPr>
            <p:cNvPr id="10600" name="Google Shape;1060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72"/>
            <p:cNvGrpSpPr/>
            <p:nvPr/>
          </p:nvGrpSpPr>
          <p:grpSpPr>
            <a:xfrm>
              <a:off x="1360364" y="3847835"/>
              <a:ext cx="208119" cy="224359"/>
              <a:chOff x="1360769" y="3847100"/>
              <a:chExt cx="208119" cy="224359"/>
            </a:xfrm>
          </p:grpSpPr>
          <p:sp>
            <p:nvSpPr>
              <p:cNvPr id="10626" name="Google Shape;1062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2"/>
          <p:cNvGrpSpPr/>
          <p:nvPr/>
        </p:nvGrpSpPr>
        <p:grpSpPr>
          <a:xfrm rot="5400000">
            <a:off x="5977401" y="3438087"/>
            <a:ext cx="164064" cy="1414916"/>
            <a:chOff x="4428249" y="1369375"/>
            <a:chExt cx="36905" cy="429569"/>
          </a:xfrm>
        </p:grpSpPr>
        <p:sp>
          <p:nvSpPr>
            <p:cNvPr id="10661" name="Google Shape;1066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2"/>
          <p:cNvGrpSpPr/>
          <p:nvPr/>
        </p:nvGrpSpPr>
        <p:grpSpPr>
          <a:xfrm rot="10800000" flipH="1">
            <a:off x="5349830" y="3026630"/>
            <a:ext cx="1419207" cy="24808"/>
            <a:chOff x="219558" y="4738465"/>
            <a:chExt cx="5852400" cy="102300"/>
          </a:xfrm>
        </p:grpSpPr>
        <p:cxnSp>
          <p:nvCxnSpPr>
            <p:cNvPr id="10694" name="Google Shape;1069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695" name="Google Shape;1069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2"/>
          <p:cNvGrpSpPr/>
          <p:nvPr/>
        </p:nvGrpSpPr>
        <p:grpSpPr>
          <a:xfrm>
            <a:off x="5361148" y="3399694"/>
            <a:ext cx="1396570" cy="385016"/>
            <a:chOff x="5286284" y="2966544"/>
            <a:chExt cx="1396570" cy="385016"/>
          </a:xfrm>
        </p:grpSpPr>
        <p:cxnSp>
          <p:nvCxnSpPr>
            <p:cNvPr id="10701" name="Google Shape;1070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702" name="Google Shape;1070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703" name="Google Shape;10703;p72"/>
            <p:cNvGrpSpPr/>
            <p:nvPr/>
          </p:nvGrpSpPr>
          <p:grpSpPr>
            <a:xfrm>
              <a:off x="5287688" y="3173364"/>
              <a:ext cx="1395166" cy="74100"/>
              <a:chOff x="5287688" y="3173364"/>
              <a:chExt cx="1395166" cy="74100"/>
            </a:xfrm>
          </p:grpSpPr>
          <p:cxnSp>
            <p:nvCxnSpPr>
              <p:cNvPr id="10704" name="Google Shape;1070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705" name="Google Shape;1070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706" name="Google Shape;1070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07" name="Google Shape;1070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08" name="Google Shape;1070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09" name="Google Shape;1070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10" name="Google Shape;1071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711" name="Google Shape;1071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712" name="Google Shape;1071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713" name="Google Shape;10713;p72"/>
          <p:cNvGrpSpPr/>
          <p:nvPr/>
        </p:nvGrpSpPr>
        <p:grpSpPr>
          <a:xfrm>
            <a:off x="2047214" y="1818470"/>
            <a:ext cx="1182276" cy="662027"/>
            <a:chOff x="2029517" y="1732295"/>
            <a:chExt cx="1149068" cy="643432"/>
          </a:xfrm>
        </p:grpSpPr>
        <p:grpSp>
          <p:nvGrpSpPr>
            <p:cNvPr id="10714" name="Google Shape;10714;p72"/>
            <p:cNvGrpSpPr/>
            <p:nvPr/>
          </p:nvGrpSpPr>
          <p:grpSpPr>
            <a:xfrm>
              <a:off x="2708660" y="1746937"/>
              <a:ext cx="455427" cy="244429"/>
              <a:chOff x="2700693" y="1746937"/>
              <a:chExt cx="455427" cy="244429"/>
            </a:xfrm>
          </p:grpSpPr>
          <p:grpSp>
            <p:nvGrpSpPr>
              <p:cNvPr id="10715" name="Google Shape;10715;p72"/>
              <p:cNvGrpSpPr/>
              <p:nvPr/>
            </p:nvGrpSpPr>
            <p:grpSpPr>
              <a:xfrm>
                <a:off x="2905682" y="1782817"/>
                <a:ext cx="250438" cy="208549"/>
                <a:chOff x="2905682" y="1782817"/>
                <a:chExt cx="250438" cy="208549"/>
              </a:xfrm>
            </p:grpSpPr>
            <p:cxnSp>
              <p:nvCxnSpPr>
                <p:cNvPr id="10716" name="Google Shape;1071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17" name="Google Shape;1071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2"/>
              <p:cNvGrpSpPr/>
              <p:nvPr/>
            </p:nvGrpSpPr>
            <p:grpSpPr>
              <a:xfrm>
                <a:off x="2700693" y="1746937"/>
                <a:ext cx="449967" cy="72374"/>
                <a:chOff x="2700693" y="1746937"/>
                <a:chExt cx="449967" cy="72374"/>
              </a:xfrm>
            </p:grpSpPr>
            <p:cxnSp>
              <p:nvCxnSpPr>
                <p:cNvPr id="10719" name="Google Shape;1071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20" name="Google Shape;1072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21" name="Google Shape;10721;p72"/>
            <p:cNvGrpSpPr/>
            <p:nvPr/>
          </p:nvGrpSpPr>
          <p:grpSpPr>
            <a:xfrm>
              <a:off x="2029517" y="1732295"/>
              <a:ext cx="1149068" cy="643432"/>
              <a:chOff x="2029517" y="1732295"/>
              <a:chExt cx="1149068" cy="643432"/>
            </a:xfrm>
          </p:grpSpPr>
          <p:grpSp>
            <p:nvGrpSpPr>
              <p:cNvPr id="10722" name="Google Shape;10722;p72"/>
              <p:cNvGrpSpPr/>
              <p:nvPr/>
            </p:nvGrpSpPr>
            <p:grpSpPr>
              <a:xfrm>
                <a:off x="2703618" y="2103152"/>
                <a:ext cx="474966" cy="260017"/>
                <a:chOff x="2703618" y="2103152"/>
                <a:chExt cx="474966" cy="260017"/>
              </a:xfrm>
            </p:grpSpPr>
            <p:grpSp>
              <p:nvGrpSpPr>
                <p:cNvPr id="10723" name="Google Shape;10723;p72"/>
                <p:cNvGrpSpPr/>
                <p:nvPr/>
              </p:nvGrpSpPr>
              <p:grpSpPr>
                <a:xfrm>
                  <a:off x="2703618" y="2290640"/>
                  <a:ext cx="450291" cy="72529"/>
                  <a:chOff x="2703618" y="2290640"/>
                  <a:chExt cx="450291" cy="72529"/>
                </a:xfrm>
              </p:grpSpPr>
              <p:cxnSp>
                <p:nvCxnSpPr>
                  <p:cNvPr id="10724" name="Google Shape;1072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25" name="Google Shape;1072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2"/>
                <p:cNvGrpSpPr/>
                <p:nvPr/>
              </p:nvGrpSpPr>
              <p:grpSpPr>
                <a:xfrm>
                  <a:off x="2908607" y="2103152"/>
                  <a:ext cx="269977" cy="223538"/>
                  <a:chOff x="2908607" y="2103152"/>
                  <a:chExt cx="269977" cy="223538"/>
                </a:xfrm>
              </p:grpSpPr>
              <p:cxnSp>
                <p:nvCxnSpPr>
                  <p:cNvPr id="10727" name="Google Shape;1072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728" name="Google Shape;1072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29" name="Google Shape;10729;p72"/>
              <p:cNvGrpSpPr/>
              <p:nvPr/>
            </p:nvGrpSpPr>
            <p:grpSpPr>
              <a:xfrm>
                <a:off x="2029517" y="1732295"/>
                <a:ext cx="685827" cy="643432"/>
                <a:chOff x="2029517" y="1732295"/>
                <a:chExt cx="685827" cy="643432"/>
              </a:xfrm>
            </p:grpSpPr>
            <p:sp>
              <p:nvSpPr>
                <p:cNvPr id="10730" name="Google Shape;1073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1" name="Google Shape;10731;p72"/>
                <p:cNvGrpSpPr/>
                <p:nvPr/>
              </p:nvGrpSpPr>
              <p:grpSpPr>
                <a:xfrm>
                  <a:off x="2158948" y="1732295"/>
                  <a:ext cx="556396" cy="333108"/>
                  <a:chOff x="2158948" y="1732295"/>
                  <a:chExt cx="556396" cy="333108"/>
                </a:xfrm>
              </p:grpSpPr>
              <p:cxnSp>
                <p:nvCxnSpPr>
                  <p:cNvPr id="10732" name="Google Shape;1073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733" name="Google Shape;1073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72"/>
                <p:cNvGrpSpPr/>
                <p:nvPr/>
              </p:nvGrpSpPr>
              <p:grpSpPr>
                <a:xfrm>
                  <a:off x="2159908" y="2065057"/>
                  <a:ext cx="550884" cy="310670"/>
                  <a:chOff x="2159908" y="2065057"/>
                  <a:chExt cx="550884" cy="310670"/>
                </a:xfrm>
              </p:grpSpPr>
              <p:cxnSp>
                <p:nvCxnSpPr>
                  <p:cNvPr id="10735" name="Google Shape;1073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736" name="Google Shape;1073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737" name="Google Shape;10737;p72"/>
          <p:cNvGrpSpPr/>
          <p:nvPr/>
        </p:nvGrpSpPr>
        <p:grpSpPr>
          <a:xfrm>
            <a:off x="732462" y="1766083"/>
            <a:ext cx="962651" cy="810058"/>
            <a:chOff x="844912" y="1681380"/>
            <a:chExt cx="935611" cy="787305"/>
          </a:xfrm>
        </p:grpSpPr>
        <p:grpSp>
          <p:nvGrpSpPr>
            <p:cNvPr id="10738" name="Google Shape;10738;p72"/>
            <p:cNvGrpSpPr/>
            <p:nvPr/>
          </p:nvGrpSpPr>
          <p:grpSpPr>
            <a:xfrm>
              <a:off x="844912" y="1819635"/>
              <a:ext cx="329836" cy="510016"/>
              <a:chOff x="844912" y="1819635"/>
              <a:chExt cx="329836" cy="510016"/>
            </a:xfrm>
          </p:grpSpPr>
          <p:sp>
            <p:nvSpPr>
              <p:cNvPr id="10739" name="Google Shape;1073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2"/>
            <p:cNvGrpSpPr/>
            <p:nvPr/>
          </p:nvGrpSpPr>
          <p:grpSpPr>
            <a:xfrm>
              <a:off x="1284601" y="2158168"/>
              <a:ext cx="495923" cy="310517"/>
              <a:chOff x="1284601" y="2158168"/>
              <a:chExt cx="495923" cy="310517"/>
            </a:xfrm>
          </p:grpSpPr>
          <p:sp>
            <p:nvSpPr>
              <p:cNvPr id="10746" name="Google Shape;1074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72"/>
              <p:cNvGrpSpPr/>
              <p:nvPr/>
            </p:nvGrpSpPr>
            <p:grpSpPr>
              <a:xfrm>
                <a:off x="1507666" y="2158168"/>
                <a:ext cx="272858" cy="310517"/>
                <a:chOff x="1507666" y="2158168"/>
                <a:chExt cx="272858" cy="310517"/>
              </a:xfrm>
            </p:grpSpPr>
            <p:grpSp>
              <p:nvGrpSpPr>
                <p:cNvPr id="10748" name="Google Shape;10748;p72"/>
                <p:cNvGrpSpPr/>
                <p:nvPr/>
              </p:nvGrpSpPr>
              <p:grpSpPr>
                <a:xfrm>
                  <a:off x="1507666" y="2176104"/>
                  <a:ext cx="166395" cy="273149"/>
                  <a:chOff x="1507666" y="2176104"/>
                  <a:chExt cx="166395" cy="273149"/>
                </a:xfrm>
              </p:grpSpPr>
              <p:sp>
                <p:nvSpPr>
                  <p:cNvPr id="10749" name="Google Shape;1074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8" name="Google Shape;10758;p72"/>
            <p:cNvGrpSpPr/>
            <p:nvPr/>
          </p:nvGrpSpPr>
          <p:grpSpPr>
            <a:xfrm>
              <a:off x="1284601" y="1681380"/>
              <a:ext cx="495923" cy="310517"/>
              <a:chOff x="1284601" y="1681380"/>
              <a:chExt cx="495923" cy="310517"/>
            </a:xfrm>
          </p:grpSpPr>
          <p:sp>
            <p:nvSpPr>
              <p:cNvPr id="10759" name="Google Shape;1075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0" name="Google Shape;10760;p72"/>
              <p:cNvGrpSpPr/>
              <p:nvPr/>
            </p:nvGrpSpPr>
            <p:grpSpPr>
              <a:xfrm>
                <a:off x="1507666" y="1681380"/>
                <a:ext cx="272858" cy="310517"/>
                <a:chOff x="1507666" y="1681380"/>
                <a:chExt cx="272858" cy="310517"/>
              </a:xfrm>
            </p:grpSpPr>
            <p:grpSp>
              <p:nvGrpSpPr>
                <p:cNvPr id="10761" name="Google Shape;10761;p72"/>
                <p:cNvGrpSpPr/>
                <p:nvPr/>
              </p:nvGrpSpPr>
              <p:grpSpPr>
                <a:xfrm>
                  <a:off x="1507666" y="1700120"/>
                  <a:ext cx="166395" cy="272984"/>
                  <a:chOff x="1507666" y="1700120"/>
                  <a:chExt cx="166395" cy="272984"/>
                </a:xfrm>
              </p:grpSpPr>
              <p:sp>
                <p:nvSpPr>
                  <p:cNvPr id="10762" name="Google Shape;1076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71" name="Google Shape;10771;p72"/>
          <p:cNvGrpSpPr/>
          <p:nvPr/>
        </p:nvGrpSpPr>
        <p:grpSpPr>
          <a:xfrm>
            <a:off x="6841403" y="2533512"/>
            <a:ext cx="1622269" cy="552443"/>
            <a:chOff x="6894650" y="2574740"/>
            <a:chExt cx="1445100" cy="492111"/>
          </a:xfrm>
        </p:grpSpPr>
        <p:sp>
          <p:nvSpPr>
            <p:cNvPr id="10772" name="Google Shape;1077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7" name="Google Shape;1077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778" name="Google Shape;10778;p72"/>
          <p:cNvGrpSpPr/>
          <p:nvPr/>
        </p:nvGrpSpPr>
        <p:grpSpPr>
          <a:xfrm>
            <a:off x="6860946" y="3907768"/>
            <a:ext cx="1583206" cy="475705"/>
            <a:chOff x="6953919" y="3907920"/>
            <a:chExt cx="1377300" cy="475705"/>
          </a:xfrm>
        </p:grpSpPr>
        <p:cxnSp>
          <p:nvCxnSpPr>
            <p:cNvPr id="10779" name="Google Shape;1077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780" name="Google Shape;1078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781" name="Google Shape;1078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782" name="Google Shape;1078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783" name="Google Shape;1078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784" name="Google Shape;10784;p72"/>
          <p:cNvGrpSpPr/>
          <p:nvPr/>
        </p:nvGrpSpPr>
        <p:grpSpPr>
          <a:xfrm>
            <a:off x="2364534" y="2668913"/>
            <a:ext cx="836286" cy="824529"/>
            <a:chOff x="2389399" y="2595741"/>
            <a:chExt cx="812796" cy="801369"/>
          </a:xfrm>
        </p:grpSpPr>
        <p:grpSp>
          <p:nvGrpSpPr>
            <p:cNvPr id="10785" name="Google Shape;10785;p72"/>
            <p:cNvGrpSpPr/>
            <p:nvPr/>
          </p:nvGrpSpPr>
          <p:grpSpPr>
            <a:xfrm>
              <a:off x="2492145" y="2881565"/>
              <a:ext cx="607300" cy="229751"/>
              <a:chOff x="2492145" y="2881565"/>
              <a:chExt cx="607300" cy="229751"/>
            </a:xfrm>
          </p:grpSpPr>
          <p:sp>
            <p:nvSpPr>
              <p:cNvPr id="10786" name="Google Shape;1078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2"/>
            <p:cNvGrpSpPr/>
            <p:nvPr/>
          </p:nvGrpSpPr>
          <p:grpSpPr>
            <a:xfrm>
              <a:off x="2389399" y="2595741"/>
              <a:ext cx="812796" cy="296825"/>
              <a:chOff x="2389399" y="2595741"/>
              <a:chExt cx="812796" cy="296825"/>
            </a:xfrm>
          </p:grpSpPr>
          <p:grpSp>
            <p:nvGrpSpPr>
              <p:cNvPr id="10790" name="Google Shape;10790;p72"/>
              <p:cNvGrpSpPr/>
              <p:nvPr/>
            </p:nvGrpSpPr>
            <p:grpSpPr>
              <a:xfrm>
                <a:off x="2389399" y="2595741"/>
                <a:ext cx="363638" cy="296825"/>
                <a:chOff x="2389399" y="2595741"/>
                <a:chExt cx="363638" cy="296825"/>
              </a:xfrm>
            </p:grpSpPr>
            <p:grpSp>
              <p:nvGrpSpPr>
                <p:cNvPr id="10791" name="Google Shape;10791;p72"/>
                <p:cNvGrpSpPr/>
                <p:nvPr/>
              </p:nvGrpSpPr>
              <p:grpSpPr>
                <a:xfrm>
                  <a:off x="2493852" y="2794333"/>
                  <a:ext cx="259185" cy="98232"/>
                  <a:chOff x="2493852" y="2794333"/>
                  <a:chExt cx="259185" cy="98232"/>
                </a:xfrm>
              </p:grpSpPr>
              <p:sp>
                <p:nvSpPr>
                  <p:cNvPr id="10792" name="Google Shape;1079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2"/>
                <p:cNvGrpSpPr/>
                <p:nvPr/>
              </p:nvGrpSpPr>
              <p:grpSpPr>
                <a:xfrm>
                  <a:off x="2389399" y="2595741"/>
                  <a:ext cx="224343" cy="182054"/>
                  <a:chOff x="2389399" y="2595741"/>
                  <a:chExt cx="224343" cy="182054"/>
                </a:xfrm>
              </p:grpSpPr>
              <p:sp>
                <p:nvSpPr>
                  <p:cNvPr id="10796" name="Google Shape;1079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98" name="Google Shape;10798;p72"/>
              <p:cNvGrpSpPr/>
              <p:nvPr/>
            </p:nvGrpSpPr>
            <p:grpSpPr>
              <a:xfrm>
                <a:off x="2683630" y="2595741"/>
                <a:ext cx="224334" cy="296825"/>
                <a:chOff x="2683630" y="2595741"/>
                <a:chExt cx="224334" cy="296825"/>
              </a:xfrm>
            </p:grpSpPr>
            <p:grpSp>
              <p:nvGrpSpPr>
                <p:cNvPr id="10799" name="Google Shape;10799;p72"/>
                <p:cNvGrpSpPr/>
                <p:nvPr/>
              </p:nvGrpSpPr>
              <p:grpSpPr>
                <a:xfrm>
                  <a:off x="2788083" y="2794333"/>
                  <a:ext cx="15356" cy="98232"/>
                  <a:chOff x="2788083" y="2794333"/>
                  <a:chExt cx="15356" cy="98232"/>
                </a:xfrm>
              </p:grpSpPr>
              <p:sp>
                <p:nvSpPr>
                  <p:cNvPr id="10800" name="Google Shape;1080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72"/>
                <p:cNvGrpSpPr/>
                <p:nvPr/>
              </p:nvGrpSpPr>
              <p:grpSpPr>
                <a:xfrm>
                  <a:off x="2683630" y="2595741"/>
                  <a:ext cx="224334" cy="182054"/>
                  <a:chOff x="2683630" y="2595741"/>
                  <a:chExt cx="224334" cy="182054"/>
                </a:xfrm>
              </p:grpSpPr>
              <p:sp>
                <p:nvSpPr>
                  <p:cNvPr id="10804" name="Google Shape;1080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6" name="Google Shape;10806;p72"/>
              <p:cNvGrpSpPr/>
              <p:nvPr/>
            </p:nvGrpSpPr>
            <p:grpSpPr>
              <a:xfrm>
                <a:off x="2838475" y="2595741"/>
                <a:ext cx="363719" cy="296825"/>
                <a:chOff x="2838475" y="2595741"/>
                <a:chExt cx="363719" cy="296825"/>
              </a:xfrm>
            </p:grpSpPr>
            <p:grpSp>
              <p:nvGrpSpPr>
                <p:cNvPr id="10807" name="Google Shape;10807;p72"/>
                <p:cNvGrpSpPr/>
                <p:nvPr/>
              </p:nvGrpSpPr>
              <p:grpSpPr>
                <a:xfrm>
                  <a:off x="2838475" y="2794333"/>
                  <a:ext cx="259185" cy="98232"/>
                  <a:chOff x="2838475" y="2794333"/>
                  <a:chExt cx="259185" cy="98232"/>
                </a:xfrm>
              </p:grpSpPr>
              <p:sp>
                <p:nvSpPr>
                  <p:cNvPr id="10808" name="Google Shape;1080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72"/>
                <p:cNvGrpSpPr/>
                <p:nvPr/>
              </p:nvGrpSpPr>
              <p:grpSpPr>
                <a:xfrm>
                  <a:off x="2977852" y="2595741"/>
                  <a:ext cx="224343" cy="182054"/>
                  <a:chOff x="2977852" y="2595741"/>
                  <a:chExt cx="224343" cy="182054"/>
                </a:xfrm>
              </p:grpSpPr>
              <p:sp>
                <p:nvSpPr>
                  <p:cNvPr id="10812" name="Google Shape;1081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14" name="Google Shape;10814;p72"/>
            <p:cNvGrpSpPr/>
            <p:nvPr/>
          </p:nvGrpSpPr>
          <p:grpSpPr>
            <a:xfrm>
              <a:off x="2389399" y="3100241"/>
              <a:ext cx="812796" cy="296869"/>
              <a:chOff x="2389399" y="3100241"/>
              <a:chExt cx="812796" cy="296869"/>
            </a:xfrm>
          </p:grpSpPr>
          <p:grpSp>
            <p:nvGrpSpPr>
              <p:cNvPr id="10815" name="Google Shape;10815;p72"/>
              <p:cNvGrpSpPr/>
              <p:nvPr/>
            </p:nvGrpSpPr>
            <p:grpSpPr>
              <a:xfrm>
                <a:off x="2683630" y="3100241"/>
                <a:ext cx="224334" cy="296869"/>
                <a:chOff x="2683630" y="3100241"/>
                <a:chExt cx="224334" cy="296869"/>
              </a:xfrm>
            </p:grpSpPr>
            <p:grpSp>
              <p:nvGrpSpPr>
                <p:cNvPr id="10816" name="Google Shape;10816;p72"/>
                <p:cNvGrpSpPr/>
                <p:nvPr/>
              </p:nvGrpSpPr>
              <p:grpSpPr>
                <a:xfrm>
                  <a:off x="2788083" y="3100241"/>
                  <a:ext cx="15356" cy="98237"/>
                  <a:chOff x="2788083" y="3100241"/>
                  <a:chExt cx="15356" cy="98237"/>
                </a:xfrm>
              </p:grpSpPr>
              <p:sp>
                <p:nvSpPr>
                  <p:cNvPr id="10817" name="Google Shape;1081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72"/>
                <p:cNvGrpSpPr/>
                <p:nvPr/>
              </p:nvGrpSpPr>
              <p:grpSpPr>
                <a:xfrm>
                  <a:off x="2683630" y="3215065"/>
                  <a:ext cx="224334" cy="182045"/>
                  <a:chOff x="2683630" y="3215065"/>
                  <a:chExt cx="224334" cy="182045"/>
                </a:xfrm>
              </p:grpSpPr>
              <p:sp>
                <p:nvSpPr>
                  <p:cNvPr id="10821" name="Google Shape;1082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3" name="Google Shape;10823;p72"/>
              <p:cNvGrpSpPr/>
              <p:nvPr/>
            </p:nvGrpSpPr>
            <p:grpSpPr>
              <a:xfrm>
                <a:off x="2389399" y="3100241"/>
                <a:ext cx="363638" cy="296869"/>
                <a:chOff x="2389399" y="3100241"/>
                <a:chExt cx="363638" cy="296869"/>
              </a:xfrm>
            </p:grpSpPr>
            <p:grpSp>
              <p:nvGrpSpPr>
                <p:cNvPr id="10824" name="Google Shape;10824;p72"/>
                <p:cNvGrpSpPr/>
                <p:nvPr/>
              </p:nvGrpSpPr>
              <p:grpSpPr>
                <a:xfrm>
                  <a:off x="2493852" y="3100241"/>
                  <a:ext cx="259185" cy="98237"/>
                  <a:chOff x="2493852" y="3100241"/>
                  <a:chExt cx="259185" cy="98237"/>
                </a:xfrm>
              </p:grpSpPr>
              <p:sp>
                <p:nvSpPr>
                  <p:cNvPr id="10825" name="Google Shape;1082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2"/>
                <p:cNvGrpSpPr/>
                <p:nvPr/>
              </p:nvGrpSpPr>
              <p:grpSpPr>
                <a:xfrm>
                  <a:off x="2389399" y="3215065"/>
                  <a:ext cx="224343" cy="182045"/>
                  <a:chOff x="2389399" y="3215065"/>
                  <a:chExt cx="224343" cy="182045"/>
                </a:xfrm>
              </p:grpSpPr>
              <p:sp>
                <p:nvSpPr>
                  <p:cNvPr id="10829" name="Google Shape;1082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1" name="Google Shape;10831;p72"/>
              <p:cNvGrpSpPr/>
              <p:nvPr/>
            </p:nvGrpSpPr>
            <p:grpSpPr>
              <a:xfrm>
                <a:off x="2838475" y="3100241"/>
                <a:ext cx="363719" cy="296869"/>
                <a:chOff x="2838475" y="3100241"/>
                <a:chExt cx="363719" cy="296869"/>
              </a:xfrm>
            </p:grpSpPr>
            <p:grpSp>
              <p:nvGrpSpPr>
                <p:cNvPr id="10832" name="Google Shape;10832;p72"/>
                <p:cNvGrpSpPr/>
                <p:nvPr/>
              </p:nvGrpSpPr>
              <p:grpSpPr>
                <a:xfrm>
                  <a:off x="2838475" y="3100241"/>
                  <a:ext cx="259185" cy="98237"/>
                  <a:chOff x="2838475" y="3100241"/>
                  <a:chExt cx="259185" cy="98237"/>
                </a:xfrm>
              </p:grpSpPr>
              <p:sp>
                <p:nvSpPr>
                  <p:cNvPr id="10833" name="Google Shape;1083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2"/>
                <p:cNvGrpSpPr/>
                <p:nvPr/>
              </p:nvGrpSpPr>
              <p:grpSpPr>
                <a:xfrm>
                  <a:off x="2977852" y="3215065"/>
                  <a:ext cx="224343" cy="182045"/>
                  <a:chOff x="2977852" y="3215065"/>
                  <a:chExt cx="224343" cy="182045"/>
                </a:xfrm>
              </p:grpSpPr>
              <p:sp>
                <p:nvSpPr>
                  <p:cNvPr id="10837" name="Google Shape;1083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842"/>
        <p:cNvGrpSpPr/>
        <p:nvPr/>
      </p:nvGrpSpPr>
      <p:grpSpPr>
        <a:xfrm>
          <a:off x="0" y="0"/>
          <a:ext cx="0" cy="0"/>
          <a:chOff x="0" y="0"/>
          <a:chExt cx="0" cy="0"/>
        </a:xfrm>
      </p:grpSpPr>
      <p:grpSp>
        <p:nvGrpSpPr>
          <p:cNvPr id="10843" name="Google Shape;10843;p73"/>
          <p:cNvGrpSpPr/>
          <p:nvPr/>
        </p:nvGrpSpPr>
        <p:grpSpPr>
          <a:xfrm>
            <a:off x="718875" y="3363288"/>
            <a:ext cx="2390414" cy="1024800"/>
            <a:chOff x="728925" y="3296613"/>
            <a:chExt cx="2390414" cy="1024800"/>
          </a:xfrm>
        </p:grpSpPr>
        <p:grpSp>
          <p:nvGrpSpPr>
            <p:cNvPr id="10844" name="Google Shape;10844;p73"/>
            <p:cNvGrpSpPr/>
            <p:nvPr/>
          </p:nvGrpSpPr>
          <p:grpSpPr>
            <a:xfrm>
              <a:off x="728925" y="3619800"/>
              <a:ext cx="2390414" cy="500893"/>
              <a:chOff x="728925" y="3619800"/>
              <a:chExt cx="2390414" cy="500893"/>
            </a:xfrm>
          </p:grpSpPr>
          <p:sp>
            <p:nvSpPr>
              <p:cNvPr id="10845" name="Google Shape;1084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46" name="Google Shape;1084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847" name="Google Shape;10847;p73"/>
            <p:cNvGrpSpPr/>
            <p:nvPr/>
          </p:nvGrpSpPr>
          <p:grpSpPr>
            <a:xfrm>
              <a:off x="1348050" y="3296613"/>
              <a:ext cx="1706152" cy="1024800"/>
              <a:chOff x="1348050" y="3296613"/>
              <a:chExt cx="1706152" cy="1024800"/>
            </a:xfrm>
          </p:grpSpPr>
          <p:sp>
            <p:nvSpPr>
              <p:cNvPr id="10848" name="Google Shape;1084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49" name="Google Shape;1084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50" name="Google Shape;1085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51" name="Google Shape;1085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852" name="Google Shape;1085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853" name="Google Shape;10853;p73"/>
            <p:cNvGrpSpPr/>
            <p:nvPr/>
          </p:nvGrpSpPr>
          <p:grpSpPr>
            <a:xfrm>
              <a:off x="1455707" y="3654858"/>
              <a:ext cx="1491150" cy="417657"/>
              <a:chOff x="1455707" y="3654858"/>
              <a:chExt cx="1491150" cy="417657"/>
            </a:xfrm>
          </p:grpSpPr>
          <p:sp>
            <p:nvSpPr>
              <p:cNvPr id="10854" name="Google Shape;1085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874" name="Google Shape;10874;p73"/>
          <p:cNvGraphicFramePr/>
          <p:nvPr/>
        </p:nvGraphicFramePr>
        <p:xfrm>
          <a:off x="5954575" y="2361200"/>
          <a:ext cx="3000000" cy="3000000"/>
        </p:xfrm>
        <a:graphic>
          <a:graphicData uri="http://schemas.openxmlformats.org/drawingml/2006/table">
            <a:tbl>
              <a:tblPr>
                <a:noFill/>
                <a:tableStyleId>{CDE3FB9F-3329-4430-BC92-735AD23BFC0C}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875" name="Google Shape;10875;p73"/>
          <p:cNvGrpSpPr/>
          <p:nvPr/>
        </p:nvGrpSpPr>
        <p:grpSpPr>
          <a:xfrm>
            <a:off x="727251" y="1188964"/>
            <a:ext cx="2396505" cy="976502"/>
            <a:chOff x="749309" y="1112739"/>
            <a:chExt cx="2371603" cy="976502"/>
          </a:xfrm>
        </p:grpSpPr>
        <p:grpSp>
          <p:nvGrpSpPr>
            <p:cNvPr id="10876" name="Google Shape;10876;p73"/>
            <p:cNvGrpSpPr/>
            <p:nvPr/>
          </p:nvGrpSpPr>
          <p:grpSpPr>
            <a:xfrm>
              <a:off x="1092126" y="1112739"/>
              <a:ext cx="2028786" cy="975464"/>
              <a:chOff x="1092126" y="1112739"/>
              <a:chExt cx="2028786" cy="975464"/>
            </a:xfrm>
          </p:grpSpPr>
          <p:sp>
            <p:nvSpPr>
              <p:cNvPr id="10877" name="Google Shape;1087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3"/>
            <p:cNvGrpSpPr/>
            <p:nvPr/>
          </p:nvGrpSpPr>
          <p:grpSpPr>
            <a:xfrm>
              <a:off x="749309" y="1112739"/>
              <a:ext cx="314700" cy="975464"/>
              <a:chOff x="749309" y="1112739"/>
              <a:chExt cx="314700" cy="975464"/>
            </a:xfrm>
          </p:grpSpPr>
          <p:sp>
            <p:nvSpPr>
              <p:cNvPr id="10902" name="Google Shape;1090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910" name="Google Shape;10910;p73"/>
          <p:cNvGraphicFramePr/>
          <p:nvPr/>
        </p:nvGraphicFramePr>
        <p:xfrm>
          <a:off x="5954600" y="1188950"/>
          <a:ext cx="3000000" cy="3000000"/>
        </p:xfrm>
        <a:graphic>
          <a:graphicData uri="http://schemas.openxmlformats.org/drawingml/2006/table">
            <a:tbl>
              <a:tblPr>
                <a:noFill/>
                <a:tableStyleId>{CDE3FB9F-3329-4430-BC92-735AD23BFC0C}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911" name="Google Shape;10911;p73"/>
          <p:cNvGraphicFramePr/>
          <p:nvPr/>
        </p:nvGraphicFramePr>
        <p:xfrm>
          <a:off x="3375463" y="2361200"/>
          <a:ext cx="3000000" cy="3000000"/>
        </p:xfrm>
        <a:graphic>
          <a:graphicData uri="http://schemas.openxmlformats.org/drawingml/2006/table">
            <a:tbl>
              <a:tblPr>
                <a:noFill/>
                <a:tableStyleId>{CDE3FB9F-3329-4430-BC92-735AD23BFC0C}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912" name="Google Shape;10912;p73"/>
          <p:cNvGrpSpPr/>
          <p:nvPr/>
        </p:nvGrpSpPr>
        <p:grpSpPr>
          <a:xfrm>
            <a:off x="3377449" y="3352160"/>
            <a:ext cx="2363377" cy="1047062"/>
            <a:chOff x="3358399" y="3285485"/>
            <a:chExt cx="2363377" cy="1047062"/>
          </a:xfrm>
        </p:grpSpPr>
        <p:grpSp>
          <p:nvGrpSpPr>
            <p:cNvPr id="10913" name="Google Shape;10913;p73"/>
            <p:cNvGrpSpPr/>
            <p:nvPr/>
          </p:nvGrpSpPr>
          <p:grpSpPr>
            <a:xfrm>
              <a:off x="3358412" y="3285485"/>
              <a:ext cx="2363244" cy="139500"/>
              <a:chOff x="3358412" y="3285485"/>
              <a:chExt cx="2363244" cy="139500"/>
            </a:xfrm>
          </p:grpSpPr>
          <p:sp>
            <p:nvSpPr>
              <p:cNvPr id="10914" name="Google Shape;1091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73"/>
            <p:cNvGrpSpPr/>
            <p:nvPr/>
          </p:nvGrpSpPr>
          <p:grpSpPr>
            <a:xfrm>
              <a:off x="3358412" y="3466996"/>
              <a:ext cx="2363244" cy="139500"/>
              <a:chOff x="3358412" y="3466996"/>
              <a:chExt cx="2363244" cy="139500"/>
            </a:xfrm>
          </p:grpSpPr>
          <p:sp>
            <p:nvSpPr>
              <p:cNvPr id="10920" name="Google Shape;1092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73"/>
            <p:cNvGrpSpPr/>
            <p:nvPr/>
          </p:nvGrpSpPr>
          <p:grpSpPr>
            <a:xfrm>
              <a:off x="3358412" y="3648507"/>
              <a:ext cx="2363244" cy="139500"/>
              <a:chOff x="3358412" y="3648507"/>
              <a:chExt cx="2363244" cy="139500"/>
            </a:xfrm>
          </p:grpSpPr>
          <p:sp>
            <p:nvSpPr>
              <p:cNvPr id="10926" name="Google Shape;1092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3"/>
            <p:cNvGrpSpPr/>
            <p:nvPr/>
          </p:nvGrpSpPr>
          <p:grpSpPr>
            <a:xfrm>
              <a:off x="3358412" y="3830018"/>
              <a:ext cx="2363244" cy="139500"/>
              <a:chOff x="3358412" y="3830018"/>
              <a:chExt cx="2363244" cy="139500"/>
            </a:xfrm>
          </p:grpSpPr>
          <p:sp>
            <p:nvSpPr>
              <p:cNvPr id="10932" name="Google Shape;1093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73"/>
            <p:cNvGrpSpPr/>
            <p:nvPr/>
          </p:nvGrpSpPr>
          <p:grpSpPr>
            <a:xfrm>
              <a:off x="3358399" y="4011514"/>
              <a:ext cx="2363377" cy="139537"/>
              <a:chOff x="3294800" y="4134603"/>
              <a:chExt cx="2638876" cy="152400"/>
            </a:xfrm>
          </p:grpSpPr>
          <p:sp>
            <p:nvSpPr>
              <p:cNvPr id="10938" name="Google Shape;1093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3"/>
            <p:cNvGrpSpPr/>
            <p:nvPr/>
          </p:nvGrpSpPr>
          <p:grpSpPr>
            <a:xfrm>
              <a:off x="3358399" y="4193010"/>
              <a:ext cx="2363377" cy="139537"/>
              <a:chOff x="3294800" y="4134603"/>
              <a:chExt cx="2638876" cy="152400"/>
            </a:xfrm>
          </p:grpSpPr>
          <p:sp>
            <p:nvSpPr>
              <p:cNvPr id="10944" name="Google Shape;1094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949" name="Google Shape;10949;p73"/>
          <p:cNvGraphicFramePr/>
          <p:nvPr/>
        </p:nvGraphicFramePr>
        <p:xfrm>
          <a:off x="728250" y="2361200"/>
          <a:ext cx="3000000" cy="3000000"/>
        </p:xfrm>
        <a:graphic>
          <a:graphicData uri="http://schemas.openxmlformats.org/drawingml/2006/table">
            <a:tbl>
              <a:tblPr>
                <a:noFill/>
                <a:tableStyleId>{CDE3FB9F-3329-4430-BC92-735AD23BFC0C}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950" name="Google Shape;10950;p73"/>
          <p:cNvGrpSpPr/>
          <p:nvPr/>
        </p:nvGrpSpPr>
        <p:grpSpPr>
          <a:xfrm>
            <a:off x="4177919" y="2765014"/>
            <a:ext cx="1302095" cy="60959"/>
            <a:chOff x="3558802" y="4011427"/>
            <a:chExt cx="1866000" cy="111300"/>
          </a:xfrm>
        </p:grpSpPr>
        <p:sp>
          <p:nvSpPr>
            <p:cNvPr id="10951" name="Google Shape;1095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73"/>
          <p:cNvGrpSpPr/>
          <p:nvPr/>
        </p:nvGrpSpPr>
        <p:grpSpPr>
          <a:xfrm>
            <a:off x="4723407" y="3047174"/>
            <a:ext cx="914340" cy="60959"/>
            <a:chOff x="3558802" y="4011427"/>
            <a:chExt cx="1866000" cy="111300"/>
          </a:xfrm>
        </p:grpSpPr>
        <p:sp>
          <p:nvSpPr>
            <p:cNvPr id="10954" name="Google Shape;1095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73"/>
          <p:cNvGrpSpPr/>
          <p:nvPr/>
        </p:nvGrpSpPr>
        <p:grpSpPr>
          <a:xfrm>
            <a:off x="5926924" y="3381697"/>
            <a:ext cx="2519825" cy="1001454"/>
            <a:chOff x="1906114" y="789980"/>
            <a:chExt cx="1487676" cy="606868"/>
          </a:xfrm>
        </p:grpSpPr>
        <p:cxnSp>
          <p:nvCxnSpPr>
            <p:cNvPr id="10957" name="Google Shape;1095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958" name="Google Shape;1095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959" name="Google Shape;1095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960" name="Google Shape;1096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961" name="Google Shape;1096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962" name="Google Shape;1096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963" name="Google Shape;1096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964" name="Google Shape;1096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971" name="Google Shape;1097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972" name="Google Shape;1097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973" name="Google Shape;1097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3372612" y="1159008"/>
            <a:ext cx="2363393" cy="1005865"/>
            <a:chOff x="3292400" y="1193188"/>
            <a:chExt cx="2615240" cy="1131075"/>
          </a:xfrm>
        </p:grpSpPr>
        <p:sp>
          <p:nvSpPr>
            <p:cNvPr id="10975" name="Google Shape;1097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76" name="Google Shape;1097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77" name="Google Shape;1097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978" name="Google Shape;1097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979" name="Google Shape;1097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980" name="Google Shape;1098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981" name="Google Shape;1098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982" name="Google Shape;1098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983" name="Google Shape;1098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984" name="Google Shape;1098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985" name="Google Shape;1098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986" name="Google Shape;1098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987" name="Google Shape;1098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988" name="Google Shape;1098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989" name="Google Shape;10989;p73"/>
            <p:cNvGrpSpPr/>
            <p:nvPr/>
          </p:nvGrpSpPr>
          <p:grpSpPr>
            <a:xfrm>
              <a:off x="3748438" y="1378608"/>
              <a:ext cx="2159202" cy="903971"/>
              <a:chOff x="1683525" y="2179850"/>
              <a:chExt cx="4519050" cy="2134525"/>
            </a:xfrm>
          </p:grpSpPr>
          <p:sp>
            <p:nvSpPr>
              <p:cNvPr id="10990" name="Google Shape;1099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1" name="Google Shape;1099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2" name="Google Shape;1099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3" name="Google Shape;1099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4" name="Google Shape;1099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5" name="Google Shape;1099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6" name="Google Shape;1099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7" name="Google Shape;1099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8" name="Google Shape;1099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999" name="Google Shape;1099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00" name="Google Shape;1100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01" name="Google Shape;1100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005"/>
        <p:cNvGrpSpPr/>
        <p:nvPr/>
      </p:nvGrpSpPr>
      <p:grpSpPr>
        <a:xfrm>
          <a:off x="0" y="0"/>
          <a:ext cx="0" cy="0"/>
          <a:chOff x="0" y="0"/>
          <a:chExt cx="0" cy="0"/>
        </a:xfrm>
      </p:grpSpPr>
      <p:grpSp>
        <p:nvGrpSpPr>
          <p:cNvPr id="11006" name="Google Shape;11006;p74"/>
          <p:cNvGrpSpPr/>
          <p:nvPr/>
        </p:nvGrpSpPr>
        <p:grpSpPr>
          <a:xfrm>
            <a:off x="4814684" y="1191441"/>
            <a:ext cx="745431" cy="718863"/>
            <a:chOff x="4249973" y="1201875"/>
            <a:chExt cx="1958568" cy="1888762"/>
          </a:xfrm>
        </p:grpSpPr>
        <p:sp>
          <p:nvSpPr>
            <p:cNvPr id="11007" name="Google Shape;1100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8" name="Google Shape;11008;p74"/>
            <p:cNvGrpSpPr/>
            <p:nvPr/>
          </p:nvGrpSpPr>
          <p:grpSpPr>
            <a:xfrm>
              <a:off x="5853086" y="1789142"/>
              <a:ext cx="355454" cy="1048099"/>
              <a:chOff x="5576108" y="2016725"/>
              <a:chExt cx="565200" cy="1666560"/>
            </a:xfrm>
          </p:grpSpPr>
          <p:sp>
            <p:nvSpPr>
              <p:cNvPr id="11009" name="Google Shape;1100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10" name="Google Shape;1101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4"/>
            <p:cNvGrpSpPr/>
            <p:nvPr/>
          </p:nvGrpSpPr>
          <p:grpSpPr>
            <a:xfrm>
              <a:off x="4869455" y="2691676"/>
              <a:ext cx="1013897" cy="398961"/>
              <a:chOff x="4012057" y="3451825"/>
              <a:chExt cx="1612175" cy="634379"/>
            </a:xfrm>
          </p:grpSpPr>
          <p:sp>
            <p:nvSpPr>
              <p:cNvPr id="11012" name="Google Shape;1101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13" name="Google Shape;1101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4"/>
            <p:cNvGrpSpPr/>
            <p:nvPr/>
          </p:nvGrpSpPr>
          <p:grpSpPr>
            <a:xfrm>
              <a:off x="4276937" y="2155961"/>
              <a:ext cx="651965" cy="891358"/>
              <a:chOff x="3069908" y="2599997"/>
              <a:chExt cx="1036675" cy="1417328"/>
            </a:xfrm>
          </p:grpSpPr>
          <p:sp>
            <p:nvSpPr>
              <p:cNvPr id="11015" name="Google Shape;1101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16" name="Google Shape;1101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4"/>
            <p:cNvGrpSpPr/>
            <p:nvPr/>
          </p:nvGrpSpPr>
          <p:grpSpPr>
            <a:xfrm>
              <a:off x="5054918" y="1201875"/>
              <a:ext cx="999548" cy="602711"/>
              <a:chOff x="4306958" y="1082925"/>
              <a:chExt cx="1589359" cy="958358"/>
            </a:xfrm>
          </p:grpSpPr>
          <p:sp>
            <p:nvSpPr>
              <p:cNvPr id="11018" name="Google Shape;1101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19" name="Google Shape;1101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4"/>
            <p:cNvGrpSpPr/>
            <p:nvPr/>
          </p:nvGrpSpPr>
          <p:grpSpPr>
            <a:xfrm>
              <a:off x="4249973" y="1303451"/>
              <a:ext cx="799317" cy="841334"/>
              <a:chOff x="3027033" y="1244439"/>
              <a:chExt cx="1270977" cy="1337786"/>
            </a:xfrm>
          </p:grpSpPr>
          <p:sp>
            <p:nvSpPr>
              <p:cNvPr id="11021" name="Google Shape;1102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022" name="Google Shape;1102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3" name="Google Shape;11023;p74"/>
          <p:cNvGrpSpPr/>
          <p:nvPr/>
        </p:nvGrpSpPr>
        <p:grpSpPr>
          <a:xfrm>
            <a:off x="731057" y="2069890"/>
            <a:ext cx="761767" cy="729896"/>
            <a:chOff x="2657744" y="2337745"/>
            <a:chExt cx="832987" cy="798137"/>
          </a:xfrm>
        </p:grpSpPr>
        <p:sp>
          <p:nvSpPr>
            <p:cNvPr id="11024" name="Google Shape;1102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4"/>
          <p:cNvGrpSpPr/>
          <p:nvPr/>
        </p:nvGrpSpPr>
        <p:grpSpPr>
          <a:xfrm>
            <a:off x="3242022" y="2073097"/>
            <a:ext cx="685569" cy="723586"/>
            <a:chOff x="3398134" y="2057755"/>
            <a:chExt cx="704087" cy="743130"/>
          </a:xfrm>
        </p:grpSpPr>
        <p:grpSp>
          <p:nvGrpSpPr>
            <p:cNvPr id="11031" name="Google Shape;11031;p74"/>
            <p:cNvGrpSpPr/>
            <p:nvPr/>
          </p:nvGrpSpPr>
          <p:grpSpPr>
            <a:xfrm>
              <a:off x="3398134" y="2290183"/>
              <a:ext cx="315300" cy="219900"/>
              <a:chOff x="3398134" y="2290183"/>
              <a:chExt cx="315300" cy="219900"/>
            </a:xfrm>
          </p:grpSpPr>
          <p:sp>
            <p:nvSpPr>
              <p:cNvPr id="11032" name="Google Shape;1103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33" name="Google Shape;11033;p74"/>
              <p:cNvCxnSpPr>
                <a:stCxn id="1103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1034" name="Google Shape;11034;p74"/>
            <p:cNvGrpSpPr/>
            <p:nvPr/>
          </p:nvGrpSpPr>
          <p:grpSpPr>
            <a:xfrm>
              <a:off x="3547823" y="2467358"/>
              <a:ext cx="219900" cy="333527"/>
              <a:chOff x="3547823" y="2467358"/>
              <a:chExt cx="219900" cy="333527"/>
            </a:xfrm>
          </p:grpSpPr>
          <p:sp>
            <p:nvSpPr>
              <p:cNvPr id="11035" name="Google Shape;1103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36" name="Google Shape;1103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1037" name="Google Shape;11037;p74"/>
            <p:cNvGrpSpPr/>
            <p:nvPr/>
          </p:nvGrpSpPr>
          <p:grpSpPr>
            <a:xfrm>
              <a:off x="3734138" y="2467358"/>
              <a:ext cx="219900" cy="333527"/>
              <a:chOff x="3734138" y="2467358"/>
              <a:chExt cx="219900" cy="333527"/>
            </a:xfrm>
          </p:grpSpPr>
          <p:sp>
            <p:nvSpPr>
              <p:cNvPr id="11038" name="Google Shape;1103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39" name="Google Shape;1103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1040" name="Google Shape;11040;p74"/>
            <p:cNvGrpSpPr/>
            <p:nvPr/>
          </p:nvGrpSpPr>
          <p:grpSpPr>
            <a:xfrm>
              <a:off x="3787560" y="2288011"/>
              <a:ext cx="314661" cy="219900"/>
              <a:chOff x="3787560" y="2288011"/>
              <a:chExt cx="314661" cy="219900"/>
            </a:xfrm>
          </p:grpSpPr>
          <p:sp>
            <p:nvSpPr>
              <p:cNvPr id="11041" name="Google Shape;1104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042" name="Google Shape;1104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1043" name="Google Shape;11043;p74"/>
            <p:cNvGrpSpPr/>
            <p:nvPr/>
          </p:nvGrpSpPr>
          <p:grpSpPr>
            <a:xfrm>
              <a:off x="3637290" y="2057755"/>
              <a:ext cx="219900" cy="335499"/>
              <a:chOff x="3637290" y="2057755"/>
              <a:chExt cx="219900" cy="335499"/>
            </a:xfrm>
          </p:grpSpPr>
          <p:sp>
            <p:nvSpPr>
              <p:cNvPr id="11044" name="Google Shape;1104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045" name="Google Shape;1104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1046" name="Google Shape;11046;p74"/>
          <p:cNvGrpSpPr/>
          <p:nvPr/>
        </p:nvGrpSpPr>
        <p:grpSpPr>
          <a:xfrm>
            <a:off x="4917244" y="2079792"/>
            <a:ext cx="710153" cy="710153"/>
            <a:chOff x="5007123" y="2079403"/>
            <a:chExt cx="687600" cy="687600"/>
          </a:xfrm>
        </p:grpSpPr>
        <p:sp>
          <p:nvSpPr>
            <p:cNvPr id="11047" name="Google Shape;1104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4"/>
          <p:cNvGrpSpPr/>
          <p:nvPr/>
        </p:nvGrpSpPr>
        <p:grpSpPr>
          <a:xfrm>
            <a:off x="5726681" y="2074299"/>
            <a:ext cx="720998" cy="721183"/>
            <a:chOff x="5797446" y="2063053"/>
            <a:chExt cx="698100" cy="698280"/>
          </a:xfrm>
        </p:grpSpPr>
        <p:sp>
          <p:nvSpPr>
            <p:cNvPr id="11052" name="Google Shape;1105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4"/>
          <p:cNvGrpSpPr/>
          <p:nvPr/>
        </p:nvGrpSpPr>
        <p:grpSpPr>
          <a:xfrm>
            <a:off x="8171828" y="3719904"/>
            <a:ext cx="280585" cy="673164"/>
            <a:chOff x="8075075" y="3754290"/>
            <a:chExt cx="255612" cy="613194"/>
          </a:xfrm>
        </p:grpSpPr>
        <p:grpSp>
          <p:nvGrpSpPr>
            <p:cNvPr id="11057" name="Google Shape;11057;p74"/>
            <p:cNvGrpSpPr/>
            <p:nvPr/>
          </p:nvGrpSpPr>
          <p:grpSpPr>
            <a:xfrm>
              <a:off x="8075075" y="3754290"/>
              <a:ext cx="255612" cy="613194"/>
              <a:chOff x="8075075" y="3754290"/>
              <a:chExt cx="255612" cy="613194"/>
            </a:xfrm>
          </p:grpSpPr>
          <p:sp>
            <p:nvSpPr>
              <p:cNvPr id="11058" name="Google Shape;1105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0" name="Google Shape;1106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4"/>
          <p:cNvGrpSpPr/>
          <p:nvPr/>
        </p:nvGrpSpPr>
        <p:grpSpPr>
          <a:xfrm>
            <a:off x="5288887" y="3708700"/>
            <a:ext cx="470352" cy="683745"/>
            <a:chOff x="1697726" y="3244179"/>
            <a:chExt cx="788124" cy="1146069"/>
          </a:xfrm>
        </p:grpSpPr>
        <p:sp>
          <p:nvSpPr>
            <p:cNvPr id="11062" name="Google Shape;1106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4" name="Google Shape;11064;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5" name="Google Shape;11065;p74"/>
          <p:cNvGrpSpPr/>
          <p:nvPr/>
        </p:nvGrpSpPr>
        <p:grpSpPr>
          <a:xfrm>
            <a:off x="5910037" y="3719902"/>
            <a:ext cx="293891" cy="293845"/>
            <a:chOff x="6134814" y="3754290"/>
            <a:chExt cx="293891" cy="293845"/>
          </a:xfrm>
        </p:grpSpPr>
        <p:sp>
          <p:nvSpPr>
            <p:cNvPr id="11066" name="Google Shape;1106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4"/>
          <p:cNvGrpSpPr/>
          <p:nvPr/>
        </p:nvGrpSpPr>
        <p:grpSpPr>
          <a:xfrm>
            <a:off x="5910037" y="4098574"/>
            <a:ext cx="293891" cy="293891"/>
            <a:chOff x="6134814" y="4086186"/>
            <a:chExt cx="293891" cy="293891"/>
          </a:xfrm>
        </p:grpSpPr>
        <p:sp>
          <p:nvSpPr>
            <p:cNvPr id="11069" name="Google Shape;1106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74"/>
          <p:cNvGrpSpPr/>
          <p:nvPr/>
        </p:nvGrpSpPr>
        <p:grpSpPr>
          <a:xfrm>
            <a:off x="7835013" y="2927266"/>
            <a:ext cx="622883" cy="621944"/>
            <a:chOff x="1187048" y="238125"/>
            <a:chExt cx="5256397" cy="5248476"/>
          </a:xfrm>
        </p:grpSpPr>
        <p:sp>
          <p:nvSpPr>
            <p:cNvPr id="11074" name="Google Shape;1107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4"/>
          <p:cNvGrpSpPr/>
          <p:nvPr/>
        </p:nvGrpSpPr>
        <p:grpSpPr>
          <a:xfrm>
            <a:off x="2292118" y="2936875"/>
            <a:ext cx="1310987" cy="612407"/>
            <a:chOff x="238125" y="1188750"/>
            <a:chExt cx="7140450" cy="3335550"/>
          </a:xfrm>
        </p:grpSpPr>
        <p:sp>
          <p:nvSpPr>
            <p:cNvPr id="11079" name="Google Shape;1107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74"/>
          <p:cNvGrpSpPr/>
          <p:nvPr/>
        </p:nvGrpSpPr>
        <p:grpSpPr>
          <a:xfrm>
            <a:off x="6617990" y="2927430"/>
            <a:ext cx="1110299" cy="621702"/>
            <a:chOff x="238125" y="1335475"/>
            <a:chExt cx="5418735" cy="3034175"/>
          </a:xfrm>
        </p:grpSpPr>
        <p:sp>
          <p:nvSpPr>
            <p:cNvPr id="11085" name="Google Shape;1108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4"/>
          <p:cNvGrpSpPr/>
          <p:nvPr/>
        </p:nvGrpSpPr>
        <p:grpSpPr>
          <a:xfrm>
            <a:off x="5435649" y="2924327"/>
            <a:ext cx="1074451" cy="627181"/>
            <a:chOff x="5359127" y="2910889"/>
            <a:chExt cx="1097723" cy="640831"/>
          </a:xfrm>
        </p:grpSpPr>
        <p:grpSp>
          <p:nvGrpSpPr>
            <p:cNvPr id="11089" name="Google Shape;11089;p74"/>
            <p:cNvGrpSpPr/>
            <p:nvPr/>
          </p:nvGrpSpPr>
          <p:grpSpPr>
            <a:xfrm>
              <a:off x="5929791" y="3263088"/>
              <a:ext cx="527060" cy="287097"/>
              <a:chOff x="5929791" y="3263088"/>
              <a:chExt cx="527060" cy="287097"/>
            </a:xfrm>
          </p:grpSpPr>
          <p:sp>
            <p:nvSpPr>
              <p:cNvPr id="11090" name="Google Shape;1109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091" name="Google Shape;1109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092" name="Google Shape;11092;p74"/>
            <p:cNvGrpSpPr/>
            <p:nvPr/>
          </p:nvGrpSpPr>
          <p:grpSpPr>
            <a:xfrm>
              <a:off x="5359127" y="3263089"/>
              <a:ext cx="526428" cy="288631"/>
              <a:chOff x="5359127" y="3263089"/>
              <a:chExt cx="526428" cy="288631"/>
            </a:xfrm>
          </p:grpSpPr>
          <p:sp>
            <p:nvSpPr>
              <p:cNvPr id="11093" name="Google Shape;1109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094" name="Google Shape;1109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095" name="Google Shape;11095;p74"/>
            <p:cNvGrpSpPr/>
            <p:nvPr/>
          </p:nvGrpSpPr>
          <p:grpSpPr>
            <a:xfrm>
              <a:off x="5551525" y="2910889"/>
              <a:ext cx="520901" cy="610283"/>
              <a:chOff x="5551525" y="2910889"/>
              <a:chExt cx="520901" cy="610283"/>
            </a:xfrm>
          </p:grpSpPr>
          <p:sp>
            <p:nvSpPr>
              <p:cNvPr id="11096" name="Google Shape;1109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097" name="Google Shape;1109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098" name="Google Shape;11098;p74"/>
            <p:cNvGrpSpPr/>
            <p:nvPr/>
          </p:nvGrpSpPr>
          <p:grpSpPr>
            <a:xfrm>
              <a:off x="5743962" y="2919100"/>
              <a:ext cx="623674" cy="284502"/>
              <a:chOff x="5743962" y="2919100"/>
              <a:chExt cx="623674" cy="284502"/>
            </a:xfrm>
          </p:grpSpPr>
          <p:sp>
            <p:nvSpPr>
              <p:cNvPr id="11099" name="Google Shape;1109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00" name="Google Shape;1110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101" name="Google Shape;11101;p74"/>
          <p:cNvGrpSpPr/>
          <p:nvPr/>
        </p:nvGrpSpPr>
        <p:grpSpPr>
          <a:xfrm>
            <a:off x="7586863" y="2075038"/>
            <a:ext cx="874976" cy="719600"/>
            <a:chOff x="7608988" y="2093194"/>
            <a:chExt cx="817276" cy="672147"/>
          </a:xfrm>
        </p:grpSpPr>
        <p:cxnSp>
          <p:nvCxnSpPr>
            <p:cNvPr id="11102" name="Google Shape;1110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03" name="Google Shape;1110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04" name="Google Shape;1110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05" name="Google Shape;1110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106" name="Google Shape;1110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107" name="Google Shape;1110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108" name="Google Shape;11108;p74"/>
            <p:cNvGrpSpPr/>
            <p:nvPr/>
          </p:nvGrpSpPr>
          <p:grpSpPr>
            <a:xfrm>
              <a:off x="7721175" y="2093194"/>
              <a:ext cx="599587" cy="623846"/>
              <a:chOff x="7721175" y="2093194"/>
              <a:chExt cx="599587" cy="623846"/>
            </a:xfrm>
          </p:grpSpPr>
          <p:grpSp>
            <p:nvGrpSpPr>
              <p:cNvPr id="11109" name="Google Shape;11109;p74"/>
              <p:cNvGrpSpPr/>
              <p:nvPr/>
            </p:nvGrpSpPr>
            <p:grpSpPr>
              <a:xfrm>
                <a:off x="7721175" y="2093194"/>
                <a:ext cx="291605" cy="623846"/>
                <a:chOff x="9405575" y="2061418"/>
                <a:chExt cx="291605" cy="623846"/>
              </a:xfrm>
            </p:grpSpPr>
            <p:sp>
              <p:nvSpPr>
                <p:cNvPr id="11110" name="Google Shape;1111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4"/>
              <p:cNvGrpSpPr/>
              <p:nvPr/>
            </p:nvGrpSpPr>
            <p:grpSpPr>
              <a:xfrm flipH="1">
                <a:off x="8029157" y="2093194"/>
                <a:ext cx="291605" cy="623846"/>
                <a:chOff x="9405575" y="2061418"/>
                <a:chExt cx="291605" cy="623846"/>
              </a:xfrm>
            </p:grpSpPr>
            <p:sp>
              <p:nvSpPr>
                <p:cNvPr id="11118" name="Google Shape;1111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25" name="Google Shape;11125;p74"/>
          <p:cNvGrpSpPr/>
          <p:nvPr/>
        </p:nvGrpSpPr>
        <p:grpSpPr>
          <a:xfrm>
            <a:off x="4031299" y="1191441"/>
            <a:ext cx="712557" cy="785901"/>
            <a:chOff x="4206459" y="1191441"/>
            <a:chExt cx="712557" cy="785901"/>
          </a:xfrm>
        </p:grpSpPr>
        <p:sp>
          <p:nvSpPr>
            <p:cNvPr id="11126" name="Google Shape;1112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0" name="Google Shape;11130;p74"/>
            <p:cNvGrpSpPr/>
            <p:nvPr/>
          </p:nvGrpSpPr>
          <p:grpSpPr>
            <a:xfrm>
              <a:off x="4644280" y="1290523"/>
              <a:ext cx="143716" cy="29463"/>
              <a:chOff x="4644280" y="1290523"/>
              <a:chExt cx="143716" cy="29463"/>
            </a:xfrm>
          </p:grpSpPr>
          <p:sp>
            <p:nvSpPr>
              <p:cNvPr id="11131" name="Google Shape;1113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4"/>
            <p:cNvGrpSpPr/>
            <p:nvPr/>
          </p:nvGrpSpPr>
          <p:grpSpPr>
            <a:xfrm>
              <a:off x="4356567" y="1191441"/>
              <a:ext cx="143690" cy="29488"/>
              <a:chOff x="4356567" y="1191441"/>
              <a:chExt cx="143690" cy="29488"/>
            </a:xfrm>
          </p:grpSpPr>
          <p:sp>
            <p:nvSpPr>
              <p:cNvPr id="11136" name="Google Shape;1113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4"/>
            <p:cNvGrpSpPr/>
            <p:nvPr/>
          </p:nvGrpSpPr>
          <p:grpSpPr>
            <a:xfrm>
              <a:off x="4339009" y="1863727"/>
              <a:ext cx="143703" cy="29476"/>
              <a:chOff x="4339009" y="1863727"/>
              <a:chExt cx="143703" cy="29476"/>
            </a:xfrm>
          </p:grpSpPr>
          <p:sp>
            <p:nvSpPr>
              <p:cNvPr id="11141" name="Google Shape;1114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4"/>
            <p:cNvGrpSpPr/>
            <p:nvPr/>
          </p:nvGrpSpPr>
          <p:grpSpPr>
            <a:xfrm>
              <a:off x="4206459" y="1607315"/>
              <a:ext cx="29539" cy="142899"/>
              <a:chOff x="4206459" y="1607315"/>
              <a:chExt cx="29539" cy="142899"/>
            </a:xfrm>
          </p:grpSpPr>
          <p:sp>
            <p:nvSpPr>
              <p:cNvPr id="11146" name="Google Shape;1114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0" name="Google Shape;1115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4" name="Google Shape;11154;p74"/>
            <p:cNvGrpSpPr/>
            <p:nvPr/>
          </p:nvGrpSpPr>
          <p:grpSpPr>
            <a:xfrm>
              <a:off x="4889463" y="1423737"/>
              <a:ext cx="29552" cy="142899"/>
              <a:chOff x="4889463" y="1423737"/>
              <a:chExt cx="29552" cy="142899"/>
            </a:xfrm>
          </p:grpSpPr>
          <p:sp>
            <p:nvSpPr>
              <p:cNvPr id="11155" name="Google Shape;1115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74"/>
            <p:cNvGrpSpPr/>
            <p:nvPr/>
          </p:nvGrpSpPr>
          <p:grpSpPr>
            <a:xfrm>
              <a:off x="4771663" y="1876896"/>
              <a:ext cx="108651" cy="100447"/>
              <a:chOff x="4771663" y="1876896"/>
              <a:chExt cx="108651" cy="100447"/>
            </a:xfrm>
          </p:grpSpPr>
          <p:sp>
            <p:nvSpPr>
              <p:cNvPr id="11160" name="Google Shape;1116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4" name="Google Shape;11164;p74"/>
          <p:cNvGrpSpPr/>
          <p:nvPr/>
        </p:nvGrpSpPr>
        <p:grpSpPr>
          <a:xfrm>
            <a:off x="4026774" y="2074664"/>
            <a:ext cx="791287" cy="720350"/>
            <a:chOff x="267375" y="1071875"/>
            <a:chExt cx="470500" cy="428550"/>
          </a:xfrm>
        </p:grpSpPr>
        <p:sp>
          <p:nvSpPr>
            <p:cNvPr id="11165" name="Google Shape;1116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74"/>
          <p:cNvGrpSpPr/>
          <p:nvPr/>
        </p:nvGrpSpPr>
        <p:grpSpPr>
          <a:xfrm>
            <a:off x="727269" y="3719294"/>
            <a:ext cx="1408444" cy="673166"/>
            <a:chOff x="712664" y="3693287"/>
            <a:chExt cx="1460738" cy="698160"/>
          </a:xfrm>
        </p:grpSpPr>
        <p:grpSp>
          <p:nvGrpSpPr>
            <p:cNvPr id="11174" name="Google Shape;11174;p74"/>
            <p:cNvGrpSpPr/>
            <p:nvPr/>
          </p:nvGrpSpPr>
          <p:grpSpPr>
            <a:xfrm>
              <a:off x="1380079" y="4133090"/>
              <a:ext cx="234048" cy="258099"/>
              <a:chOff x="1380079" y="4133090"/>
              <a:chExt cx="234048" cy="258099"/>
            </a:xfrm>
          </p:grpSpPr>
          <p:sp>
            <p:nvSpPr>
              <p:cNvPr id="11175" name="Google Shape;1117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74"/>
            <p:cNvGrpSpPr/>
            <p:nvPr/>
          </p:nvGrpSpPr>
          <p:grpSpPr>
            <a:xfrm>
              <a:off x="884610" y="3864082"/>
              <a:ext cx="1118566" cy="527275"/>
              <a:chOff x="890961" y="3865463"/>
              <a:chExt cx="1115221" cy="525698"/>
            </a:xfrm>
          </p:grpSpPr>
          <p:sp>
            <p:nvSpPr>
              <p:cNvPr id="11179" name="Google Shape;1117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4"/>
            <p:cNvGrpSpPr/>
            <p:nvPr/>
          </p:nvGrpSpPr>
          <p:grpSpPr>
            <a:xfrm>
              <a:off x="712664" y="3693287"/>
              <a:ext cx="1460738" cy="698160"/>
              <a:chOff x="712664" y="3693025"/>
              <a:chExt cx="1460738" cy="698160"/>
            </a:xfrm>
          </p:grpSpPr>
          <p:sp>
            <p:nvSpPr>
              <p:cNvPr id="11183" name="Google Shape;1118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9" name="Google Shape;11189;p74"/>
          <p:cNvGrpSpPr/>
          <p:nvPr/>
        </p:nvGrpSpPr>
        <p:grpSpPr>
          <a:xfrm>
            <a:off x="3164985" y="1191441"/>
            <a:ext cx="795485" cy="738831"/>
            <a:chOff x="3348603" y="1236445"/>
            <a:chExt cx="749256" cy="695894"/>
          </a:xfrm>
        </p:grpSpPr>
        <p:grpSp>
          <p:nvGrpSpPr>
            <p:cNvPr id="11190" name="Google Shape;11190;p74"/>
            <p:cNvGrpSpPr/>
            <p:nvPr/>
          </p:nvGrpSpPr>
          <p:grpSpPr>
            <a:xfrm>
              <a:off x="3583779" y="1236445"/>
              <a:ext cx="293795" cy="285811"/>
              <a:chOff x="3750225" y="1774000"/>
              <a:chExt cx="149575" cy="145525"/>
            </a:xfrm>
          </p:grpSpPr>
          <p:sp>
            <p:nvSpPr>
              <p:cNvPr id="11191" name="Google Shape;1119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4"/>
            <p:cNvGrpSpPr/>
            <p:nvPr/>
          </p:nvGrpSpPr>
          <p:grpSpPr>
            <a:xfrm>
              <a:off x="3775534" y="1462599"/>
              <a:ext cx="322325" cy="285958"/>
              <a:chOff x="3847850" y="1889150"/>
              <a:chExt cx="164100" cy="145600"/>
            </a:xfrm>
          </p:grpSpPr>
          <p:sp>
            <p:nvSpPr>
              <p:cNvPr id="11194" name="Google Shape;1119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4"/>
            <p:cNvGrpSpPr/>
            <p:nvPr/>
          </p:nvGrpSpPr>
          <p:grpSpPr>
            <a:xfrm>
              <a:off x="3545329" y="1646528"/>
              <a:ext cx="293746" cy="285811"/>
              <a:chOff x="3730650" y="1982800"/>
              <a:chExt cx="149550" cy="145525"/>
            </a:xfrm>
          </p:grpSpPr>
          <p:sp>
            <p:nvSpPr>
              <p:cNvPr id="11197" name="Google Shape;1119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74"/>
            <p:cNvGrpSpPr/>
            <p:nvPr/>
          </p:nvGrpSpPr>
          <p:grpSpPr>
            <a:xfrm>
              <a:off x="3348603" y="1415046"/>
              <a:ext cx="294384" cy="284387"/>
              <a:chOff x="3630494" y="1864938"/>
              <a:chExt cx="149875" cy="144800"/>
            </a:xfrm>
          </p:grpSpPr>
          <p:sp>
            <p:nvSpPr>
              <p:cNvPr id="11200" name="Google Shape;1120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02" name="Google Shape;11202;p74"/>
          <p:cNvGrpSpPr/>
          <p:nvPr/>
        </p:nvGrpSpPr>
        <p:grpSpPr>
          <a:xfrm>
            <a:off x="2286512" y="3714337"/>
            <a:ext cx="1324924" cy="678083"/>
            <a:chOff x="2413923" y="3711366"/>
            <a:chExt cx="1374117" cy="703260"/>
          </a:xfrm>
        </p:grpSpPr>
        <p:grpSp>
          <p:nvGrpSpPr>
            <p:cNvPr id="11203" name="Google Shape;11203;p74"/>
            <p:cNvGrpSpPr/>
            <p:nvPr/>
          </p:nvGrpSpPr>
          <p:grpSpPr>
            <a:xfrm>
              <a:off x="2413923" y="3711366"/>
              <a:ext cx="1374117" cy="703260"/>
              <a:chOff x="2413923" y="3711366"/>
              <a:chExt cx="1374117" cy="703260"/>
            </a:xfrm>
          </p:grpSpPr>
          <p:sp>
            <p:nvSpPr>
              <p:cNvPr id="11204" name="Google Shape;1120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74"/>
              <p:cNvGrpSpPr/>
              <p:nvPr/>
            </p:nvGrpSpPr>
            <p:grpSpPr>
              <a:xfrm>
                <a:off x="2600284" y="3808654"/>
                <a:ext cx="234506" cy="138009"/>
                <a:chOff x="2600284" y="3808654"/>
                <a:chExt cx="234506" cy="138009"/>
              </a:xfrm>
            </p:grpSpPr>
            <p:sp>
              <p:nvSpPr>
                <p:cNvPr id="11206" name="Google Shape;1120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07" name="Google Shape;1120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08" name="Google Shape;11208;p74"/>
              <p:cNvGrpSpPr/>
              <p:nvPr/>
            </p:nvGrpSpPr>
            <p:grpSpPr>
              <a:xfrm>
                <a:off x="3359659" y="3805664"/>
                <a:ext cx="232294" cy="141000"/>
                <a:chOff x="3359659" y="3805664"/>
                <a:chExt cx="232294" cy="141000"/>
              </a:xfrm>
            </p:grpSpPr>
            <p:sp>
              <p:nvSpPr>
                <p:cNvPr id="11209" name="Google Shape;1120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0" name="Google Shape;1121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11" name="Google Shape;11211;p74"/>
              <p:cNvGrpSpPr/>
              <p:nvPr/>
            </p:nvGrpSpPr>
            <p:grpSpPr>
              <a:xfrm>
                <a:off x="3067316" y="3711366"/>
                <a:ext cx="66900" cy="166809"/>
                <a:chOff x="3067316" y="3711366"/>
                <a:chExt cx="66900" cy="166809"/>
              </a:xfrm>
            </p:grpSpPr>
            <p:sp>
              <p:nvSpPr>
                <p:cNvPr id="11212" name="Google Shape;1121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3" name="Google Shape;1121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14" name="Google Shape;11214;p74"/>
              <p:cNvGrpSpPr/>
              <p:nvPr/>
            </p:nvGrpSpPr>
            <p:grpSpPr>
              <a:xfrm>
                <a:off x="2413923" y="4058666"/>
                <a:ext cx="224119" cy="66900"/>
                <a:chOff x="2413923" y="4058666"/>
                <a:chExt cx="224119" cy="66900"/>
              </a:xfrm>
            </p:grpSpPr>
            <p:sp>
              <p:nvSpPr>
                <p:cNvPr id="11215" name="Google Shape;1121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6" name="Google Shape;1121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217" name="Google Shape;11217;p74"/>
              <p:cNvGrpSpPr/>
              <p:nvPr/>
            </p:nvGrpSpPr>
            <p:grpSpPr>
              <a:xfrm>
                <a:off x="3564643" y="4058666"/>
                <a:ext cx="223397" cy="66900"/>
                <a:chOff x="3564643" y="4058666"/>
                <a:chExt cx="223397" cy="66900"/>
              </a:xfrm>
            </p:grpSpPr>
            <p:sp>
              <p:nvSpPr>
                <p:cNvPr id="11218" name="Google Shape;1121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9" name="Google Shape;1121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1220" name="Google Shape;11220;p74"/>
            <p:cNvGrpSpPr/>
            <p:nvPr/>
          </p:nvGrpSpPr>
          <p:grpSpPr>
            <a:xfrm>
              <a:off x="2633353" y="3965763"/>
              <a:ext cx="933975" cy="445687"/>
              <a:chOff x="2633353" y="3965763"/>
              <a:chExt cx="933975" cy="445687"/>
            </a:xfrm>
          </p:grpSpPr>
          <p:sp>
            <p:nvSpPr>
              <p:cNvPr id="11221" name="Google Shape;1122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3" name="Google Shape;11223;p74"/>
          <p:cNvGrpSpPr/>
          <p:nvPr/>
        </p:nvGrpSpPr>
        <p:grpSpPr>
          <a:xfrm>
            <a:off x="6410784" y="1264884"/>
            <a:ext cx="1131087" cy="587383"/>
            <a:chOff x="238125" y="999450"/>
            <a:chExt cx="7140700" cy="3708225"/>
          </a:xfrm>
        </p:grpSpPr>
        <p:sp>
          <p:nvSpPr>
            <p:cNvPr id="11224" name="Google Shape;1122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74"/>
          <p:cNvGrpSpPr/>
          <p:nvPr/>
        </p:nvGrpSpPr>
        <p:grpSpPr>
          <a:xfrm>
            <a:off x="3762234" y="3714379"/>
            <a:ext cx="1375854" cy="678131"/>
            <a:chOff x="3913765" y="3641905"/>
            <a:chExt cx="1522805" cy="750560"/>
          </a:xfrm>
        </p:grpSpPr>
        <p:grpSp>
          <p:nvGrpSpPr>
            <p:cNvPr id="11234" name="Google Shape;11234;p74"/>
            <p:cNvGrpSpPr/>
            <p:nvPr/>
          </p:nvGrpSpPr>
          <p:grpSpPr>
            <a:xfrm>
              <a:off x="3913765" y="3997002"/>
              <a:ext cx="1522805" cy="395463"/>
              <a:chOff x="3913765" y="3997002"/>
              <a:chExt cx="1522805" cy="395463"/>
            </a:xfrm>
          </p:grpSpPr>
          <p:grpSp>
            <p:nvGrpSpPr>
              <p:cNvPr id="11235" name="Google Shape;11235;p74"/>
              <p:cNvGrpSpPr/>
              <p:nvPr/>
            </p:nvGrpSpPr>
            <p:grpSpPr>
              <a:xfrm>
                <a:off x="3913765" y="4138659"/>
                <a:ext cx="507602" cy="253806"/>
                <a:chOff x="3913765" y="4138659"/>
                <a:chExt cx="507602" cy="253806"/>
              </a:xfrm>
            </p:grpSpPr>
            <p:sp>
              <p:nvSpPr>
                <p:cNvPr id="11236" name="Google Shape;1123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1238" name="Google Shape;11238;p74"/>
              <p:cNvGrpSpPr/>
              <p:nvPr/>
            </p:nvGrpSpPr>
            <p:grpSpPr>
              <a:xfrm>
                <a:off x="4421361" y="3997002"/>
                <a:ext cx="507618" cy="395463"/>
                <a:chOff x="4421361" y="3997002"/>
                <a:chExt cx="507618" cy="395463"/>
              </a:xfrm>
            </p:grpSpPr>
            <p:sp>
              <p:nvSpPr>
                <p:cNvPr id="11239" name="Google Shape;1123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74"/>
              <p:cNvGrpSpPr/>
              <p:nvPr/>
            </p:nvGrpSpPr>
            <p:grpSpPr>
              <a:xfrm>
                <a:off x="4928973" y="4189418"/>
                <a:ext cx="507596" cy="203047"/>
                <a:chOff x="4928973" y="4189418"/>
                <a:chExt cx="507596" cy="203047"/>
              </a:xfrm>
            </p:grpSpPr>
            <p:sp>
              <p:nvSpPr>
                <p:cNvPr id="11242" name="Google Shape;1124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4" name="Google Shape;11244;p74"/>
            <p:cNvGrpSpPr/>
            <p:nvPr/>
          </p:nvGrpSpPr>
          <p:grpSpPr>
            <a:xfrm>
              <a:off x="4482186" y="3641905"/>
              <a:ext cx="397605" cy="349784"/>
              <a:chOff x="2906375" y="1159725"/>
              <a:chExt cx="1860575" cy="1636800"/>
            </a:xfrm>
          </p:grpSpPr>
          <p:sp>
            <p:nvSpPr>
              <p:cNvPr id="11245" name="Google Shape;1124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9" name="Google Shape;11249;p74"/>
          <p:cNvGrpSpPr/>
          <p:nvPr/>
        </p:nvGrpSpPr>
        <p:grpSpPr>
          <a:xfrm>
            <a:off x="6546943" y="2074305"/>
            <a:ext cx="940737" cy="721067"/>
            <a:chOff x="6599718" y="2068734"/>
            <a:chExt cx="940737" cy="721067"/>
          </a:xfrm>
        </p:grpSpPr>
        <p:sp>
          <p:nvSpPr>
            <p:cNvPr id="11250" name="Google Shape;1125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6" name="Google Shape;11256;p74"/>
            <p:cNvGrpSpPr/>
            <p:nvPr/>
          </p:nvGrpSpPr>
          <p:grpSpPr>
            <a:xfrm>
              <a:off x="6836957" y="2068734"/>
              <a:ext cx="461892" cy="721067"/>
              <a:chOff x="6836957" y="2068734"/>
              <a:chExt cx="461892" cy="721067"/>
            </a:xfrm>
          </p:grpSpPr>
          <p:sp>
            <p:nvSpPr>
              <p:cNvPr id="11257" name="Google Shape;1125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3" name="Google Shape;11263;p74"/>
              <p:cNvGrpSpPr/>
              <p:nvPr/>
            </p:nvGrpSpPr>
            <p:grpSpPr>
              <a:xfrm>
                <a:off x="6836957" y="2068734"/>
                <a:ext cx="461892" cy="721067"/>
                <a:chOff x="6836957" y="2068734"/>
                <a:chExt cx="461892" cy="721067"/>
              </a:xfrm>
            </p:grpSpPr>
            <p:sp>
              <p:nvSpPr>
                <p:cNvPr id="11264" name="Google Shape;1126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71" name="Google Shape;11271;p74"/>
          <p:cNvGrpSpPr/>
          <p:nvPr/>
        </p:nvGrpSpPr>
        <p:grpSpPr>
          <a:xfrm>
            <a:off x="2430262" y="2078652"/>
            <a:ext cx="712577" cy="712374"/>
            <a:chOff x="2559249" y="2069323"/>
            <a:chExt cx="685566" cy="685634"/>
          </a:xfrm>
        </p:grpSpPr>
        <p:sp>
          <p:nvSpPr>
            <p:cNvPr id="11272" name="Google Shape;1127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4"/>
          <p:cNvGrpSpPr/>
          <p:nvPr/>
        </p:nvGrpSpPr>
        <p:grpSpPr>
          <a:xfrm>
            <a:off x="7612699" y="1191441"/>
            <a:ext cx="845645" cy="711911"/>
            <a:chOff x="951975" y="315800"/>
            <a:chExt cx="5860325" cy="4933550"/>
          </a:xfrm>
        </p:grpSpPr>
        <p:sp>
          <p:nvSpPr>
            <p:cNvPr id="11286" name="Google Shape;1128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74"/>
          <p:cNvGrpSpPr/>
          <p:nvPr/>
        </p:nvGrpSpPr>
        <p:grpSpPr>
          <a:xfrm>
            <a:off x="3709828" y="2927550"/>
            <a:ext cx="1617932" cy="621724"/>
            <a:chOff x="3862800" y="3038525"/>
            <a:chExt cx="1329006" cy="510698"/>
          </a:xfrm>
        </p:grpSpPr>
        <p:sp>
          <p:nvSpPr>
            <p:cNvPr id="11295" name="Google Shape;1129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7" name="Google Shape;11297;p74"/>
            <p:cNvGrpSpPr/>
            <p:nvPr/>
          </p:nvGrpSpPr>
          <p:grpSpPr>
            <a:xfrm>
              <a:off x="3967075" y="3040337"/>
              <a:ext cx="1019927" cy="402126"/>
              <a:chOff x="3967075" y="3040337"/>
              <a:chExt cx="1019927" cy="402126"/>
            </a:xfrm>
          </p:grpSpPr>
          <p:sp>
            <p:nvSpPr>
              <p:cNvPr id="11298" name="Google Shape;1129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4186700" y="3040337"/>
              <a:ext cx="390475" cy="183289"/>
              <a:chOff x="4186700" y="3040337"/>
              <a:chExt cx="390475" cy="183289"/>
            </a:xfrm>
          </p:grpSpPr>
          <p:sp>
            <p:nvSpPr>
              <p:cNvPr id="11301" name="Google Shape;1130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74"/>
            <p:cNvGrpSpPr/>
            <p:nvPr/>
          </p:nvGrpSpPr>
          <p:grpSpPr>
            <a:xfrm>
              <a:off x="4073727" y="3040337"/>
              <a:ext cx="697794" cy="296263"/>
              <a:chOff x="4073727" y="3040337"/>
              <a:chExt cx="697794" cy="296263"/>
            </a:xfrm>
          </p:grpSpPr>
          <p:sp>
            <p:nvSpPr>
              <p:cNvPr id="11304" name="Google Shape;1130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4"/>
            <p:cNvGrpSpPr/>
            <p:nvPr/>
          </p:nvGrpSpPr>
          <p:grpSpPr>
            <a:xfrm>
              <a:off x="3862800" y="3038525"/>
              <a:ext cx="1329006" cy="510698"/>
              <a:chOff x="3862800" y="3038525"/>
              <a:chExt cx="1329006" cy="510698"/>
            </a:xfrm>
          </p:grpSpPr>
          <p:sp>
            <p:nvSpPr>
              <p:cNvPr id="11307" name="Google Shape;1130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09" name="Google Shape;11309;p74"/>
          <p:cNvGrpSpPr/>
          <p:nvPr/>
        </p:nvGrpSpPr>
        <p:grpSpPr>
          <a:xfrm>
            <a:off x="718150" y="1191441"/>
            <a:ext cx="883205" cy="775176"/>
            <a:chOff x="649648" y="271400"/>
            <a:chExt cx="6215377" cy="5455143"/>
          </a:xfrm>
        </p:grpSpPr>
        <p:sp>
          <p:nvSpPr>
            <p:cNvPr id="11310" name="Google Shape;1131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2326452" y="1191441"/>
            <a:ext cx="767704" cy="815489"/>
            <a:chOff x="2499700" y="1135950"/>
            <a:chExt cx="732402" cy="777990"/>
          </a:xfrm>
        </p:grpSpPr>
        <p:grpSp>
          <p:nvGrpSpPr>
            <p:cNvPr id="11323" name="Google Shape;11323;p74"/>
            <p:cNvGrpSpPr/>
            <p:nvPr/>
          </p:nvGrpSpPr>
          <p:grpSpPr>
            <a:xfrm>
              <a:off x="2499700" y="1135950"/>
              <a:ext cx="732402" cy="694705"/>
              <a:chOff x="2499700" y="1135950"/>
              <a:chExt cx="732402" cy="694705"/>
            </a:xfrm>
          </p:grpSpPr>
          <p:sp>
            <p:nvSpPr>
              <p:cNvPr id="11324" name="Google Shape;1132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2517909" y="1188726"/>
              <a:ext cx="702702" cy="725214"/>
              <a:chOff x="2517909" y="1188726"/>
              <a:chExt cx="702702" cy="725214"/>
            </a:xfrm>
          </p:grpSpPr>
          <p:sp>
            <p:nvSpPr>
              <p:cNvPr id="11352" name="Google Shape;1135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7" name="Google Shape;11357;p74"/>
          <p:cNvGrpSpPr/>
          <p:nvPr/>
        </p:nvGrpSpPr>
        <p:grpSpPr>
          <a:xfrm>
            <a:off x="1672184" y="1191441"/>
            <a:ext cx="583439" cy="870229"/>
            <a:chOff x="1716825" y="1121550"/>
            <a:chExt cx="622800" cy="928938"/>
          </a:xfrm>
        </p:grpSpPr>
        <p:grpSp>
          <p:nvGrpSpPr>
            <p:cNvPr id="11358" name="Google Shape;11358;p74"/>
            <p:cNvGrpSpPr/>
            <p:nvPr/>
          </p:nvGrpSpPr>
          <p:grpSpPr>
            <a:xfrm>
              <a:off x="1716825" y="1121550"/>
              <a:ext cx="622800" cy="928938"/>
              <a:chOff x="1716825" y="1121550"/>
              <a:chExt cx="622800" cy="928938"/>
            </a:xfrm>
          </p:grpSpPr>
          <p:cxnSp>
            <p:nvCxnSpPr>
              <p:cNvPr id="11359" name="Google Shape;1135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1360" name="Google Shape;1136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74"/>
            <p:cNvGrpSpPr/>
            <p:nvPr/>
          </p:nvGrpSpPr>
          <p:grpSpPr>
            <a:xfrm>
              <a:off x="1768050" y="1172775"/>
              <a:ext cx="520200" cy="832000"/>
              <a:chOff x="1768050" y="1172775"/>
              <a:chExt cx="520200" cy="832000"/>
            </a:xfrm>
          </p:grpSpPr>
          <p:cxnSp>
            <p:nvCxnSpPr>
              <p:cNvPr id="11362" name="Google Shape;1136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1363" name="Google Shape;1136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4"/>
            <p:cNvGrpSpPr/>
            <p:nvPr/>
          </p:nvGrpSpPr>
          <p:grpSpPr>
            <a:xfrm>
              <a:off x="1820100" y="1225475"/>
              <a:ext cx="416400" cy="729575"/>
              <a:chOff x="1820100" y="1225475"/>
              <a:chExt cx="416400" cy="729575"/>
            </a:xfrm>
          </p:grpSpPr>
          <p:cxnSp>
            <p:nvCxnSpPr>
              <p:cNvPr id="11365" name="Google Shape;1136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1366" name="Google Shape;1136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4"/>
            <p:cNvGrpSpPr/>
            <p:nvPr/>
          </p:nvGrpSpPr>
          <p:grpSpPr>
            <a:xfrm>
              <a:off x="1874250" y="1278825"/>
              <a:ext cx="308100" cy="605275"/>
              <a:chOff x="1874250" y="1278825"/>
              <a:chExt cx="308100" cy="605275"/>
            </a:xfrm>
          </p:grpSpPr>
          <p:cxnSp>
            <p:nvCxnSpPr>
              <p:cNvPr id="11368" name="Google Shape;1136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1369" name="Google Shape;1136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0" name="Google Shape;1137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1592007" y="2077763"/>
            <a:ext cx="739072" cy="714152"/>
            <a:chOff x="4334725" y="1355875"/>
            <a:chExt cx="3106650" cy="3001900"/>
          </a:xfrm>
        </p:grpSpPr>
        <p:grpSp>
          <p:nvGrpSpPr>
            <p:cNvPr id="11372" name="Google Shape;11372;p74"/>
            <p:cNvGrpSpPr/>
            <p:nvPr/>
          </p:nvGrpSpPr>
          <p:grpSpPr>
            <a:xfrm>
              <a:off x="4516050" y="1724875"/>
              <a:ext cx="2693725" cy="2632900"/>
              <a:chOff x="4516050" y="1724875"/>
              <a:chExt cx="2693725" cy="2632900"/>
            </a:xfrm>
          </p:grpSpPr>
          <p:sp>
            <p:nvSpPr>
              <p:cNvPr id="11373" name="Google Shape;1137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4334725" y="1355875"/>
              <a:ext cx="3106650" cy="2709650"/>
              <a:chOff x="4334725" y="1355875"/>
              <a:chExt cx="3106650" cy="2709650"/>
            </a:xfrm>
          </p:grpSpPr>
          <p:sp>
            <p:nvSpPr>
              <p:cNvPr id="11377" name="Google Shape;1137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0" name="Google Shape;11380;p74"/>
          <p:cNvGrpSpPr/>
          <p:nvPr/>
        </p:nvGrpSpPr>
        <p:grpSpPr>
          <a:xfrm>
            <a:off x="7708956" y="3708534"/>
            <a:ext cx="312074" cy="684173"/>
            <a:chOff x="7645573" y="3754300"/>
            <a:chExt cx="293855" cy="644170"/>
          </a:xfrm>
        </p:grpSpPr>
        <p:sp>
          <p:nvSpPr>
            <p:cNvPr id="11381" name="Google Shape;1138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4"/>
          <p:cNvGrpSpPr/>
          <p:nvPr/>
        </p:nvGrpSpPr>
        <p:grpSpPr>
          <a:xfrm>
            <a:off x="5630944" y="1191441"/>
            <a:ext cx="709011" cy="739359"/>
            <a:chOff x="5830645" y="1256617"/>
            <a:chExt cx="530340" cy="553040"/>
          </a:xfrm>
        </p:grpSpPr>
        <p:grpSp>
          <p:nvGrpSpPr>
            <p:cNvPr id="11384" name="Google Shape;11384;p74"/>
            <p:cNvGrpSpPr/>
            <p:nvPr/>
          </p:nvGrpSpPr>
          <p:grpSpPr>
            <a:xfrm>
              <a:off x="5830645" y="1256617"/>
              <a:ext cx="259743" cy="269909"/>
              <a:chOff x="5830645" y="1256617"/>
              <a:chExt cx="259743" cy="269909"/>
            </a:xfrm>
          </p:grpSpPr>
          <p:sp>
            <p:nvSpPr>
              <p:cNvPr id="11385" name="Google Shape;1138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74"/>
            <p:cNvGrpSpPr/>
            <p:nvPr/>
          </p:nvGrpSpPr>
          <p:grpSpPr>
            <a:xfrm>
              <a:off x="6101293" y="1256617"/>
              <a:ext cx="259692" cy="269909"/>
              <a:chOff x="6101293" y="1256617"/>
              <a:chExt cx="259692" cy="269909"/>
            </a:xfrm>
          </p:grpSpPr>
          <p:sp>
            <p:nvSpPr>
              <p:cNvPr id="11388" name="Google Shape;1138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74"/>
            <p:cNvGrpSpPr/>
            <p:nvPr/>
          </p:nvGrpSpPr>
          <p:grpSpPr>
            <a:xfrm>
              <a:off x="5830645" y="1539749"/>
              <a:ext cx="259692" cy="269909"/>
              <a:chOff x="5830645" y="1539749"/>
              <a:chExt cx="259692" cy="269909"/>
            </a:xfrm>
          </p:grpSpPr>
          <p:sp>
            <p:nvSpPr>
              <p:cNvPr id="11391" name="Google Shape;1139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4"/>
            <p:cNvGrpSpPr/>
            <p:nvPr/>
          </p:nvGrpSpPr>
          <p:grpSpPr>
            <a:xfrm>
              <a:off x="6101293" y="1539749"/>
              <a:ext cx="259692" cy="269909"/>
              <a:chOff x="6101293" y="1539749"/>
              <a:chExt cx="259692" cy="269909"/>
            </a:xfrm>
          </p:grpSpPr>
          <p:sp>
            <p:nvSpPr>
              <p:cNvPr id="11394" name="Google Shape;1139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74"/>
          <p:cNvGrpSpPr/>
          <p:nvPr/>
        </p:nvGrpSpPr>
        <p:grpSpPr>
          <a:xfrm>
            <a:off x="732438" y="2927557"/>
            <a:ext cx="1452955" cy="621360"/>
            <a:chOff x="732422" y="2990152"/>
            <a:chExt cx="1337773" cy="572102"/>
          </a:xfrm>
        </p:grpSpPr>
        <p:sp>
          <p:nvSpPr>
            <p:cNvPr id="11398" name="Google Shape;1139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407"/>
        <p:cNvGrpSpPr/>
        <p:nvPr/>
      </p:nvGrpSpPr>
      <p:grpSpPr>
        <a:xfrm>
          <a:off x="0" y="0"/>
          <a:ext cx="0" cy="0"/>
          <a:chOff x="0" y="0"/>
          <a:chExt cx="0" cy="0"/>
        </a:xfrm>
      </p:grpSpPr>
      <p:grpSp>
        <p:nvGrpSpPr>
          <p:cNvPr id="11408" name="Google Shape;11408;p75"/>
          <p:cNvGrpSpPr/>
          <p:nvPr/>
        </p:nvGrpSpPr>
        <p:grpSpPr>
          <a:xfrm>
            <a:off x="729238" y="1179665"/>
            <a:ext cx="1636117" cy="1526144"/>
            <a:chOff x="729238" y="1179665"/>
            <a:chExt cx="1636117" cy="1526144"/>
          </a:xfrm>
        </p:grpSpPr>
        <p:grpSp>
          <p:nvGrpSpPr>
            <p:cNvPr id="11409" name="Google Shape;11409;p75"/>
            <p:cNvGrpSpPr/>
            <p:nvPr/>
          </p:nvGrpSpPr>
          <p:grpSpPr>
            <a:xfrm>
              <a:off x="729238" y="1179665"/>
              <a:ext cx="80700" cy="1526144"/>
              <a:chOff x="729238" y="1179665"/>
              <a:chExt cx="80700" cy="1526144"/>
            </a:xfrm>
          </p:grpSpPr>
          <p:sp>
            <p:nvSpPr>
              <p:cNvPr id="11410" name="Google Shape;1141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5"/>
            <p:cNvGrpSpPr/>
            <p:nvPr/>
          </p:nvGrpSpPr>
          <p:grpSpPr>
            <a:xfrm>
              <a:off x="903098" y="1179665"/>
              <a:ext cx="80700" cy="1526144"/>
              <a:chOff x="903098" y="1179665"/>
              <a:chExt cx="80700" cy="1526144"/>
            </a:xfrm>
          </p:grpSpPr>
          <p:sp>
            <p:nvSpPr>
              <p:cNvPr id="11421" name="Google Shape;1142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5"/>
            <p:cNvGrpSpPr/>
            <p:nvPr/>
          </p:nvGrpSpPr>
          <p:grpSpPr>
            <a:xfrm>
              <a:off x="1076958" y="1179665"/>
              <a:ext cx="80700" cy="1526144"/>
              <a:chOff x="1076958" y="1179665"/>
              <a:chExt cx="80700" cy="1526144"/>
            </a:xfrm>
          </p:grpSpPr>
          <p:sp>
            <p:nvSpPr>
              <p:cNvPr id="11432" name="Google Shape;1143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75"/>
            <p:cNvGrpSpPr/>
            <p:nvPr/>
          </p:nvGrpSpPr>
          <p:grpSpPr>
            <a:xfrm>
              <a:off x="1247707" y="1179665"/>
              <a:ext cx="80700" cy="1526144"/>
              <a:chOff x="1247707" y="1179665"/>
              <a:chExt cx="80700" cy="1526144"/>
            </a:xfrm>
          </p:grpSpPr>
          <p:sp>
            <p:nvSpPr>
              <p:cNvPr id="11443" name="Google Shape;1144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5"/>
            <p:cNvGrpSpPr/>
            <p:nvPr/>
          </p:nvGrpSpPr>
          <p:grpSpPr>
            <a:xfrm>
              <a:off x="1421567" y="1179665"/>
              <a:ext cx="80700" cy="1526144"/>
              <a:chOff x="1421567" y="1179665"/>
              <a:chExt cx="80700" cy="1526144"/>
            </a:xfrm>
          </p:grpSpPr>
          <p:sp>
            <p:nvSpPr>
              <p:cNvPr id="11454" name="Google Shape;1145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5"/>
            <p:cNvGrpSpPr/>
            <p:nvPr/>
          </p:nvGrpSpPr>
          <p:grpSpPr>
            <a:xfrm>
              <a:off x="1592327" y="1179665"/>
              <a:ext cx="80700" cy="1526144"/>
              <a:chOff x="1592327" y="1179665"/>
              <a:chExt cx="80700" cy="1526144"/>
            </a:xfrm>
          </p:grpSpPr>
          <p:sp>
            <p:nvSpPr>
              <p:cNvPr id="11465" name="Google Shape;1146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75"/>
            <p:cNvGrpSpPr/>
            <p:nvPr/>
          </p:nvGrpSpPr>
          <p:grpSpPr>
            <a:xfrm>
              <a:off x="1766187" y="1179665"/>
              <a:ext cx="80700" cy="1526144"/>
              <a:chOff x="1766187" y="1179665"/>
              <a:chExt cx="80700" cy="1526144"/>
            </a:xfrm>
          </p:grpSpPr>
          <p:sp>
            <p:nvSpPr>
              <p:cNvPr id="11476" name="Google Shape;1147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5"/>
            <p:cNvGrpSpPr/>
            <p:nvPr/>
          </p:nvGrpSpPr>
          <p:grpSpPr>
            <a:xfrm>
              <a:off x="1936935" y="1179665"/>
              <a:ext cx="80700" cy="1526144"/>
              <a:chOff x="1936935" y="1179665"/>
              <a:chExt cx="80700" cy="1526144"/>
            </a:xfrm>
          </p:grpSpPr>
          <p:sp>
            <p:nvSpPr>
              <p:cNvPr id="11487" name="Google Shape;1148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5"/>
            <p:cNvGrpSpPr/>
            <p:nvPr/>
          </p:nvGrpSpPr>
          <p:grpSpPr>
            <a:xfrm>
              <a:off x="2110795" y="1179665"/>
              <a:ext cx="80700" cy="1526144"/>
              <a:chOff x="2110795" y="1179665"/>
              <a:chExt cx="80700" cy="1526144"/>
            </a:xfrm>
          </p:grpSpPr>
          <p:sp>
            <p:nvSpPr>
              <p:cNvPr id="11498" name="Google Shape;1149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5"/>
            <p:cNvGrpSpPr/>
            <p:nvPr/>
          </p:nvGrpSpPr>
          <p:grpSpPr>
            <a:xfrm>
              <a:off x="2284655" y="1179665"/>
              <a:ext cx="80700" cy="1526144"/>
              <a:chOff x="2284655" y="1179665"/>
              <a:chExt cx="80700" cy="1526144"/>
            </a:xfrm>
          </p:grpSpPr>
          <p:sp>
            <p:nvSpPr>
              <p:cNvPr id="11509" name="Google Shape;1150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19" name="Google Shape;11519;p75"/>
          <p:cNvGrpSpPr/>
          <p:nvPr/>
        </p:nvGrpSpPr>
        <p:grpSpPr>
          <a:xfrm>
            <a:off x="2623904" y="1198803"/>
            <a:ext cx="1364248" cy="1102133"/>
            <a:chOff x="2623904" y="1198803"/>
            <a:chExt cx="1364248" cy="1102133"/>
          </a:xfrm>
        </p:grpSpPr>
        <p:grpSp>
          <p:nvGrpSpPr>
            <p:cNvPr id="11520" name="Google Shape;11520;p75"/>
            <p:cNvGrpSpPr/>
            <p:nvPr/>
          </p:nvGrpSpPr>
          <p:grpSpPr>
            <a:xfrm>
              <a:off x="2623907" y="1198803"/>
              <a:ext cx="1364245" cy="273000"/>
              <a:chOff x="2623907" y="1198803"/>
              <a:chExt cx="1364245" cy="273000"/>
            </a:xfrm>
          </p:grpSpPr>
          <p:sp>
            <p:nvSpPr>
              <p:cNvPr id="11521" name="Google Shape;1152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5"/>
            <p:cNvGrpSpPr/>
            <p:nvPr/>
          </p:nvGrpSpPr>
          <p:grpSpPr>
            <a:xfrm>
              <a:off x="2623904" y="1476964"/>
              <a:ext cx="1364245" cy="273000"/>
              <a:chOff x="2623904" y="1476964"/>
              <a:chExt cx="1364245" cy="273000"/>
            </a:xfrm>
          </p:grpSpPr>
          <p:sp>
            <p:nvSpPr>
              <p:cNvPr id="11527" name="Google Shape;1152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5"/>
            <p:cNvGrpSpPr/>
            <p:nvPr/>
          </p:nvGrpSpPr>
          <p:grpSpPr>
            <a:xfrm>
              <a:off x="2623907" y="1749775"/>
              <a:ext cx="1364245" cy="273000"/>
              <a:chOff x="2623907" y="1749775"/>
              <a:chExt cx="1364245" cy="273000"/>
            </a:xfrm>
          </p:grpSpPr>
          <p:sp>
            <p:nvSpPr>
              <p:cNvPr id="11533" name="Google Shape;1153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75"/>
            <p:cNvGrpSpPr/>
            <p:nvPr/>
          </p:nvGrpSpPr>
          <p:grpSpPr>
            <a:xfrm>
              <a:off x="2623904" y="2027936"/>
              <a:ext cx="1364245" cy="273000"/>
              <a:chOff x="2623904" y="2027936"/>
              <a:chExt cx="1364245" cy="273000"/>
            </a:xfrm>
          </p:grpSpPr>
          <p:sp>
            <p:nvSpPr>
              <p:cNvPr id="11539" name="Google Shape;1153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44" name="Google Shape;11544;p75"/>
          <p:cNvGrpSpPr/>
          <p:nvPr/>
        </p:nvGrpSpPr>
        <p:grpSpPr>
          <a:xfrm>
            <a:off x="2613365" y="2657986"/>
            <a:ext cx="1387541" cy="159124"/>
            <a:chOff x="3200660" y="2180272"/>
            <a:chExt cx="2563824" cy="378237"/>
          </a:xfrm>
        </p:grpSpPr>
        <p:sp>
          <p:nvSpPr>
            <p:cNvPr id="11545" name="Google Shape;1154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5"/>
          <p:cNvGrpSpPr/>
          <p:nvPr/>
        </p:nvGrpSpPr>
        <p:grpSpPr>
          <a:xfrm>
            <a:off x="2609890" y="2935811"/>
            <a:ext cx="1390502" cy="159625"/>
            <a:chOff x="3530150" y="2790075"/>
            <a:chExt cx="1962600" cy="225300"/>
          </a:xfrm>
        </p:grpSpPr>
        <p:sp>
          <p:nvSpPr>
            <p:cNvPr id="11564" name="Google Shape;1156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5"/>
          <p:cNvGrpSpPr/>
          <p:nvPr/>
        </p:nvGrpSpPr>
        <p:grpSpPr>
          <a:xfrm>
            <a:off x="2610543" y="3214137"/>
            <a:ext cx="1411629" cy="153761"/>
            <a:chOff x="3558802" y="4011427"/>
            <a:chExt cx="1866000" cy="111300"/>
          </a:xfrm>
        </p:grpSpPr>
        <p:sp>
          <p:nvSpPr>
            <p:cNvPr id="11567" name="Google Shape;1156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5"/>
          <p:cNvGrpSpPr/>
          <p:nvPr/>
        </p:nvGrpSpPr>
        <p:grpSpPr>
          <a:xfrm>
            <a:off x="2610235" y="2419536"/>
            <a:ext cx="1383503" cy="119749"/>
            <a:chOff x="3465975" y="2270276"/>
            <a:chExt cx="1986364" cy="171929"/>
          </a:xfrm>
        </p:grpSpPr>
        <p:sp>
          <p:nvSpPr>
            <p:cNvPr id="11570" name="Google Shape;1157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5"/>
          <p:cNvGrpSpPr/>
          <p:nvPr/>
        </p:nvGrpSpPr>
        <p:grpSpPr>
          <a:xfrm>
            <a:off x="2621243" y="3783187"/>
            <a:ext cx="1369531" cy="195460"/>
            <a:chOff x="723300" y="4253549"/>
            <a:chExt cx="2276482" cy="324900"/>
          </a:xfrm>
        </p:grpSpPr>
        <p:sp>
          <p:nvSpPr>
            <p:cNvPr id="11579" name="Google Shape;1157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5"/>
          <p:cNvGrpSpPr/>
          <p:nvPr/>
        </p:nvGrpSpPr>
        <p:grpSpPr>
          <a:xfrm>
            <a:off x="2610803" y="3484367"/>
            <a:ext cx="1389066" cy="180119"/>
            <a:chOff x="705948" y="3788465"/>
            <a:chExt cx="2308953" cy="299400"/>
          </a:xfrm>
        </p:grpSpPr>
        <p:sp>
          <p:nvSpPr>
            <p:cNvPr id="11585" name="Google Shape;1158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5"/>
          <p:cNvGrpSpPr/>
          <p:nvPr/>
        </p:nvGrpSpPr>
        <p:grpSpPr>
          <a:xfrm>
            <a:off x="2658741" y="4097347"/>
            <a:ext cx="1304609" cy="294074"/>
            <a:chOff x="2658741" y="4097347"/>
            <a:chExt cx="1304609" cy="294074"/>
          </a:xfrm>
        </p:grpSpPr>
        <p:grpSp>
          <p:nvGrpSpPr>
            <p:cNvPr id="11591" name="Google Shape;11591;p75"/>
            <p:cNvGrpSpPr/>
            <p:nvPr/>
          </p:nvGrpSpPr>
          <p:grpSpPr>
            <a:xfrm>
              <a:off x="2658741" y="4097347"/>
              <a:ext cx="118572" cy="294074"/>
              <a:chOff x="3343310" y="4475555"/>
              <a:chExt cx="127717" cy="316753"/>
            </a:xfrm>
          </p:grpSpPr>
          <p:sp>
            <p:nvSpPr>
              <p:cNvPr id="11592" name="Google Shape;1159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75"/>
            <p:cNvGrpSpPr/>
            <p:nvPr/>
          </p:nvGrpSpPr>
          <p:grpSpPr>
            <a:xfrm>
              <a:off x="3815519" y="4098388"/>
              <a:ext cx="147831" cy="291991"/>
              <a:chOff x="3527539" y="4476677"/>
              <a:chExt cx="159232" cy="314510"/>
            </a:xfrm>
          </p:grpSpPr>
          <p:sp>
            <p:nvSpPr>
              <p:cNvPr id="11595" name="Google Shape;1159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5"/>
            <p:cNvGrpSpPr/>
            <p:nvPr/>
          </p:nvGrpSpPr>
          <p:grpSpPr>
            <a:xfrm>
              <a:off x="3511696" y="4098388"/>
              <a:ext cx="147831" cy="291991"/>
              <a:chOff x="3527539" y="4476677"/>
              <a:chExt cx="159232" cy="314510"/>
            </a:xfrm>
          </p:grpSpPr>
          <p:sp>
            <p:nvSpPr>
              <p:cNvPr id="11598" name="Google Shape;1159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5"/>
            <p:cNvGrpSpPr/>
            <p:nvPr/>
          </p:nvGrpSpPr>
          <p:grpSpPr>
            <a:xfrm>
              <a:off x="3207874" y="4098388"/>
              <a:ext cx="147831" cy="291991"/>
              <a:chOff x="3527539" y="4476677"/>
              <a:chExt cx="159232" cy="314510"/>
            </a:xfrm>
          </p:grpSpPr>
          <p:sp>
            <p:nvSpPr>
              <p:cNvPr id="11601" name="Google Shape;1160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5"/>
            <p:cNvGrpSpPr/>
            <p:nvPr/>
          </p:nvGrpSpPr>
          <p:grpSpPr>
            <a:xfrm>
              <a:off x="2933305" y="4097347"/>
              <a:ext cx="118572" cy="294074"/>
              <a:chOff x="3343310" y="4475555"/>
              <a:chExt cx="127717" cy="316753"/>
            </a:xfrm>
          </p:grpSpPr>
          <p:sp>
            <p:nvSpPr>
              <p:cNvPr id="11604" name="Google Shape;1160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6" name="Google Shape;11606;p75"/>
          <p:cNvGrpSpPr/>
          <p:nvPr/>
        </p:nvGrpSpPr>
        <p:grpSpPr>
          <a:xfrm>
            <a:off x="4277571" y="2080469"/>
            <a:ext cx="1433821" cy="191501"/>
            <a:chOff x="4273350" y="2080469"/>
            <a:chExt cx="1433821" cy="191501"/>
          </a:xfrm>
        </p:grpSpPr>
        <p:grpSp>
          <p:nvGrpSpPr>
            <p:cNvPr id="11607" name="Google Shape;11607;p75"/>
            <p:cNvGrpSpPr/>
            <p:nvPr/>
          </p:nvGrpSpPr>
          <p:grpSpPr>
            <a:xfrm>
              <a:off x="4273350" y="2080469"/>
              <a:ext cx="1433821" cy="0"/>
              <a:chOff x="5224975" y="2962250"/>
              <a:chExt cx="1544400" cy="0"/>
            </a:xfrm>
          </p:grpSpPr>
          <p:cxnSp>
            <p:nvCxnSpPr>
              <p:cNvPr id="11608" name="Google Shape;1160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609" name="Google Shape;1160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610" name="Google Shape;11610;p75"/>
            <p:cNvGrpSpPr/>
            <p:nvPr/>
          </p:nvGrpSpPr>
          <p:grpSpPr>
            <a:xfrm>
              <a:off x="4273350" y="2271969"/>
              <a:ext cx="1433821" cy="0"/>
              <a:chOff x="5224975" y="2962250"/>
              <a:chExt cx="1544400" cy="0"/>
            </a:xfrm>
          </p:grpSpPr>
          <p:cxnSp>
            <p:nvCxnSpPr>
              <p:cNvPr id="11611" name="Google Shape;1161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612" name="Google Shape;1161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613" name="Google Shape;11613;p75"/>
          <p:cNvGrpSpPr/>
          <p:nvPr/>
        </p:nvGrpSpPr>
        <p:grpSpPr>
          <a:xfrm>
            <a:off x="4279126" y="1183036"/>
            <a:ext cx="1430711" cy="743389"/>
            <a:chOff x="5159450" y="1919950"/>
            <a:chExt cx="1541050" cy="862500"/>
          </a:xfrm>
        </p:grpSpPr>
        <p:sp>
          <p:nvSpPr>
            <p:cNvPr id="11614" name="Google Shape;1161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615" name="Google Shape;11615;p75"/>
            <p:cNvGrpSpPr/>
            <p:nvPr/>
          </p:nvGrpSpPr>
          <p:grpSpPr>
            <a:xfrm>
              <a:off x="5159450" y="1919950"/>
              <a:ext cx="1541050" cy="862500"/>
              <a:chOff x="5159450" y="1919950"/>
              <a:chExt cx="1541050" cy="862500"/>
            </a:xfrm>
          </p:grpSpPr>
          <p:cxnSp>
            <p:nvCxnSpPr>
              <p:cNvPr id="11616" name="Google Shape;1161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617" name="Google Shape;1161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618" name="Google Shape;11618;p75"/>
          <p:cNvGrpSpPr/>
          <p:nvPr/>
        </p:nvGrpSpPr>
        <p:grpSpPr>
          <a:xfrm>
            <a:off x="4269239" y="2406364"/>
            <a:ext cx="1450484" cy="1052087"/>
            <a:chOff x="5230575" y="1554475"/>
            <a:chExt cx="2137150" cy="1550150"/>
          </a:xfrm>
        </p:grpSpPr>
        <p:sp>
          <p:nvSpPr>
            <p:cNvPr id="11619" name="Google Shape;1161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75"/>
          <p:cNvGrpSpPr/>
          <p:nvPr/>
        </p:nvGrpSpPr>
        <p:grpSpPr>
          <a:xfrm rot="10800000">
            <a:off x="4285790" y="3498553"/>
            <a:ext cx="1417383" cy="887946"/>
            <a:chOff x="5645403" y="2920021"/>
            <a:chExt cx="2650800" cy="2180614"/>
          </a:xfrm>
        </p:grpSpPr>
        <p:sp>
          <p:nvSpPr>
            <p:cNvPr id="11633" name="Google Shape;1163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34" name="Google Shape;11634;p75"/>
            <p:cNvCxnSpPr>
              <a:stCxn id="1163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635" name="Google Shape;1163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36" name="Google Shape;11636;p75"/>
            <p:cNvCxnSpPr>
              <a:endCxn id="1163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637" name="Google Shape;1163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38" name="Google Shape;11638;p75"/>
            <p:cNvCxnSpPr>
              <a:stCxn id="1163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639" name="Google Shape;1163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0" name="Google Shape;11640;p75"/>
            <p:cNvCxnSpPr>
              <a:endCxn id="1163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641" name="Google Shape;11641;p75"/>
          <p:cNvGrpSpPr/>
          <p:nvPr/>
        </p:nvGrpSpPr>
        <p:grpSpPr>
          <a:xfrm>
            <a:off x="7386150" y="2401908"/>
            <a:ext cx="1071743" cy="1021579"/>
            <a:chOff x="7189833" y="2022667"/>
            <a:chExt cx="1251159" cy="1192597"/>
          </a:xfrm>
        </p:grpSpPr>
        <p:sp>
          <p:nvSpPr>
            <p:cNvPr id="11642" name="Google Shape;1164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5"/>
          <p:cNvGrpSpPr/>
          <p:nvPr/>
        </p:nvGrpSpPr>
        <p:grpSpPr>
          <a:xfrm>
            <a:off x="727421" y="2828315"/>
            <a:ext cx="1695374" cy="1560837"/>
            <a:chOff x="727421" y="2828315"/>
            <a:chExt cx="1695374" cy="1560837"/>
          </a:xfrm>
        </p:grpSpPr>
        <p:grpSp>
          <p:nvGrpSpPr>
            <p:cNvPr id="11647" name="Google Shape;11647;p75"/>
            <p:cNvGrpSpPr/>
            <p:nvPr/>
          </p:nvGrpSpPr>
          <p:grpSpPr>
            <a:xfrm>
              <a:off x="819108" y="2882501"/>
              <a:ext cx="103104" cy="1426186"/>
              <a:chOff x="4674013" y="3100904"/>
              <a:chExt cx="122758" cy="1698043"/>
            </a:xfrm>
          </p:grpSpPr>
          <p:sp>
            <p:nvSpPr>
              <p:cNvPr id="11648" name="Google Shape;1164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5"/>
            <p:cNvGrpSpPr/>
            <p:nvPr/>
          </p:nvGrpSpPr>
          <p:grpSpPr>
            <a:xfrm>
              <a:off x="1062475" y="2882501"/>
              <a:ext cx="103104" cy="1426186"/>
              <a:chOff x="4940438" y="3100904"/>
              <a:chExt cx="122758" cy="1698043"/>
            </a:xfrm>
          </p:grpSpPr>
          <p:sp>
            <p:nvSpPr>
              <p:cNvPr id="11656" name="Google Shape;1165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75"/>
            <p:cNvGrpSpPr/>
            <p:nvPr/>
          </p:nvGrpSpPr>
          <p:grpSpPr>
            <a:xfrm>
              <a:off x="1299324" y="2882501"/>
              <a:ext cx="103104" cy="1426186"/>
              <a:chOff x="5206863" y="3100904"/>
              <a:chExt cx="122758" cy="1698043"/>
            </a:xfrm>
          </p:grpSpPr>
          <p:sp>
            <p:nvSpPr>
              <p:cNvPr id="11664" name="Google Shape;1166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75"/>
            <p:cNvGrpSpPr/>
            <p:nvPr/>
          </p:nvGrpSpPr>
          <p:grpSpPr>
            <a:xfrm>
              <a:off x="1786057" y="2882501"/>
              <a:ext cx="103104" cy="1426186"/>
              <a:chOff x="6006138" y="3143629"/>
              <a:chExt cx="122758" cy="1698043"/>
            </a:xfrm>
          </p:grpSpPr>
          <p:sp>
            <p:nvSpPr>
              <p:cNvPr id="11672" name="Google Shape;1167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75"/>
            <p:cNvGrpSpPr/>
            <p:nvPr/>
          </p:nvGrpSpPr>
          <p:grpSpPr>
            <a:xfrm>
              <a:off x="2029422" y="2882501"/>
              <a:ext cx="103104" cy="1426186"/>
              <a:chOff x="6805413" y="3100904"/>
              <a:chExt cx="122758" cy="1698043"/>
            </a:xfrm>
          </p:grpSpPr>
          <p:sp>
            <p:nvSpPr>
              <p:cNvPr id="11680" name="Google Shape;1168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5"/>
            <p:cNvGrpSpPr/>
            <p:nvPr/>
          </p:nvGrpSpPr>
          <p:grpSpPr>
            <a:xfrm>
              <a:off x="727421" y="2828315"/>
              <a:ext cx="1695374" cy="1560837"/>
              <a:chOff x="734799" y="2782450"/>
              <a:chExt cx="1571100" cy="1577400"/>
            </a:xfrm>
          </p:grpSpPr>
          <p:cxnSp>
            <p:nvCxnSpPr>
              <p:cNvPr id="11688" name="Google Shape;1168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689" name="Google Shape;1168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690" name="Google Shape;11690;p75"/>
            <p:cNvGrpSpPr/>
            <p:nvPr/>
          </p:nvGrpSpPr>
          <p:grpSpPr>
            <a:xfrm>
              <a:off x="2272795" y="2882501"/>
              <a:ext cx="103104" cy="1426186"/>
              <a:chOff x="5206863" y="3100904"/>
              <a:chExt cx="122758" cy="1698043"/>
            </a:xfrm>
          </p:grpSpPr>
          <p:sp>
            <p:nvSpPr>
              <p:cNvPr id="11691" name="Google Shape;1169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5"/>
            <p:cNvGrpSpPr/>
            <p:nvPr/>
          </p:nvGrpSpPr>
          <p:grpSpPr>
            <a:xfrm>
              <a:off x="1542694" y="2882501"/>
              <a:ext cx="103104" cy="1426186"/>
              <a:chOff x="6006138" y="3143629"/>
              <a:chExt cx="122758" cy="1698043"/>
            </a:xfrm>
          </p:grpSpPr>
          <p:sp>
            <p:nvSpPr>
              <p:cNvPr id="11699" name="Google Shape;1169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6" name="Google Shape;11706;p75"/>
          <p:cNvGrpSpPr/>
          <p:nvPr/>
        </p:nvGrpSpPr>
        <p:grpSpPr>
          <a:xfrm>
            <a:off x="5936000" y="2405887"/>
            <a:ext cx="1248543" cy="1025319"/>
            <a:chOff x="5183758" y="1210600"/>
            <a:chExt cx="3605380" cy="2960783"/>
          </a:xfrm>
        </p:grpSpPr>
        <p:sp>
          <p:nvSpPr>
            <p:cNvPr id="11707" name="Google Shape;1170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11" name="Google Shape;1171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712" name="Google Shape;1171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713" name="Google Shape;1171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714" name="Google Shape;1171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715" name="Google Shape;1171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5"/>
          <p:cNvGrpSpPr/>
          <p:nvPr/>
        </p:nvGrpSpPr>
        <p:grpSpPr>
          <a:xfrm>
            <a:off x="5793062" y="3544204"/>
            <a:ext cx="2664831" cy="843440"/>
            <a:chOff x="5916567" y="1099697"/>
            <a:chExt cx="2556683" cy="809211"/>
          </a:xfrm>
        </p:grpSpPr>
        <p:sp>
          <p:nvSpPr>
            <p:cNvPr id="11717" name="Google Shape;1171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75"/>
          <p:cNvGrpSpPr/>
          <p:nvPr/>
        </p:nvGrpSpPr>
        <p:grpSpPr>
          <a:xfrm>
            <a:off x="5900602" y="1193063"/>
            <a:ext cx="1299851" cy="1023338"/>
            <a:chOff x="5900602" y="1193063"/>
            <a:chExt cx="1299851" cy="1023338"/>
          </a:xfrm>
        </p:grpSpPr>
        <p:grpSp>
          <p:nvGrpSpPr>
            <p:cNvPr id="11726" name="Google Shape;11726;p75"/>
            <p:cNvGrpSpPr/>
            <p:nvPr/>
          </p:nvGrpSpPr>
          <p:grpSpPr>
            <a:xfrm>
              <a:off x="6743564" y="1193063"/>
              <a:ext cx="456889" cy="700379"/>
              <a:chOff x="6743564" y="1193063"/>
              <a:chExt cx="456889" cy="700379"/>
            </a:xfrm>
          </p:grpSpPr>
          <p:grpSp>
            <p:nvGrpSpPr>
              <p:cNvPr id="11727" name="Google Shape;11727;p75"/>
              <p:cNvGrpSpPr/>
              <p:nvPr/>
            </p:nvGrpSpPr>
            <p:grpSpPr>
              <a:xfrm>
                <a:off x="6743564" y="1690731"/>
                <a:ext cx="214402" cy="202710"/>
                <a:chOff x="6743564" y="1690731"/>
                <a:chExt cx="214402" cy="202710"/>
              </a:xfrm>
            </p:grpSpPr>
            <p:sp>
              <p:nvSpPr>
                <p:cNvPr id="11728" name="Google Shape;1172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5"/>
              <p:cNvGrpSpPr/>
              <p:nvPr/>
            </p:nvGrpSpPr>
            <p:grpSpPr>
              <a:xfrm>
                <a:off x="6915505" y="1193063"/>
                <a:ext cx="284947" cy="589637"/>
                <a:chOff x="6915505" y="1193063"/>
                <a:chExt cx="284947" cy="589637"/>
              </a:xfrm>
            </p:grpSpPr>
            <p:sp>
              <p:nvSpPr>
                <p:cNvPr id="11731" name="Google Shape;1173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2" name="Google Shape;1173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733" name="Google Shape;11733;p75"/>
            <p:cNvGrpSpPr/>
            <p:nvPr/>
          </p:nvGrpSpPr>
          <p:grpSpPr>
            <a:xfrm>
              <a:off x="6520337" y="1193063"/>
              <a:ext cx="341815" cy="801589"/>
              <a:chOff x="6520337" y="1193063"/>
              <a:chExt cx="341815" cy="801589"/>
            </a:xfrm>
          </p:grpSpPr>
          <p:grpSp>
            <p:nvGrpSpPr>
              <p:cNvPr id="11734" name="Google Shape;11734;p75"/>
              <p:cNvGrpSpPr/>
              <p:nvPr/>
            </p:nvGrpSpPr>
            <p:grpSpPr>
              <a:xfrm>
                <a:off x="6520337" y="1589527"/>
                <a:ext cx="213950" cy="405125"/>
                <a:chOff x="6520337" y="1589527"/>
                <a:chExt cx="213950" cy="405125"/>
              </a:xfrm>
            </p:grpSpPr>
            <p:sp>
              <p:nvSpPr>
                <p:cNvPr id="11735" name="Google Shape;1173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5"/>
              <p:cNvGrpSpPr/>
              <p:nvPr/>
            </p:nvGrpSpPr>
            <p:grpSpPr>
              <a:xfrm>
                <a:off x="6577204" y="1193063"/>
                <a:ext cx="284947" cy="453562"/>
                <a:chOff x="6577204" y="1193063"/>
                <a:chExt cx="284947" cy="453562"/>
              </a:xfrm>
            </p:grpSpPr>
            <p:sp>
              <p:nvSpPr>
                <p:cNvPr id="11738" name="Google Shape;1173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9" name="Google Shape;1173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740" name="Google Shape;11740;p75"/>
            <p:cNvGrpSpPr/>
            <p:nvPr/>
          </p:nvGrpSpPr>
          <p:grpSpPr>
            <a:xfrm>
              <a:off x="6238903" y="1193063"/>
              <a:ext cx="300475" cy="901782"/>
              <a:chOff x="6238903" y="1193063"/>
              <a:chExt cx="300475" cy="901782"/>
            </a:xfrm>
          </p:grpSpPr>
          <p:grpSp>
            <p:nvGrpSpPr>
              <p:cNvPr id="11741" name="Google Shape;11741;p75"/>
              <p:cNvGrpSpPr/>
              <p:nvPr/>
            </p:nvGrpSpPr>
            <p:grpSpPr>
              <a:xfrm>
                <a:off x="6290865" y="1489315"/>
                <a:ext cx="248514" cy="605530"/>
                <a:chOff x="6290865" y="1489315"/>
                <a:chExt cx="248514" cy="605530"/>
              </a:xfrm>
            </p:grpSpPr>
            <p:sp>
              <p:nvSpPr>
                <p:cNvPr id="11742" name="Google Shape;1174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75"/>
              <p:cNvGrpSpPr/>
              <p:nvPr/>
            </p:nvGrpSpPr>
            <p:grpSpPr>
              <a:xfrm>
                <a:off x="6238903" y="1193063"/>
                <a:ext cx="284947" cy="327512"/>
                <a:chOff x="6238903" y="1193063"/>
                <a:chExt cx="284947" cy="327512"/>
              </a:xfrm>
            </p:grpSpPr>
            <p:sp>
              <p:nvSpPr>
                <p:cNvPr id="11745" name="Google Shape;1174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46" name="Google Shape;1174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747" name="Google Shape;11747;p75"/>
            <p:cNvGrpSpPr/>
            <p:nvPr/>
          </p:nvGrpSpPr>
          <p:grpSpPr>
            <a:xfrm>
              <a:off x="5900602" y="1193063"/>
              <a:ext cx="444345" cy="1023338"/>
              <a:chOff x="5900602" y="1193063"/>
              <a:chExt cx="444345" cy="1023338"/>
            </a:xfrm>
          </p:grpSpPr>
          <p:grpSp>
            <p:nvGrpSpPr>
              <p:cNvPr id="11748" name="Google Shape;11748;p75"/>
              <p:cNvGrpSpPr/>
              <p:nvPr/>
            </p:nvGrpSpPr>
            <p:grpSpPr>
              <a:xfrm>
                <a:off x="6046501" y="1367785"/>
                <a:ext cx="298446" cy="848616"/>
                <a:chOff x="6046501" y="1367785"/>
                <a:chExt cx="298446" cy="848616"/>
              </a:xfrm>
            </p:grpSpPr>
            <p:sp>
              <p:nvSpPr>
                <p:cNvPr id="11749" name="Google Shape;1174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5"/>
              <p:cNvGrpSpPr/>
              <p:nvPr/>
            </p:nvGrpSpPr>
            <p:grpSpPr>
              <a:xfrm>
                <a:off x="5900602" y="1193063"/>
                <a:ext cx="284947" cy="182312"/>
                <a:chOff x="5900602" y="1193063"/>
                <a:chExt cx="284947" cy="182312"/>
              </a:xfrm>
            </p:grpSpPr>
            <p:sp>
              <p:nvSpPr>
                <p:cNvPr id="11752" name="Google Shape;1175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53" name="Google Shape;1175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754" name="Google Shape;11754;p75"/>
          <p:cNvGrpSpPr/>
          <p:nvPr/>
        </p:nvGrpSpPr>
        <p:grpSpPr>
          <a:xfrm>
            <a:off x="7238484" y="1193208"/>
            <a:ext cx="1219413" cy="1051365"/>
            <a:chOff x="7287122" y="1165658"/>
            <a:chExt cx="1219413" cy="1051365"/>
          </a:xfrm>
        </p:grpSpPr>
        <p:grpSp>
          <p:nvGrpSpPr>
            <p:cNvPr id="11755" name="Google Shape;11755;p75"/>
            <p:cNvGrpSpPr/>
            <p:nvPr/>
          </p:nvGrpSpPr>
          <p:grpSpPr>
            <a:xfrm>
              <a:off x="7287122" y="1969723"/>
              <a:ext cx="1219413" cy="247300"/>
              <a:chOff x="7287122" y="1969723"/>
              <a:chExt cx="1219413" cy="247300"/>
            </a:xfrm>
          </p:grpSpPr>
          <p:sp>
            <p:nvSpPr>
              <p:cNvPr id="11756" name="Google Shape;1175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7" name="Google Shape;11757;p75"/>
              <p:cNvGrpSpPr/>
              <p:nvPr/>
            </p:nvGrpSpPr>
            <p:grpSpPr>
              <a:xfrm>
                <a:off x="7287122" y="2063892"/>
                <a:ext cx="1151753" cy="73428"/>
                <a:chOff x="7287122" y="2063892"/>
                <a:chExt cx="1151753" cy="73428"/>
              </a:xfrm>
            </p:grpSpPr>
            <p:sp>
              <p:nvSpPr>
                <p:cNvPr id="11758" name="Google Shape;1175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59" name="Google Shape;1175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760" name="Google Shape;11760;p75"/>
            <p:cNvGrpSpPr/>
            <p:nvPr/>
          </p:nvGrpSpPr>
          <p:grpSpPr>
            <a:xfrm>
              <a:off x="7287122" y="1712201"/>
              <a:ext cx="1219403" cy="246767"/>
              <a:chOff x="7287122" y="1712201"/>
              <a:chExt cx="1219403" cy="246767"/>
            </a:xfrm>
          </p:grpSpPr>
          <p:sp>
            <p:nvSpPr>
              <p:cNvPr id="11761" name="Google Shape;1176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5"/>
              <p:cNvGrpSpPr/>
              <p:nvPr/>
            </p:nvGrpSpPr>
            <p:grpSpPr>
              <a:xfrm>
                <a:off x="7287122" y="1842861"/>
                <a:ext cx="1005303" cy="73419"/>
                <a:chOff x="7287122" y="1842861"/>
                <a:chExt cx="1005303" cy="73419"/>
              </a:xfrm>
            </p:grpSpPr>
            <p:sp>
              <p:nvSpPr>
                <p:cNvPr id="11763" name="Google Shape;1176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4" name="Google Shape;1176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765" name="Google Shape;11765;p75"/>
            <p:cNvGrpSpPr/>
            <p:nvPr/>
          </p:nvGrpSpPr>
          <p:grpSpPr>
            <a:xfrm>
              <a:off x="7287122" y="1447520"/>
              <a:ext cx="1219403" cy="286667"/>
              <a:chOff x="7287122" y="1447520"/>
              <a:chExt cx="1219403" cy="286667"/>
            </a:xfrm>
          </p:grpSpPr>
          <p:sp>
            <p:nvSpPr>
              <p:cNvPr id="11766" name="Google Shape;1176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7" name="Google Shape;11767;p75"/>
              <p:cNvGrpSpPr/>
              <p:nvPr/>
            </p:nvGrpSpPr>
            <p:grpSpPr>
              <a:xfrm>
                <a:off x="7287122" y="1581977"/>
                <a:ext cx="852803" cy="73428"/>
                <a:chOff x="7287122" y="1581977"/>
                <a:chExt cx="852803" cy="73428"/>
              </a:xfrm>
            </p:grpSpPr>
            <p:sp>
              <p:nvSpPr>
                <p:cNvPr id="11768" name="Google Shape;1176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9" name="Google Shape;1176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770" name="Google Shape;11770;p75"/>
            <p:cNvGrpSpPr/>
            <p:nvPr/>
          </p:nvGrpSpPr>
          <p:grpSpPr>
            <a:xfrm>
              <a:off x="7287122" y="1165658"/>
              <a:ext cx="1219403" cy="344253"/>
              <a:chOff x="7287122" y="1165658"/>
              <a:chExt cx="1219403" cy="344253"/>
            </a:xfrm>
          </p:grpSpPr>
          <p:sp>
            <p:nvSpPr>
              <p:cNvPr id="11771" name="Google Shape;1177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2" name="Google Shape;11772;p75"/>
              <p:cNvGrpSpPr/>
              <p:nvPr/>
            </p:nvGrpSpPr>
            <p:grpSpPr>
              <a:xfrm>
                <a:off x="7287122" y="1341025"/>
                <a:ext cx="695703" cy="73419"/>
                <a:chOff x="7287122" y="1341025"/>
                <a:chExt cx="695703" cy="73419"/>
              </a:xfrm>
            </p:grpSpPr>
            <p:sp>
              <p:nvSpPr>
                <p:cNvPr id="11773" name="Google Shape;1177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74" name="Google Shape;1177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78"/>
        <p:cNvGrpSpPr/>
        <p:nvPr/>
      </p:nvGrpSpPr>
      <p:grpSpPr>
        <a:xfrm>
          <a:off x="0" y="0"/>
          <a:ext cx="0" cy="0"/>
          <a:chOff x="0" y="0"/>
          <a:chExt cx="0" cy="0"/>
        </a:xfrm>
      </p:grpSpPr>
      <p:sp>
        <p:nvSpPr>
          <p:cNvPr id="11779" name="Google Shape;11779;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1780" name="Google Shape;11780;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1781" name="Google Shape;11781;p76"/>
          <p:cNvGrpSpPr/>
          <p:nvPr/>
        </p:nvGrpSpPr>
        <p:grpSpPr>
          <a:xfrm>
            <a:off x="866243" y="2291587"/>
            <a:ext cx="415546" cy="355053"/>
            <a:chOff x="866243" y="2291587"/>
            <a:chExt cx="415546" cy="355053"/>
          </a:xfrm>
        </p:grpSpPr>
        <p:sp>
          <p:nvSpPr>
            <p:cNvPr id="11782" name="Google Shape;11782;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7" name="Google Shape;11787;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8" name="Google Shape;11788;p76"/>
          <p:cNvGrpSpPr/>
          <p:nvPr/>
        </p:nvGrpSpPr>
        <p:grpSpPr>
          <a:xfrm>
            <a:off x="1958520" y="2302574"/>
            <a:ext cx="359213" cy="327807"/>
            <a:chOff x="1958520" y="2302574"/>
            <a:chExt cx="359213" cy="327807"/>
          </a:xfrm>
        </p:grpSpPr>
        <p:sp>
          <p:nvSpPr>
            <p:cNvPr id="11789" name="Google Shape;11789;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6"/>
          <p:cNvGrpSpPr/>
          <p:nvPr/>
        </p:nvGrpSpPr>
        <p:grpSpPr>
          <a:xfrm>
            <a:off x="2579882" y="2287427"/>
            <a:ext cx="207582" cy="359594"/>
            <a:chOff x="2656082" y="2287427"/>
            <a:chExt cx="207582" cy="359594"/>
          </a:xfrm>
        </p:grpSpPr>
        <p:sp>
          <p:nvSpPr>
            <p:cNvPr id="11793" name="Google Shape;11793;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6"/>
          <p:cNvGrpSpPr/>
          <p:nvPr/>
        </p:nvGrpSpPr>
        <p:grpSpPr>
          <a:xfrm>
            <a:off x="3049653" y="2321468"/>
            <a:ext cx="362991" cy="290018"/>
            <a:chOff x="3049653" y="2321468"/>
            <a:chExt cx="362991" cy="290018"/>
          </a:xfrm>
        </p:grpSpPr>
        <p:sp>
          <p:nvSpPr>
            <p:cNvPr id="11798" name="Google Shape;11798;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6"/>
          <p:cNvGrpSpPr/>
          <p:nvPr/>
        </p:nvGrpSpPr>
        <p:grpSpPr>
          <a:xfrm>
            <a:off x="3564243" y="2289904"/>
            <a:ext cx="422342" cy="355243"/>
            <a:chOff x="3564243" y="2289904"/>
            <a:chExt cx="422342" cy="355243"/>
          </a:xfrm>
        </p:grpSpPr>
        <p:sp>
          <p:nvSpPr>
            <p:cNvPr id="11803" name="Google Shape;11803;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8" name="Google Shape;11808;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9" name="Google Shape;11809;p76"/>
          <p:cNvGrpSpPr/>
          <p:nvPr/>
        </p:nvGrpSpPr>
        <p:grpSpPr>
          <a:xfrm>
            <a:off x="4687894" y="2289713"/>
            <a:ext cx="359594" cy="353909"/>
            <a:chOff x="4687894" y="2289713"/>
            <a:chExt cx="359594" cy="353909"/>
          </a:xfrm>
        </p:grpSpPr>
        <p:sp>
          <p:nvSpPr>
            <p:cNvPr id="11810" name="Google Shape;11810;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4" name="Google Shape;11814;p76"/>
          <p:cNvGrpSpPr/>
          <p:nvPr/>
        </p:nvGrpSpPr>
        <p:grpSpPr>
          <a:xfrm>
            <a:off x="6372624" y="2308227"/>
            <a:ext cx="263567" cy="317614"/>
            <a:chOff x="6421399" y="2308227"/>
            <a:chExt cx="263567" cy="317614"/>
          </a:xfrm>
        </p:grpSpPr>
        <p:sp>
          <p:nvSpPr>
            <p:cNvPr id="11815" name="Google Shape;11815;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76"/>
          <p:cNvGrpSpPr/>
          <p:nvPr/>
        </p:nvGrpSpPr>
        <p:grpSpPr>
          <a:xfrm>
            <a:off x="6870193" y="2295620"/>
            <a:ext cx="360356" cy="343462"/>
            <a:chOff x="6870193" y="2295620"/>
            <a:chExt cx="360356" cy="343462"/>
          </a:xfrm>
        </p:grpSpPr>
        <p:sp>
          <p:nvSpPr>
            <p:cNvPr id="11820" name="Google Shape;11820;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6"/>
          <p:cNvGrpSpPr/>
          <p:nvPr/>
        </p:nvGrpSpPr>
        <p:grpSpPr>
          <a:xfrm>
            <a:off x="7441465" y="2302860"/>
            <a:ext cx="342192" cy="327140"/>
            <a:chOff x="7441465" y="2302860"/>
            <a:chExt cx="342192" cy="327140"/>
          </a:xfrm>
        </p:grpSpPr>
        <p:sp>
          <p:nvSpPr>
            <p:cNvPr id="11823" name="Google Shape;11823;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76"/>
          <p:cNvGrpSpPr/>
          <p:nvPr/>
        </p:nvGrpSpPr>
        <p:grpSpPr>
          <a:xfrm>
            <a:off x="7989683" y="2350207"/>
            <a:ext cx="332761" cy="234066"/>
            <a:chOff x="7989683" y="2350207"/>
            <a:chExt cx="332761" cy="234066"/>
          </a:xfrm>
        </p:grpSpPr>
        <p:sp>
          <p:nvSpPr>
            <p:cNvPr id="11826" name="Google Shape;11826;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6"/>
          <p:cNvGrpSpPr/>
          <p:nvPr/>
        </p:nvGrpSpPr>
        <p:grpSpPr>
          <a:xfrm>
            <a:off x="5823294" y="2309751"/>
            <a:ext cx="315327" cy="314978"/>
            <a:chOff x="5823294" y="2309751"/>
            <a:chExt cx="315327" cy="314978"/>
          </a:xfrm>
        </p:grpSpPr>
        <p:sp>
          <p:nvSpPr>
            <p:cNvPr id="11833" name="Google Shape;11833;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6"/>
          <p:cNvGrpSpPr/>
          <p:nvPr/>
        </p:nvGrpSpPr>
        <p:grpSpPr>
          <a:xfrm>
            <a:off x="2497275" y="2744159"/>
            <a:ext cx="370930" cy="370549"/>
            <a:chOff x="2497275" y="2744159"/>
            <a:chExt cx="370930" cy="370549"/>
          </a:xfrm>
        </p:grpSpPr>
        <p:sp>
          <p:nvSpPr>
            <p:cNvPr id="11851" name="Google Shape;11851;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76"/>
          <p:cNvGrpSpPr/>
          <p:nvPr/>
        </p:nvGrpSpPr>
        <p:grpSpPr>
          <a:xfrm>
            <a:off x="860940" y="2746477"/>
            <a:ext cx="371883" cy="365691"/>
            <a:chOff x="860940" y="2746477"/>
            <a:chExt cx="371883" cy="365691"/>
          </a:xfrm>
        </p:grpSpPr>
        <p:sp>
          <p:nvSpPr>
            <p:cNvPr id="11858" name="Google Shape;11858;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6"/>
          <p:cNvGrpSpPr/>
          <p:nvPr/>
        </p:nvGrpSpPr>
        <p:grpSpPr>
          <a:xfrm>
            <a:off x="1493849" y="2775533"/>
            <a:ext cx="283985" cy="341080"/>
            <a:chOff x="1493849" y="2775533"/>
            <a:chExt cx="283985" cy="341080"/>
          </a:xfrm>
        </p:grpSpPr>
        <p:sp>
          <p:nvSpPr>
            <p:cNvPr id="11864" name="Google Shape;11864;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6"/>
          <p:cNvGrpSpPr/>
          <p:nvPr/>
        </p:nvGrpSpPr>
        <p:grpSpPr>
          <a:xfrm>
            <a:off x="1952836" y="2774422"/>
            <a:ext cx="372835" cy="342573"/>
            <a:chOff x="1952836" y="2774422"/>
            <a:chExt cx="372835" cy="342573"/>
          </a:xfrm>
        </p:grpSpPr>
        <p:sp>
          <p:nvSpPr>
            <p:cNvPr id="11867" name="Google Shape;11867;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6"/>
          <p:cNvGrpSpPr/>
          <p:nvPr/>
        </p:nvGrpSpPr>
        <p:grpSpPr>
          <a:xfrm>
            <a:off x="3079916" y="2744477"/>
            <a:ext cx="332729" cy="372518"/>
            <a:chOff x="3079916" y="2744477"/>
            <a:chExt cx="332729" cy="372518"/>
          </a:xfrm>
        </p:grpSpPr>
        <p:sp>
          <p:nvSpPr>
            <p:cNvPr id="11871" name="Google Shape;11871;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76"/>
          <p:cNvGrpSpPr/>
          <p:nvPr/>
        </p:nvGrpSpPr>
        <p:grpSpPr>
          <a:xfrm>
            <a:off x="3620576" y="2745525"/>
            <a:ext cx="336889" cy="355592"/>
            <a:chOff x="3620576" y="2745525"/>
            <a:chExt cx="336889" cy="355592"/>
          </a:xfrm>
        </p:grpSpPr>
        <p:sp>
          <p:nvSpPr>
            <p:cNvPr id="11875" name="Google Shape;11875;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76"/>
          <p:cNvGrpSpPr/>
          <p:nvPr/>
        </p:nvGrpSpPr>
        <p:grpSpPr>
          <a:xfrm>
            <a:off x="4126815" y="2760704"/>
            <a:ext cx="380393" cy="363118"/>
            <a:chOff x="4126815" y="2760704"/>
            <a:chExt cx="380393" cy="363118"/>
          </a:xfrm>
        </p:grpSpPr>
        <p:sp>
          <p:nvSpPr>
            <p:cNvPr id="11878" name="Google Shape;11878;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6"/>
          <p:cNvGrpSpPr/>
          <p:nvPr/>
        </p:nvGrpSpPr>
        <p:grpSpPr>
          <a:xfrm>
            <a:off x="4675986" y="2745684"/>
            <a:ext cx="381346" cy="368644"/>
            <a:chOff x="4675986" y="2745684"/>
            <a:chExt cx="381346" cy="368644"/>
          </a:xfrm>
        </p:grpSpPr>
        <p:sp>
          <p:nvSpPr>
            <p:cNvPr id="11883" name="Google Shape;11883;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76"/>
          <p:cNvGrpSpPr/>
          <p:nvPr/>
        </p:nvGrpSpPr>
        <p:grpSpPr>
          <a:xfrm>
            <a:off x="5220616" y="2791061"/>
            <a:ext cx="373185" cy="302466"/>
            <a:chOff x="5220616" y="2791061"/>
            <a:chExt cx="373185" cy="302466"/>
          </a:xfrm>
        </p:grpSpPr>
        <p:sp>
          <p:nvSpPr>
            <p:cNvPr id="11886" name="Google Shape;11886;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76"/>
          <p:cNvGrpSpPr/>
          <p:nvPr/>
        </p:nvGrpSpPr>
        <p:grpSpPr>
          <a:xfrm>
            <a:off x="5788661" y="2772517"/>
            <a:ext cx="284366" cy="344097"/>
            <a:chOff x="5864861" y="2772517"/>
            <a:chExt cx="284366" cy="344097"/>
          </a:xfrm>
        </p:grpSpPr>
        <p:sp>
          <p:nvSpPr>
            <p:cNvPr id="11905" name="Google Shape;11905;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1" name="Google Shape;11911;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76"/>
          <p:cNvGrpSpPr/>
          <p:nvPr/>
        </p:nvGrpSpPr>
        <p:grpSpPr>
          <a:xfrm>
            <a:off x="6974158" y="2789537"/>
            <a:ext cx="255247" cy="327458"/>
            <a:chOff x="6974158" y="2789537"/>
            <a:chExt cx="255247" cy="327458"/>
          </a:xfrm>
        </p:grpSpPr>
        <p:sp>
          <p:nvSpPr>
            <p:cNvPr id="11913" name="Google Shape;11913;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76"/>
          <p:cNvGrpSpPr/>
          <p:nvPr/>
        </p:nvGrpSpPr>
        <p:grpSpPr>
          <a:xfrm>
            <a:off x="7530697" y="2790299"/>
            <a:ext cx="244291" cy="326314"/>
            <a:chOff x="7530697" y="2790299"/>
            <a:chExt cx="244291" cy="326314"/>
          </a:xfrm>
        </p:grpSpPr>
        <p:sp>
          <p:nvSpPr>
            <p:cNvPr id="11920" name="Google Shape;11920;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76"/>
          <p:cNvGrpSpPr/>
          <p:nvPr/>
        </p:nvGrpSpPr>
        <p:grpSpPr>
          <a:xfrm>
            <a:off x="7988191" y="2832248"/>
            <a:ext cx="332348" cy="283985"/>
            <a:chOff x="7988191" y="2832248"/>
            <a:chExt cx="332348" cy="283985"/>
          </a:xfrm>
        </p:grpSpPr>
        <p:sp>
          <p:nvSpPr>
            <p:cNvPr id="11927" name="Google Shape;11927;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0" name="Google Shape;11930;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1" name="Google Shape;11931;p76"/>
          <p:cNvGrpSpPr/>
          <p:nvPr/>
        </p:nvGrpSpPr>
        <p:grpSpPr>
          <a:xfrm>
            <a:off x="3588440" y="3258368"/>
            <a:ext cx="364484" cy="262423"/>
            <a:chOff x="3588440" y="3258368"/>
            <a:chExt cx="364484" cy="262423"/>
          </a:xfrm>
        </p:grpSpPr>
        <p:sp>
          <p:nvSpPr>
            <p:cNvPr id="11932" name="Google Shape;11932;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8" name="Google Shape;11938;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9" name="Google Shape;11939;p76"/>
          <p:cNvGrpSpPr/>
          <p:nvPr/>
        </p:nvGrpSpPr>
        <p:grpSpPr>
          <a:xfrm>
            <a:off x="5765817" y="3227724"/>
            <a:ext cx="364865" cy="324822"/>
            <a:chOff x="5765817" y="3227724"/>
            <a:chExt cx="364865" cy="324822"/>
          </a:xfrm>
        </p:grpSpPr>
        <p:sp>
          <p:nvSpPr>
            <p:cNvPr id="11940" name="Google Shape;11940;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76"/>
          <p:cNvGrpSpPr/>
          <p:nvPr/>
        </p:nvGrpSpPr>
        <p:grpSpPr>
          <a:xfrm>
            <a:off x="6228583" y="3237664"/>
            <a:ext cx="446539" cy="303895"/>
            <a:chOff x="6228583" y="3237664"/>
            <a:chExt cx="446539" cy="303895"/>
          </a:xfrm>
        </p:grpSpPr>
        <p:sp>
          <p:nvSpPr>
            <p:cNvPr id="11944" name="Google Shape;11944;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76"/>
          <p:cNvGrpSpPr/>
          <p:nvPr/>
        </p:nvGrpSpPr>
        <p:grpSpPr>
          <a:xfrm>
            <a:off x="865862" y="3207306"/>
            <a:ext cx="364484" cy="364897"/>
            <a:chOff x="865862" y="3207306"/>
            <a:chExt cx="364484" cy="364897"/>
          </a:xfrm>
        </p:grpSpPr>
        <p:sp>
          <p:nvSpPr>
            <p:cNvPr id="11962" name="Google Shape;11962;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6"/>
          <p:cNvGrpSpPr/>
          <p:nvPr/>
        </p:nvGrpSpPr>
        <p:grpSpPr>
          <a:xfrm>
            <a:off x="1404617" y="3226962"/>
            <a:ext cx="370168" cy="325965"/>
            <a:chOff x="1404617" y="3226962"/>
            <a:chExt cx="370168" cy="325965"/>
          </a:xfrm>
        </p:grpSpPr>
        <p:sp>
          <p:nvSpPr>
            <p:cNvPr id="11977" name="Google Shape;11977;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6"/>
          <p:cNvGrpSpPr/>
          <p:nvPr/>
        </p:nvGrpSpPr>
        <p:grpSpPr>
          <a:xfrm>
            <a:off x="1954741" y="3212419"/>
            <a:ext cx="366389" cy="354481"/>
            <a:chOff x="1954741" y="3212419"/>
            <a:chExt cx="366389" cy="354481"/>
          </a:xfrm>
        </p:grpSpPr>
        <p:sp>
          <p:nvSpPr>
            <p:cNvPr id="11987" name="Google Shape;11987;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76"/>
          <p:cNvGrpSpPr/>
          <p:nvPr/>
        </p:nvGrpSpPr>
        <p:grpSpPr>
          <a:xfrm>
            <a:off x="3043239" y="3215626"/>
            <a:ext cx="366008" cy="348670"/>
            <a:chOff x="3043239" y="3215626"/>
            <a:chExt cx="366008" cy="348670"/>
          </a:xfrm>
        </p:grpSpPr>
        <p:sp>
          <p:nvSpPr>
            <p:cNvPr id="11995" name="Google Shape;11995;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6"/>
          <p:cNvGrpSpPr/>
          <p:nvPr/>
        </p:nvGrpSpPr>
        <p:grpSpPr>
          <a:xfrm>
            <a:off x="4218333" y="3184982"/>
            <a:ext cx="209107" cy="383442"/>
            <a:chOff x="4218333" y="3184982"/>
            <a:chExt cx="209107" cy="383442"/>
          </a:xfrm>
        </p:grpSpPr>
        <p:sp>
          <p:nvSpPr>
            <p:cNvPr id="11998" name="Google Shape;11998;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0" name="Google Shape;12000;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1" name="Google Shape;12001;p76"/>
          <p:cNvGrpSpPr/>
          <p:nvPr/>
        </p:nvGrpSpPr>
        <p:grpSpPr>
          <a:xfrm>
            <a:off x="6896644" y="3216007"/>
            <a:ext cx="322917" cy="347876"/>
            <a:chOff x="6896644" y="3216007"/>
            <a:chExt cx="322917" cy="347876"/>
          </a:xfrm>
        </p:grpSpPr>
        <p:sp>
          <p:nvSpPr>
            <p:cNvPr id="12002" name="Google Shape;12002;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76"/>
          <p:cNvGrpSpPr/>
          <p:nvPr/>
        </p:nvGrpSpPr>
        <p:grpSpPr>
          <a:xfrm>
            <a:off x="7429366" y="3223183"/>
            <a:ext cx="334634" cy="333904"/>
            <a:chOff x="7429366" y="3223183"/>
            <a:chExt cx="334634" cy="333904"/>
          </a:xfrm>
        </p:grpSpPr>
        <p:sp>
          <p:nvSpPr>
            <p:cNvPr id="12010" name="Google Shape;12010;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76"/>
          <p:cNvGrpSpPr/>
          <p:nvPr/>
        </p:nvGrpSpPr>
        <p:grpSpPr>
          <a:xfrm>
            <a:off x="5216456" y="3725484"/>
            <a:ext cx="356196" cy="265631"/>
            <a:chOff x="5216456" y="3725484"/>
            <a:chExt cx="356196" cy="265631"/>
          </a:xfrm>
        </p:grpSpPr>
        <p:sp>
          <p:nvSpPr>
            <p:cNvPr id="12014" name="Google Shape;12014;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6"/>
          <p:cNvGrpSpPr/>
          <p:nvPr/>
        </p:nvGrpSpPr>
        <p:grpSpPr>
          <a:xfrm>
            <a:off x="6849393" y="3733994"/>
            <a:ext cx="355053" cy="248038"/>
            <a:chOff x="6849393" y="3733994"/>
            <a:chExt cx="355053" cy="248038"/>
          </a:xfrm>
        </p:grpSpPr>
        <p:sp>
          <p:nvSpPr>
            <p:cNvPr id="12017" name="Google Shape;12017;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76"/>
          <p:cNvGrpSpPr/>
          <p:nvPr/>
        </p:nvGrpSpPr>
        <p:grpSpPr>
          <a:xfrm>
            <a:off x="7918997" y="3714687"/>
            <a:ext cx="392111" cy="280206"/>
            <a:chOff x="7918997" y="3714687"/>
            <a:chExt cx="392111" cy="280206"/>
          </a:xfrm>
        </p:grpSpPr>
        <p:sp>
          <p:nvSpPr>
            <p:cNvPr id="12023" name="Google Shape;12023;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8" name="Google Shape;12028;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9" name="Google Shape;12029;p76"/>
          <p:cNvGrpSpPr/>
          <p:nvPr/>
        </p:nvGrpSpPr>
        <p:grpSpPr>
          <a:xfrm>
            <a:off x="1408777" y="3680964"/>
            <a:ext cx="357720" cy="355148"/>
            <a:chOff x="1408777" y="3680964"/>
            <a:chExt cx="357720" cy="355148"/>
          </a:xfrm>
        </p:grpSpPr>
        <p:sp>
          <p:nvSpPr>
            <p:cNvPr id="12030" name="Google Shape;12030;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6"/>
          <p:cNvGrpSpPr/>
          <p:nvPr/>
        </p:nvGrpSpPr>
        <p:grpSpPr>
          <a:xfrm>
            <a:off x="1952836" y="3680964"/>
            <a:ext cx="357720" cy="355148"/>
            <a:chOff x="1952836" y="3680964"/>
            <a:chExt cx="357720" cy="355148"/>
          </a:xfrm>
        </p:grpSpPr>
        <p:sp>
          <p:nvSpPr>
            <p:cNvPr id="12036" name="Google Shape;12036;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76"/>
          <p:cNvGrpSpPr/>
          <p:nvPr/>
        </p:nvGrpSpPr>
        <p:grpSpPr>
          <a:xfrm>
            <a:off x="2496894" y="3680964"/>
            <a:ext cx="357720" cy="355148"/>
            <a:chOff x="2496894" y="3680964"/>
            <a:chExt cx="357720" cy="355148"/>
          </a:xfrm>
        </p:grpSpPr>
        <p:sp>
          <p:nvSpPr>
            <p:cNvPr id="12042" name="Google Shape;12042;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6"/>
          <p:cNvGrpSpPr/>
          <p:nvPr/>
        </p:nvGrpSpPr>
        <p:grpSpPr>
          <a:xfrm>
            <a:off x="3040984" y="3681059"/>
            <a:ext cx="356164" cy="355815"/>
            <a:chOff x="3040984" y="3681059"/>
            <a:chExt cx="356164" cy="355815"/>
          </a:xfrm>
        </p:grpSpPr>
        <p:sp>
          <p:nvSpPr>
            <p:cNvPr id="12048" name="Google Shape;12048;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6"/>
          <p:cNvGrpSpPr/>
          <p:nvPr/>
        </p:nvGrpSpPr>
        <p:grpSpPr>
          <a:xfrm>
            <a:off x="3584280" y="3699191"/>
            <a:ext cx="358069" cy="317995"/>
            <a:chOff x="3584280" y="3699191"/>
            <a:chExt cx="358069" cy="317995"/>
          </a:xfrm>
        </p:grpSpPr>
        <p:sp>
          <p:nvSpPr>
            <p:cNvPr id="12052" name="Google Shape;12052;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6"/>
          <p:cNvGrpSpPr/>
          <p:nvPr/>
        </p:nvGrpSpPr>
        <p:grpSpPr>
          <a:xfrm>
            <a:off x="4129482" y="3681059"/>
            <a:ext cx="355402" cy="354291"/>
            <a:chOff x="4129482" y="3681059"/>
            <a:chExt cx="355402" cy="354291"/>
          </a:xfrm>
        </p:grpSpPr>
        <p:sp>
          <p:nvSpPr>
            <p:cNvPr id="12057" name="Google Shape;12057;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76"/>
          <p:cNvGrpSpPr/>
          <p:nvPr/>
        </p:nvGrpSpPr>
        <p:grpSpPr>
          <a:xfrm>
            <a:off x="4673540" y="3680297"/>
            <a:ext cx="355434" cy="355815"/>
            <a:chOff x="4673540" y="3680297"/>
            <a:chExt cx="355434" cy="355815"/>
          </a:xfrm>
        </p:grpSpPr>
        <p:sp>
          <p:nvSpPr>
            <p:cNvPr id="12062" name="Google Shape;12062;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6"/>
          <p:cNvGrpSpPr/>
          <p:nvPr/>
        </p:nvGrpSpPr>
        <p:grpSpPr>
          <a:xfrm>
            <a:off x="5779408" y="3699191"/>
            <a:ext cx="317645" cy="318757"/>
            <a:chOff x="5779408" y="3699191"/>
            <a:chExt cx="317645" cy="318757"/>
          </a:xfrm>
        </p:grpSpPr>
        <p:sp>
          <p:nvSpPr>
            <p:cNvPr id="12066" name="Google Shape;12066;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8" name="Google Shape;12068;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9" name="Google Shape;12069;p76"/>
          <p:cNvGrpSpPr/>
          <p:nvPr/>
        </p:nvGrpSpPr>
        <p:grpSpPr>
          <a:xfrm>
            <a:off x="7390435" y="3680868"/>
            <a:ext cx="372073" cy="355243"/>
            <a:chOff x="7390435" y="3680868"/>
            <a:chExt cx="372073" cy="355243"/>
          </a:xfrm>
        </p:grpSpPr>
        <p:sp>
          <p:nvSpPr>
            <p:cNvPr id="12070" name="Google Shape;12070;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76"/>
          <p:cNvGrpSpPr/>
          <p:nvPr/>
        </p:nvGrpSpPr>
        <p:grpSpPr>
          <a:xfrm>
            <a:off x="1421638" y="4125629"/>
            <a:ext cx="374709" cy="374010"/>
            <a:chOff x="1421638" y="4125629"/>
            <a:chExt cx="374709" cy="374010"/>
          </a:xfrm>
        </p:grpSpPr>
        <p:sp>
          <p:nvSpPr>
            <p:cNvPr id="12077" name="Google Shape;12077;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6"/>
          <p:cNvGrpSpPr/>
          <p:nvPr/>
        </p:nvGrpSpPr>
        <p:grpSpPr>
          <a:xfrm>
            <a:off x="1973254" y="4156304"/>
            <a:ext cx="357720" cy="342192"/>
            <a:chOff x="1973254" y="4156304"/>
            <a:chExt cx="357720" cy="342192"/>
          </a:xfrm>
        </p:grpSpPr>
        <p:sp>
          <p:nvSpPr>
            <p:cNvPr id="12080" name="Google Shape;12080;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76"/>
          <p:cNvGrpSpPr/>
          <p:nvPr/>
        </p:nvGrpSpPr>
        <p:grpSpPr>
          <a:xfrm>
            <a:off x="2523759" y="4135505"/>
            <a:ext cx="341049" cy="340318"/>
            <a:chOff x="2523759" y="4135505"/>
            <a:chExt cx="341049" cy="340318"/>
          </a:xfrm>
        </p:grpSpPr>
        <p:sp>
          <p:nvSpPr>
            <p:cNvPr id="12087" name="Google Shape;12087;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6"/>
          <p:cNvGrpSpPr/>
          <p:nvPr/>
        </p:nvGrpSpPr>
        <p:grpSpPr>
          <a:xfrm>
            <a:off x="3040603" y="4130360"/>
            <a:ext cx="392079" cy="350353"/>
            <a:chOff x="3040603" y="4130360"/>
            <a:chExt cx="392079" cy="350353"/>
          </a:xfrm>
        </p:grpSpPr>
        <p:sp>
          <p:nvSpPr>
            <p:cNvPr id="12090" name="Google Shape;12090;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6"/>
          <p:cNvGrpSpPr/>
          <p:nvPr/>
        </p:nvGrpSpPr>
        <p:grpSpPr>
          <a:xfrm>
            <a:off x="3662144" y="4135505"/>
            <a:ext cx="232955" cy="340318"/>
            <a:chOff x="3662144" y="4135505"/>
            <a:chExt cx="232955" cy="340318"/>
          </a:xfrm>
        </p:grpSpPr>
        <p:sp>
          <p:nvSpPr>
            <p:cNvPr id="12101" name="Google Shape;12101;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6"/>
          <p:cNvGrpSpPr/>
          <p:nvPr/>
        </p:nvGrpSpPr>
        <p:grpSpPr>
          <a:xfrm>
            <a:off x="4149138" y="4121151"/>
            <a:ext cx="344065" cy="368644"/>
            <a:chOff x="4149138" y="4121151"/>
            <a:chExt cx="344065" cy="368644"/>
          </a:xfrm>
        </p:grpSpPr>
        <p:sp>
          <p:nvSpPr>
            <p:cNvPr id="12106" name="Google Shape;12106;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8" name="Google Shape;12118;p7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9" name="Google Shape;12119;p76"/>
          <p:cNvGrpSpPr/>
          <p:nvPr/>
        </p:nvGrpSpPr>
        <p:grpSpPr>
          <a:xfrm>
            <a:off x="5206262" y="4174817"/>
            <a:ext cx="397763" cy="262804"/>
            <a:chOff x="5206262" y="4174817"/>
            <a:chExt cx="397763" cy="262804"/>
          </a:xfrm>
        </p:grpSpPr>
        <p:sp>
          <p:nvSpPr>
            <p:cNvPr id="12120" name="Google Shape;12120;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76"/>
          <p:cNvGrpSpPr/>
          <p:nvPr/>
        </p:nvGrpSpPr>
        <p:grpSpPr>
          <a:xfrm>
            <a:off x="5727616" y="4204699"/>
            <a:ext cx="440505" cy="290018"/>
            <a:chOff x="5727616" y="4204699"/>
            <a:chExt cx="440505" cy="290018"/>
          </a:xfrm>
        </p:grpSpPr>
        <p:sp>
          <p:nvSpPr>
            <p:cNvPr id="12128" name="Google Shape;12128;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76"/>
          <p:cNvGrpSpPr/>
          <p:nvPr/>
        </p:nvGrpSpPr>
        <p:grpSpPr>
          <a:xfrm>
            <a:off x="6410063" y="4135124"/>
            <a:ext cx="159950" cy="364516"/>
            <a:chOff x="6410063" y="4135124"/>
            <a:chExt cx="159950" cy="364516"/>
          </a:xfrm>
        </p:grpSpPr>
        <p:sp>
          <p:nvSpPr>
            <p:cNvPr id="12137" name="Google Shape;12137;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76"/>
          <p:cNvGrpSpPr/>
          <p:nvPr/>
        </p:nvGrpSpPr>
        <p:grpSpPr>
          <a:xfrm>
            <a:off x="6924652" y="4135505"/>
            <a:ext cx="214378" cy="364135"/>
            <a:chOff x="6924652" y="4135505"/>
            <a:chExt cx="214378" cy="364135"/>
          </a:xfrm>
        </p:grpSpPr>
        <p:sp>
          <p:nvSpPr>
            <p:cNvPr id="12142" name="Google Shape;12142;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76"/>
          <p:cNvGrpSpPr/>
          <p:nvPr/>
        </p:nvGrpSpPr>
        <p:grpSpPr>
          <a:xfrm>
            <a:off x="7384751" y="4147984"/>
            <a:ext cx="380012" cy="351274"/>
            <a:chOff x="7384751" y="4147984"/>
            <a:chExt cx="380012" cy="351274"/>
          </a:xfrm>
        </p:grpSpPr>
        <p:sp>
          <p:nvSpPr>
            <p:cNvPr id="12147" name="Google Shape;12147;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155"/>
        <p:cNvGrpSpPr/>
        <p:nvPr/>
      </p:nvGrpSpPr>
      <p:grpSpPr>
        <a:xfrm>
          <a:off x="0" y="0"/>
          <a:ext cx="0" cy="0"/>
          <a:chOff x="0" y="0"/>
          <a:chExt cx="0" cy="0"/>
        </a:xfrm>
      </p:grpSpPr>
      <p:sp>
        <p:nvSpPr>
          <p:cNvPr id="12156" name="Google Shape;12156;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7" name="Google Shape;12157;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2158" name="Google Shape;12158;p77"/>
          <p:cNvGrpSpPr/>
          <p:nvPr/>
        </p:nvGrpSpPr>
        <p:grpSpPr>
          <a:xfrm>
            <a:off x="1989449" y="4282269"/>
            <a:ext cx="374774" cy="346073"/>
            <a:chOff x="1989449" y="4282269"/>
            <a:chExt cx="374774" cy="346073"/>
          </a:xfrm>
        </p:grpSpPr>
        <p:sp>
          <p:nvSpPr>
            <p:cNvPr id="12159" name="Google Shape;12159;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7"/>
          <p:cNvGrpSpPr/>
          <p:nvPr/>
        </p:nvGrpSpPr>
        <p:grpSpPr>
          <a:xfrm>
            <a:off x="2487439" y="4280740"/>
            <a:ext cx="198775" cy="348972"/>
            <a:chOff x="2487439" y="4280740"/>
            <a:chExt cx="198775" cy="348972"/>
          </a:xfrm>
        </p:grpSpPr>
        <p:sp>
          <p:nvSpPr>
            <p:cNvPr id="12165" name="Google Shape;12165;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7"/>
          <p:cNvGrpSpPr/>
          <p:nvPr/>
        </p:nvGrpSpPr>
        <p:grpSpPr>
          <a:xfrm>
            <a:off x="2810958" y="4273923"/>
            <a:ext cx="353145" cy="361873"/>
            <a:chOff x="2810958" y="4273923"/>
            <a:chExt cx="353145" cy="361873"/>
          </a:xfrm>
        </p:grpSpPr>
        <p:sp>
          <p:nvSpPr>
            <p:cNvPr id="12170" name="Google Shape;12170;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7"/>
          <p:cNvGrpSpPr/>
          <p:nvPr/>
        </p:nvGrpSpPr>
        <p:grpSpPr>
          <a:xfrm>
            <a:off x="6275635" y="4282651"/>
            <a:ext cx="209383" cy="366778"/>
            <a:chOff x="6275635" y="4282651"/>
            <a:chExt cx="209383" cy="366778"/>
          </a:xfrm>
        </p:grpSpPr>
        <p:sp>
          <p:nvSpPr>
            <p:cNvPr id="12178" name="Google Shape;12178;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77"/>
          <p:cNvGrpSpPr/>
          <p:nvPr/>
        </p:nvGrpSpPr>
        <p:grpSpPr>
          <a:xfrm>
            <a:off x="6701186" y="4283033"/>
            <a:ext cx="280292" cy="366396"/>
            <a:chOff x="6701186" y="4283033"/>
            <a:chExt cx="280292" cy="366396"/>
          </a:xfrm>
        </p:grpSpPr>
        <p:sp>
          <p:nvSpPr>
            <p:cNvPr id="12181" name="Google Shape;12181;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7"/>
          <p:cNvGrpSpPr/>
          <p:nvPr/>
        </p:nvGrpSpPr>
        <p:grpSpPr>
          <a:xfrm>
            <a:off x="2609571" y="3824958"/>
            <a:ext cx="373627" cy="347347"/>
            <a:chOff x="2609571" y="3824958"/>
            <a:chExt cx="373627" cy="347347"/>
          </a:xfrm>
        </p:grpSpPr>
        <p:sp>
          <p:nvSpPr>
            <p:cNvPr id="12184" name="Google Shape;12184;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7"/>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7" name="Google Shape;12187;p77"/>
          <p:cNvGrpSpPr/>
          <p:nvPr/>
        </p:nvGrpSpPr>
        <p:grpSpPr>
          <a:xfrm>
            <a:off x="916127" y="3807056"/>
            <a:ext cx="221902" cy="380795"/>
            <a:chOff x="916127" y="3807056"/>
            <a:chExt cx="221902" cy="380795"/>
          </a:xfrm>
        </p:grpSpPr>
        <p:sp>
          <p:nvSpPr>
            <p:cNvPr id="12188" name="Google Shape;12188;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2" name="Google Shape;12192;p77"/>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4" name="Google Shape;12194;p77"/>
          <p:cNvGrpSpPr/>
          <p:nvPr/>
        </p:nvGrpSpPr>
        <p:grpSpPr>
          <a:xfrm>
            <a:off x="3513010" y="3816134"/>
            <a:ext cx="362223" cy="361108"/>
            <a:chOff x="3513010" y="3816134"/>
            <a:chExt cx="362223" cy="361108"/>
          </a:xfrm>
        </p:grpSpPr>
        <p:sp>
          <p:nvSpPr>
            <p:cNvPr id="12195" name="Google Shape;12195;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7"/>
          <p:cNvGrpSpPr/>
          <p:nvPr/>
        </p:nvGrpSpPr>
        <p:grpSpPr>
          <a:xfrm>
            <a:off x="3950316" y="3820307"/>
            <a:ext cx="369805" cy="353782"/>
            <a:chOff x="3950316" y="3820307"/>
            <a:chExt cx="369805" cy="353782"/>
          </a:xfrm>
        </p:grpSpPr>
        <p:sp>
          <p:nvSpPr>
            <p:cNvPr id="12200" name="Google Shape;12200;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77"/>
          <p:cNvGrpSpPr/>
          <p:nvPr/>
        </p:nvGrpSpPr>
        <p:grpSpPr>
          <a:xfrm>
            <a:off x="1761909" y="3811961"/>
            <a:ext cx="307974" cy="371716"/>
            <a:chOff x="1761909" y="3811961"/>
            <a:chExt cx="307974" cy="371716"/>
          </a:xfrm>
        </p:grpSpPr>
        <p:sp>
          <p:nvSpPr>
            <p:cNvPr id="12205" name="Google Shape;12205;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7"/>
          <p:cNvGrpSpPr/>
          <p:nvPr/>
        </p:nvGrpSpPr>
        <p:grpSpPr>
          <a:xfrm>
            <a:off x="5373342" y="3808935"/>
            <a:ext cx="231395" cy="353145"/>
            <a:chOff x="5373342" y="3808935"/>
            <a:chExt cx="231395" cy="353145"/>
          </a:xfrm>
        </p:grpSpPr>
        <p:sp>
          <p:nvSpPr>
            <p:cNvPr id="12216" name="Google Shape;12216;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5" name="Google Shape;12225;p77"/>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6" name="Google Shape;12226;p77"/>
          <p:cNvGrpSpPr/>
          <p:nvPr/>
        </p:nvGrpSpPr>
        <p:grpSpPr>
          <a:xfrm>
            <a:off x="5833775" y="3809445"/>
            <a:ext cx="235185" cy="352253"/>
            <a:chOff x="5833775" y="3809445"/>
            <a:chExt cx="235185" cy="352253"/>
          </a:xfrm>
        </p:grpSpPr>
        <p:sp>
          <p:nvSpPr>
            <p:cNvPr id="12227" name="Google Shape;12227;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77"/>
          <p:cNvGrpSpPr/>
          <p:nvPr/>
        </p:nvGrpSpPr>
        <p:grpSpPr>
          <a:xfrm>
            <a:off x="4942472" y="3809318"/>
            <a:ext cx="238976" cy="352762"/>
            <a:chOff x="4942472" y="3809318"/>
            <a:chExt cx="238976" cy="352762"/>
          </a:xfrm>
        </p:grpSpPr>
        <p:sp>
          <p:nvSpPr>
            <p:cNvPr id="12231" name="Google Shape;12231;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77"/>
          <p:cNvGrpSpPr/>
          <p:nvPr/>
        </p:nvGrpSpPr>
        <p:grpSpPr>
          <a:xfrm>
            <a:off x="6266525" y="3807788"/>
            <a:ext cx="260223" cy="353527"/>
            <a:chOff x="6266525" y="3807788"/>
            <a:chExt cx="260223" cy="353527"/>
          </a:xfrm>
        </p:grpSpPr>
        <p:sp>
          <p:nvSpPr>
            <p:cNvPr id="12239" name="Google Shape;12239;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3" name="Google Shape;12243;p77"/>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4" name="Google Shape;12244;p77"/>
          <p:cNvGrpSpPr/>
          <p:nvPr/>
        </p:nvGrpSpPr>
        <p:grpSpPr>
          <a:xfrm>
            <a:off x="7184363" y="3809604"/>
            <a:ext cx="202184" cy="352762"/>
            <a:chOff x="7184363" y="3809604"/>
            <a:chExt cx="202184" cy="352762"/>
          </a:xfrm>
        </p:grpSpPr>
        <p:sp>
          <p:nvSpPr>
            <p:cNvPr id="12245" name="Google Shape;12245;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7"/>
          <p:cNvGrpSpPr/>
          <p:nvPr/>
        </p:nvGrpSpPr>
        <p:grpSpPr>
          <a:xfrm>
            <a:off x="7571624" y="3808935"/>
            <a:ext cx="292047" cy="352762"/>
            <a:chOff x="7571624" y="3808935"/>
            <a:chExt cx="292047" cy="352762"/>
          </a:xfrm>
        </p:grpSpPr>
        <p:sp>
          <p:nvSpPr>
            <p:cNvPr id="12248" name="Google Shape;12248;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7"/>
          <p:cNvGrpSpPr/>
          <p:nvPr/>
        </p:nvGrpSpPr>
        <p:grpSpPr>
          <a:xfrm>
            <a:off x="2174559" y="3356116"/>
            <a:ext cx="364135" cy="359930"/>
            <a:chOff x="2174559" y="3356116"/>
            <a:chExt cx="364135" cy="359930"/>
          </a:xfrm>
        </p:grpSpPr>
        <p:sp>
          <p:nvSpPr>
            <p:cNvPr id="12255" name="Google Shape;12255;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7"/>
          <p:cNvGrpSpPr/>
          <p:nvPr/>
        </p:nvGrpSpPr>
        <p:grpSpPr>
          <a:xfrm>
            <a:off x="1731934" y="3355639"/>
            <a:ext cx="368371" cy="361554"/>
            <a:chOff x="1731934" y="3355639"/>
            <a:chExt cx="368371" cy="361554"/>
          </a:xfrm>
        </p:grpSpPr>
        <p:sp>
          <p:nvSpPr>
            <p:cNvPr id="12258" name="Google Shape;12258;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7"/>
          <p:cNvGrpSpPr/>
          <p:nvPr/>
        </p:nvGrpSpPr>
        <p:grpSpPr>
          <a:xfrm>
            <a:off x="3990517" y="3354173"/>
            <a:ext cx="279559" cy="363402"/>
            <a:chOff x="3990517" y="3354173"/>
            <a:chExt cx="279559" cy="363402"/>
          </a:xfrm>
        </p:grpSpPr>
        <p:sp>
          <p:nvSpPr>
            <p:cNvPr id="12261" name="Google Shape;12261;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77"/>
          <p:cNvGrpSpPr/>
          <p:nvPr/>
        </p:nvGrpSpPr>
        <p:grpSpPr>
          <a:xfrm>
            <a:off x="3497847" y="3417374"/>
            <a:ext cx="379680" cy="237606"/>
            <a:chOff x="3497847" y="3417374"/>
            <a:chExt cx="379680" cy="237606"/>
          </a:xfrm>
        </p:grpSpPr>
        <p:sp>
          <p:nvSpPr>
            <p:cNvPr id="12265" name="Google Shape;12265;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77"/>
          <p:cNvGrpSpPr/>
          <p:nvPr/>
        </p:nvGrpSpPr>
        <p:grpSpPr>
          <a:xfrm>
            <a:off x="2612597" y="3367075"/>
            <a:ext cx="376271" cy="337982"/>
            <a:chOff x="2612597" y="3367075"/>
            <a:chExt cx="376271" cy="337982"/>
          </a:xfrm>
        </p:grpSpPr>
        <p:sp>
          <p:nvSpPr>
            <p:cNvPr id="12270" name="Google Shape;12270;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77"/>
          <p:cNvGrpSpPr/>
          <p:nvPr/>
        </p:nvGrpSpPr>
        <p:grpSpPr>
          <a:xfrm>
            <a:off x="3071914" y="3364431"/>
            <a:ext cx="343652" cy="342505"/>
            <a:chOff x="3071914" y="3364431"/>
            <a:chExt cx="343652" cy="342505"/>
          </a:xfrm>
        </p:grpSpPr>
        <p:sp>
          <p:nvSpPr>
            <p:cNvPr id="12273" name="Google Shape;12273;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77"/>
          <p:cNvGrpSpPr/>
          <p:nvPr/>
        </p:nvGrpSpPr>
        <p:grpSpPr>
          <a:xfrm>
            <a:off x="897141" y="3359875"/>
            <a:ext cx="257962" cy="352762"/>
            <a:chOff x="897141" y="3359875"/>
            <a:chExt cx="257962" cy="352762"/>
          </a:xfrm>
        </p:grpSpPr>
        <p:sp>
          <p:nvSpPr>
            <p:cNvPr id="12279" name="Google Shape;12279;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77"/>
          <p:cNvGrpSpPr/>
          <p:nvPr/>
        </p:nvGrpSpPr>
        <p:grpSpPr>
          <a:xfrm>
            <a:off x="1333682" y="3344330"/>
            <a:ext cx="271213" cy="383088"/>
            <a:chOff x="1333682" y="3344330"/>
            <a:chExt cx="271213" cy="383088"/>
          </a:xfrm>
        </p:grpSpPr>
        <p:sp>
          <p:nvSpPr>
            <p:cNvPr id="12288" name="Google Shape;12288;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77"/>
          <p:cNvGrpSpPr/>
          <p:nvPr/>
        </p:nvGrpSpPr>
        <p:grpSpPr>
          <a:xfrm>
            <a:off x="6664394" y="3346974"/>
            <a:ext cx="353113" cy="351998"/>
            <a:chOff x="6664394" y="3346974"/>
            <a:chExt cx="353113" cy="351998"/>
          </a:xfrm>
        </p:grpSpPr>
        <p:sp>
          <p:nvSpPr>
            <p:cNvPr id="12300" name="Google Shape;12300;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77"/>
          <p:cNvGrpSpPr/>
          <p:nvPr/>
        </p:nvGrpSpPr>
        <p:grpSpPr>
          <a:xfrm>
            <a:off x="849741" y="1959307"/>
            <a:ext cx="399398" cy="375443"/>
            <a:chOff x="849741" y="1959307"/>
            <a:chExt cx="399398" cy="375443"/>
          </a:xfrm>
        </p:grpSpPr>
        <p:sp>
          <p:nvSpPr>
            <p:cNvPr id="12306" name="Google Shape;12306;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77"/>
          <p:cNvGrpSpPr/>
          <p:nvPr/>
        </p:nvGrpSpPr>
        <p:grpSpPr>
          <a:xfrm>
            <a:off x="1284212" y="1963766"/>
            <a:ext cx="379489" cy="366046"/>
            <a:chOff x="1284212" y="1963766"/>
            <a:chExt cx="379489" cy="366046"/>
          </a:xfrm>
        </p:grpSpPr>
        <p:sp>
          <p:nvSpPr>
            <p:cNvPr id="12309" name="Google Shape;12309;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77"/>
          <p:cNvGrpSpPr/>
          <p:nvPr/>
        </p:nvGrpSpPr>
        <p:grpSpPr>
          <a:xfrm>
            <a:off x="3037766" y="1969564"/>
            <a:ext cx="370219" cy="354928"/>
            <a:chOff x="3037766" y="1969564"/>
            <a:chExt cx="370219" cy="354928"/>
          </a:xfrm>
        </p:grpSpPr>
        <p:sp>
          <p:nvSpPr>
            <p:cNvPr id="12312" name="Google Shape;12312;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77"/>
          <p:cNvGrpSpPr/>
          <p:nvPr/>
        </p:nvGrpSpPr>
        <p:grpSpPr>
          <a:xfrm>
            <a:off x="3982553" y="1971730"/>
            <a:ext cx="304566" cy="350501"/>
            <a:chOff x="3982553" y="1971730"/>
            <a:chExt cx="304566" cy="350501"/>
          </a:xfrm>
        </p:grpSpPr>
        <p:sp>
          <p:nvSpPr>
            <p:cNvPr id="12317" name="Google Shape;12317;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77"/>
          <p:cNvGrpSpPr/>
          <p:nvPr/>
        </p:nvGrpSpPr>
        <p:grpSpPr>
          <a:xfrm>
            <a:off x="2567841" y="1994124"/>
            <a:ext cx="399812" cy="306477"/>
            <a:chOff x="2567841" y="1994124"/>
            <a:chExt cx="399812" cy="306477"/>
          </a:xfrm>
        </p:grpSpPr>
        <p:sp>
          <p:nvSpPr>
            <p:cNvPr id="12320" name="Google Shape;12320;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77"/>
          <p:cNvGrpSpPr/>
          <p:nvPr/>
        </p:nvGrpSpPr>
        <p:grpSpPr>
          <a:xfrm>
            <a:off x="2212084" y="1960358"/>
            <a:ext cx="324698" cy="372863"/>
            <a:chOff x="2212084" y="1960358"/>
            <a:chExt cx="324698" cy="372863"/>
          </a:xfrm>
        </p:grpSpPr>
        <p:sp>
          <p:nvSpPr>
            <p:cNvPr id="12324" name="Google Shape;12324;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7"/>
          <p:cNvGrpSpPr/>
          <p:nvPr/>
        </p:nvGrpSpPr>
        <p:grpSpPr>
          <a:xfrm>
            <a:off x="1805901" y="1960358"/>
            <a:ext cx="284847" cy="373627"/>
            <a:chOff x="1805901" y="1960358"/>
            <a:chExt cx="284847" cy="373627"/>
          </a:xfrm>
        </p:grpSpPr>
        <p:sp>
          <p:nvSpPr>
            <p:cNvPr id="12328" name="Google Shape;12328;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0" name="Google Shape;12330;p77"/>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7"/>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7"/>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3" name="Google Shape;12333;p77"/>
          <p:cNvGrpSpPr/>
          <p:nvPr/>
        </p:nvGrpSpPr>
        <p:grpSpPr>
          <a:xfrm>
            <a:off x="6656812" y="2029388"/>
            <a:ext cx="368690" cy="245793"/>
            <a:chOff x="6656812" y="2029388"/>
            <a:chExt cx="368690" cy="245793"/>
          </a:xfrm>
        </p:grpSpPr>
        <p:sp>
          <p:nvSpPr>
            <p:cNvPr id="12334" name="Google Shape;12334;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7"/>
          <p:cNvGrpSpPr/>
          <p:nvPr/>
        </p:nvGrpSpPr>
        <p:grpSpPr>
          <a:xfrm>
            <a:off x="4869651" y="2012218"/>
            <a:ext cx="376654" cy="281566"/>
            <a:chOff x="4869651" y="2012218"/>
            <a:chExt cx="376654" cy="281566"/>
          </a:xfrm>
        </p:grpSpPr>
        <p:sp>
          <p:nvSpPr>
            <p:cNvPr id="12345" name="Google Shape;12345;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77"/>
          <p:cNvGrpSpPr/>
          <p:nvPr/>
        </p:nvGrpSpPr>
        <p:grpSpPr>
          <a:xfrm>
            <a:off x="5306224" y="2012313"/>
            <a:ext cx="367925" cy="281694"/>
            <a:chOff x="5306224" y="2012313"/>
            <a:chExt cx="367925" cy="281694"/>
          </a:xfrm>
        </p:grpSpPr>
        <p:sp>
          <p:nvSpPr>
            <p:cNvPr id="12350" name="Google Shape;12350;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2" name="Google Shape;12352;p77"/>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3" name="Google Shape;12353;p77"/>
          <p:cNvGrpSpPr/>
          <p:nvPr/>
        </p:nvGrpSpPr>
        <p:grpSpPr>
          <a:xfrm>
            <a:off x="6195998" y="1983102"/>
            <a:ext cx="368308" cy="338746"/>
            <a:chOff x="6195998" y="1983102"/>
            <a:chExt cx="368308" cy="338746"/>
          </a:xfrm>
        </p:grpSpPr>
        <p:sp>
          <p:nvSpPr>
            <p:cNvPr id="12354" name="Google Shape;12354;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7"/>
          <p:cNvGrpSpPr/>
          <p:nvPr/>
        </p:nvGrpSpPr>
        <p:grpSpPr>
          <a:xfrm>
            <a:off x="7542031" y="2011835"/>
            <a:ext cx="369072" cy="280037"/>
            <a:chOff x="7542031" y="2011835"/>
            <a:chExt cx="369072" cy="280037"/>
          </a:xfrm>
        </p:grpSpPr>
        <p:sp>
          <p:nvSpPr>
            <p:cNvPr id="12358" name="Google Shape;12358;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77"/>
          <p:cNvGrpSpPr/>
          <p:nvPr/>
        </p:nvGrpSpPr>
        <p:grpSpPr>
          <a:xfrm>
            <a:off x="8010427" y="3348503"/>
            <a:ext cx="278795" cy="351615"/>
            <a:chOff x="8010427" y="3348503"/>
            <a:chExt cx="278795" cy="351615"/>
          </a:xfrm>
        </p:grpSpPr>
        <p:sp>
          <p:nvSpPr>
            <p:cNvPr id="12368" name="Google Shape;12368;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2" name="Google Shape;12372;p77"/>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3" name="Google Shape;12373;p77"/>
          <p:cNvGrpSpPr/>
          <p:nvPr/>
        </p:nvGrpSpPr>
        <p:grpSpPr>
          <a:xfrm>
            <a:off x="7141900" y="3349204"/>
            <a:ext cx="281057" cy="351010"/>
            <a:chOff x="7141900" y="3349204"/>
            <a:chExt cx="281057" cy="351010"/>
          </a:xfrm>
        </p:grpSpPr>
        <p:sp>
          <p:nvSpPr>
            <p:cNvPr id="12374" name="Google Shape;12374;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77"/>
          <p:cNvGrpSpPr/>
          <p:nvPr/>
        </p:nvGrpSpPr>
        <p:grpSpPr>
          <a:xfrm>
            <a:off x="5314188" y="3350032"/>
            <a:ext cx="363752" cy="353113"/>
            <a:chOff x="5314188" y="3350032"/>
            <a:chExt cx="363752" cy="353113"/>
          </a:xfrm>
        </p:grpSpPr>
        <p:sp>
          <p:nvSpPr>
            <p:cNvPr id="12378" name="Google Shape;12378;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7"/>
          <p:cNvGrpSpPr/>
          <p:nvPr/>
        </p:nvGrpSpPr>
        <p:grpSpPr>
          <a:xfrm>
            <a:off x="6203579" y="3348981"/>
            <a:ext cx="351615" cy="350373"/>
            <a:chOff x="6203579" y="3348981"/>
            <a:chExt cx="351615" cy="350373"/>
          </a:xfrm>
        </p:grpSpPr>
        <p:sp>
          <p:nvSpPr>
            <p:cNvPr id="12381" name="Google Shape;12381;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7"/>
          <p:cNvGrpSpPr/>
          <p:nvPr/>
        </p:nvGrpSpPr>
        <p:grpSpPr>
          <a:xfrm>
            <a:off x="5829984" y="3350032"/>
            <a:ext cx="220755" cy="352348"/>
            <a:chOff x="5829984" y="3350032"/>
            <a:chExt cx="220755" cy="352348"/>
          </a:xfrm>
        </p:grpSpPr>
        <p:sp>
          <p:nvSpPr>
            <p:cNvPr id="12387" name="Google Shape;12387;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7"/>
          <p:cNvGrpSpPr/>
          <p:nvPr/>
        </p:nvGrpSpPr>
        <p:grpSpPr>
          <a:xfrm>
            <a:off x="4882170" y="3349841"/>
            <a:ext cx="358464" cy="352316"/>
            <a:chOff x="4882170" y="3349841"/>
            <a:chExt cx="358464" cy="352316"/>
          </a:xfrm>
        </p:grpSpPr>
        <p:sp>
          <p:nvSpPr>
            <p:cNvPr id="12392" name="Google Shape;12392;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4" name="Google Shape;12394;p77"/>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7"/>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6" name="Google Shape;12396;p77"/>
          <p:cNvGrpSpPr/>
          <p:nvPr/>
        </p:nvGrpSpPr>
        <p:grpSpPr>
          <a:xfrm>
            <a:off x="3044965" y="2435220"/>
            <a:ext cx="400194" cy="324316"/>
            <a:chOff x="3044965" y="2435220"/>
            <a:chExt cx="400194" cy="324316"/>
          </a:xfrm>
        </p:grpSpPr>
        <p:sp>
          <p:nvSpPr>
            <p:cNvPr id="12397" name="Google Shape;12397;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7"/>
          <p:cNvGrpSpPr/>
          <p:nvPr/>
        </p:nvGrpSpPr>
        <p:grpSpPr>
          <a:xfrm>
            <a:off x="4878379" y="2473892"/>
            <a:ext cx="367161" cy="287523"/>
            <a:chOff x="4878379" y="2473892"/>
            <a:chExt cx="367161" cy="287523"/>
          </a:xfrm>
        </p:grpSpPr>
        <p:sp>
          <p:nvSpPr>
            <p:cNvPr id="12401" name="Google Shape;12401;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77"/>
          <p:cNvGrpSpPr/>
          <p:nvPr/>
        </p:nvGrpSpPr>
        <p:grpSpPr>
          <a:xfrm>
            <a:off x="1325719" y="2887689"/>
            <a:ext cx="290581" cy="372481"/>
            <a:chOff x="1325719" y="2887689"/>
            <a:chExt cx="290581" cy="372481"/>
          </a:xfrm>
        </p:grpSpPr>
        <p:sp>
          <p:nvSpPr>
            <p:cNvPr id="12407" name="Google Shape;12407;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9" name="Google Shape;12409;p77"/>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0" name="Google Shape;12410;p77"/>
          <p:cNvGrpSpPr/>
          <p:nvPr/>
        </p:nvGrpSpPr>
        <p:grpSpPr>
          <a:xfrm>
            <a:off x="3510335" y="2892499"/>
            <a:ext cx="360726" cy="361204"/>
            <a:chOff x="3510335" y="2892499"/>
            <a:chExt cx="360726" cy="361204"/>
          </a:xfrm>
        </p:grpSpPr>
        <p:sp>
          <p:nvSpPr>
            <p:cNvPr id="12411" name="Google Shape;12411;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7"/>
          <p:cNvGrpSpPr/>
          <p:nvPr/>
        </p:nvGrpSpPr>
        <p:grpSpPr>
          <a:xfrm>
            <a:off x="3086313" y="2877049"/>
            <a:ext cx="320143" cy="392581"/>
            <a:chOff x="3086313" y="2877049"/>
            <a:chExt cx="320143" cy="392581"/>
          </a:xfrm>
        </p:grpSpPr>
        <p:sp>
          <p:nvSpPr>
            <p:cNvPr id="12417" name="Google Shape;12417;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9" name="Google Shape;12429;p77"/>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0" name="Google Shape;12430;p77"/>
          <p:cNvGrpSpPr/>
          <p:nvPr/>
        </p:nvGrpSpPr>
        <p:grpSpPr>
          <a:xfrm>
            <a:off x="861113" y="2885746"/>
            <a:ext cx="333809" cy="373277"/>
            <a:chOff x="861113" y="2885746"/>
            <a:chExt cx="333809" cy="373277"/>
          </a:xfrm>
        </p:grpSpPr>
        <p:sp>
          <p:nvSpPr>
            <p:cNvPr id="12431" name="Google Shape;12431;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4" name="Google Shape;12434;p77"/>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7"/>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6" name="Google Shape;12436;p77"/>
          <p:cNvGrpSpPr/>
          <p:nvPr/>
        </p:nvGrpSpPr>
        <p:grpSpPr>
          <a:xfrm>
            <a:off x="1297654" y="1504481"/>
            <a:ext cx="349354" cy="362223"/>
            <a:chOff x="1297654" y="1504481"/>
            <a:chExt cx="349354" cy="362223"/>
          </a:xfrm>
        </p:grpSpPr>
        <p:sp>
          <p:nvSpPr>
            <p:cNvPr id="12437" name="Google Shape;12437;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0" name="Google Shape;12440;p77"/>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1" name="Google Shape;12441;p77"/>
          <p:cNvGrpSpPr/>
          <p:nvPr/>
        </p:nvGrpSpPr>
        <p:grpSpPr>
          <a:xfrm>
            <a:off x="852385" y="1510916"/>
            <a:ext cx="353145" cy="351998"/>
            <a:chOff x="852385" y="1510916"/>
            <a:chExt cx="353145" cy="351998"/>
          </a:xfrm>
        </p:grpSpPr>
        <p:sp>
          <p:nvSpPr>
            <p:cNvPr id="12442" name="Google Shape;12442;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77"/>
          <p:cNvGrpSpPr/>
          <p:nvPr/>
        </p:nvGrpSpPr>
        <p:grpSpPr>
          <a:xfrm>
            <a:off x="1745217" y="1515471"/>
            <a:ext cx="343269" cy="342505"/>
            <a:chOff x="1745217" y="1515471"/>
            <a:chExt cx="343269" cy="342505"/>
          </a:xfrm>
        </p:grpSpPr>
        <p:sp>
          <p:nvSpPr>
            <p:cNvPr id="12446" name="Google Shape;12446;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0" name="Google Shape;12450;p77"/>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1" name="Google Shape;12451;p77"/>
          <p:cNvGrpSpPr/>
          <p:nvPr/>
        </p:nvGrpSpPr>
        <p:grpSpPr>
          <a:xfrm>
            <a:off x="3042703" y="1529137"/>
            <a:ext cx="411535" cy="315587"/>
            <a:chOff x="3042703" y="1529137"/>
            <a:chExt cx="411535" cy="315587"/>
          </a:xfrm>
        </p:grpSpPr>
        <p:sp>
          <p:nvSpPr>
            <p:cNvPr id="12452" name="Google Shape;12452;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77"/>
          <p:cNvGrpSpPr/>
          <p:nvPr/>
        </p:nvGrpSpPr>
        <p:grpSpPr>
          <a:xfrm>
            <a:off x="2629289" y="1544682"/>
            <a:ext cx="350501" cy="284497"/>
            <a:chOff x="2629289" y="1544682"/>
            <a:chExt cx="350501" cy="284497"/>
          </a:xfrm>
        </p:grpSpPr>
        <p:sp>
          <p:nvSpPr>
            <p:cNvPr id="12463" name="Google Shape;12463;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7"/>
          <p:cNvGrpSpPr/>
          <p:nvPr/>
        </p:nvGrpSpPr>
        <p:grpSpPr>
          <a:xfrm>
            <a:off x="5305077" y="1502633"/>
            <a:ext cx="367893" cy="365218"/>
            <a:chOff x="5305077" y="1502633"/>
            <a:chExt cx="367893" cy="365218"/>
          </a:xfrm>
        </p:grpSpPr>
        <p:sp>
          <p:nvSpPr>
            <p:cNvPr id="12469" name="Google Shape;12469;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77"/>
          <p:cNvGrpSpPr/>
          <p:nvPr/>
        </p:nvGrpSpPr>
        <p:grpSpPr>
          <a:xfrm>
            <a:off x="7100170" y="1500117"/>
            <a:ext cx="368308" cy="367033"/>
            <a:chOff x="7100170" y="1500117"/>
            <a:chExt cx="368308" cy="367033"/>
          </a:xfrm>
        </p:grpSpPr>
        <p:sp>
          <p:nvSpPr>
            <p:cNvPr id="12472" name="Google Shape;12472;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77"/>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6" name="Google Shape;12486;p77"/>
          <p:cNvGrpSpPr/>
          <p:nvPr/>
        </p:nvGrpSpPr>
        <p:grpSpPr>
          <a:xfrm>
            <a:off x="6649231" y="1500021"/>
            <a:ext cx="390287" cy="367065"/>
            <a:chOff x="6649231" y="1500021"/>
            <a:chExt cx="390287" cy="367065"/>
          </a:xfrm>
        </p:grpSpPr>
        <p:sp>
          <p:nvSpPr>
            <p:cNvPr id="12487" name="Google Shape;12487;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77"/>
          <p:cNvGrpSpPr/>
          <p:nvPr/>
        </p:nvGrpSpPr>
        <p:grpSpPr>
          <a:xfrm>
            <a:off x="5746938" y="1543503"/>
            <a:ext cx="387261" cy="280356"/>
            <a:chOff x="5746938" y="1543503"/>
            <a:chExt cx="387261" cy="280356"/>
          </a:xfrm>
        </p:grpSpPr>
        <p:sp>
          <p:nvSpPr>
            <p:cNvPr id="12500" name="Google Shape;12500;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77"/>
          <p:cNvGrpSpPr/>
          <p:nvPr/>
        </p:nvGrpSpPr>
        <p:grpSpPr>
          <a:xfrm>
            <a:off x="6196730" y="1525346"/>
            <a:ext cx="369072" cy="317467"/>
            <a:chOff x="6196730" y="1525346"/>
            <a:chExt cx="369072" cy="317467"/>
          </a:xfrm>
        </p:grpSpPr>
        <p:sp>
          <p:nvSpPr>
            <p:cNvPr id="12503" name="Google Shape;12503;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77"/>
          <p:cNvGrpSpPr/>
          <p:nvPr/>
        </p:nvGrpSpPr>
        <p:grpSpPr>
          <a:xfrm>
            <a:off x="4940592" y="1500690"/>
            <a:ext cx="246558" cy="367161"/>
            <a:chOff x="4940592" y="1500690"/>
            <a:chExt cx="246558" cy="367161"/>
          </a:xfrm>
        </p:grpSpPr>
        <p:sp>
          <p:nvSpPr>
            <p:cNvPr id="12507" name="Google Shape;12507;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77"/>
          <p:cNvGrpSpPr/>
          <p:nvPr/>
        </p:nvGrpSpPr>
        <p:grpSpPr>
          <a:xfrm>
            <a:off x="7964906" y="1499894"/>
            <a:ext cx="380858" cy="367575"/>
            <a:chOff x="7964906" y="1499894"/>
            <a:chExt cx="380858" cy="367575"/>
          </a:xfrm>
        </p:grpSpPr>
        <p:sp>
          <p:nvSpPr>
            <p:cNvPr id="12512" name="Google Shape;12512;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5" name="Google Shape;12515;p77"/>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6" name="Google Shape;12516;p77"/>
          <p:cNvGrpSpPr/>
          <p:nvPr/>
        </p:nvGrpSpPr>
        <p:grpSpPr>
          <a:xfrm>
            <a:off x="8007400" y="2902278"/>
            <a:ext cx="285230" cy="355597"/>
            <a:chOff x="8007400" y="2902278"/>
            <a:chExt cx="285230" cy="355597"/>
          </a:xfrm>
        </p:grpSpPr>
        <p:sp>
          <p:nvSpPr>
            <p:cNvPr id="12517" name="Google Shape;12517;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77"/>
          <p:cNvGrpSpPr/>
          <p:nvPr/>
        </p:nvGrpSpPr>
        <p:grpSpPr>
          <a:xfrm>
            <a:off x="6219124" y="2902788"/>
            <a:ext cx="318231" cy="355470"/>
            <a:chOff x="6219124" y="2902788"/>
            <a:chExt cx="318231" cy="355470"/>
          </a:xfrm>
        </p:grpSpPr>
        <p:sp>
          <p:nvSpPr>
            <p:cNvPr id="12520" name="Google Shape;12520;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77"/>
          <p:cNvGrpSpPr/>
          <p:nvPr/>
        </p:nvGrpSpPr>
        <p:grpSpPr>
          <a:xfrm>
            <a:off x="4969421" y="2902852"/>
            <a:ext cx="185109" cy="355406"/>
            <a:chOff x="4969421" y="2902852"/>
            <a:chExt cx="185109" cy="355406"/>
          </a:xfrm>
        </p:grpSpPr>
        <p:sp>
          <p:nvSpPr>
            <p:cNvPr id="12524" name="Google Shape;12524;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77"/>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7"/>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2" name="Google Shape;12532;p77"/>
          <p:cNvGrpSpPr/>
          <p:nvPr/>
        </p:nvGrpSpPr>
        <p:grpSpPr>
          <a:xfrm>
            <a:off x="6685259" y="2902852"/>
            <a:ext cx="311414" cy="355406"/>
            <a:chOff x="6685259" y="2902852"/>
            <a:chExt cx="311414" cy="355406"/>
          </a:xfrm>
        </p:grpSpPr>
        <p:sp>
          <p:nvSpPr>
            <p:cNvPr id="12533" name="Google Shape;12533;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77"/>
          <p:cNvGrpSpPr/>
          <p:nvPr/>
        </p:nvGrpSpPr>
        <p:grpSpPr>
          <a:xfrm>
            <a:off x="5309250" y="2903170"/>
            <a:ext cx="359579" cy="355852"/>
            <a:chOff x="5309250" y="2903170"/>
            <a:chExt cx="359579" cy="355852"/>
          </a:xfrm>
        </p:grpSpPr>
        <p:sp>
          <p:nvSpPr>
            <p:cNvPr id="12537" name="Google Shape;12537;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7"/>
          <p:cNvGrpSpPr/>
          <p:nvPr/>
        </p:nvGrpSpPr>
        <p:grpSpPr>
          <a:xfrm>
            <a:off x="2199565" y="2421172"/>
            <a:ext cx="312179" cy="353431"/>
            <a:chOff x="2199565" y="2421172"/>
            <a:chExt cx="312179" cy="353431"/>
          </a:xfrm>
        </p:grpSpPr>
        <p:sp>
          <p:nvSpPr>
            <p:cNvPr id="12541" name="Google Shape;12541;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77"/>
          <p:cNvGrpSpPr/>
          <p:nvPr/>
        </p:nvGrpSpPr>
        <p:grpSpPr>
          <a:xfrm>
            <a:off x="1750887" y="2425727"/>
            <a:ext cx="320143" cy="343269"/>
            <a:chOff x="1750887" y="2425727"/>
            <a:chExt cx="320143" cy="343269"/>
          </a:xfrm>
        </p:grpSpPr>
        <p:sp>
          <p:nvSpPr>
            <p:cNvPr id="12544" name="Google Shape;12544;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77"/>
          <p:cNvGrpSpPr/>
          <p:nvPr/>
        </p:nvGrpSpPr>
        <p:grpSpPr>
          <a:xfrm>
            <a:off x="1298037" y="2425727"/>
            <a:ext cx="338364" cy="342887"/>
            <a:chOff x="1298037" y="2425727"/>
            <a:chExt cx="338364" cy="342887"/>
          </a:xfrm>
        </p:grpSpPr>
        <p:sp>
          <p:nvSpPr>
            <p:cNvPr id="12547" name="Google Shape;12547;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77"/>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2" name="Google Shape;12552;p77"/>
          <p:cNvGrpSpPr/>
          <p:nvPr/>
        </p:nvGrpSpPr>
        <p:grpSpPr>
          <a:xfrm>
            <a:off x="3974207" y="2429009"/>
            <a:ext cx="320143" cy="338491"/>
            <a:chOff x="3974207" y="2429009"/>
            <a:chExt cx="320143" cy="338491"/>
          </a:xfrm>
        </p:grpSpPr>
        <p:sp>
          <p:nvSpPr>
            <p:cNvPr id="12553" name="Google Shape;12553;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77"/>
          <p:cNvGrpSpPr/>
          <p:nvPr/>
        </p:nvGrpSpPr>
        <p:grpSpPr>
          <a:xfrm>
            <a:off x="2623237" y="2431047"/>
            <a:ext cx="355024" cy="332630"/>
            <a:chOff x="2623237" y="2431047"/>
            <a:chExt cx="355024" cy="332630"/>
          </a:xfrm>
        </p:grpSpPr>
        <p:sp>
          <p:nvSpPr>
            <p:cNvPr id="12556" name="Google Shape;12556;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77"/>
          <p:cNvGrpSpPr/>
          <p:nvPr/>
        </p:nvGrpSpPr>
        <p:grpSpPr>
          <a:xfrm>
            <a:off x="6657194" y="2434073"/>
            <a:ext cx="375507" cy="367925"/>
            <a:chOff x="6657194" y="2434073"/>
            <a:chExt cx="375507" cy="367925"/>
          </a:xfrm>
        </p:grpSpPr>
        <p:sp>
          <p:nvSpPr>
            <p:cNvPr id="12561" name="Google Shape;12561;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4" name="Google Shape;12564;p77"/>
          <p:cNvGrpSpPr/>
          <p:nvPr/>
        </p:nvGrpSpPr>
        <p:grpSpPr>
          <a:xfrm>
            <a:off x="7101317" y="2441655"/>
            <a:ext cx="367925" cy="352380"/>
            <a:chOff x="7101317" y="2441655"/>
            <a:chExt cx="367925" cy="352380"/>
          </a:xfrm>
        </p:grpSpPr>
        <p:sp>
          <p:nvSpPr>
            <p:cNvPr id="12565" name="Google Shape;12565;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77"/>
          <p:cNvGrpSpPr/>
          <p:nvPr/>
        </p:nvGrpSpPr>
        <p:grpSpPr>
          <a:xfrm>
            <a:off x="5756399" y="2434456"/>
            <a:ext cx="367925" cy="367161"/>
            <a:chOff x="5756399" y="2434456"/>
            <a:chExt cx="367925" cy="367161"/>
          </a:xfrm>
        </p:grpSpPr>
        <p:sp>
          <p:nvSpPr>
            <p:cNvPr id="12568" name="Google Shape;12568;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5" name="Google Shape;12575;p77"/>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7"/>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7" name="Google Shape;12577;p77"/>
          <p:cNvGrpSpPr/>
          <p:nvPr/>
        </p:nvGrpSpPr>
        <p:grpSpPr>
          <a:xfrm>
            <a:off x="7964906" y="2434073"/>
            <a:ext cx="373627" cy="367925"/>
            <a:chOff x="7964906" y="2434073"/>
            <a:chExt cx="373627" cy="367925"/>
          </a:xfrm>
        </p:grpSpPr>
        <p:sp>
          <p:nvSpPr>
            <p:cNvPr id="12578" name="Google Shape;12578;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77"/>
          <p:cNvGrpSpPr/>
          <p:nvPr/>
        </p:nvGrpSpPr>
        <p:grpSpPr>
          <a:xfrm>
            <a:off x="6194086" y="2437737"/>
            <a:ext cx="369837" cy="360471"/>
            <a:chOff x="6194086" y="2437737"/>
            <a:chExt cx="369837" cy="360471"/>
          </a:xfrm>
        </p:grpSpPr>
        <p:sp>
          <p:nvSpPr>
            <p:cNvPr id="12581" name="Google Shape;12581;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Prediction question </a:t>
            </a:r>
          </a:p>
        </p:txBody>
      </p:sp>
      <p:sp>
        <p:nvSpPr>
          <p:cNvPr id="301" name="Google Shape;301;p32"/>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dirty="0"/>
              <a:t>Question : “Should we invest in a company according to workers satisfaction?”</a:t>
            </a:r>
          </a:p>
          <a:p>
            <a:pPr marL="0" lvl="0" indent="0" algn="l" rtl="0">
              <a:lnSpc>
                <a:spcPct val="100000"/>
              </a:lnSpc>
              <a:spcBef>
                <a:spcPts val="0"/>
              </a:spcBef>
              <a:spcAft>
                <a:spcPts val="0"/>
              </a:spcAft>
              <a:buNone/>
            </a:pPr>
            <a:endParaRPr lang="en-US" dirty="0"/>
          </a:p>
          <a:p>
            <a:pPr marL="628650" lvl="1" indent="-171450"/>
            <a:r>
              <a:rPr lang="en-US" dirty="0"/>
              <a:t>Our predication question is based on a theory by </a:t>
            </a:r>
            <a:r>
              <a:rPr lang="en-US" dirty="0">
                <a:hlinkClick r:id="rId3"/>
              </a:rPr>
              <a:t>Dan </a:t>
            </a:r>
            <a:r>
              <a:rPr lang="en-US" dirty="0" err="1">
                <a:hlinkClick r:id="rId3"/>
              </a:rPr>
              <a:t>Ariely</a:t>
            </a:r>
            <a:r>
              <a:rPr lang="en-US" dirty="0"/>
              <a:t>. Dan is a researcher in behavioral economics and a consultant for a lot of companies and governments </a:t>
            </a:r>
          </a:p>
          <a:p>
            <a:pPr marL="628650" lvl="1" indent="-171450"/>
            <a:endParaRPr lang="en-US" dirty="0"/>
          </a:p>
          <a:p>
            <a:pPr marL="628650" lvl="1" indent="-171450"/>
            <a:r>
              <a:rPr lang="en-US" dirty="0"/>
              <a:t>Dan’s theory is that companies that invest in the workers and make them fill as they have an impact on the product and the company future, will succeed more.</a:t>
            </a:r>
          </a:p>
          <a:p>
            <a:pPr marL="1085850" lvl="2" indent="-171450"/>
            <a:r>
              <a:rPr lang="en-US" dirty="0"/>
              <a:t>Link to the article : </a:t>
            </a:r>
            <a:r>
              <a:rPr lang="en-US" dirty="0">
                <a:hlinkClick r:id="rId4"/>
              </a:rPr>
              <a:t>https://www.themarker.com/markets/1.6201508</a:t>
            </a:r>
            <a:endParaRPr lang="en-US" dirty="0"/>
          </a:p>
          <a:p>
            <a:pPr marL="628650" lvl="1" indent="-171450"/>
            <a:endParaRPr lang="en-US" dirty="0"/>
          </a:p>
          <a:p>
            <a:pPr marL="628650" lvl="1" indent="-171450"/>
            <a:r>
              <a:rPr lang="en-US" dirty="0"/>
              <a:t>To prove the theory, we searched for information about companies rating and stock marker information </a:t>
            </a:r>
          </a:p>
          <a:p>
            <a:pPr marL="1085850" lvl="2" indent="-171450"/>
            <a:r>
              <a:rPr lang="en-US" dirty="0"/>
              <a:t>Companies rating: </a:t>
            </a:r>
            <a:r>
              <a:rPr lang="en-US" dirty="0">
                <a:hlinkClick r:id="rId5"/>
              </a:rPr>
              <a:t>https://www.glassdoor.com/member/home/companies.htm</a:t>
            </a:r>
            <a:endParaRPr lang="en-US" dirty="0"/>
          </a:p>
          <a:p>
            <a:pPr marL="914400" lvl="2" indent="0">
              <a:buNone/>
            </a:pPr>
            <a:r>
              <a:rPr lang="en-US" dirty="0"/>
              <a:t>Glassdoor is an American website where current and former employees anonymously review companies.</a:t>
            </a:r>
          </a:p>
          <a:p>
            <a:pPr marL="1085850" lvl="2" indent="-171450"/>
            <a:r>
              <a:rPr lang="en-US" dirty="0"/>
              <a:t>Stock Market info:  </a:t>
            </a:r>
            <a:r>
              <a:rPr lang="en-US" dirty="0">
                <a:hlinkClick r:id="rId6"/>
              </a:rPr>
              <a:t>https://finviz.com/screener.ashx</a:t>
            </a:r>
            <a:endParaRPr lang="en-US" dirty="0"/>
          </a:p>
          <a:p>
            <a:pPr marL="914400" lvl="2" indent="0">
              <a:buNone/>
            </a:pPr>
            <a:r>
              <a:rPr lang="en-US" dirty="0"/>
              <a:t>FINVIZ is a browser-based stock market research platform that makes market information easily accessible to traders and investors.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86"/>
        <p:cNvGrpSpPr/>
        <p:nvPr/>
      </p:nvGrpSpPr>
      <p:grpSpPr>
        <a:xfrm>
          <a:off x="0" y="0"/>
          <a:ext cx="0" cy="0"/>
          <a:chOff x="0" y="0"/>
          <a:chExt cx="0" cy="0"/>
        </a:xfrm>
      </p:grpSpPr>
      <p:sp>
        <p:nvSpPr>
          <p:cNvPr id="12587" name="Google Shape;12587;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88" name="Google Shape;12588;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589" name="Google Shape;12589;p78"/>
          <p:cNvGrpSpPr/>
          <p:nvPr/>
        </p:nvGrpSpPr>
        <p:grpSpPr>
          <a:xfrm>
            <a:off x="3541011" y="1508594"/>
            <a:ext cx="350166" cy="349434"/>
            <a:chOff x="3541011" y="1508594"/>
            <a:chExt cx="350166" cy="349434"/>
          </a:xfrm>
        </p:grpSpPr>
        <p:sp>
          <p:nvSpPr>
            <p:cNvPr id="12590" name="Google Shape;12590;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78"/>
          <p:cNvGrpSpPr/>
          <p:nvPr/>
        </p:nvGrpSpPr>
        <p:grpSpPr>
          <a:xfrm>
            <a:off x="3122257" y="1508594"/>
            <a:ext cx="294850" cy="349434"/>
            <a:chOff x="3122257" y="1508594"/>
            <a:chExt cx="294850" cy="349434"/>
          </a:xfrm>
        </p:grpSpPr>
        <p:sp>
          <p:nvSpPr>
            <p:cNvPr id="12604" name="Google Shape;12604;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8"/>
          <p:cNvGrpSpPr/>
          <p:nvPr/>
        </p:nvGrpSpPr>
        <p:grpSpPr>
          <a:xfrm>
            <a:off x="910723" y="1508212"/>
            <a:ext cx="251660" cy="350166"/>
            <a:chOff x="910723" y="1508212"/>
            <a:chExt cx="251660" cy="350166"/>
          </a:xfrm>
        </p:grpSpPr>
        <p:sp>
          <p:nvSpPr>
            <p:cNvPr id="12610" name="Google Shape;12610;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78"/>
          <p:cNvGrpSpPr/>
          <p:nvPr/>
        </p:nvGrpSpPr>
        <p:grpSpPr>
          <a:xfrm>
            <a:off x="1308631" y="1507830"/>
            <a:ext cx="350166" cy="350198"/>
            <a:chOff x="1308631" y="1507830"/>
            <a:chExt cx="350166" cy="350198"/>
          </a:xfrm>
        </p:grpSpPr>
        <p:sp>
          <p:nvSpPr>
            <p:cNvPr id="12628" name="Google Shape;12628;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8"/>
          <p:cNvGrpSpPr/>
          <p:nvPr/>
        </p:nvGrpSpPr>
        <p:grpSpPr>
          <a:xfrm>
            <a:off x="1756921" y="1509739"/>
            <a:ext cx="345997" cy="345997"/>
            <a:chOff x="1756921" y="1509739"/>
            <a:chExt cx="345997" cy="345997"/>
          </a:xfrm>
        </p:grpSpPr>
        <p:sp>
          <p:nvSpPr>
            <p:cNvPr id="12633" name="Google Shape;12633;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8"/>
          <p:cNvGrpSpPr/>
          <p:nvPr/>
        </p:nvGrpSpPr>
        <p:grpSpPr>
          <a:xfrm>
            <a:off x="2216956" y="1510503"/>
            <a:ext cx="318721" cy="345615"/>
            <a:chOff x="2216956" y="1510503"/>
            <a:chExt cx="318721" cy="345615"/>
          </a:xfrm>
        </p:grpSpPr>
        <p:sp>
          <p:nvSpPr>
            <p:cNvPr id="12651" name="Google Shape;12651;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6" name="Google Shape;12656;p78"/>
          <p:cNvGrpSpPr/>
          <p:nvPr/>
        </p:nvGrpSpPr>
        <p:grpSpPr>
          <a:xfrm>
            <a:off x="3988156" y="1568461"/>
            <a:ext cx="349052" cy="230049"/>
            <a:chOff x="3988156" y="1568461"/>
            <a:chExt cx="349052" cy="230049"/>
          </a:xfrm>
        </p:grpSpPr>
        <p:sp>
          <p:nvSpPr>
            <p:cNvPr id="12657" name="Google Shape;12657;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8"/>
          <p:cNvGrpSpPr/>
          <p:nvPr/>
        </p:nvGrpSpPr>
        <p:grpSpPr>
          <a:xfrm>
            <a:off x="2633037" y="1499873"/>
            <a:ext cx="379002" cy="366112"/>
            <a:chOff x="2633037" y="1499873"/>
            <a:chExt cx="379002" cy="366112"/>
          </a:xfrm>
        </p:grpSpPr>
        <p:sp>
          <p:nvSpPr>
            <p:cNvPr id="12665" name="Google Shape;12665;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8"/>
          <p:cNvGrpSpPr/>
          <p:nvPr/>
        </p:nvGrpSpPr>
        <p:grpSpPr>
          <a:xfrm>
            <a:off x="6675256" y="1516169"/>
            <a:ext cx="327823" cy="357009"/>
            <a:chOff x="6675256" y="1516169"/>
            <a:chExt cx="327823" cy="357009"/>
          </a:xfrm>
        </p:grpSpPr>
        <p:sp>
          <p:nvSpPr>
            <p:cNvPr id="12672" name="Google Shape;12672;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78"/>
          <p:cNvGrpSpPr/>
          <p:nvPr/>
        </p:nvGrpSpPr>
        <p:grpSpPr>
          <a:xfrm>
            <a:off x="8020159" y="1516551"/>
            <a:ext cx="300897" cy="356627"/>
            <a:chOff x="8020159" y="1516551"/>
            <a:chExt cx="300897" cy="356627"/>
          </a:xfrm>
        </p:grpSpPr>
        <p:sp>
          <p:nvSpPr>
            <p:cNvPr id="12682" name="Google Shape;12682;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78"/>
          <p:cNvGrpSpPr/>
          <p:nvPr/>
        </p:nvGrpSpPr>
        <p:grpSpPr>
          <a:xfrm>
            <a:off x="5377363" y="1516169"/>
            <a:ext cx="257357" cy="356627"/>
            <a:chOff x="5377363" y="1516169"/>
            <a:chExt cx="257357" cy="356627"/>
          </a:xfrm>
        </p:grpSpPr>
        <p:sp>
          <p:nvSpPr>
            <p:cNvPr id="12688" name="Google Shape;12688;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78"/>
          <p:cNvGrpSpPr/>
          <p:nvPr/>
        </p:nvGrpSpPr>
        <p:grpSpPr>
          <a:xfrm>
            <a:off x="4880567" y="1535870"/>
            <a:ext cx="356245" cy="317607"/>
            <a:chOff x="4880567" y="1535870"/>
            <a:chExt cx="356245" cy="317607"/>
          </a:xfrm>
        </p:grpSpPr>
        <p:sp>
          <p:nvSpPr>
            <p:cNvPr id="12706" name="Google Shape;12706;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8"/>
          <p:cNvGrpSpPr/>
          <p:nvPr/>
        </p:nvGrpSpPr>
        <p:grpSpPr>
          <a:xfrm>
            <a:off x="5771483" y="1515787"/>
            <a:ext cx="357359" cy="357391"/>
            <a:chOff x="5771483" y="1515787"/>
            <a:chExt cx="357359" cy="357391"/>
          </a:xfrm>
        </p:grpSpPr>
        <p:sp>
          <p:nvSpPr>
            <p:cNvPr id="12712" name="Google Shape;12712;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78"/>
          <p:cNvGrpSpPr/>
          <p:nvPr/>
        </p:nvGrpSpPr>
        <p:grpSpPr>
          <a:xfrm>
            <a:off x="7121669" y="1533610"/>
            <a:ext cx="321362" cy="321362"/>
            <a:chOff x="7121669" y="1533610"/>
            <a:chExt cx="321362" cy="321362"/>
          </a:xfrm>
        </p:grpSpPr>
        <p:sp>
          <p:nvSpPr>
            <p:cNvPr id="12717" name="Google Shape;12717;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78"/>
          <p:cNvGrpSpPr/>
          <p:nvPr/>
        </p:nvGrpSpPr>
        <p:grpSpPr>
          <a:xfrm>
            <a:off x="7562766" y="1514864"/>
            <a:ext cx="327059" cy="360192"/>
            <a:chOff x="7562766" y="1514864"/>
            <a:chExt cx="327059" cy="360192"/>
          </a:xfrm>
        </p:grpSpPr>
        <p:sp>
          <p:nvSpPr>
            <p:cNvPr id="12722" name="Google Shape;12722;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78"/>
          <p:cNvGrpSpPr/>
          <p:nvPr/>
        </p:nvGrpSpPr>
        <p:grpSpPr>
          <a:xfrm>
            <a:off x="6221229" y="1498673"/>
            <a:ext cx="361636" cy="362183"/>
            <a:chOff x="6259175" y="1559008"/>
            <a:chExt cx="271743" cy="272093"/>
          </a:xfrm>
        </p:grpSpPr>
        <p:sp>
          <p:nvSpPr>
            <p:cNvPr id="12727" name="Google Shape;12727;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78"/>
          <p:cNvGrpSpPr/>
          <p:nvPr/>
        </p:nvGrpSpPr>
        <p:grpSpPr>
          <a:xfrm>
            <a:off x="2661459" y="2015001"/>
            <a:ext cx="322508" cy="273494"/>
            <a:chOff x="2661459" y="2015001"/>
            <a:chExt cx="322508" cy="273494"/>
          </a:xfrm>
        </p:grpSpPr>
        <p:sp>
          <p:nvSpPr>
            <p:cNvPr id="12745" name="Google Shape;12745;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78"/>
          <p:cNvGrpSpPr/>
          <p:nvPr/>
        </p:nvGrpSpPr>
        <p:grpSpPr>
          <a:xfrm>
            <a:off x="6671087" y="2009304"/>
            <a:ext cx="332757" cy="281833"/>
            <a:chOff x="6671087" y="2009304"/>
            <a:chExt cx="332757" cy="281833"/>
          </a:xfrm>
        </p:grpSpPr>
        <p:sp>
          <p:nvSpPr>
            <p:cNvPr id="12748" name="Google Shape;12748;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0" name="Google Shape;12750;p78"/>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1" name="Google Shape;12751;p78"/>
          <p:cNvGrpSpPr/>
          <p:nvPr/>
        </p:nvGrpSpPr>
        <p:grpSpPr>
          <a:xfrm>
            <a:off x="2201806" y="1976585"/>
            <a:ext cx="349784" cy="349434"/>
            <a:chOff x="2201806" y="1976585"/>
            <a:chExt cx="349784" cy="349434"/>
          </a:xfrm>
        </p:grpSpPr>
        <p:sp>
          <p:nvSpPr>
            <p:cNvPr id="12752" name="Google Shape;12752;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78"/>
          <p:cNvGrpSpPr/>
          <p:nvPr/>
        </p:nvGrpSpPr>
        <p:grpSpPr>
          <a:xfrm>
            <a:off x="3094217" y="1976585"/>
            <a:ext cx="350198" cy="350548"/>
            <a:chOff x="3094217" y="1976585"/>
            <a:chExt cx="350198" cy="350548"/>
          </a:xfrm>
        </p:grpSpPr>
        <p:sp>
          <p:nvSpPr>
            <p:cNvPr id="12757" name="Google Shape;12757;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78"/>
          <p:cNvGrpSpPr/>
          <p:nvPr/>
        </p:nvGrpSpPr>
        <p:grpSpPr>
          <a:xfrm>
            <a:off x="870939" y="1975821"/>
            <a:ext cx="332375" cy="350071"/>
            <a:chOff x="870939" y="1975821"/>
            <a:chExt cx="332375" cy="350071"/>
          </a:xfrm>
        </p:grpSpPr>
        <p:sp>
          <p:nvSpPr>
            <p:cNvPr id="12771" name="Google Shape;12771;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5" name="Google Shape;12775;p78"/>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6" name="Google Shape;12776;p78"/>
          <p:cNvGrpSpPr/>
          <p:nvPr/>
        </p:nvGrpSpPr>
        <p:grpSpPr>
          <a:xfrm>
            <a:off x="3979435" y="1976585"/>
            <a:ext cx="345265" cy="349848"/>
            <a:chOff x="3979435" y="1976585"/>
            <a:chExt cx="345265" cy="349848"/>
          </a:xfrm>
        </p:grpSpPr>
        <p:sp>
          <p:nvSpPr>
            <p:cNvPr id="12777" name="Google Shape;12777;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78"/>
          <p:cNvGrpSpPr/>
          <p:nvPr/>
        </p:nvGrpSpPr>
        <p:grpSpPr>
          <a:xfrm>
            <a:off x="3576626" y="1975821"/>
            <a:ext cx="284251" cy="351694"/>
            <a:chOff x="3576626" y="1975821"/>
            <a:chExt cx="284251" cy="351694"/>
          </a:xfrm>
        </p:grpSpPr>
        <p:sp>
          <p:nvSpPr>
            <p:cNvPr id="12795" name="Google Shape;12795;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78"/>
          <p:cNvGrpSpPr/>
          <p:nvPr/>
        </p:nvGrpSpPr>
        <p:grpSpPr>
          <a:xfrm>
            <a:off x="2722090" y="2890162"/>
            <a:ext cx="238770" cy="371841"/>
            <a:chOff x="2722090" y="2890162"/>
            <a:chExt cx="238770" cy="371841"/>
          </a:xfrm>
        </p:grpSpPr>
        <p:sp>
          <p:nvSpPr>
            <p:cNvPr id="12799" name="Google Shape;12799;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2" name="Google Shape;12802;p78"/>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3" name="Google Shape;12803;p78"/>
          <p:cNvGrpSpPr/>
          <p:nvPr/>
        </p:nvGrpSpPr>
        <p:grpSpPr>
          <a:xfrm>
            <a:off x="6216367" y="1970156"/>
            <a:ext cx="361147" cy="361147"/>
            <a:chOff x="6216367" y="1970156"/>
            <a:chExt cx="361147" cy="361147"/>
          </a:xfrm>
        </p:grpSpPr>
        <p:sp>
          <p:nvSpPr>
            <p:cNvPr id="12804" name="Google Shape;12804;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78"/>
          <p:cNvGrpSpPr/>
          <p:nvPr/>
        </p:nvGrpSpPr>
        <p:grpSpPr>
          <a:xfrm>
            <a:off x="1289311" y="2926222"/>
            <a:ext cx="408156" cy="299783"/>
            <a:chOff x="1289311" y="2926222"/>
            <a:chExt cx="408156" cy="299783"/>
          </a:xfrm>
        </p:grpSpPr>
        <p:sp>
          <p:nvSpPr>
            <p:cNvPr id="12809" name="Google Shape;12809;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78"/>
          <p:cNvGrpSpPr/>
          <p:nvPr/>
        </p:nvGrpSpPr>
        <p:grpSpPr>
          <a:xfrm>
            <a:off x="7978465" y="1969392"/>
            <a:ext cx="361147" cy="360797"/>
            <a:chOff x="7978465" y="1969392"/>
            <a:chExt cx="361147" cy="360797"/>
          </a:xfrm>
        </p:grpSpPr>
        <p:sp>
          <p:nvSpPr>
            <p:cNvPr id="12812" name="Google Shape;12812;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1" name="Google Shape;12821;p78"/>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2" name="Google Shape;12822;p78"/>
          <p:cNvGrpSpPr/>
          <p:nvPr/>
        </p:nvGrpSpPr>
        <p:grpSpPr>
          <a:xfrm>
            <a:off x="854261" y="2908813"/>
            <a:ext cx="377474" cy="335748"/>
            <a:chOff x="854261" y="2908813"/>
            <a:chExt cx="377474" cy="335748"/>
          </a:xfrm>
        </p:grpSpPr>
        <p:sp>
          <p:nvSpPr>
            <p:cNvPr id="12823" name="Google Shape;12823;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8"/>
          <p:cNvGrpSpPr/>
          <p:nvPr/>
        </p:nvGrpSpPr>
        <p:grpSpPr>
          <a:xfrm>
            <a:off x="1749728" y="2894777"/>
            <a:ext cx="386927" cy="363438"/>
            <a:chOff x="1749728" y="2894777"/>
            <a:chExt cx="386927" cy="363438"/>
          </a:xfrm>
        </p:grpSpPr>
        <p:sp>
          <p:nvSpPr>
            <p:cNvPr id="12829" name="Google Shape;12829;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78"/>
          <p:cNvGrpSpPr/>
          <p:nvPr/>
        </p:nvGrpSpPr>
        <p:grpSpPr>
          <a:xfrm>
            <a:off x="7098912" y="1969392"/>
            <a:ext cx="359651" cy="361560"/>
            <a:chOff x="7098912" y="1969392"/>
            <a:chExt cx="359651" cy="361560"/>
          </a:xfrm>
        </p:grpSpPr>
        <p:sp>
          <p:nvSpPr>
            <p:cNvPr id="12837" name="Google Shape;12837;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0" name="Google Shape;12850;p78"/>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1" name="Google Shape;12851;p78"/>
          <p:cNvGrpSpPr/>
          <p:nvPr/>
        </p:nvGrpSpPr>
        <p:grpSpPr>
          <a:xfrm>
            <a:off x="5352728" y="1990239"/>
            <a:ext cx="327091" cy="322508"/>
            <a:chOff x="5352728" y="1990239"/>
            <a:chExt cx="327091" cy="322508"/>
          </a:xfrm>
        </p:grpSpPr>
        <p:sp>
          <p:nvSpPr>
            <p:cNvPr id="12852" name="Google Shape;12852;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8"/>
          <p:cNvGrpSpPr/>
          <p:nvPr/>
        </p:nvGrpSpPr>
        <p:grpSpPr>
          <a:xfrm>
            <a:off x="7538896" y="1970156"/>
            <a:ext cx="361147" cy="361529"/>
            <a:chOff x="7538896" y="1970156"/>
            <a:chExt cx="361147" cy="361529"/>
          </a:xfrm>
        </p:grpSpPr>
        <p:sp>
          <p:nvSpPr>
            <p:cNvPr id="12856" name="Google Shape;12856;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78"/>
          <p:cNvGrpSpPr/>
          <p:nvPr/>
        </p:nvGrpSpPr>
        <p:grpSpPr>
          <a:xfrm>
            <a:off x="4896099" y="1970920"/>
            <a:ext cx="358155" cy="358123"/>
            <a:chOff x="4896099" y="1970920"/>
            <a:chExt cx="358155" cy="358123"/>
          </a:xfrm>
        </p:grpSpPr>
        <p:sp>
          <p:nvSpPr>
            <p:cNvPr id="12863" name="Google Shape;12863;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78"/>
          <p:cNvGrpSpPr/>
          <p:nvPr/>
        </p:nvGrpSpPr>
        <p:grpSpPr>
          <a:xfrm>
            <a:off x="4048787" y="2977019"/>
            <a:ext cx="283488" cy="198604"/>
            <a:chOff x="4048787" y="2977019"/>
            <a:chExt cx="283488" cy="198604"/>
          </a:xfrm>
        </p:grpSpPr>
        <p:sp>
          <p:nvSpPr>
            <p:cNvPr id="12867" name="Google Shape;12867;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78"/>
          <p:cNvGrpSpPr/>
          <p:nvPr/>
        </p:nvGrpSpPr>
        <p:grpSpPr>
          <a:xfrm>
            <a:off x="4054103" y="2430191"/>
            <a:ext cx="218687" cy="349052"/>
            <a:chOff x="4054103" y="2430191"/>
            <a:chExt cx="218687" cy="349052"/>
          </a:xfrm>
        </p:grpSpPr>
        <p:sp>
          <p:nvSpPr>
            <p:cNvPr id="12874" name="Google Shape;12874;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78"/>
          <p:cNvGrpSpPr/>
          <p:nvPr/>
        </p:nvGrpSpPr>
        <p:grpSpPr>
          <a:xfrm>
            <a:off x="2185128" y="2427549"/>
            <a:ext cx="382758" cy="356595"/>
            <a:chOff x="2185128" y="2427549"/>
            <a:chExt cx="382758" cy="356595"/>
          </a:xfrm>
        </p:grpSpPr>
        <p:sp>
          <p:nvSpPr>
            <p:cNvPr id="12877" name="Google Shape;12877;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8"/>
          <p:cNvGrpSpPr/>
          <p:nvPr/>
        </p:nvGrpSpPr>
        <p:grpSpPr>
          <a:xfrm>
            <a:off x="3539102" y="2427549"/>
            <a:ext cx="355099" cy="355481"/>
            <a:chOff x="3539102" y="2427549"/>
            <a:chExt cx="355099" cy="355481"/>
          </a:xfrm>
        </p:grpSpPr>
        <p:sp>
          <p:nvSpPr>
            <p:cNvPr id="12882" name="Google Shape;12882;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78"/>
          <p:cNvGrpSpPr/>
          <p:nvPr/>
        </p:nvGrpSpPr>
        <p:grpSpPr>
          <a:xfrm>
            <a:off x="2656907" y="2439293"/>
            <a:ext cx="332757" cy="332343"/>
            <a:chOff x="2656907" y="2439293"/>
            <a:chExt cx="332757" cy="332343"/>
          </a:xfrm>
        </p:grpSpPr>
        <p:sp>
          <p:nvSpPr>
            <p:cNvPr id="12885" name="Google Shape;12885;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8"/>
          <p:cNvGrpSpPr/>
          <p:nvPr/>
        </p:nvGrpSpPr>
        <p:grpSpPr>
          <a:xfrm>
            <a:off x="1731523" y="2422616"/>
            <a:ext cx="399435" cy="365698"/>
            <a:chOff x="1731523" y="2422616"/>
            <a:chExt cx="399435" cy="365698"/>
          </a:xfrm>
        </p:grpSpPr>
        <p:sp>
          <p:nvSpPr>
            <p:cNvPr id="12893" name="Google Shape;12893;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78"/>
          <p:cNvGrpSpPr/>
          <p:nvPr/>
        </p:nvGrpSpPr>
        <p:grpSpPr>
          <a:xfrm>
            <a:off x="3097241" y="2433564"/>
            <a:ext cx="344883" cy="343387"/>
            <a:chOff x="3097241" y="2433564"/>
            <a:chExt cx="344883" cy="343387"/>
          </a:xfrm>
        </p:grpSpPr>
        <p:sp>
          <p:nvSpPr>
            <p:cNvPr id="12897" name="Google Shape;12897;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8"/>
          <p:cNvGrpSpPr/>
          <p:nvPr/>
        </p:nvGrpSpPr>
        <p:grpSpPr>
          <a:xfrm>
            <a:off x="1278299" y="2439293"/>
            <a:ext cx="410829" cy="332343"/>
            <a:chOff x="1278299" y="2439293"/>
            <a:chExt cx="410829" cy="332343"/>
          </a:xfrm>
        </p:grpSpPr>
        <p:sp>
          <p:nvSpPr>
            <p:cNvPr id="12907" name="Google Shape;12907;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8"/>
          <p:cNvGrpSpPr/>
          <p:nvPr/>
        </p:nvGrpSpPr>
        <p:grpSpPr>
          <a:xfrm>
            <a:off x="870939" y="2439293"/>
            <a:ext cx="331993" cy="331993"/>
            <a:chOff x="870939" y="2439293"/>
            <a:chExt cx="331993" cy="331993"/>
          </a:xfrm>
        </p:grpSpPr>
        <p:sp>
          <p:nvSpPr>
            <p:cNvPr id="12916" name="Google Shape;12916;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78"/>
          <p:cNvGrpSpPr/>
          <p:nvPr/>
        </p:nvGrpSpPr>
        <p:grpSpPr>
          <a:xfrm>
            <a:off x="6644957" y="2456353"/>
            <a:ext cx="371395" cy="278904"/>
            <a:chOff x="6644957" y="2456353"/>
            <a:chExt cx="371395" cy="278904"/>
          </a:xfrm>
        </p:grpSpPr>
        <p:sp>
          <p:nvSpPr>
            <p:cNvPr id="12933" name="Google Shape;12933;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78"/>
          <p:cNvGrpSpPr/>
          <p:nvPr/>
        </p:nvGrpSpPr>
        <p:grpSpPr>
          <a:xfrm>
            <a:off x="5388757" y="2414659"/>
            <a:ext cx="260349" cy="362292"/>
            <a:chOff x="5388757" y="2414659"/>
            <a:chExt cx="260349" cy="362292"/>
          </a:xfrm>
        </p:grpSpPr>
        <p:sp>
          <p:nvSpPr>
            <p:cNvPr id="12939" name="Google Shape;12939;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78"/>
          <p:cNvGrpSpPr/>
          <p:nvPr/>
        </p:nvGrpSpPr>
        <p:grpSpPr>
          <a:xfrm>
            <a:off x="3567142" y="2905757"/>
            <a:ext cx="348288" cy="340331"/>
            <a:chOff x="3567142" y="2905757"/>
            <a:chExt cx="348288" cy="340331"/>
          </a:xfrm>
        </p:grpSpPr>
        <p:sp>
          <p:nvSpPr>
            <p:cNvPr id="12960" name="Google Shape;12960;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78"/>
          <p:cNvGrpSpPr/>
          <p:nvPr/>
        </p:nvGrpSpPr>
        <p:grpSpPr>
          <a:xfrm>
            <a:off x="7967103" y="2415041"/>
            <a:ext cx="355863" cy="361911"/>
            <a:chOff x="7967103" y="2415041"/>
            <a:chExt cx="355863" cy="361911"/>
          </a:xfrm>
        </p:grpSpPr>
        <p:sp>
          <p:nvSpPr>
            <p:cNvPr id="12966" name="Google Shape;12966;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8"/>
          <p:cNvGrpSpPr/>
          <p:nvPr/>
        </p:nvGrpSpPr>
        <p:grpSpPr>
          <a:xfrm>
            <a:off x="7529411" y="2414659"/>
            <a:ext cx="355863" cy="362292"/>
            <a:chOff x="7529411" y="2414659"/>
            <a:chExt cx="355863" cy="362292"/>
          </a:xfrm>
        </p:grpSpPr>
        <p:sp>
          <p:nvSpPr>
            <p:cNvPr id="12978" name="Google Shape;12978;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78"/>
          <p:cNvGrpSpPr/>
          <p:nvPr/>
        </p:nvGrpSpPr>
        <p:grpSpPr>
          <a:xfrm>
            <a:off x="5733194" y="2431718"/>
            <a:ext cx="446826" cy="327059"/>
            <a:chOff x="5733194" y="2431718"/>
            <a:chExt cx="446826" cy="327059"/>
          </a:xfrm>
        </p:grpSpPr>
        <p:sp>
          <p:nvSpPr>
            <p:cNvPr id="12991" name="Google Shape;12991;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78"/>
          <p:cNvGrpSpPr/>
          <p:nvPr/>
        </p:nvGrpSpPr>
        <p:grpSpPr>
          <a:xfrm>
            <a:off x="4876780" y="2418064"/>
            <a:ext cx="407774" cy="356627"/>
            <a:chOff x="4876780" y="2418064"/>
            <a:chExt cx="407774" cy="356627"/>
          </a:xfrm>
        </p:grpSpPr>
        <p:sp>
          <p:nvSpPr>
            <p:cNvPr id="12995" name="Google Shape;12995;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78"/>
          <p:cNvGrpSpPr/>
          <p:nvPr/>
        </p:nvGrpSpPr>
        <p:grpSpPr>
          <a:xfrm>
            <a:off x="7070872" y="2410871"/>
            <a:ext cx="398321" cy="371013"/>
            <a:chOff x="7070872" y="2410871"/>
            <a:chExt cx="398321" cy="371013"/>
          </a:xfrm>
        </p:grpSpPr>
        <p:sp>
          <p:nvSpPr>
            <p:cNvPr id="13004" name="Google Shape;13004;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8" name="Google Shape;13008;p78"/>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9" name="Google Shape;13009;p78"/>
          <p:cNvGrpSpPr/>
          <p:nvPr/>
        </p:nvGrpSpPr>
        <p:grpSpPr>
          <a:xfrm>
            <a:off x="5318259" y="2982111"/>
            <a:ext cx="371013" cy="220787"/>
            <a:chOff x="5318259" y="2982111"/>
            <a:chExt cx="371013" cy="220787"/>
          </a:xfrm>
        </p:grpSpPr>
        <p:sp>
          <p:nvSpPr>
            <p:cNvPr id="13010" name="Google Shape;13010;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78"/>
          <p:cNvGrpSpPr/>
          <p:nvPr/>
        </p:nvGrpSpPr>
        <p:grpSpPr>
          <a:xfrm>
            <a:off x="7073928" y="2905757"/>
            <a:ext cx="371395" cy="371809"/>
            <a:chOff x="7073928" y="2905757"/>
            <a:chExt cx="371395" cy="371809"/>
          </a:xfrm>
        </p:grpSpPr>
        <p:sp>
          <p:nvSpPr>
            <p:cNvPr id="13019" name="Google Shape;13019;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78"/>
          <p:cNvGrpSpPr/>
          <p:nvPr/>
        </p:nvGrpSpPr>
        <p:grpSpPr>
          <a:xfrm>
            <a:off x="6188327" y="2955408"/>
            <a:ext cx="371395" cy="272857"/>
            <a:chOff x="6188327" y="2955408"/>
            <a:chExt cx="371395" cy="272857"/>
          </a:xfrm>
        </p:grpSpPr>
        <p:sp>
          <p:nvSpPr>
            <p:cNvPr id="13023" name="Google Shape;13023;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78"/>
          <p:cNvGrpSpPr/>
          <p:nvPr/>
        </p:nvGrpSpPr>
        <p:grpSpPr>
          <a:xfrm>
            <a:off x="7521454" y="2906139"/>
            <a:ext cx="359651" cy="371013"/>
            <a:chOff x="7521454" y="2906139"/>
            <a:chExt cx="359651" cy="371013"/>
          </a:xfrm>
        </p:grpSpPr>
        <p:sp>
          <p:nvSpPr>
            <p:cNvPr id="13026" name="Google Shape;13026;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78"/>
          <p:cNvGrpSpPr/>
          <p:nvPr/>
        </p:nvGrpSpPr>
        <p:grpSpPr>
          <a:xfrm>
            <a:off x="5782845" y="2906521"/>
            <a:ext cx="301661" cy="371013"/>
            <a:chOff x="5782845" y="2906521"/>
            <a:chExt cx="301661" cy="371013"/>
          </a:xfrm>
        </p:grpSpPr>
        <p:sp>
          <p:nvSpPr>
            <p:cNvPr id="13032" name="Google Shape;13032;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8"/>
          <p:cNvGrpSpPr/>
          <p:nvPr/>
        </p:nvGrpSpPr>
        <p:grpSpPr>
          <a:xfrm>
            <a:off x="6630539" y="2917502"/>
            <a:ext cx="371777" cy="349434"/>
            <a:chOff x="6630539" y="2917502"/>
            <a:chExt cx="371777" cy="349434"/>
          </a:xfrm>
        </p:grpSpPr>
        <p:sp>
          <p:nvSpPr>
            <p:cNvPr id="13036" name="Google Shape;13036;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78"/>
          <p:cNvGrpSpPr/>
          <p:nvPr/>
        </p:nvGrpSpPr>
        <p:grpSpPr>
          <a:xfrm>
            <a:off x="2171474" y="3369229"/>
            <a:ext cx="408156" cy="343737"/>
            <a:chOff x="2171474" y="3369229"/>
            <a:chExt cx="408156" cy="343737"/>
          </a:xfrm>
        </p:grpSpPr>
        <p:sp>
          <p:nvSpPr>
            <p:cNvPr id="13044" name="Google Shape;13044;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78"/>
          <p:cNvGrpSpPr/>
          <p:nvPr/>
        </p:nvGrpSpPr>
        <p:grpSpPr>
          <a:xfrm>
            <a:off x="4891198" y="2925108"/>
            <a:ext cx="334634" cy="334634"/>
            <a:chOff x="4891198" y="2925108"/>
            <a:chExt cx="334634" cy="334634"/>
          </a:xfrm>
        </p:grpSpPr>
        <p:sp>
          <p:nvSpPr>
            <p:cNvPr id="13049" name="Google Shape;13049;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78"/>
          <p:cNvGrpSpPr/>
          <p:nvPr/>
        </p:nvGrpSpPr>
        <p:grpSpPr>
          <a:xfrm>
            <a:off x="7976174" y="2925108"/>
            <a:ext cx="334666" cy="334634"/>
            <a:chOff x="7976174" y="2925108"/>
            <a:chExt cx="334666" cy="334634"/>
          </a:xfrm>
        </p:grpSpPr>
        <p:sp>
          <p:nvSpPr>
            <p:cNvPr id="13058" name="Google Shape;13058;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78"/>
          <p:cNvGrpSpPr/>
          <p:nvPr/>
        </p:nvGrpSpPr>
        <p:grpSpPr>
          <a:xfrm>
            <a:off x="3091957" y="3374131"/>
            <a:ext cx="354717" cy="332757"/>
            <a:chOff x="3091957" y="3374131"/>
            <a:chExt cx="354717" cy="332757"/>
          </a:xfrm>
        </p:grpSpPr>
        <p:sp>
          <p:nvSpPr>
            <p:cNvPr id="13068" name="Google Shape;13068;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78"/>
          <p:cNvGrpSpPr/>
          <p:nvPr/>
        </p:nvGrpSpPr>
        <p:grpSpPr>
          <a:xfrm>
            <a:off x="3988156" y="3380210"/>
            <a:ext cx="353954" cy="318880"/>
            <a:chOff x="3988156" y="3380210"/>
            <a:chExt cx="353954" cy="318880"/>
          </a:xfrm>
        </p:grpSpPr>
        <p:sp>
          <p:nvSpPr>
            <p:cNvPr id="13075" name="Google Shape;13075;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8"/>
          <p:cNvGrpSpPr/>
          <p:nvPr/>
        </p:nvGrpSpPr>
        <p:grpSpPr>
          <a:xfrm>
            <a:off x="3541011" y="3367320"/>
            <a:ext cx="348257" cy="346188"/>
            <a:chOff x="3541011" y="3367320"/>
            <a:chExt cx="348257" cy="346188"/>
          </a:xfrm>
        </p:grpSpPr>
        <p:sp>
          <p:nvSpPr>
            <p:cNvPr id="13081" name="Google Shape;13081;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78"/>
          <p:cNvGrpSpPr/>
          <p:nvPr/>
        </p:nvGrpSpPr>
        <p:grpSpPr>
          <a:xfrm>
            <a:off x="850092" y="3352934"/>
            <a:ext cx="369517" cy="375660"/>
            <a:chOff x="850092" y="3352934"/>
            <a:chExt cx="369517" cy="375660"/>
          </a:xfrm>
        </p:grpSpPr>
        <p:sp>
          <p:nvSpPr>
            <p:cNvPr id="13086" name="Google Shape;13086;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78"/>
          <p:cNvGrpSpPr/>
          <p:nvPr/>
        </p:nvGrpSpPr>
        <p:grpSpPr>
          <a:xfrm>
            <a:off x="1314678" y="3358217"/>
            <a:ext cx="334666" cy="365348"/>
            <a:chOff x="1314678" y="3358217"/>
            <a:chExt cx="334666" cy="365348"/>
          </a:xfrm>
        </p:grpSpPr>
        <p:sp>
          <p:nvSpPr>
            <p:cNvPr id="13092" name="Google Shape;13092;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78"/>
          <p:cNvGrpSpPr/>
          <p:nvPr/>
        </p:nvGrpSpPr>
        <p:grpSpPr>
          <a:xfrm>
            <a:off x="1748582" y="3372635"/>
            <a:ext cx="359269" cy="335780"/>
            <a:chOff x="1748582" y="3372635"/>
            <a:chExt cx="359269" cy="335780"/>
          </a:xfrm>
        </p:grpSpPr>
        <p:sp>
          <p:nvSpPr>
            <p:cNvPr id="13098" name="Google Shape;13098;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9" name="Google Shape;13099;p78"/>
            <p:cNvGrpSpPr/>
            <p:nvPr/>
          </p:nvGrpSpPr>
          <p:grpSpPr>
            <a:xfrm>
              <a:off x="1748582" y="3372635"/>
              <a:ext cx="333520" cy="335780"/>
              <a:chOff x="1748582" y="3372635"/>
              <a:chExt cx="333520" cy="335780"/>
            </a:xfrm>
          </p:grpSpPr>
          <p:sp>
            <p:nvSpPr>
              <p:cNvPr id="13100" name="Google Shape;13100;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03" name="Google Shape;13103;p78"/>
          <p:cNvGrpSpPr/>
          <p:nvPr/>
        </p:nvGrpSpPr>
        <p:grpSpPr>
          <a:xfrm>
            <a:off x="2640993" y="3357835"/>
            <a:ext cx="365348" cy="364966"/>
            <a:chOff x="2640993" y="3357835"/>
            <a:chExt cx="365348" cy="364966"/>
          </a:xfrm>
        </p:grpSpPr>
        <p:sp>
          <p:nvSpPr>
            <p:cNvPr id="13104" name="Google Shape;13104;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78"/>
          <p:cNvGrpSpPr/>
          <p:nvPr/>
        </p:nvGrpSpPr>
        <p:grpSpPr>
          <a:xfrm>
            <a:off x="4886264" y="3366174"/>
            <a:ext cx="350548" cy="350198"/>
            <a:chOff x="4886264" y="3366174"/>
            <a:chExt cx="350548" cy="350198"/>
          </a:xfrm>
        </p:grpSpPr>
        <p:sp>
          <p:nvSpPr>
            <p:cNvPr id="13115" name="Google Shape;13115;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78"/>
          <p:cNvGrpSpPr/>
          <p:nvPr/>
        </p:nvGrpSpPr>
        <p:grpSpPr>
          <a:xfrm>
            <a:off x="5331913" y="3413947"/>
            <a:ext cx="347143" cy="254684"/>
            <a:chOff x="5331913" y="3413947"/>
            <a:chExt cx="347143" cy="254684"/>
          </a:xfrm>
        </p:grpSpPr>
        <p:sp>
          <p:nvSpPr>
            <p:cNvPr id="13129" name="Google Shape;13129;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78"/>
          <p:cNvGrpSpPr/>
          <p:nvPr/>
        </p:nvGrpSpPr>
        <p:grpSpPr>
          <a:xfrm>
            <a:off x="5776798" y="3409778"/>
            <a:ext cx="346379" cy="264518"/>
            <a:chOff x="5776798" y="3409778"/>
            <a:chExt cx="346379" cy="264518"/>
          </a:xfrm>
        </p:grpSpPr>
        <p:sp>
          <p:nvSpPr>
            <p:cNvPr id="13136" name="Google Shape;13136;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8"/>
          <p:cNvGrpSpPr/>
          <p:nvPr/>
        </p:nvGrpSpPr>
        <p:grpSpPr>
          <a:xfrm>
            <a:off x="7108015" y="3396505"/>
            <a:ext cx="344883" cy="290299"/>
            <a:chOff x="7108015" y="3396505"/>
            <a:chExt cx="344883" cy="290299"/>
          </a:xfrm>
        </p:grpSpPr>
        <p:sp>
          <p:nvSpPr>
            <p:cNvPr id="13143" name="Google Shape;13143;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8"/>
          <p:cNvGrpSpPr/>
          <p:nvPr/>
        </p:nvGrpSpPr>
        <p:grpSpPr>
          <a:xfrm>
            <a:off x="7551754" y="3390808"/>
            <a:ext cx="344883" cy="301311"/>
            <a:chOff x="7551754" y="3390808"/>
            <a:chExt cx="344883" cy="301311"/>
          </a:xfrm>
        </p:grpSpPr>
        <p:sp>
          <p:nvSpPr>
            <p:cNvPr id="13148" name="Google Shape;13148;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9" name="Google Shape;13159;p78"/>
          <p:cNvGrpSpPr/>
          <p:nvPr/>
        </p:nvGrpSpPr>
        <p:grpSpPr>
          <a:xfrm>
            <a:off x="6707084" y="3387403"/>
            <a:ext cx="261145" cy="308504"/>
            <a:chOff x="6707084" y="3387403"/>
            <a:chExt cx="261145" cy="308504"/>
          </a:xfrm>
        </p:grpSpPr>
        <p:sp>
          <p:nvSpPr>
            <p:cNvPr id="13160" name="Google Shape;13160;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78"/>
          <p:cNvGrpSpPr/>
          <p:nvPr/>
        </p:nvGrpSpPr>
        <p:grpSpPr>
          <a:xfrm>
            <a:off x="848978" y="4297637"/>
            <a:ext cx="377824" cy="324418"/>
            <a:chOff x="848978" y="4297637"/>
            <a:chExt cx="377824" cy="324418"/>
          </a:xfrm>
        </p:grpSpPr>
        <p:sp>
          <p:nvSpPr>
            <p:cNvPr id="13165" name="Google Shape;13165;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78"/>
          <p:cNvGrpSpPr/>
          <p:nvPr/>
        </p:nvGrpSpPr>
        <p:grpSpPr>
          <a:xfrm>
            <a:off x="1754279" y="4286593"/>
            <a:ext cx="351439" cy="345965"/>
            <a:chOff x="1754279" y="4286593"/>
            <a:chExt cx="351439" cy="345965"/>
          </a:xfrm>
        </p:grpSpPr>
        <p:sp>
          <p:nvSpPr>
            <p:cNvPr id="13168" name="Google Shape;13168;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78"/>
          <p:cNvGrpSpPr/>
          <p:nvPr/>
        </p:nvGrpSpPr>
        <p:grpSpPr>
          <a:xfrm>
            <a:off x="3996113" y="4291176"/>
            <a:ext cx="336512" cy="335048"/>
            <a:chOff x="3996113" y="4291176"/>
            <a:chExt cx="336512" cy="335048"/>
          </a:xfrm>
        </p:grpSpPr>
        <p:sp>
          <p:nvSpPr>
            <p:cNvPr id="13174" name="Google Shape;13174;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7" name="Google Shape;13177;p78"/>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8" name="Google Shape;13178;p78"/>
          <p:cNvGrpSpPr/>
          <p:nvPr/>
        </p:nvGrpSpPr>
        <p:grpSpPr>
          <a:xfrm>
            <a:off x="2179081" y="4285511"/>
            <a:ext cx="397525" cy="348670"/>
            <a:chOff x="2179081" y="4285511"/>
            <a:chExt cx="397525" cy="348670"/>
          </a:xfrm>
        </p:grpSpPr>
        <p:sp>
          <p:nvSpPr>
            <p:cNvPr id="13179" name="Google Shape;13179;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78"/>
          <p:cNvGrpSpPr/>
          <p:nvPr/>
        </p:nvGrpSpPr>
        <p:grpSpPr>
          <a:xfrm>
            <a:off x="3584201" y="4294996"/>
            <a:ext cx="267574" cy="329415"/>
            <a:chOff x="3584201" y="4294996"/>
            <a:chExt cx="267574" cy="329415"/>
          </a:xfrm>
        </p:grpSpPr>
        <p:sp>
          <p:nvSpPr>
            <p:cNvPr id="13182" name="Google Shape;13182;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78"/>
          <p:cNvGrpSpPr/>
          <p:nvPr/>
        </p:nvGrpSpPr>
        <p:grpSpPr>
          <a:xfrm>
            <a:off x="3082855" y="4295728"/>
            <a:ext cx="375946" cy="327823"/>
            <a:chOff x="3082855" y="4295728"/>
            <a:chExt cx="375946" cy="327823"/>
          </a:xfrm>
        </p:grpSpPr>
        <p:sp>
          <p:nvSpPr>
            <p:cNvPr id="13187" name="Google Shape;13187;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78"/>
          <p:cNvGrpSpPr/>
          <p:nvPr/>
        </p:nvGrpSpPr>
        <p:grpSpPr>
          <a:xfrm>
            <a:off x="2749016" y="4291176"/>
            <a:ext cx="150831" cy="336926"/>
            <a:chOff x="2749016" y="4291176"/>
            <a:chExt cx="150831" cy="336926"/>
          </a:xfrm>
        </p:grpSpPr>
        <p:sp>
          <p:nvSpPr>
            <p:cNvPr id="13199" name="Google Shape;13199;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78"/>
          <p:cNvGrpSpPr/>
          <p:nvPr/>
        </p:nvGrpSpPr>
        <p:grpSpPr>
          <a:xfrm>
            <a:off x="7127716" y="4279432"/>
            <a:ext cx="248254" cy="361942"/>
            <a:chOff x="7127716" y="4279432"/>
            <a:chExt cx="248254" cy="361942"/>
          </a:xfrm>
        </p:grpSpPr>
        <p:sp>
          <p:nvSpPr>
            <p:cNvPr id="13204" name="Google Shape;13204;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78"/>
          <p:cNvGrpSpPr/>
          <p:nvPr/>
        </p:nvGrpSpPr>
        <p:grpSpPr>
          <a:xfrm>
            <a:off x="7565408" y="4279432"/>
            <a:ext cx="248255" cy="361942"/>
            <a:chOff x="7565408" y="4279432"/>
            <a:chExt cx="248255" cy="361942"/>
          </a:xfrm>
        </p:grpSpPr>
        <p:sp>
          <p:nvSpPr>
            <p:cNvPr id="13214" name="Google Shape;13214;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78"/>
          <p:cNvGrpSpPr/>
          <p:nvPr/>
        </p:nvGrpSpPr>
        <p:grpSpPr>
          <a:xfrm>
            <a:off x="6264109" y="4279432"/>
            <a:ext cx="225498" cy="361560"/>
            <a:chOff x="6264109" y="4279432"/>
            <a:chExt cx="225498" cy="361560"/>
          </a:xfrm>
        </p:grpSpPr>
        <p:sp>
          <p:nvSpPr>
            <p:cNvPr id="13223" name="Google Shape;13223;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78"/>
          <p:cNvGrpSpPr/>
          <p:nvPr/>
        </p:nvGrpSpPr>
        <p:grpSpPr>
          <a:xfrm>
            <a:off x="7929578" y="4284365"/>
            <a:ext cx="395266" cy="351312"/>
            <a:chOff x="7929578" y="4284365"/>
            <a:chExt cx="395266" cy="351312"/>
          </a:xfrm>
        </p:grpSpPr>
        <p:sp>
          <p:nvSpPr>
            <p:cNvPr id="13226" name="Google Shape;13226;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78"/>
          <p:cNvGrpSpPr/>
          <p:nvPr/>
        </p:nvGrpSpPr>
        <p:grpSpPr>
          <a:xfrm>
            <a:off x="6595502" y="4323777"/>
            <a:ext cx="426315" cy="332826"/>
            <a:chOff x="6639652" y="4323777"/>
            <a:chExt cx="426315" cy="332826"/>
          </a:xfrm>
        </p:grpSpPr>
        <p:sp>
          <p:nvSpPr>
            <p:cNvPr id="13231" name="Google Shape;13231;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78"/>
          <p:cNvGrpSpPr/>
          <p:nvPr/>
        </p:nvGrpSpPr>
        <p:grpSpPr>
          <a:xfrm>
            <a:off x="5357662" y="4297637"/>
            <a:ext cx="287275" cy="326296"/>
            <a:chOff x="5357662" y="4297637"/>
            <a:chExt cx="287275" cy="326296"/>
          </a:xfrm>
        </p:grpSpPr>
        <p:sp>
          <p:nvSpPr>
            <p:cNvPr id="13242" name="Google Shape;13242;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78"/>
          <p:cNvGrpSpPr/>
          <p:nvPr/>
        </p:nvGrpSpPr>
        <p:grpSpPr>
          <a:xfrm>
            <a:off x="5774124" y="4294550"/>
            <a:ext cx="331611" cy="331674"/>
            <a:chOff x="5774124" y="4294550"/>
            <a:chExt cx="331611" cy="331674"/>
          </a:xfrm>
        </p:grpSpPr>
        <p:sp>
          <p:nvSpPr>
            <p:cNvPr id="13248" name="Google Shape;13248;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8"/>
          <p:cNvGrpSpPr/>
          <p:nvPr/>
        </p:nvGrpSpPr>
        <p:grpSpPr>
          <a:xfrm>
            <a:off x="4890434" y="4287389"/>
            <a:ext cx="345997" cy="346029"/>
            <a:chOff x="4890434" y="4287389"/>
            <a:chExt cx="345997" cy="346029"/>
          </a:xfrm>
        </p:grpSpPr>
        <p:sp>
          <p:nvSpPr>
            <p:cNvPr id="13251" name="Google Shape;13251;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78"/>
          <p:cNvGrpSpPr/>
          <p:nvPr/>
        </p:nvGrpSpPr>
        <p:grpSpPr>
          <a:xfrm>
            <a:off x="2165809" y="3811059"/>
            <a:ext cx="422542" cy="342973"/>
            <a:chOff x="2165809" y="3811059"/>
            <a:chExt cx="422542" cy="342973"/>
          </a:xfrm>
        </p:grpSpPr>
        <p:sp>
          <p:nvSpPr>
            <p:cNvPr id="13259" name="Google Shape;13259;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7" name="Google Shape;13277;p78"/>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8" name="Google Shape;13278;p78"/>
          <p:cNvGrpSpPr/>
          <p:nvPr/>
        </p:nvGrpSpPr>
        <p:grpSpPr>
          <a:xfrm>
            <a:off x="903530" y="3806125"/>
            <a:ext cx="264550" cy="353222"/>
            <a:chOff x="903530" y="3806125"/>
            <a:chExt cx="264550" cy="353222"/>
          </a:xfrm>
        </p:grpSpPr>
        <p:sp>
          <p:nvSpPr>
            <p:cNvPr id="13279" name="Google Shape;13279;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78"/>
          <p:cNvGrpSpPr/>
          <p:nvPr/>
        </p:nvGrpSpPr>
        <p:grpSpPr>
          <a:xfrm>
            <a:off x="2611458" y="3816374"/>
            <a:ext cx="426329" cy="332375"/>
            <a:chOff x="2611458" y="3816374"/>
            <a:chExt cx="426329" cy="332375"/>
          </a:xfrm>
        </p:grpSpPr>
        <p:sp>
          <p:nvSpPr>
            <p:cNvPr id="13284" name="Google Shape;13284;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4" name="Google Shape;13294;p78"/>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5" name="Google Shape;13295;p78"/>
          <p:cNvGrpSpPr/>
          <p:nvPr/>
        </p:nvGrpSpPr>
        <p:grpSpPr>
          <a:xfrm>
            <a:off x="4019984" y="3805393"/>
            <a:ext cx="293704" cy="353954"/>
            <a:chOff x="4019984" y="3805393"/>
            <a:chExt cx="293704" cy="353954"/>
          </a:xfrm>
        </p:grpSpPr>
        <p:sp>
          <p:nvSpPr>
            <p:cNvPr id="13296" name="Google Shape;13296;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78"/>
          <p:cNvGrpSpPr/>
          <p:nvPr/>
        </p:nvGrpSpPr>
        <p:grpSpPr>
          <a:xfrm>
            <a:off x="8006505" y="3390044"/>
            <a:ext cx="323654" cy="303189"/>
            <a:chOff x="8006505" y="3390044"/>
            <a:chExt cx="323654" cy="303189"/>
          </a:xfrm>
        </p:grpSpPr>
        <p:sp>
          <p:nvSpPr>
            <p:cNvPr id="13299" name="Google Shape;13299;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78"/>
          <p:cNvGrpSpPr/>
          <p:nvPr/>
        </p:nvGrpSpPr>
        <p:grpSpPr>
          <a:xfrm>
            <a:off x="1299146" y="3806507"/>
            <a:ext cx="367990" cy="351312"/>
            <a:chOff x="1299146" y="3806507"/>
            <a:chExt cx="367990" cy="351312"/>
          </a:xfrm>
        </p:grpSpPr>
        <p:sp>
          <p:nvSpPr>
            <p:cNvPr id="13306" name="Google Shape;13306;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8" name="Google Shape;13308;p78"/>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9" name="Google Shape;13309;p78"/>
          <p:cNvGrpSpPr/>
          <p:nvPr/>
        </p:nvGrpSpPr>
        <p:grpSpPr>
          <a:xfrm>
            <a:off x="3095745" y="3805393"/>
            <a:ext cx="352840" cy="354717"/>
            <a:chOff x="3095745" y="3805393"/>
            <a:chExt cx="352840" cy="354717"/>
          </a:xfrm>
        </p:grpSpPr>
        <p:sp>
          <p:nvSpPr>
            <p:cNvPr id="13310" name="Google Shape;13310;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78"/>
          <p:cNvGrpSpPr/>
          <p:nvPr/>
        </p:nvGrpSpPr>
        <p:grpSpPr>
          <a:xfrm>
            <a:off x="7550258" y="3832670"/>
            <a:ext cx="371395" cy="301279"/>
            <a:chOff x="7550258" y="3832670"/>
            <a:chExt cx="371395" cy="301279"/>
          </a:xfrm>
        </p:grpSpPr>
        <p:sp>
          <p:nvSpPr>
            <p:cNvPr id="13317" name="Google Shape;13317;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5" name="Google Shape;13335;p78"/>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6" name="Google Shape;13336;p78"/>
          <p:cNvGrpSpPr/>
          <p:nvPr/>
        </p:nvGrpSpPr>
        <p:grpSpPr>
          <a:xfrm>
            <a:off x="6659725" y="3808035"/>
            <a:ext cx="367608" cy="350548"/>
            <a:chOff x="6659725" y="3808035"/>
            <a:chExt cx="367608" cy="350548"/>
          </a:xfrm>
        </p:grpSpPr>
        <p:sp>
          <p:nvSpPr>
            <p:cNvPr id="13337" name="Google Shape;13337;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78"/>
          <p:cNvGrpSpPr/>
          <p:nvPr/>
        </p:nvGrpSpPr>
        <p:grpSpPr>
          <a:xfrm>
            <a:off x="6219391" y="3816756"/>
            <a:ext cx="356627" cy="334252"/>
            <a:chOff x="6219391" y="3816756"/>
            <a:chExt cx="356627" cy="334252"/>
          </a:xfrm>
        </p:grpSpPr>
        <p:sp>
          <p:nvSpPr>
            <p:cNvPr id="13340" name="Google Shape;13340;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78"/>
          <p:cNvGrpSpPr/>
          <p:nvPr/>
        </p:nvGrpSpPr>
        <p:grpSpPr>
          <a:xfrm>
            <a:off x="5778676" y="3826972"/>
            <a:ext cx="349052" cy="313055"/>
            <a:chOff x="5778676" y="3826972"/>
            <a:chExt cx="349052" cy="313055"/>
          </a:xfrm>
        </p:grpSpPr>
        <p:sp>
          <p:nvSpPr>
            <p:cNvPr id="13345" name="Google Shape;13345;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78"/>
          <p:cNvGrpSpPr/>
          <p:nvPr/>
        </p:nvGrpSpPr>
        <p:grpSpPr>
          <a:xfrm>
            <a:off x="5355784" y="3834547"/>
            <a:ext cx="299019" cy="297905"/>
            <a:chOff x="5355784" y="3834547"/>
            <a:chExt cx="299019" cy="297905"/>
          </a:xfrm>
        </p:grpSpPr>
        <p:sp>
          <p:nvSpPr>
            <p:cNvPr id="13351" name="Google Shape;13351;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78"/>
          <p:cNvGrpSpPr/>
          <p:nvPr/>
        </p:nvGrpSpPr>
        <p:grpSpPr>
          <a:xfrm>
            <a:off x="8036455" y="3807271"/>
            <a:ext cx="292176" cy="353985"/>
            <a:chOff x="8036455" y="3807271"/>
            <a:chExt cx="292176" cy="353985"/>
          </a:xfrm>
        </p:grpSpPr>
        <p:sp>
          <p:nvSpPr>
            <p:cNvPr id="13356" name="Google Shape;13356;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78"/>
          <p:cNvGrpSpPr/>
          <p:nvPr/>
        </p:nvGrpSpPr>
        <p:grpSpPr>
          <a:xfrm>
            <a:off x="4874902" y="3808799"/>
            <a:ext cx="345615" cy="350835"/>
            <a:chOff x="4874902" y="3808799"/>
            <a:chExt cx="345615" cy="350835"/>
          </a:xfrm>
        </p:grpSpPr>
        <p:sp>
          <p:nvSpPr>
            <p:cNvPr id="13359" name="Google Shape;13359;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79"/>
        <p:cNvGrpSpPr/>
        <p:nvPr/>
      </p:nvGrpSpPr>
      <p:grpSpPr>
        <a:xfrm>
          <a:off x="0" y="0"/>
          <a:ext cx="0" cy="0"/>
          <a:chOff x="0" y="0"/>
          <a:chExt cx="0" cy="0"/>
        </a:xfrm>
      </p:grpSpPr>
      <p:sp>
        <p:nvSpPr>
          <p:cNvPr id="13380" name="Google Shape;13380;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381" name="Google Shape;13381;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382" name="Google Shape;13382;p79"/>
          <p:cNvGrpSpPr/>
          <p:nvPr/>
        </p:nvGrpSpPr>
        <p:grpSpPr>
          <a:xfrm>
            <a:off x="2704005" y="4258781"/>
            <a:ext cx="342144" cy="362704"/>
            <a:chOff x="2704005" y="4258781"/>
            <a:chExt cx="342144" cy="362704"/>
          </a:xfrm>
        </p:grpSpPr>
        <p:sp>
          <p:nvSpPr>
            <p:cNvPr id="13383" name="Google Shape;13383;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79"/>
          <p:cNvGrpSpPr/>
          <p:nvPr/>
        </p:nvGrpSpPr>
        <p:grpSpPr>
          <a:xfrm>
            <a:off x="2157462" y="4258496"/>
            <a:ext cx="347435" cy="363370"/>
            <a:chOff x="2157462" y="4258496"/>
            <a:chExt cx="347435" cy="363370"/>
          </a:xfrm>
        </p:grpSpPr>
        <p:sp>
          <p:nvSpPr>
            <p:cNvPr id="13391" name="Google Shape;13391;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79"/>
          <p:cNvGrpSpPr/>
          <p:nvPr/>
        </p:nvGrpSpPr>
        <p:grpSpPr>
          <a:xfrm>
            <a:off x="4010963" y="3763781"/>
            <a:ext cx="343665" cy="363211"/>
            <a:chOff x="4010963" y="3763781"/>
            <a:chExt cx="343665" cy="363211"/>
          </a:xfrm>
        </p:grpSpPr>
        <p:sp>
          <p:nvSpPr>
            <p:cNvPr id="13395" name="Google Shape;13395;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79"/>
          <p:cNvGrpSpPr/>
          <p:nvPr/>
        </p:nvGrpSpPr>
        <p:grpSpPr>
          <a:xfrm>
            <a:off x="2214042" y="3810509"/>
            <a:ext cx="368153" cy="311193"/>
            <a:chOff x="2214042" y="3810509"/>
            <a:chExt cx="368153" cy="311193"/>
          </a:xfrm>
        </p:grpSpPr>
        <p:sp>
          <p:nvSpPr>
            <p:cNvPr id="13401" name="Google Shape;13401;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79"/>
          <p:cNvGrpSpPr/>
          <p:nvPr/>
        </p:nvGrpSpPr>
        <p:grpSpPr>
          <a:xfrm>
            <a:off x="1768938" y="3782219"/>
            <a:ext cx="367805" cy="367773"/>
            <a:chOff x="1768938" y="3782219"/>
            <a:chExt cx="367805" cy="367773"/>
          </a:xfrm>
        </p:grpSpPr>
        <p:sp>
          <p:nvSpPr>
            <p:cNvPr id="13404" name="Google Shape;13404;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79"/>
          <p:cNvGrpSpPr/>
          <p:nvPr/>
        </p:nvGrpSpPr>
        <p:grpSpPr>
          <a:xfrm>
            <a:off x="2681385" y="3798439"/>
            <a:ext cx="325544" cy="327413"/>
            <a:chOff x="2681385" y="3798439"/>
            <a:chExt cx="325544" cy="327413"/>
          </a:xfrm>
        </p:grpSpPr>
        <p:sp>
          <p:nvSpPr>
            <p:cNvPr id="13410" name="Google Shape;13410;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79"/>
          <p:cNvGrpSpPr/>
          <p:nvPr/>
        </p:nvGrpSpPr>
        <p:grpSpPr>
          <a:xfrm>
            <a:off x="6243928" y="4263502"/>
            <a:ext cx="274254" cy="350824"/>
            <a:chOff x="6243928" y="4263502"/>
            <a:chExt cx="274254" cy="350824"/>
          </a:xfrm>
        </p:grpSpPr>
        <p:sp>
          <p:nvSpPr>
            <p:cNvPr id="13418" name="Google Shape;13418;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79"/>
          <p:cNvGrpSpPr/>
          <p:nvPr/>
        </p:nvGrpSpPr>
        <p:grpSpPr>
          <a:xfrm>
            <a:off x="3560600" y="3763338"/>
            <a:ext cx="352345" cy="363655"/>
            <a:chOff x="3560600" y="3763338"/>
            <a:chExt cx="352345" cy="363655"/>
          </a:xfrm>
        </p:grpSpPr>
        <p:sp>
          <p:nvSpPr>
            <p:cNvPr id="13427" name="Google Shape;13427;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0" name="Google Shape;13430;p79"/>
          <p:cNvGrpSpPr/>
          <p:nvPr/>
        </p:nvGrpSpPr>
        <p:grpSpPr>
          <a:xfrm>
            <a:off x="5790556" y="4261252"/>
            <a:ext cx="279513" cy="356083"/>
            <a:chOff x="5790556" y="4261252"/>
            <a:chExt cx="279513" cy="356083"/>
          </a:xfrm>
        </p:grpSpPr>
        <p:sp>
          <p:nvSpPr>
            <p:cNvPr id="13431" name="Google Shape;13431;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79"/>
          <p:cNvGrpSpPr/>
          <p:nvPr/>
        </p:nvGrpSpPr>
        <p:grpSpPr>
          <a:xfrm>
            <a:off x="5341333" y="4261252"/>
            <a:ext cx="278752" cy="356463"/>
            <a:chOff x="5341333" y="4261252"/>
            <a:chExt cx="278752" cy="356463"/>
          </a:xfrm>
        </p:grpSpPr>
        <p:sp>
          <p:nvSpPr>
            <p:cNvPr id="13439" name="Google Shape;13439;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6" name="Google Shape;13446;p79"/>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7" name="Google Shape;13447;p79"/>
          <p:cNvGrpSpPr/>
          <p:nvPr/>
        </p:nvGrpSpPr>
        <p:grpSpPr>
          <a:xfrm>
            <a:off x="3103646" y="3766076"/>
            <a:ext cx="360233" cy="362451"/>
            <a:chOff x="3107608" y="3763401"/>
            <a:chExt cx="360233" cy="362451"/>
          </a:xfrm>
        </p:grpSpPr>
        <p:sp>
          <p:nvSpPr>
            <p:cNvPr id="13448" name="Google Shape;13448;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79"/>
          <p:cNvGrpSpPr/>
          <p:nvPr/>
        </p:nvGrpSpPr>
        <p:grpSpPr>
          <a:xfrm>
            <a:off x="889343" y="3801227"/>
            <a:ext cx="351585" cy="339705"/>
            <a:chOff x="889343" y="3801227"/>
            <a:chExt cx="351585" cy="339705"/>
          </a:xfrm>
        </p:grpSpPr>
        <p:sp>
          <p:nvSpPr>
            <p:cNvPr id="13452" name="Google Shape;13452;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79"/>
          <p:cNvGrpSpPr/>
          <p:nvPr/>
        </p:nvGrpSpPr>
        <p:grpSpPr>
          <a:xfrm>
            <a:off x="4896609" y="4260872"/>
            <a:ext cx="278784" cy="355323"/>
            <a:chOff x="4896609" y="4260872"/>
            <a:chExt cx="278784" cy="355323"/>
          </a:xfrm>
        </p:grpSpPr>
        <p:sp>
          <p:nvSpPr>
            <p:cNvPr id="13458" name="Google Shape;13458;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9"/>
          <p:cNvGrpSpPr/>
          <p:nvPr/>
        </p:nvGrpSpPr>
        <p:grpSpPr>
          <a:xfrm>
            <a:off x="7598438" y="4266131"/>
            <a:ext cx="260283" cy="345914"/>
            <a:chOff x="7598438" y="4266131"/>
            <a:chExt cx="260283" cy="345914"/>
          </a:xfrm>
        </p:grpSpPr>
        <p:sp>
          <p:nvSpPr>
            <p:cNvPr id="13465" name="Google Shape;13465;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79"/>
          <p:cNvGrpSpPr/>
          <p:nvPr/>
        </p:nvGrpSpPr>
        <p:grpSpPr>
          <a:xfrm>
            <a:off x="1767069" y="3360146"/>
            <a:ext cx="286324" cy="348163"/>
            <a:chOff x="1767069" y="3360146"/>
            <a:chExt cx="286324" cy="348163"/>
          </a:xfrm>
        </p:grpSpPr>
        <p:sp>
          <p:nvSpPr>
            <p:cNvPr id="13473" name="Google Shape;13473;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0" name="Google Shape;13480;p79"/>
          <p:cNvGrpSpPr/>
          <p:nvPr/>
        </p:nvGrpSpPr>
        <p:grpSpPr>
          <a:xfrm>
            <a:off x="7149944" y="4266131"/>
            <a:ext cx="260283" cy="345914"/>
            <a:chOff x="7149944" y="4266131"/>
            <a:chExt cx="260283" cy="345914"/>
          </a:xfrm>
        </p:grpSpPr>
        <p:sp>
          <p:nvSpPr>
            <p:cNvPr id="13481" name="Google Shape;13481;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79"/>
          <p:cNvGrpSpPr/>
          <p:nvPr/>
        </p:nvGrpSpPr>
        <p:grpSpPr>
          <a:xfrm>
            <a:off x="6695051" y="4259351"/>
            <a:ext cx="270104" cy="360233"/>
            <a:chOff x="6695051" y="4259351"/>
            <a:chExt cx="270104" cy="360233"/>
          </a:xfrm>
        </p:grpSpPr>
        <p:sp>
          <p:nvSpPr>
            <p:cNvPr id="13488" name="Google Shape;13488;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79"/>
          <p:cNvGrpSpPr/>
          <p:nvPr/>
        </p:nvGrpSpPr>
        <p:grpSpPr>
          <a:xfrm>
            <a:off x="8047661" y="4257451"/>
            <a:ext cx="277263" cy="362514"/>
            <a:chOff x="8047661" y="4257451"/>
            <a:chExt cx="277263" cy="362514"/>
          </a:xfrm>
        </p:grpSpPr>
        <p:sp>
          <p:nvSpPr>
            <p:cNvPr id="13493" name="Google Shape;13493;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9"/>
          <p:cNvGrpSpPr/>
          <p:nvPr/>
        </p:nvGrpSpPr>
        <p:grpSpPr>
          <a:xfrm>
            <a:off x="6248078" y="3784468"/>
            <a:ext cx="277263" cy="356115"/>
            <a:chOff x="6248078" y="3784468"/>
            <a:chExt cx="277263" cy="356115"/>
          </a:xfrm>
        </p:grpSpPr>
        <p:sp>
          <p:nvSpPr>
            <p:cNvPr id="13498" name="Google Shape;13498;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79"/>
          <p:cNvGrpSpPr/>
          <p:nvPr/>
        </p:nvGrpSpPr>
        <p:grpSpPr>
          <a:xfrm>
            <a:off x="5800725" y="3785989"/>
            <a:ext cx="277644" cy="354594"/>
            <a:chOff x="5800725" y="3785989"/>
            <a:chExt cx="277644" cy="354594"/>
          </a:xfrm>
        </p:grpSpPr>
        <p:sp>
          <p:nvSpPr>
            <p:cNvPr id="13504" name="Google Shape;13504;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79"/>
          <p:cNvGrpSpPr/>
          <p:nvPr/>
        </p:nvGrpSpPr>
        <p:grpSpPr>
          <a:xfrm>
            <a:off x="2206122" y="3360748"/>
            <a:ext cx="308183" cy="347561"/>
            <a:chOff x="2206122" y="3360748"/>
            <a:chExt cx="308183" cy="347561"/>
          </a:xfrm>
        </p:grpSpPr>
        <p:sp>
          <p:nvSpPr>
            <p:cNvPr id="13512" name="Google Shape;13512;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79"/>
          <p:cNvGrpSpPr/>
          <p:nvPr/>
        </p:nvGrpSpPr>
        <p:grpSpPr>
          <a:xfrm>
            <a:off x="5353403" y="3785609"/>
            <a:ext cx="277992" cy="354974"/>
            <a:chOff x="5353403" y="3785609"/>
            <a:chExt cx="277992" cy="354974"/>
          </a:xfrm>
        </p:grpSpPr>
        <p:sp>
          <p:nvSpPr>
            <p:cNvPr id="13518" name="Google Shape;13518;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79"/>
          <p:cNvGrpSpPr/>
          <p:nvPr/>
        </p:nvGrpSpPr>
        <p:grpSpPr>
          <a:xfrm>
            <a:off x="4896229" y="3785989"/>
            <a:ext cx="278784" cy="354594"/>
            <a:chOff x="4896229" y="3785989"/>
            <a:chExt cx="278784" cy="354594"/>
          </a:xfrm>
        </p:grpSpPr>
        <p:sp>
          <p:nvSpPr>
            <p:cNvPr id="13525" name="Google Shape;13525;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79"/>
          <p:cNvGrpSpPr/>
          <p:nvPr/>
        </p:nvGrpSpPr>
        <p:grpSpPr>
          <a:xfrm>
            <a:off x="7592387" y="3787858"/>
            <a:ext cx="273874" cy="351204"/>
            <a:chOff x="7592387" y="3787858"/>
            <a:chExt cx="273874" cy="351204"/>
          </a:xfrm>
        </p:grpSpPr>
        <p:sp>
          <p:nvSpPr>
            <p:cNvPr id="13532" name="Google Shape;13532;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79"/>
          <p:cNvGrpSpPr/>
          <p:nvPr/>
        </p:nvGrpSpPr>
        <p:grpSpPr>
          <a:xfrm>
            <a:off x="7145794" y="3787858"/>
            <a:ext cx="274254" cy="350444"/>
            <a:chOff x="7145794" y="3787858"/>
            <a:chExt cx="274254" cy="350444"/>
          </a:xfrm>
        </p:grpSpPr>
        <p:sp>
          <p:nvSpPr>
            <p:cNvPr id="13537" name="Google Shape;13537;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9"/>
          <p:cNvGrpSpPr/>
          <p:nvPr/>
        </p:nvGrpSpPr>
        <p:grpSpPr>
          <a:xfrm>
            <a:off x="8054060" y="3787098"/>
            <a:ext cx="266334" cy="353834"/>
            <a:chOff x="8054060" y="3787098"/>
            <a:chExt cx="266334" cy="353834"/>
          </a:xfrm>
        </p:grpSpPr>
        <p:sp>
          <p:nvSpPr>
            <p:cNvPr id="13544" name="Google Shape;13544;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79"/>
          <p:cNvGrpSpPr/>
          <p:nvPr/>
        </p:nvGrpSpPr>
        <p:grpSpPr>
          <a:xfrm>
            <a:off x="6702211" y="3782599"/>
            <a:ext cx="270104" cy="361754"/>
            <a:chOff x="6702211" y="3782599"/>
            <a:chExt cx="270104" cy="361754"/>
          </a:xfrm>
        </p:grpSpPr>
        <p:sp>
          <p:nvSpPr>
            <p:cNvPr id="13549" name="Google Shape;13549;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79"/>
          <p:cNvGrpSpPr/>
          <p:nvPr/>
        </p:nvGrpSpPr>
        <p:grpSpPr>
          <a:xfrm>
            <a:off x="3516886" y="3438727"/>
            <a:ext cx="391854" cy="269922"/>
            <a:chOff x="3516850" y="3406526"/>
            <a:chExt cx="369674" cy="254644"/>
          </a:xfrm>
        </p:grpSpPr>
        <p:sp>
          <p:nvSpPr>
            <p:cNvPr id="13555" name="Google Shape;13555;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9"/>
          <p:cNvGrpSpPr/>
          <p:nvPr/>
        </p:nvGrpSpPr>
        <p:grpSpPr>
          <a:xfrm>
            <a:off x="1310655" y="3360527"/>
            <a:ext cx="306314" cy="347403"/>
            <a:chOff x="1310655" y="3360527"/>
            <a:chExt cx="306314" cy="347403"/>
          </a:xfrm>
        </p:grpSpPr>
        <p:sp>
          <p:nvSpPr>
            <p:cNvPr id="13560" name="Google Shape;13560;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79"/>
          <p:cNvGrpSpPr/>
          <p:nvPr/>
        </p:nvGrpSpPr>
        <p:grpSpPr>
          <a:xfrm>
            <a:off x="3119678" y="3360146"/>
            <a:ext cx="269343" cy="348543"/>
            <a:chOff x="3119678" y="3360146"/>
            <a:chExt cx="269343" cy="348543"/>
          </a:xfrm>
        </p:grpSpPr>
        <p:sp>
          <p:nvSpPr>
            <p:cNvPr id="13566" name="Google Shape;13566;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9"/>
          <p:cNvGrpSpPr/>
          <p:nvPr/>
        </p:nvGrpSpPr>
        <p:grpSpPr>
          <a:xfrm>
            <a:off x="3967213" y="3356947"/>
            <a:ext cx="368185" cy="354753"/>
            <a:chOff x="3967213" y="3356947"/>
            <a:chExt cx="368185" cy="354753"/>
          </a:xfrm>
        </p:grpSpPr>
        <p:sp>
          <p:nvSpPr>
            <p:cNvPr id="13574" name="Google Shape;13574;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79"/>
          <p:cNvGrpSpPr/>
          <p:nvPr/>
        </p:nvGrpSpPr>
        <p:grpSpPr>
          <a:xfrm>
            <a:off x="871254" y="3360146"/>
            <a:ext cx="285183" cy="347023"/>
            <a:chOff x="871254" y="3360146"/>
            <a:chExt cx="285183" cy="347023"/>
          </a:xfrm>
        </p:grpSpPr>
        <p:sp>
          <p:nvSpPr>
            <p:cNvPr id="13580" name="Google Shape;13580;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79"/>
          <p:cNvGrpSpPr/>
          <p:nvPr/>
        </p:nvGrpSpPr>
        <p:grpSpPr>
          <a:xfrm>
            <a:off x="2665165" y="3360146"/>
            <a:ext cx="281794" cy="349684"/>
            <a:chOff x="2665165" y="3360146"/>
            <a:chExt cx="281794" cy="349684"/>
          </a:xfrm>
        </p:grpSpPr>
        <p:sp>
          <p:nvSpPr>
            <p:cNvPr id="13585" name="Google Shape;13585;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79"/>
          <p:cNvGrpSpPr/>
          <p:nvPr/>
        </p:nvGrpSpPr>
        <p:grpSpPr>
          <a:xfrm>
            <a:off x="7156344" y="3347696"/>
            <a:ext cx="264465" cy="353074"/>
            <a:chOff x="7156344" y="3347696"/>
            <a:chExt cx="264465" cy="353074"/>
          </a:xfrm>
        </p:grpSpPr>
        <p:sp>
          <p:nvSpPr>
            <p:cNvPr id="13591" name="Google Shape;13591;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79"/>
          <p:cNvGrpSpPr/>
          <p:nvPr/>
        </p:nvGrpSpPr>
        <p:grpSpPr>
          <a:xfrm>
            <a:off x="6703732" y="3346936"/>
            <a:ext cx="264813" cy="352693"/>
            <a:chOff x="6703732" y="3346936"/>
            <a:chExt cx="264813" cy="352693"/>
          </a:xfrm>
        </p:grpSpPr>
        <p:sp>
          <p:nvSpPr>
            <p:cNvPr id="13597" name="Google Shape;13597;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79"/>
          <p:cNvGrpSpPr/>
          <p:nvPr/>
        </p:nvGrpSpPr>
        <p:grpSpPr>
          <a:xfrm>
            <a:off x="6252228" y="3346936"/>
            <a:ext cx="265193" cy="352693"/>
            <a:chOff x="6252228" y="3346936"/>
            <a:chExt cx="265193" cy="352693"/>
          </a:xfrm>
        </p:grpSpPr>
        <p:sp>
          <p:nvSpPr>
            <p:cNvPr id="13603" name="Google Shape;13603;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9"/>
          <p:cNvGrpSpPr/>
          <p:nvPr/>
        </p:nvGrpSpPr>
        <p:grpSpPr>
          <a:xfrm>
            <a:off x="5801105" y="3347696"/>
            <a:ext cx="264813" cy="351933"/>
            <a:chOff x="5801105" y="3347696"/>
            <a:chExt cx="264813" cy="351933"/>
          </a:xfrm>
        </p:grpSpPr>
        <p:sp>
          <p:nvSpPr>
            <p:cNvPr id="13607" name="Google Shape;13607;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79"/>
          <p:cNvGrpSpPr/>
          <p:nvPr/>
        </p:nvGrpSpPr>
        <p:grpSpPr>
          <a:xfrm>
            <a:off x="5349253" y="3346936"/>
            <a:ext cx="265922" cy="352693"/>
            <a:chOff x="5349253" y="3346936"/>
            <a:chExt cx="265922" cy="352693"/>
          </a:xfrm>
        </p:grpSpPr>
        <p:sp>
          <p:nvSpPr>
            <p:cNvPr id="13612" name="Google Shape;13612;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79"/>
          <p:cNvGrpSpPr/>
          <p:nvPr/>
        </p:nvGrpSpPr>
        <p:grpSpPr>
          <a:xfrm>
            <a:off x="4907159" y="3346936"/>
            <a:ext cx="264845" cy="354214"/>
            <a:chOff x="4907159" y="3346936"/>
            <a:chExt cx="264845" cy="354214"/>
          </a:xfrm>
        </p:grpSpPr>
        <p:sp>
          <p:nvSpPr>
            <p:cNvPr id="13619" name="Google Shape;13619;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79"/>
          <p:cNvGrpSpPr/>
          <p:nvPr/>
        </p:nvGrpSpPr>
        <p:grpSpPr>
          <a:xfrm>
            <a:off x="8048421" y="3334486"/>
            <a:ext cx="276503" cy="369674"/>
            <a:chOff x="8048421" y="3334486"/>
            <a:chExt cx="276503" cy="369674"/>
          </a:xfrm>
        </p:grpSpPr>
        <p:sp>
          <p:nvSpPr>
            <p:cNvPr id="13622" name="Google Shape;13622;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79"/>
          <p:cNvGrpSpPr/>
          <p:nvPr/>
        </p:nvGrpSpPr>
        <p:grpSpPr>
          <a:xfrm>
            <a:off x="7575787" y="3329955"/>
            <a:ext cx="295384" cy="376834"/>
            <a:chOff x="7575787" y="3329955"/>
            <a:chExt cx="295384" cy="376834"/>
          </a:xfrm>
        </p:grpSpPr>
        <p:sp>
          <p:nvSpPr>
            <p:cNvPr id="13629" name="Google Shape;13629;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79"/>
          <p:cNvGrpSpPr/>
          <p:nvPr/>
        </p:nvGrpSpPr>
        <p:grpSpPr>
          <a:xfrm>
            <a:off x="864062" y="2884503"/>
            <a:ext cx="264084" cy="347783"/>
            <a:chOff x="864062" y="2884503"/>
            <a:chExt cx="264084" cy="347783"/>
          </a:xfrm>
        </p:grpSpPr>
        <p:sp>
          <p:nvSpPr>
            <p:cNvPr id="13636" name="Google Shape;13636;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79"/>
          <p:cNvGrpSpPr/>
          <p:nvPr/>
        </p:nvGrpSpPr>
        <p:grpSpPr>
          <a:xfrm>
            <a:off x="3978523" y="2884661"/>
            <a:ext cx="348955" cy="346516"/>
            <a:chOff x="3978523" y="2884661"/>
            <a:chExt cx="348955" cy="346516"/>
          </a:xfrm>
        </p:grpSpPr>
        <p:sp>
          <p:nvSpPr>
            <p:cNvPr id="13647" name="Google Shape;13647;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79"/>
          <p:cNvGrpSpPr/>
          <p:nvPr/>
        </p:nvGrpSpPr>
        <p:grpSpPr>
          <a:xfrm>
            <a:off x="3527780" y="2885263"/>
            <a:ext cx="347435" cy="345534"/>
            <a:chOff x="3527780" y="2885263"/>
            <a:chExt cx="347435" cy="345534"/>
          </a:xfrm>
        </p:grpSpPr>
        <p:sp>
          <p:nvSpPr>
            <p:cNvPr id="13656" name="Google Shape;13656;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79"/>
          <p:cNvGrpSpPr/>
          <p:nvPr/>
        </p:nvGrpSpPr>
        <p:grpSpPr>
          <a:xfrm>
            <a:off x="2239671" y="2884503"/>
            <a:ext cx="218053" cy="348543"/>
            <a:chOff x="2239671" y="2884503"/>
            <a:chExt cx="218053" cy="348543"/>
          </a:xfrm>
        </p:grpSpPr>
        <p:sp>
          <p:nvSpPr>
            <p:cNvPr id="13680" name="Google Shape;13680;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9"/>
          <p:cNvGrpSpPr/>
          <p:nvPr/>
        </p:nvGrpSpPr>
        <p:grpSpPr>
          <a:xfrm>
            <a:off x="2691555" y="2884503"/>
            <a:ext cx="215044" cy="348924"/>
            <a:chOff x="2691555" y="2884503"/>
            <a:chExt cx="215044" cy="348924"/>
          </a:xfrm>
        </p:grpSpPr>
        <p:sp>
          <p:nvSpPr>
            <p:cNvPr id="13686" name="Google Shape;13686;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9"/>
          <p:cNvGrpSpPr/>
          <p:nvPr/>
        </p:nvGrpSpPr>
        <p:grpSpPr>
          <a:xfrm>
            <a:off x="1770459" y="2884503"/>
            <a:ext cx="254644" cy="348828"/>
            <a:chOff x="1770459" y="2884503"/>
            <a:chExt cx="254644" cy="348828"/>
          </a:xfrm>
        </p:grpSpPr>
        <p:sp>
          <p:nvSpPr>
            <p:cNvPr id="13690" name="Google Shape;13690;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79"/>
          <p:cNvGrpSpPr/>
          <p:nvPr/>
        </p:nvGrpSpPr>
        <p:grpSpPr>
          <a:xfrm>
            <a:off x="1317466" y="2884883"/>
            <a:ext cx="258382" cy="348543"/>
            <a:chOff x="1317466" y="2884883"/>
            <a:chExt cx="258382" cy="348543"/>
          </a:xfrm>
        </p:grpSpPr>
        <p:sp>
          <p:nvSpPr>
            <p:cNvPr id="13699" name="Google Shape;13699;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9"/>
          <p:cNvGrpSpPr/>
          <p:nvPr/>
        </p:nvGrpSpPr>
        <p:grpSpPr>
          <a:xfrm>
            <a:off x="3121167" y="2884883"/>
            <a:ext cx="258414" cy="348543"/>
            <a:chOff x="3121167" y="2884883"/>
            <a:chExt cx="258414" cy="348543"/>
          </a:xfrm>
        </p:grpSpPr>
        <p:sp>
          <p:nvSpPr>
            <p:cNvPr id="13708" name="Google Shape;13708;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79"/>
          <p:cNvGrpSpPr/>
          <p:nvPr/>
        </p:nvGrpSpPr>
        <p:grpSpPr>
          <a:xfrm>
            <a:off x="4899999" y="2882095"/>
            <a:ext cx="271244" cy="346801"/>
            <a:chOff x="4899999" y="2882095"/>
            <a:chExt cx="271244" cy="346801"/>
          </a:xfrm>
        </p:grpSpPr>
        <p:sp>
          <p:nvSpPr>
            <p:cNvPr id="13717" name="Google Shape;13717;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79"/>
          <p:cNvGrpSpPr/>
          <p:nvPr/>
        </p:nvGrpSpPr>
        <p:grpSpPr>
          <a:xfrm>
            <a:off x="7162775" y="2881113"/>
            <a:ext cx="259523" cy="346294"/>
            <a:chOff x="7162775" y="2881113"/>
            <a:chExt cx="259523" cy="346294"/>
          </a:xfrm>
        </p:grpSpPr>
        <p:sp>
          <p:nvSpPr>
            <p:cNvPr id="13728" name="Google Shape;13728;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79"/>
          <p:cNvGrpSpPr/>
          <p:nvPr/>
        </p:nvGrpSpPr>
        <p:grpSpPr>
          <a:xfrm>
            <a:off x="6709751" y="2881842"/>
            <a:ext cx="261075" cy="347815"/>
            <a:chOff x="6709751" y="2881842"/>
            <a:chExt cx="261075" cy="347815"/>
          </a:xfrm>
        </p:grpSpPr>
        <p:sp>
          <p:nvSpPr>
            <p:cNvPr id="13735" name="Google Shape;13735;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79"/>
          <p:cNvGrpSpPr/>
          <p:nvPr/>
        </p:nvGrpSpPr>
        <p:grpSpPr>
          <a:xfrm>
            <a:off x="5807156" y="2881113"/>
            <a:ext cx="261043" cy="348163"/>
            <a:chOff x="5807156" y="2881113"/>
            <a:chExt cx="261043" cy="348163"/>
          </a:xfrm>
        </p:grpSpPr>
        <p:sp>
          <p:nvSpPr>
            <p:cNvPr id="13742" name="Google Shape;13742;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9"/>
          <p:cNvGrpSpPr/>
          <p:nvPr/>
        </p:nvGrpSpPr>
        <p:grpSpPr>
          <a:xfrm>
            <a:off x="5355653" y="2881493"/>
            <a:ext cx="262184" cy="346643"/>
            <a:chOff x="5355653" y="2881493"/>
            <a:chExt cx="262184" cy="346643"/>
          </a:xfrm>
        </p:grpSpPr>
        <p:sp>
          <p:nvSpPr>
            <p:cNvPr id="13748" name="Google Shape;13748;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79"/>
          <p:cNvGrpSpPr/>
          <p:nvPr/>
        </p:nvGrpSpPr>
        <p:grpSpPr>
          <a:xfrm>
            <a:off x="8055961" y="2881842"/>
            <a:ext cx="260283" cy="345914"/>
            <a:chOff x="8055961" y="2881842"/>
            <a:chExt cx="260283" cy="345914"/>
          </a:xfrm>
        </p:grpSpPr>
        <p:sp>
          <p:nvSpPr>
            <p:cNvPr id="13754" name="Google Shape;13754;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79"/>
          <p:cNvGrpSpPr/>
          <p:nvPr/>
        </p:nvGrpSpPr>
        <p:grpSpPr>
          <a:xfrm>
            <a:off x="7609368" y="2893912"/>
            <a:ext cx="264813" cy="353105"/>
            <a:chOff x="7609368" y="2893912"/>
            <a:chExt cx="264813" cy="353105"/>
          </a:xfrm>
        </p:grpSpPr>
        <p:sp>
          <p:nvSpPr>
            <p:cNvPr id="13759" name="Google Shape;13759;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9"/>
          <p:cNvGrpSpPr/>
          <p:nvPr/>
        </p:nvGrpSpPr>
        <p:grpSpPr>
          <a:xfrm>
            <a:off x="6248458" y="2869772"/>
            <a:ext cx="270864" cy="360645"/>
            <a:chOff x="6248458" y="2869772"/>
            <a:chExt cx="270864" cy="360645"/>
          </a:xfrm>
        </p:grpSpPr>
        <p:sp>
          <p:nvSpPr>
            <p:cNvPr id="13766" name="Google Shape;13766;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79"/>
          <p:cNvGrpSpPr/>
          <p:nvPr/>
        </p:nvGrpSpPr>
        <p:grpSpPr>
          <a:xfrm>
            <a:off x="3075928" y="2445798"/>
            <a:ext cx="363243" cy="300675"/>
            <a:chOff x="3075928" y="2445798"/>
            <a:chExt cx="363243" cy="300675"/>
          </a:xfrm>
        </p:grpSpPr>
        <p:sp>
          <p:nvSpPr>
            <p:cNvPr id="13772" name="Google Shape;13772;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79"/>
          <p:cNvGrpSpPr/>
          <p:nvPr/>
        </p:nvGrpSpPr>
        <p:grpSpPr>
          <a:xfrm>
            <a:off x="2633105" y="2431859"/>
            <a:ext cx="363243" cy="328585"/>
            <a:chOff x="2633105" y="2431859"/>
            <a:chExt cx="363243" cy="328585"/>
          </a:xfrm>
        </p:grpSpPr>
        <p:sp>
          <p:nvSpPr>
            <p:cNvPr id="13784" name="Google Shape;13784;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79"/>
          <p:cNvGrpSpPr/>
          <p:nvPr/>
        </p:nvGrpSpPr>
        <p:grpSpPr>
          <a:xfrm>
            <a:off x="2189142" y="2421310"/>
            <a:ext cx="365904" cy="350064"/>
            <a:chOff x="2189142" y="2421310"/>
            <a:chExt cx="365904" cy="350064"/>
          </a:xfrm>
        </p:grpSpPr>
        <p:sp>
          <p:nvSpPr>
            <p:cNvPr id="13793" name="Google Shape;13793;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2" name="Google Shape;13802;p79"/>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3" name="Google Shape;13803;p79"/>
          <p:cNvGrpSpPr/>
          <p:nvPr/>
        </p:nvGrpSpPr>
        <p:grpSpPr>
          <a:xfrm>
            <a:off x="3961923" y="2486317"/>
            <a:ext cx="364415" cy="220936"/>
            <a:chOff x="3961923" y="2486317"/>
            <a:chExt cx="364415" cy="220936"/>
          </a:xfrm>
        </p:grpSpPr>
        <p:sp>
          <p:nvSpPr>
            <p:cNvPr id="13804" name="Google Shape;13804;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8" name="Google Shape;13808;p79"/>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9" name="Google Shape;13809;p79"/>
          <p:cNvGrpSpPr/>
          <p:nvPr/>
        </p:nvGrpSpPr>
        <p:grpSpPr>
          <a:xfrm>
            <a:off x="1303876" y="2419377"/>
            <a:ext cx="363275" cy="354626"/>
            <a:chOff x="1303876" y="2419377"/>
            <a:chExt cx="363275" cy="354626"/>
          </a:xfrm>
        </p:grpSpPr>
        <p:sp>
          <p:nvSpPr>
            <p:cNvPr id="13810" name="Google Shape;13810;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79"/>
          <p:cNvGrpSpPr/>
          <p:nvPr/>
        </p:nvGrpSpPr>
        <p:grpSpPr>
          <a:xfrm>
            <a:off x="861053" y="2414910"/>
            <a:ext cx="362134" cy="363623"/>
            <a:chOff x="861053" y="2414910"/>
            <a:chExt cx="362134" cy="363623"/>
          </a:xfrm>
        </p:grpSpPr>
        <p:sp>
          <p:nvSpPr>
            <p:cNvPr id="13819" name="Google Shape;13819;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79"/>
          <p:cNvGrpSpPr/>
          <p:nvPr/>
        </p:nvGrpSpPr>
        <p:grpSpPr>
          <a:xfrm>
            <a:off x="7594288" y="2415259"/>
            <a:ext cx="279513" cy="355735"/>
            <a:chOff x="7594288" y="2415259"/>
            <a:chExt cx="279513" cy="355735"/>
          </a:xfrm>
        </p:grpSpPr>
        <p:sp>
          <p:nvSpPr>
            <p:cNvPr id="13825" name="Google Shape;13825;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9"/>
          <p:cNvGrpSpPr/>
          <p:nvPr/>
        </p:nvGrpSpPr>
        <p:grpSpPr>
          <a:xfrm>
            <a:off x="7145794" y="2415639"/>
            <a:ext cx="278784" cy="355735"/>
            <a:chOff x="7145794" y="2415639"/>
            <a:chExt cx="278784" cy="355735"/>
          </a:xfrm>
        </p:grpSpPr>
        <p:sp>
          <p:nvSpPr>
            <p:cNvPr id="13832" name="Google Shape;13832;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79"/>
          <p:cNvGrpSpPr/>
          <p:nvPr/>
        </p:nvGrpSpPr>
        <p:grpSpPr>
          <a:xfrm>
            <a:off x="6698441" y="2414530"/>
            <a:ext cx="277644" cy="357984"/>
            <a:chOff x="6698441" y="2414530"/>
            <a:chExt cx="277644" cy="357984"/>
          </a:xfrm>
        </p:grpSpPr>
        <p:sp>
          <p:nvSpPr>
            <p:cNvPr id="13843" name="Google Shape;13843;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79"/>
          <p:cNvGrpSpPr/>
          <p:nvPr/>
        </p:nvGrpSpPr>
        <p:grpSpPr>
          <a:xfrm>
            <a:off x="4897750" y="2415639"/>
            <a:ext cx="279513" cy="357255"/>
            <a:chOff x="4897750" y="2415639"/>
            <a:chExt cx="279513" cy="357255"/>
          </a:xfrm>
        </p:grpSpPr>
        <p:sp>
          <p:nvSpPr>
            <p:cNvPr id="13850" name="Google Shape;13850;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79"/>
          <p:cNvGrpSpPr/>
          <p:nvPr/>
        </p:nvGrpSpPr>
        <p:grpSpPr>
          <a:xfrm>
            <a:off x="5812066" y="2416019"/>
            <a:ext cx="264813" cy="353454"/>
            <a:chOff x="5812066" y="2416019"/>
            <a:chExt cx="264813" cy="353454"/>
          </a:xfrm>
        </p:grpSpPr>
        <p:sp>
          <p:nvSpPr>
            <p:cNvPr id="13859" name="Google Shape;13859;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9"/>
          <p:cNvGrpSpPr/>
          <p:nvPr/>
        </p:nvGrpSpPr>
        <p:grpSpPr>
          <a:xfrm>
            <a:off x="8054820" y="2416399"/>
            <a:ext cx="264433" cy="353454"/>
            <a:chOff x="8054820" y="2416399"/>
            <a:chExt cx="264433" cy="353454"/>
          </a:xfrm>
        </p:grpSpPr>
        <p:sp>
          <p:nvSpPr>
            <p:cNvPr id="13867" name="Google Shape;13867;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9"/>
          <p:cNvGrpSpPr/>
          <p:nvPr/>
        </p:nvGrpSpPr>
        <p:grpSpPr>
          <a:xfrm>
            <a:off x="5356413" y="2413390"/>
            <a:ext cx="271212" cy="361374"/>
            <a:chOff x="5356413" y="2413390"/>
            <a:chExt cx="271212" cy="361374"/>
          </a:xfrm>
        </p:grpSpPr>
        <p:sp>
          <p:nvSpPr>
            <p:cNvPr id="13874" name="Google Shape;13874;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9"/>
          <p:cNvGrpSpPr/>
          <p:nvPr/>
        </p:nvGrpSpPr>
        <p:grpSpPr>
          <a:xfrm>
            <a:off x="6255238" y="2412249"/>
            <a:ext cx="271244" cy="360994"/>
            <a:chOff x="6255238" y="2412249"/>
            <a:chExt cx="271244" cy="360994"/>
          </a:xfrm>
        </p:grpSpPr>
        <p:sp>
          <p:nvSpPr>
            <p:cNvPr id="13880" name="Google Shape;13880;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9"/>
          <p:cNvGrpSpPr/>
          <p:nvPr/>
        </p:nvGrpSpPr>
        <p:grpSpPr>
          <a:xfrm>
            <a:off x="2185372" y="1957799"/>
            <a:ext cx="366664" cy="366981"/>
            <a:chOff x="2185372" y="1957799"/>
            <a:chExt cx="366664" cy="366981"/>
          </a:xfrm>
        </p:grpSpPr>
        <p:sp>
          <p:nvSpPr>
            <p:cNvPr id="13887" name="Google Shape;13887;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79"/>
          <p:cNvGrpSpPr/>
          <p:nvPr/>
        </p:nvGrpSpPr>
        <p:grpSpPr>
          <a:xfrm>
            <a:off x="1737258" y="1988371"/>
            <a:ext cx="370814" cy="307359"/>
            <a:chOff x="1737258" y="1988371"/>
            <a:chExt cx="370814" cy="307359"/>
          </a:xfrm>
        </p:grpSpPr>
        <p:sp>
          <p:nvSpPr>
            <p:cNvPr id="13896" name="Google Shape;13896;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79"/>
          <p:cNvGrpSpPr/>
          <p:nvPr/>
        </p:nvGrpSpPr>
        <p:grpSpPr>
          <a:xfrm>
            <a:off x="848983" y="1989511"/>
            <a:ext cx="369294" cy="304350"/>
            <a:chOff x="848983" y="1989511"/>
            <a:chExt cx="369294" cy="304350"/>
          </a:xfrm>
        </p:grpSpPr>
        <p:sp>
          <p:nvSpPr>
            <p:cNvPr id="13901" name="Google Shape;13901;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79"/>
          <p:cNvGrpSpPr/>
          <p:nvPr/>
        </p:nvGrpSpPr>
        <p:grpSpPr>
          <a:xfrm>
            <a:off x="3074027" y="1983777"/>
            <a:ext cx="380604" cy="313854"/>
            <a:chOff x="3074027" y="1983777"/>
            <a:chExt cx="380604" cy="313854"/>
          </a:xfrm>
        </p:grpSpPr>
        <p:sp>
          <p:nvSpPr>
            <p:cNvPr id="13907" name="Google Shape;13907;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79"/>
          <p:cNvGrpSpPr/>
          <p:nvPr/>
        </p:nvGrpSpPr>
        <p:grpSpPr>
          <a:xfrm>
            <a:off x="3522521" y="1975857"/>
            <a:ext cx="367013" cy="331278"/>
            <a:chOff x="3522521" y="1975857"/>
            <a:chExt cx="367013" cy="331278"/>
          </a:xfrm>
        </p:grpSpPr>
        <p:sp>
          <p:nvSpPr>
            <p:cNvPr id="13913" name="Google Shape;13913;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79"/>
          <p:cNvGrpSpPr/>
          <p:nvPr/>
        </p:nvGrpSpPr>
        <p:grpSpPr>
          <a:xfrm>
            <a:off x="2630824" y="1976966"/>
            <a:ext cx="368185" cy="330454"/>
            <a:chOff x="2630824" y="1976966"/>
            <a:chExt cx="368185" cy="330454"/>
          </a:xfrm>
        </p:grpSpPr>
        <p:sp>
          <p:nvSpPr>
            <p:cNvPr id="13921" name="Google Shape;13921;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79"/>
          <p:cNvGrpSpPr/>
          <p:nvPr/>
        </p:nvGrpSpPr>
        <p:grpSpPr>
          <a:xfrm>
            <a:off x="1293706" y="1966416"/>
            <a:ext cx="369294" cy="350444"/>
            <a:chOff x="1293706" y="1966416"/>
            <a:chExt cx="369294" cy="350444"/>
          </a:xfrm>
        </p:grpSpPr>
        <p:sp>
          <p:nvSpPr>
            <p:cNvPr id="13930" name="Google Shape;13930;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9"/>
          <p:cNvGrpSpPr/>
          <p:nvPr/>
        </p:nvGrpSpPr>
        <p:grpSpPr>
          <a:xfrm>
            <a:off x="3967213" y="1975477"/>
            <a:ext cx="368185" cy="331816"/>
            <a:chOff x="3967213" y="1975477"/>
            <a:chExt cx="368185" cy="331816"/>
          </a:xfrm>
        </p:grpSpPr>
        <p:sp>
          <p:nvSpPr>
            <p:cNvPr id="13939" name="Google Shape;13939;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79"/>
          <p:cNvGrpSpPr/>
          <p:nvPr/>
        </p:nvGrpSpPr>
        <p:grpSpPr>
          <a:xfrm>
            <a:off x="8047661" y="1969046"/>
            <a:ext cx="279132" cy="356875"/>
            <a:chOff x="8047661" y="1969046"/>
            <a:chExt cx="279132" cy="356875"/>
          </a:xfrm>
        </p:grpSpPr>
        <p:sp>
          <p:nvSpPr>
            <p:cNvPr id="13943" name="Google Shape;13943;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79"/>
          <p:cNvGrpSpPr/>
          <p:nvPr/>
        </p:nvGrpSpPr>
        <p:grpSpPr>
          <a:xfrm>
            <a:off x="7596157" y="1968159"/>
            <a:ext cx="279544" cy="358142"/>
            <a:chOff x="7596157" y="1968159"/>
            <a:chExt cx="279544" cy="358142"/>
          </a:xfrm>
        </p:grpSpPr>
        <p:sp>
          <p:nvSpPr>
            <p:cNvPr id="13948" name="Google Shape;13948;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9"/>
          <p:cNvGrpSpPr/>
          <p:nvPr/>
        </p:nvGrpSpPr>
        <p:grpSpPr>
          <a:xfrm>
            <a:off x="7147315" y="1969046"/>
            <a:ext cx="279513" cy="357636"/>
            <a:chOff x="7147315" y="1969046"/>
            <a:chExt cx="279513" cy="357636"/>
          </a:xfrm>
        </p:grpSpPr>
        <p:sp>
          <p:nvSpPr>
            <p:cNvPr id="13955" name="Google Shape;13955;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9"/>
          <p:cNvGrpSpPr/>
          <p:nvPr/>
        </p:nvGrpSpPr>
        <p:grpSpPr>
          <a:xfrm>
            <a:off x="6697681" y="1968317"/>
            <a:ext cx="280305" cy="359093"/>
            <a:chOff x="6697681" y="1968317"/>
            <a:chExt cx="280305" cy="359093"/>
          </a:xfrm>
        </p:grpSpPr>
        <p:sp>
          <p:nvSpPr>
            <p:cNvPr id="13963" name="Google Shape;13963;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79"/>
          <p:cNvGrpSpPr/>
          <p:nvPr/>
        </p:nvGrpSpPr>
        <p:grpSpPr>
          <a:xfrm>
            <a:off x="6248839" y="1967937"/>
            <a:ext cx="280273" cy="358744"/>
            <a:chOff x="6248839" y="1967937"/>
            <a:chExt cx="280273" cy="358744"/>
          </a:xfrm>
        </p:grpSpPr>
        <p:sp>
          <p:nvSpPr>
            <p:cNvPr id="13971" name="Google Shape;13971;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9"/>
          <p:cNvGrpSpPr/>
          <p:nvPr/>
        </p:nvGrpSpPr>
        <p:grpSpPr>
          <a:xfrm>
            <a:off x="5801485" y="1969046"/>
            <a:ext cx="279164" cy="357794"/>
            <a:chOff x="5801485" y="1969046"/>
            <a:chExt cx="279164" cy="357794"/>
          </a:xfrm>
        </p:grpSpPr>
        <p:sp>
          <p:nvSpPr>
            <p:cNvPr id="13978" name="Google Shape;13978;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79"/>
          <p:cNvGrpSpPr/>
          <p:nvPr/>
        </p:nvGrpSpPr>
        <p:grpSpPr>
          <a:xfrm>
            <a:off x="5352643" y="1969046"/>
            <a:ext cx="278404" cy="358364"/>
            <a:chOff x="5352643" y="1969046"/>
            <a:chExt cx="278404" cy="358364"/>
          </a:xfrm>
        </p:grpSpPr>
        <p:sp>
          <p:nvSpPr>
            <p:cNvPr id="13992" name="Google Shape;13992;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79"/>
          <p:cNvGrpSpPr/>
          <p:nvPr/>
        </p:nvGrpSpPr>
        <p:grpSpPr>
          <a:xfrm>
            <a:off x="4897750" y="1968317"/>
            <a:ext cx="279132" cy="358364"/>
            <a:chOff x="4897750" y="1968317"/>
            <a:chExt cx="279132" cy="358364"/>
          </a:xfrm>
        </p:grpSpPr>
        <p:sp>
          <p:nvSpPr>
            <p:cNvPr id="13997" name="Google Shape;13997;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0" name="Google Shape;14010;p79"/>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1" name="Google Shape;14011;p79"/>
          <p:cNvGrpSpPr/>
          <p:nvPr/>
        </p:nvGrpSpPr>
        <p:grpSpPr>
          <a:xfrm>
            <a:off x="1767449" y="1513044"/>
            <a:ext cx="324403" cy="347783"/>
            <a:chOff x="1767449" y="1513044"/>
            <a:chExt cx="324403" cy="347783"/>
          </a:xfrm>
        </p:grpSpPr>
        <p:sp>
          <p:nvSpPr>
            <p:cNvPr id="14012" name="Google Shape;14012;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79"/>
          <p:cNvGrpSpPr/>
          <p:nvPr/>
        </p:nvGrpSpPr>
        <p:grpSpPr>
          <a:xfrm>
            <a:off x="4007193" y="1512727"/>
            <a:ext cx="320633" cy="348100"/>
            <a:chOff x="4007193" y="1512727"/>
            <a:chExt cx="320633" cy="348100"/>
          </a:xfrm>
        </p:grpSpPr>
        <p:sp>
          <p:nvSpPr>
            <p:cNvPr id="14022" name="Google Shape;14022;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79"/>
          <p:cNvGrpSpPr/>
          <p:nvPr/>
        </p:nvGrpSpPr>
        <p:grpSpPr>
          <a:xfrm>
            <a:off x="3530425" y="1508747"/>
            <a:ext cx="368175" cy="344594"/>
            <a:chOff x="3530425" y="1508747"/>
            <a:chExt cx="368175" cy="344594"/>
          </a:xfrm>
        </p:grpSpPr>
        <p:sp>
          <p:nvSpPr>
            <p:cNvPr id="14028" name="Google Shape;14028;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79"/>
          <p:cNvGrpSpPr/>
          <p:nvPr/>
        </p:nvGrpSpPr>
        <p:grpSpPr>
          <a:xfrm>
            <a:off x="3127598" y="1513234"/>
            <a:ext cx="289714" cy="347593"/>
            <a:chOff x="3127598" y="1513234"/>
            <a:chExt cx="289714" cy="347593"/>
          </a:xfrm>
        </p:grpSpPr>
        <p:sp>
          <p:nvSpPr>
            <p:cNvPr id="14033" name="Google Shape;14033;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79"/>
          <p:cNvGrpSpPr/>
          <p:nvPr/>
        </p:nvGrpSpPr>
        <p:grpSpPr>
          <a:xfrm>
            <a:off x="2662884" y="1513044"/>
            <a:ext cx="322914" cy="348543"/>
            <a:chOff x="2662884" y="1513044"/>
            <a:chExt cx="322914" cy="348543"/>
          </a:xfrm>
        </p:grpSpPr>
        <p:sp>
          <p:nvSpPr>
            <p:cNvPr id="14039" name="Google Shape;14039;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9"/>
          <p:cNvGrpSpPr/>
          <p:nvPr/>
        </p:nvGrpSpPr>
        <p:grpSpPr>
          <a:xfrm>
            <a:off x="2232511" y="1512759"/>
            <a:ext cx="299534" cy="348068"/>
            <a:chOff x="2232511" y="1512759"/>
            <a:chExt cx="299534" cy="348068"/>
          </a:xfrm>
        </p:grpSpPr>
        <p:sp>
          <p:nvSpPr>
            <p:cNvPr id="14050" name="Google Shape;14050;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79"/>
          <p:cNvGrpSpPr/>
          <p:nvPr/>
        </p:nvGrpSpPr>
        <p:grpSpPr>
          <a:xfrm>
            <a:off x="1331406" y="1513361"/>
            <a:ext cx="301784" cy="348607"/>
            <a:chOff x="1331406" y="1513361"/>
            <a:chExt cx="301784" cy="348607"/>
          </a:xfrm>
        </p:grpSpPr>
        <p:sp>
          <p:nvSpPr>
            <p:cNvPr id="14062" name="Google Shape;14062;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79"/>
          <p:cNvGrpSpPr/>
          <p:nvPr/>
        </p:nvGrpSpPr>
        <p:grpSpPr>
          <a:xfrm>
            <a:off x="7144274" y="1500214"/>
            <a:ext cx="282174" cy="355735"/>
            <a:chOff x="7144274" y="1500214"/>
            <a:chExt cx="282174" cy="355735"/>
          </a:xfrm>
        </p:grpSpPr>
        <p:sp>
          <p:nvSpPr>
            <p:cNvPr id="14067" name="Google Shape;14067;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9"/>
          <p:cNvGrpSpPr/>
          <p:nvPr/>
        </p:nvGrpSpPr>
        <p:grpSpPr>
          <a:xfrm>
            <a:off x="6685262" y="1500214"/>
            <a:ext cx="289682" cy="354594"/>
            <a:chOff x="6685262" y="1500214"/>
            <a:chExt cx="289682" cy="354594"/>
          </a:xfrm>
        </p:grpSpPr>
        <p:sp>
          <p:nvSpPr>
            <p:cNvPr id="14074" name="Google Shape;14074;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79"/>
          <p:cNvGrpSpPr/>
          <p:nvPr/>
        </p:nvGrpSpPr>
        <p:grpSpPr>
          <a:xfrm>
            <a:off x="6200938" y="1500594"/>
            <a:ext cx="322154" cy="355355"/>
            <a:chOff x="6200938" y="1500594"/>
            <a:chExt cx="322154" cy="355355"/>
          </a:xfrm>
        </p:grpSpPr>
        <p:sp>
          <p:nvSpPr>
            <p:cNvPr id="14079" name="Google Shape;14079;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79"/>
          <p:cNvGrpSpPr/>
          <p:nvPr/>
        </p:nvGrpSpPr>
        <p:grpSpPr>
          <a:xfrm>
            <a:off x="5289631" y="1500214"/>
            <a:ext cx="332355" cy="354974"/>
            <a:chOff x="5289631" y="1500214"/>
            <a:chExt cx="332355" cy="354974"/>
          </a:xfrm>
        </p:grpSpPr>
        <p:sp>
          <p:nvSpPr>
            <p:cNvPr id="14085" name="Google Shape;14085;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79"/>
          <p:cNvGrpSpPr/>
          <p:nvPr/>
        </p:nvGrpSpPr>
        <p:grpSpPr>
          <a:xfrm>
            <a:off x="5748295" y="1499833"/>
            <a:ext cx="323294" cy="356115"/>
            <a:chOff x="5748295" y="1499833"/>
            <a:chExt cx="323294" cy="356115"/>
          </a:xfrm>
        </p:grpSpPr>
        <p:sp>
          <p:nvSpPr>
            <p:cNvPr id="14092" name="Google Shape;14092;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79"/>
          <p:cNvGrpSpPr/>
          <p:nvPr/>
        </p:nvGrpSpPr>
        <p:grpSpPr>
          <a:xfrm>
            <a:off x="8047661" y="1501037"/>
            <a:ext cx="278404" cy="355260"/>
            <a:chOff x="8047661" y="1501037"/>
            <a:chExt cx="278404" cy="355260"/>
          </a:xfrm>
        </p:grpSpPr>
        <p:sp>
          <p:nvSpPr>
            <p:cNvPr id="14100" name="Google Shape;14100;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79"/>
          <p:cNvGrpSpPr/>
          <p:nvPr/>
        </p:nvGrpSpPr>
        <p:grpSpPr>
          <a:xfrm>
            <a:off x="4903389" y="1500214"/>
            <a:ext cx="267854" cy="355735"/>
            <a:chOff x="4903389" y="1500214"/>
            <a:chExt cx="267854" cy="355735"/>
          </a:xfrm>
        </p:grpSpPr>
        <p:sp>
          <p:nvSpPr>
            <p:cNvPr id="14105" name="Google Shape;14105;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79"/>
          <p:cNvGrpSpPr/>
          <p:nvPr/>
        </p:nvGrpSpPr>
        <p:grpSpPr>
          <a:xfrm>
            <a:off x="7613518" y="1501354"/>
            <a:ext cx="264433" cy="353074"/>
            <a:chOff x="7613518" y="1501354"/>
            <a:chExt cx="264433" cy="353074"/>
          </a:xfrm>
        </p:grpSpPr>
        <p:sp>
          <p:nvSpPr>
            <p:cNvPr id="14111" name="Google Shape;14111;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20"/>
        <p:cNvGrpSpPr/>
        <p:nvPr/>
      </p:nvGrpSpPr>
      <p:grpSpPr>
        <a:xfrm>
          <a:off x="0" y="0"/>
          <a:ext cx="0" cy="0"/>
          <a:chOff x="0" y="0"/>
          <a:chExt cx="0" cy="0"/>
        </a:xfrm>
      </p:grpSpPr>
      <p:sp>
        <p:nvSpPr>
          <p:cNvPr id="14121" name="Google Shape;14121;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22" name="Google Shape;14122;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123" name="Google Shape;14123;p80"/>
          <p:cNvGrpSpPr/>
          <p:nvPr/>
        </p:nvGrpSpPr>
        <p:grpSpPr>
          <a:xfrm>
            <a:off x="1757085" y="1500675"/>
            <a:ext cx="371069" cy="359396"/>
            <a:chOff x="1757085" y="1500675"/>
            <a:chExt cx="371069" cy="359396"/>
          </a:xfrm>
        </p:grpSpPr>
        <p:sp>
          <p:nvSpPr>
            <p:cNvPr id="14124" name="Google Shape;14124;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3" name="Google Shape;14153;p80"/>
          <p:cNvGrpSpPr/>
          <p:nvPr/>
        </p:nvGrpSpPr>
        <p:grpSpPr>
          <a:xfrm>
            <a:off x="2774209" y="1954691"/>
            <a:ext cx="116693" cy="374186"/>
            <a:chOff x="2774209" y="1954691"/>
            <a:chExt cx="116693" cy="374186"/>
          </a:xfrm>
        </p:grpSpPr>
        <p:sp>
          <p:nvSpPr>
            <p:cNvPr id="14154" name="Google Shape;14154;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0"/>
          <p:cNvGrpSpPr/>
          <p:nvPr/>
        </p:nvGrpSpPr>
        <p:grpSpPr>
          <a:xfrm>
            <a:off x="4017435" y="1499912"/>
            <a:ext cx="315092" cy="359397"/>
            <a:chOff x="4017435" y="1499912"/>
            <a:chExt cx="315092" cy="359397"/>
          </a:xfrm>
        </p:grpSpPr>
        <p:sp>
          <p:nvSpPr>
            <p:cNvPr id="14157" name="Google Shape;14157;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80"/>
          <p:cNvGrpSpPr/>
          <p:nvPr/>
        </p:nvGrpSpPr>
        <p:grpSpPr>
          <a:xfrm>
            <a:off x="3963652" y="1999759"/>
            <a:ext cx="374154" cy="284050"/>
            <a:chOff x="3963652" y="1999759"/>
            <a:chExt cx="374154" cy="284050"/>
          </a:xfrm>
        </p:grpSpPr>
        <p:sp>
          <p:nvSpPr>
            <p:cNvPr id="14160" name="Google Shape;14160;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0"/>
          <p:cNvGrpSpPr/>
          <p:nvPr/>
        </p:nvGrpSpPr>
        <p:grpSpPr>
          <a:xfrm>
            <a:off x="1777536" y="2014866"/>
            <a:ext cx="376444" cy="253772"/>
            <a:chOff x="1777536" y="2014866"/>
            <a:chExt cx="376444" cy="253772"/>
          </a:xfrm>
        </p:grpSpPr>
        <p:sp>
          <p:nvSpPr>
            <p:cNvPr id="14164" name="Google Shape;14164;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0"/>
          <p:cNvGrpSpPr/>
          <p:nvPr/>
        </p:nvGrpSpPr>
        <p:grpSpPr>
          <a:xfrm>
            <a:off x="1309875" y="2057326"/>
            <a:ext cx="374154" cy="169680"/>
            <a:chOff x="1309875" y="2057326"/>
            <a:chExt cx="374154" cy="169680"/>
          </a:xfrm>
        </p:grpSpPr>
        <p:sp>
          <p:nvSpPr>
            <p:cNvPr id="14170" name="Google Shape;14170;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80"/>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80"/>
          <p:cNvGrpSpPr/>
          <p:nvPr/>
        </p:nvGrpSpPr>
        <p:grpSpPr>
          <a:xfrm>
            <a:off x="2347450" y="1954564"/>
            <a:ext cx="113639" cy="373168"/>
            <a:chOff x="2347450" y="1954564"/>
            <a:chExt cx="113639" cy="373168"/>
          </a:xfrm>
        </p:grpSpPr>
        <p:sp>
          <p:nvSpPr>
            <p:cNvPr id="14183" name="Google Shape;14183;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5" name="Google Shape;14185;p80"/>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6" name="Google Shape;14186;p80"/>
          <p:cNvGrpSpPr/>
          <p:nvPr/>
        </p:nvGrpSpPr>
        <p:grpSpPr>
          <a:xfrm>
            <a:off x="3110102" y="1499880"/>
            <a:ext cx="330613" cy="358379"/>
            <a:chOff x="3110102" y="1499880"/>
            <a:chExt cx="330613" cy="358379"/>
          </a:xfrm>
        </p:grpSpPr>
        <p:sp>
          <p:nvSpPr>
            <p:cNvPr id="14187" name="Google Shape;14187;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4" name="Google Shape;14194;p80"/>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5" name="Google Shape;14195;p80"/>
          <p:cNvGrpSpPr/>
          <p:nvPr/>
        </p:nvGrpSpPr>
        <p:grpSpPr>
          <a:xfrm>
            <a:off x="3485575" y="1999759"/>
            <a:ext cx="373772" cy="284050"/>
            <a:chOff x="3531200" y="1999759"/>
            <a:chExt cx="373772" cy="284050"/>
          </a:xfrm>
        </p:grpSpPr>
        <p:sp>
          <p:nvSpPr>
            <p:cNvPr id="14196" name="Google Shape;14196;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80"/>
          <p:cNvGrpSpPr/>
          <p:nvPr/>
        </p:nvGrpSpPr>
        <p:grpSpPr>
          <a:xfrm>
            <a:off x="2667058" y="1500293"/>
            <a:ext cx="330231" cy="359015"/>
            <a:chOff x="2667058" y="1500293"/>
            <a:chExt cx="330231" cy="359015"/>
          </a:xfrm>
        </p:grpSpPr>
        <p:sp>
          <p:nvSpPr>
            <p:cNvPr id="14201" name="Google Shape;14201;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80"/>
          <p:cNvGrpSpPr/>
          <p:nvPr/>
        </p:nvGrpSpPr>
        <p:grpSpPr>
          <a:xfrm>
            <a:off x="3567553" y="1499912"/>
            <a:ext cx="320022" cy="359778"/>
            <a:chOff x="3567553" y="1499912"/>
            <a:chExt cx="320022" cy="359778"/>
          </a:xfrm>
        </p:grpSpPr>
        <p:sp>
          <p:nvSpPr>
            <p:cNvPr id="14220" name="Google Shape;14220;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80"/>
          <p:cNvGrpSpPr/>
          <p:nvPr/>
        </p:nvGrpSpPr>
        <p:grpSpPr>
          <a:xfrm>
            <a:off x="1309875" y="1499912"/>
            <a:ext cx="359015" cy="358633"/>
            <a:chOff x="1309875" y="1499912"/>
            <a:chExt cx="359015" cy="358633"/>
          </a:xfrm>
        </p:grpSpPr>
        <p:sp>
          <p:nvSpPr>
            <p:cNvPr id="14227" name="Google Shape;14227;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80"/>
          <p:cNvGrpSpPr/>
          <p:nvPr/>
        </p:nvGrpSpPr>
        <p:grpSpPr>
          <a:xfrm>
            <a:off x="2219466" y="1500293"/>
            <a:ext cx="330613" cy="359015"/>
            <a:chOff x="2219466" y="1500293"/>
            <a:chExt cx="330613" cy="359015"/>
          </a:xfrm>
        </p:grpSpPr>
        <p:sp>
          <p:nvSpPr>
            <p:cNvPr id="14237" name="Google Shape;14237;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80"/>
          <p:cNvGrpSpPr/>
          <p:nvPr/>
        </p:nvGrpSpPr>
        <p:grpSpPr>
          <a:xfrm>
            <a:off x="5343544" y="1509358"/>
            <a:ext cx="244676" cy="351095"/>
            <a:chOff x="5343544" y="1509358"/>
            <a:chExt cx="244676" cy="351095"/>
          </a:xfrm>
        </p:grpSpPr>
        <p:sp>
          <p:nvSpPr>
            <p:cNvPr id="14240" name="Google Shape;14240;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80"/>
          <p:cNvGrpSpPr/>
          <p:nvPr/>
        </p:nvGrpSpPr>
        <p:grpSpPr>
          <a:xfrm>
            <a:off x="4882340" y="1509358"/>
            <a:ext cx="246171" cy="351095"/>
            <a:chOff x="4882340" y="1509358"/>
            <a:chExt cx="246171" cy="351095"/>
          </a:xfrm>
        </p:grpSpPr>
        <p:sp>
          <p:nvSpPr>
            <p:cNvPr id="14244" name="Google Shape;14244;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80"/>
          <p:cNvGrpSpPr/>
          <p:nvPr/>
        </p:nvGrpSpPr>
        <p:grpSpPr>
          <a:xfrm>
            <a:off x="6273204" y="1509008"/>
            <a:ext cx="236343" cy="351445"/>
            <a:chOff x="6273204" y="1509008"/>
            <a:chExt cx="236343" cy="351445"/>
          </a:xfrm>
        </p:grpSpPr>
        <p:sp>
          <p:nvSpPr>
            <p:cNvPr id="14250" name="Google Shape;14250;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2" name="Google Shape;14252;p80"/>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3" name="Google Shape;14253;p80"/>
          <p:cNvGrpSpPr/>
          <p:nvPr/>
        </p:nvGrpSpPr>
        <p:grpSpPr>
          <a:xfrm>
            <a:off x="7219530" y="1508244"/>
            <a:ext cx="191625" cy="352209"/>
            <a:chOff x="7219530" y="1508244"/>
            <a:chExt cx="191625" cy="352209"/>
          </a:xfrm>
        </p:grpSpPr>
        <p:sp>
          <p:nvSpPr>
            <p:cNvPr id="14254" name="Google Shape;14254;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0"/>
          <p:cNvGrpSpPr/>
          <p:nvPr/>
        </p:nvGrpSpPr>
        <p:grpSpPr>
          <a:xfrm>
            <a:off x="7699309" y="1508626"/>
            <a:ext cx="154922" cy="351827"/>
            <a:chOff x="7699309" y="1508626"/>
            <a:chExt cx="154922" cy="351827"/>
          </a:xfrm>
        </p:grpSpPr>
        <p:sp>
          <p:nvSpPr>
            <p:cNvPr id="14257" name="Google Shape;14257;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0"/>
          <p:cNvGrpSpPr/>
          <p:nvPr/>
        </p:nvGrpSpPr>
        <p:grpSpPr>
          <a:xfrm>
            <a:off x="8161690" y="1509008"/>
            <a:ext cx="153396" cy="351064"/>
            <a:chOff x="8161690" y="1509008"/>
            <a:chExt cx="153396" cy="351064"/>
          </a:xfrm>
        </p:grpSpPr>
        <p:sp>
          <p:nvSpPr>
            <p:cNvPr id="14265" name="Google Shape;14265;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80"/>
          <p:cNvGrpSpPr/>
          <p:nvPr/>
        </p:nvGrpSpPr>
        <p:grpSpPr>
          <a:xfrm>
            <a:off x="6746940" y="1508881"/>
            <a:ext cx="213221" cy="352304"/>
            <a:chOff x="6746940" y="1508881"/>
            <a:chExt cx="213221" cy="352304"/>
          </a:xfrm>
        </p:grpSpPr>
        <p:sp>
          <p:nvSpPr>
            <p:cNvPr id="14270" name="Google Shape;14270;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80"/>
          <p:cNvGrpSpPr/>
          <p:nvPr/>
        </p:nvGrpSpPr>
        <p:grpSpPr>
          <a:xfrm>
            <a:off x="5770336" y="2007615"/>
            <a:ext cx="350682" cy="292097"/>
            <a:chOff x="5770336" y="2007615"/>
            <a:chExt cx="350682" cy="292097"/>
          </a:xfrm>
        </p:grpSpPr>
        <p:sp>
          <p:nvSpPr>
            <p:cNvPr id="14275" name="Google Shape;14275;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0"/>
          <p:cNvGrpSpPr/>
          <p:nvPr/>
        </p:nvGrpSpPr>
        <p:grpSpPr>
          <a:xfrm>
            <a:off x="5326878" y="1980358"/>
            <a:ext cx="350332" cy="346229"/>
            <a:chOff x="5326878" y="1980358"/>
            <a:chExt cx="350332" cy="346229"/>
          </a:xfrm>
        </p:grpSpPr>
        <p:sp>
          <p:nvSpPr>
            <p:cNvPr id="14280" name="Google Shape;14280;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4" name="Google Shape;14284;p80"/>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5" name="Google Shape;14285;p80"/>
          <p:cNvGrpSpPr/>
          <p:nvPr/>
        </p:nvGrpSpPr>
        <p:grpSpPr>
          <a:xfrm>
            <a:off x="4883835" y="1992571"/>
            <a:ext cx="350300" cy="323043"/>
            <a:chOff x="4883835" y="1992571"/>
            <a:chExt cx="350300" cy="323043"/>
          </a:xfrm>
        </p:grpSpPr>
        <p:sp>
          <p:nvSpPr>
            <p:cNvPr id="14286" name="Google Shape;14286;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80"/>
          <p:cNvGrpSpPr/>
          <p:nvPr/>
        </p:nvGrpSpPr>
        <p:grpSpPr>
          <a:xfrm>
            <a:off x="7548967" y="1978927"/>
            <a:ext cx="333285" cy="349950"/>
            <a:chOff x="7548967" y="1978927"/>
            <a:chExt cx="333285" cy="349950"/>
          </a:xfrm>
        </p:grpSpPr>
        <p:sp>
          <p:nvSpPr>
            <p:cNvPr id="14293" name="Google Shape;14293;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80"/>
          <p:cNvGrpSpPr/>
          <p:nvPr/>
        </p:nvGrpSpPr>
        <p:grpSpPr>
          <a:xfrm>
            <a:off x="6214142" y="1978927"/>
            <a:ext cx="346515" cy="350300"/>
            <a:chOff x="6214142" y="1978927"/>
            <a:chExt cx="346515" cy="350300"/>
          </a:xfrm>
        </p:grpSpPr>
        <p:sp>
          <p:nvSpPr>
            <p:cNvPr id="14301" name="Google Shape;14301;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0"/>
          <p:cNvGrpSpPr/>
          <p:nvPr/>
        </p:nvGrpSpPr>
        <p:grpSpPr>
          <a:xfrm>
            <a:off x="7105923" y="1978545"/>
            <a:ext cx="333285" cy="350682"/>
            <a:chOff x="7105923" y="1978545"/>
            <a:chExt cx="333285" cy="350682"/>
          </a:xfrm>
        </p:grpSpPr>
        <p:sp>
          <p:nvSpPr>
            <p:cNvPr id="14304" name="Google Shape;14304;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1" name="Google Shape;14311;p80"/>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0"/>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3" name="Google Shape;14313;p80"/>
          <p:cNvGrpSpPr/>
          <p:nvPr/>
        </p:nvGrpSpPr>
        <p:grpSpPr>
          <a:xfrm>
            <a:off x="3616406" y="2422352"/>
            <a:ext cx="203393" cy="351827"/>
            <a:chOff x="3616406" y="2422352"/>
            <a:chExt cx="203393" cy="351827"/>
          </a:xfrm>
        </p:grpSpPr>
        <p:sp>
          <p:nvSpPr>
            <p:cNvPr id="14314" name="Google Shape;14314;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80"/>
          <p:cNvGrpSpPr/>
          <p:nvPr/>
        </p:nvGrpSpPr>
        <p:grpSpPr>
          <a:xfrm>
            <a:off x="878187" y="2421970"/>
            <a:ext cx="272696" cy="351827"/>
            <a:chOff x="913012" y="2421970"/>
            <a:chExt cx="272696" cy="351827"/>
          </a:xfrm>
        </p:grpSpPr>
        <p:sp>
          <p:nvSpPr>
            <p:cNvPr id="14317" name="Google Shape;14317;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80"/>
          <p:cNvGrpSpPr/>
          <p:nvPr/>
        </p:nvGrpSpPr>
        <p:grpSpPr>
          <a:xfrm>
            <a:off x="2274743" y="2422352"/>
            <a:ext cx="255649" cy="351445"/>
            <a:chOff x="2274743" y="2422352"/>
            <a:chExt cx="255649" cy="351445"/>
          </a:xfrm>
        </p:grpSpPr>
        <p:sp>
          <p:nvSpPr>
            <p:cNvPr id="14322" name="Google Shape;14322;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80"/>
          <p:cNvGrpSpPr/>
          <p:nvPr/>
        </p:nvGrpSpPr>
        <p:grpSpPr>
          <a:xfrm>
            <a:off x="2708723" y="2421239"/>
            <a:ext cx="246552" cy="352558"/>
            <a:chOff x="2708723" y="2421239"/>
            <a:chExt cx="246552" cy="352558"/>
          </a:xfrm>
        </p:grpSpPr>
        <p:sp>
          <p:nvSpPr>
            <p:cNvPr id="14326" name="Google Shape;14326;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80"/>
          <p:cNvGrpSpPr/>
          <p:nvPr/>
        </p:nvGrpSpPr>
        <p:grpSpPr>
          <a:xfrm>
            <a:off x="1835485" y="2422352"/>
            <a:ext cx="259433" cy="350714"/>
            <a:chOff x="1835485" y="2422352"/>
            <a:chExt cx="259433" cy="350714"/>
          </a:xfrm>
        </p:grpSpPr>
        <p:sp>
          <p:nvSpPr>
            <p:cNvPr id="14329" name="Google Shape;14329;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80"/>
          <p:cNvGrpSpPr/>
          <p:nvPr/>
        </p:nvGrpSpPr>
        <p:grpSpPr>
          <a:xfrm>
            <a:off x="3150240" y="2422352"/>
            <a:ext cx="212489" cy="351445"/>
            <a:chOff x="3150240" y="2422352"/>
            <a:chExt cx="212489" cy="351445"/>
          </a:xfrm>
        </p:grpSpPr>
        <p:sp>
          <p:nvSpPr>
            <p:cNvPr id="14337" name="Google Shape;14337;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80"/>
          <p:cNvGrpSpPr/>
          <p:nvPr/>
        </p:nvGrpSpPr>
        <p:grpSpPr>
          <a:xfrm>
            <a:off x="1367060" y="2422129"/>
            <a:ext cx="269261" cy="352050"/>
            <a:chOff x="1367060" y="2422129"/>
            <a:chExt cx="269261" cy="352050"/>
          </a:xfrm>
        </p:grpSpPr>
        <p:sp>
          <p:nvSpPr>
            <p:cNvPr id="14340" name="Google Shape;14340;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4" name="Google Shape;14354;p80"/>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5" name="Google Shape;14355;p80"/>
          <p:cNvGrpSpPr/>
          <p:nvPr/>
        </p:nvGrpSpPr>
        <p:grpSpPr>
          <a:xfrm>
            <a:off x="4882690" y="2425405"/>
            <a:ext cx="274573" cy="350682"/>
            <a:chOff x="4882690" y="2425405"/>
            <a:chExt cx="274573" cy="350682"/>
          </a:xfrm>
        </p:grpSpPr>
        <p:sp>
          <p:nvSpPr>
            <p:cNvPr id="14356" name="Google Shape;14356;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80"/>
          <p:cNvGrpSpPr/>
          <p:nvPr/>
        </p:nvGrpSpPr>
        <p:grpSpPr>
          <a:xfrm>
            <a:off x="6627639" y="2443884"/>
            <a:ext cx="355993" cy="313247"/>
            <a:chOff x="6627639" y="2443884"/>
            <a:chExt cx="355993" cy="313247"/>
          </a:xfrm>
        </p:grpSpPr>
        <p:sp>
          <p:nvSpPr>
            <p:cNvPr id="14359" name="Google Shape;14359;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80"/>
          <p:cNvGrpSpPr/>
          <p:nvPr/>
        </p:nvGrpSpPr>
        <p:grpSpPr>
          <a:xfrm>
            <a:off x="6183451" y="2462140"/>
            <a:ext cx="351445" cy="277976"/>
            <a:chOff x="6183451" y="2462140"/>
            <a:chExt cx="351445" cy="277976"/>
          </a:xfrm>
        </p:grpSpPr>
        <p:sp>
          <p:nvSpPr>
            <p:cNvPr id="14363" name="Google Shape;14363;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80"/>
          <p:cNvGrpSpPr/>
          <p:nvPr/>
        </p:nvGrpSpPr>
        <p:grpSpPr>
          <a:xfrm>
            <a:off x="5735477" y="2429858"/>
            <a:ext cx="353354" cy="341299"/>
            <a:chOff x="5735477" y="2429858"/>
            <a:chExt cx="353354" cy="341299"/>
          </a:xfrm>
        </p:grpSpPr>
        <p:sp>
          <p:nvSpPr>
            <p:cNvPr id="14371" name="Google Shape;14371;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80"/>
          <p:cNvGrpSpPr/>
          <p:nvPr/>
        </p:nvGrpSpPr>
        <p:grpSpPr>
          <a:xfrm>
            <a:off x="5243735" y="2446973"/>
            <a:ext cx="405255" cy="275499"/>
            <a:chOff x="5283337" y="2478774"/>
            <a:chExt cx="358633" cy="243913"/>
          </a:xfrm>
        </p:grpSpPr>
        <p:sp>
          <p:nvSpPr>
            <p:cNvPr id="14378" name="Google Shape;14378;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0"/>
          <p:cNvGrpSpPr/>
          <p:nvPr/>
        </p:nvGrpSpPr>
        <p:grpSpPr>
          <a:xfrm>
            <a:off x="7964753" y="2470823"/>
            <a:ext cx="362068" cy="258670"/>
            <a:chOff x="7964753" y="2470823"/>
            <a:chExt cx="362068" cy="258670"/>
          </a:xfrm>
        </p:grpSpPr>
        <p:sp>
          <p:nvSpPr>
            <p:cNvPr id="14396" name="Google Shape;14396;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80"/>
          <p:cNvGrpSpPr/>
          <p:nvPr/>
        </p:nvGrpSpPr>
        <p:grpSpPr>
          <a:xfrm>
            <a:off x="7524349" y="2456447"/>
            <a:ext cx="350332" cy="288948"/>
            <a:chOff x="7524349" y="2456447"/>
            <a:chExt cx="350332" cy="288948"/>
          </a:xfrm>
        </p:grpSpPr>
        <p:sp>
          <p:nvSpPr>
            <p:cNvPr id="14406" name="Google Shape;14406;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80"/>
          <p:cNvGrpSpPr/>
          <p:nvPr/>
        </p:nvGrpSpPr>
        <p:grpSpPr>
          <a:xfrm>
            <a:off x="3972749" y="2894211"/>
            <a:ext cx="355230" cy="356725"/>
            <a:chOff x="3972749" y="2894211"/>
            <a:chExt cx="355230" cy="356725"/>
          </a:xfrm>
        </p:grpSpPr>
        <p:sp>
          <p:nvSpPr>
            <p:cNvPr id="14412" name="Google Shape;14412;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7" name="Google Shape;14417;p80"/>
          <p:cNvGrpSpPr/>
          <p:nvPr/>
        </p:nvGrpSpPr>
        <p:grpSpPr>
          <a:xfrm>
            <a:off x="3527797" y="2918796"/>
            <a:ext cx="355993" cy="307904"/>
            <a:chOff x="3527797" y="2918796"/>
            <a:chExt cx="355993" cy="307904"/>
          </a:xfrm>
        </p:grpSpPr>
        <p:sp>
          <p:nvSpPr>
            <p:cNvPr id="14418" name="Google Shape;14418;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0"/>
          <p:cNvGrpSpPr/>
          <p:nvPr/>
        </p:nvGrpSpPr>
        <p:grpSpPr>
          <a:xfrm>
            <a:off x="3082845" y="2920959"/>
            <a:ext cx="356375" cy="302338"/>
            <a:chOff x="3082845" y="2920959"/>
            <a:chExt cx="356375" cy="302338"/>
          </a:xfrm>
        </p:grpSpPr>
        <p:sp>
          <p:nvSpPr>
            <p:cNvPr id="14429" name="Google Shape;14429;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80"/>
          <p:cNvGrpSpPr/>
          <p:nvPr/>
        </p:nvGrpSpPr>
        <p:grpSpPr>
          <a:xfrm>
            <a:off x="2639038" y="2894942"/>
            <a:ext cx="355612" cy="355612"/>
            <a:chOff x="2639038" y="2894942"/>
            <a:chExt cx="355612" cy="355612"/>
          </a:xfrm>
        </p:grpSpPr>
        <p:sp>
          <p:nvSpPr>
            <p:cNvPr id="14432" name="Google Shape;14432;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80"/>
          <p:cNvGrpSpPr/>
          <p:nvPr/>
        </p:nvGrpSpPr>
        <p:grpSpPr>
          <a:xfrm>
            <a:off x="2194468" y="2938865"/>
            <a:ext cx="355993" cy="267766"/>
            <a:chOff x="2194468" y="2938865"/>
            <a:chExt cx="355993" cy="267766"/>
          </a:xfrm>
        </p:grpSpPr>
        <p:sp>
          <p:nvSpPr>
            <p:cNvPr id="14435" name="Google Shape;14435;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80"/>
          <p:cNvGrpSpPr/>
          <p:nvPr/>
        </p:nvGrpSpPr>
        <p:grpSpPr>
          <a:xfrm>
            <a:off x="1749897" y="2894561"/>
            <a:ext cx="355993" cy="355612"/>
            <a:chOff x="1749897" y="2894561"/>
            <a:chExt cx="355993" cy="355612"/>
          </a:xfrm>
        </p:grpSpPr>
        <p:sp>
          <p:nvSpPr>
            <p:cNvPr id="14456" name="Google Shape;14456;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7" name="Google Shape;14467;p80"/>
          <p:cNvGrpSpPr/>
          <p:nvPr/>
        </p:nvGrpSpPr>
        <p:grpSpPr>
          <a:xfrm>
            <a:off x="1305327" y="2894211"/>
            <a:ext cx="357520" cy="357488"/>
            <a:chOff x="1305327" y="2894211"/>
            <a:chExt cx="357520" cy="357488"/>
          </a:xfrm>
        </p:grpSpPr>
        <p:sp>
          <p:nvSpPr>
            <p:cNvPr id="14468" name="Google Shape;14468;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80"/>
          <p:cNvGrpSpPr/>
          <p:nvPr/>
        </p:nvGrpSpPr>
        <p:grpSpPr>
          <a:xfrm>
            <a:off x="853950" y="2894720"/>
            <a:ext cx="364104" cy="353290"/>
            <a:chOff x="853950" y="2894720"/>
            <a:chExt cx="364104" cy="353290"/>
          </a:xfrm>
        </p:grpSpPr>
        <p:sp>
          <p:nvSpPr>
            <p:cNvPr id="14474" name="Google Shape;14474;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0"/>
          <p:cNvGrpSpPr/>
          <p:nvPr/>
        </p:nvGrpSpPr>
        <p:grpSpPr>
          <a:xfrm>
            <a:off x="7066548" y="2912594"/>
            <a:ext cx="352209" cy="334938"/>
            <a:chOff x="7066548" y="2912594"/>
            <a:chExt cx="352209" cy="334938"/>
          </a:xfrm>
        </p:grpSpPr>
        <p:sp>
          <p:nvSpPr>
            <p:cNvPr id="14482" name="Google Shape;14482;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0"/>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0"/>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0" name="Google Shape;14490;p80"/>
          <p:cNvGrpSpPr/>
          <p:nvPr/>
        </p:nvGrpSpPr>
        <p:grpSpPr>
          <a:xfrm>
            <a:off x="7541397" y="2904802"/>
            <a:ext cx="318495" cy="352209"/>
            <a:chOff x="7541397" y="2904802"/>
            <a:chExt cx="318495" cy="352209"/>
          </a:xfrm>
        </p:grpSpPr>
        <p:sp>
          <p:nvSpPr>
            <p:cNvPr id="14491" name="Google Shape;14491;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3" name="Google Shape;14493;p80"/>
          <p:cNvGrpSpPr/>
          <p:nvPr/>
        </p:nvGrpSpPr>
        <p:grpSpPr>
          <a:xfrm>
            <a:off x="8003015" y="2904039"/>
            <a:ext cx="306759" cy="351445"/>
            <a:chOff x="8003015" y="2904039"/>
            <a:chExt cx="306759" cy="351445"/>
          </a:xfrm>
        </p:grpSpPr>
        <p:sp>
          <p:nvSpPr>
            <p:cNvPr id="14494" name="Google Shape;14494;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80"/>
          <p:cNvGrpSpPr/>
          <p:nvPr/>
        </p:nvGrpSpPr>
        <p:grpSpPr>
          <a:xfrm>
            <a:off x="5687770" y="2885496"/>
            <a:ext cx="369638" cy="369606"/>
            <a:chOff x="5687770" y="2885496"/>
            <a:chExt cx="369638" cy="369606"/>
          </a:xfrm>
        </p:grpSpPr>
        <p:sp>
          <p:nvSpPr>
            <p:cNvPr id="14501" name="Google Shape;14501;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80"/>
          <p:cNvGrpSpPr/>
          <p:nvPr/>
        </p:nvGrpSpPr>
        <p:grpSpPr>
          <a:xfrm>
            <a:off x="4881958" y="2904802"/>
            <a:ext cx="156417" cy="349537"/>
            <a:chOff x="4881958" y="2904802"/>
            <a:chExt cx="156417" cy="349537"/>
          </a:xfrm>
        </p:grpSpPr>
        <p:sp>
          <p:nvSpPr>
            <p:cNvPr id="14512" name="Google Shape;14512;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80"/>
          <p:cNvGrpSpPr/>
          <p:nvPr/>
        </p:nvGrpSpPr>
        <p:grpSpPr>
          <a:xfrm>
            <a:off x="5230318" y="2886514"/>
            <a:ext cx="371133" cy="367443"/>
            <a:chOff x="5230318" y="2886514"/>
            <a:chExt cx="371133" cy="367443"/>
          </a:xfrm>
        </p:grpSpPr>
        <p:sp>
          <p:nvSpPr>
            <p:cNvPr id="14520" name="Google Shape;14520;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9" name="Google Shape;14529;p80"/>
          <p:cNvGrpSpPr/>
          <p:nvPr/>
        </p:nvGrpSpPr>
        <p:grpSpPr>
          <a:xfrm>
            <a:off x="5748358" y="3434578"/>
            <a:ext cx="352590" cy="182561"/>
            <a:chOff x="5748358" y="3434578"/>
            <a:chExt cx="352590" cy="182561"/>
          </a:xfrm>
        </p:grpSpPr>
        <p:sp>
          <p:nvSpPr>
            <p:cNvPr id="14530" name="Google Shape;14530;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80"/>
          <p:cNvGrpSpPr/>
          <p:nvPr/>
        </p:nvGrpSpPr>
        <p:grpSpPr>
          <a:xfrm>
            <a:off x="862283" y="4274771"/>
            <a:ext cx="341204" cy="359301"/>
            <a:chOff x="862283" y="4274771"/>
            <a:chExt cx="341204" cy="359301"/>
          </a:xfrm>
        </p:grpSpPr>
        <p:sp>
          <p:nvSpPr>
            <p:cNvPr id="14537" name="Google Shape;14537;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80"/>
          <p:cNvGrpSpPr/>
          <p:nvPr/>
        </p:nvGrpSpPr>
        <p:grpSpPr>
          <a:xfrm>
            <a:off x="1396957" y="4287365"/>
            <a:ext cx="301861" cy="332871"/>
            <a:chOff x="1396957" y="4287365"/>
            <a:chExt cx="301861" cy="332871"/>
          </a:xfrm>
        </p:grpSpPr>
        <p:sp>
          <p:nvSpPr>
            <p:cNvPr id="14541" name="Google Shape;14541;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80"/>
          <p:cNvGrpSpPr/>
          <p:nvPr/>
        </p:nvGrpSpPr>
        <p:grpSpPr>
          <a:xfrm>
            <a:off x="1865381" y="4277506"/>
            <a:ext cx="396131" cy="355612"/>
            <a:chOff x="1865381" y="4277506"/>
            <a:chExt cx="396131" cy="355612"/>
          </a:xfrm>
        </p:grpSpPr>
        <p:sp>
          <p:nvSpPr>
            <p:cNvPr id="14557" name="Google Shape;14557;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0"/>
          <p:cNvGrpSpPr/>
          <p:nvPr/>
        </p:nvGrpSpPr>
        <p:grpSpPr>
          <a:xfrm>
            <a:off x="2411823" y="4303999"/>
            <a:ext cx="334398" cy="299953"/>
            <a:chOff x="2411823" y="4303999"/>
            <a:chExt cx="334398" cy="299953"/>
          </a:xfrm>
        </p:grpSpPr>
        <p:sp>
          <p:nvSpPr>
            <p:cNvPr id="14564" name="Google Shape;14564;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80"/>
          <p:cNvGrpSpPr/>
          <p:nvPr/>
        </p:nvGrpSpPr>
        <p:grpSpPr>
          <a:xfrm>
            <a:off x="2903337" y="4279032"/>
            <a:ext cx="382519" cy="350682"/>
            <a:chOff x="2903337" y="4279032"/>
            <a:chExt cx="382519" cy="350682"/>
          </a:xfrm>
        </p:grpSpPr>
        <p:sp>
          <p:nvSpPr>
            <p:cNvPr id="14572" name="Google Shape;14572;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80"/>
          <p:cNvGrpSpPr/>
          <p:nvPr/>
        </p:nvGrpSpPr>
        <p:grpSpPr>
          <a:xfrm>
            <a:off x="3933342" y="4315767"/>
            <a:ext cx="383632" cy="276449"/>
            <a:chOff x="3933342" y="4315767"/>
            <a:chExt cx="383632" cy="276449"/>
          </a:xfrm>
        </p:grpSpPr>
        <p:sp>
          <p:nvSpPr>
            <p:cNvPr id="14588" name="Google Shape;14588;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80"/>
          <p:cNvGrpSpPr/>
          <p:nvPr/>
        </p:nvGrpSpPr>
        <p:grpSpPr>
          <a:xfrm>
            <a:off x="3441065" y="4302505"/>
            <a:ext cx="337069" cy="302593"/>
            <a:chOff x="3441065" y="4302505"/>
            <a:chExt cx="337069" cy="302593"/>
          </a:xfrm>
        </p:grpSpPr>
        <p:sp>
          <p:nvSpPr>
            <p:cNvPr id="14595" name="Google Shape;14595;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80"/>
          <p:cNvGrpSpPr/>
          <p:nvPr/>
        </p:nvGrpSpPr>
        <p:grpSpPr>
          <a:xfrm>
            <a:off x="3532345" y="3362635"/>
            <a:ext cx="339328" cy="336274"/>
            <a:chOff x="3532345" y="3362635"/>
            <a:chExt cx="339328" cy="336274"/>
          </a:xfrm>
        </p:grpSpPr>
        <p:sp>
          <p:nvSpPr>
            <p:cNvPr id="14609" name="Google Shape;14609;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4" name="Google Shape;14614;p80"/>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5" name="Google Shape;14615;p80"/>
          <p:cNvGrpSpPr/>
          <p:nvPr/>
        </p:nvGrpSpPr>
        <p:grpSpPr>
          <a:xfrm>
            <a:off x="1883955" y="3808700"/>
            <a:ext cx="162873" cy="351445"/>
            <a:chOff x="1883955" y="3808700"/>
            <a:chExt cx="162873" cy="351445"/>
          </a:xfrm>
        </p:grpSpPr>
        <p:sp>
          <p:nvSpPr>
            <p:cNvPr id="14616" name="Google Shape;14616;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8" name="Google Shape;14618;p80"/>
          <p:cNvGrpSpPr/>
          <p:nvPr/>
        </p:nvGrpSpPr>
        <p:grpSpPr>
          <a:xfrm>
            <a:off x="939156" y="3809209"/>
            <a:ext cx="192007" cy="351318"/>
            <a:chOff x="939156" y="3809209"/>
            <a:chExt cx="192007" cy="351318"/>
          </a:xfrm>
        </p:grpSpPr>
        <p:sp>
          <p:nvSpPr>
            <p:cNvPr id="14619" name="Google Shape;14619;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80"/>
          <p:cNvGrpSpPr/>
          <p:nvPr/>
        </p:nvGrpSpPr>
        <p:grpSpPr>
          <a:xfrm>
            <a:off x="2306167" y="3809845"/>
            <a:ext cx="193915" cy="349155"/>
            <a:chOff x="2306167" y="3809845"/>
            <a:chExt cx="193915" cy="349155"/>
          </a:xfrm>
        </p:grpSpPr>
        <p:sp>
          <p:nvSpPr>
            <p:cNvPr id="14622" name="Google Shape;14622;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9" name="Google Shape;14629;p80"/>
          <p:cNvGrpSpPr/>
          <p:nvPr/>
        </p:nvGrpSpPr>
        <p:grpSpPr>
          <a:xfrm>
            <a:off x="1323901" y="3807173"/>
            <a:ext cx="356343" cy="356757"/>
            <a:chOff x="1323901" y="3807173"/>
            <a:chExt cx="356343" cy="356757"/>
          </a:xfrm>
        </p:grpSpPr>
        <p:sp>
          <p:nvSpPr>
            <p:cNvPr id="14630" name="Google Shape;14630;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4" name="Google Shape;14654;p80"/>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5" name="Google Shape;14655;p80"/>
          <p:cNvGrpSpPr/>
          <p:nvPr/>
        </p:nvGrpSpPr>
        <p:grpSpPr>
          <a:xfrm>
            <a:off x="859262" y="3353920"/>
            <a:ext cx="306759" cy="351445"/>
            <a:chOff x="859262" y="3353920"/>
            <a:chExt cx="306759" cy="351445"/>
          </a:xfrm>
        </p:grpSpPr>
        <p:sp>
          <p:nvSpPr>
            <p:cNvPr id="14656" name="Google Shape;14656;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1" name="Google Shape;14661;p80"/>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2" name="Google Shape;14662;p80"/>
          <p:cNvGrpSpPr/>
          <p:nvPr/>
        </p:nvGrpSpPr>
        <p:grpSpPr>
          <a:xfrm>
            <a:off x="3967437" y="3837102"/>
            <a:ext cx="364708" cy="295405"/>
            <a:chOff x="3967437" y="3837102"/>
            <a:chExt cx="364708" cy="295405"/>
          </a:xfrm>
        </p:grpSpPr>
        <p:sp>
          <p:nvSpPr>
            <p:cNvPr id="14663" name="Google Shape;14663;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8" name="Google Shape;14668;p80"/>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0"/>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0"/>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1" name="Google Shape;14671;p80"/>
          <p:cNvGrpSpPr/>
          <p:nvPr/>
        </p:nvGrpSpPr>
        <p:grpSpPr>
          <a:xfrm>
            <a:off x="5811827" y="3806451"/>
            <a:ext cx="283743" cy="308444"/>
            <a:chOff x="5964227" y="3858701"/>
            <a:chExt cx="283743" cy="308444"/>
          </a:xfrm>
        </p:grpSpPr>
        <p:sp>
          <p:nvSpPr>
            <p:cNvPr id="14672" name="Google Shape;14672;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80"/>
          <p:cNvGrpSpPr/>
          <p:nvPr/>
        </p:nvGrpSpPr>
        <p:grpSpPr>
          <a:xfrm>
            <a:off x="6243508" y="3873073"/>
            <a:ext cx="320372" cy="213602"/>
            <a:chOff x="6395908" y="3873073"/>
            <a:chExt cx="320372" cy="213602"/>
          </a:xfrm>
        </p:grpSpPr>
        <p:sp>
          <p:nvSpPr>
            <p:cNvPr id="14677" name="Google Shape;14677;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80"/>
          <p:cNvGrpSpPr/>
          <p:nvPr/>
        </p:nvGrpSpPr>
        <p:grpSpPr>
          <a:xfrm>
            <a:off x="7262890" y="3802816"/>
            <a:ext cx="357138" cy="352018"/>
            <a:chOff x="7415290" y="3802816"/>
            <a:chExt cx="357138" cy="352018"/>
          </a:xfrm>
        </p:grpSpPr>
        <p:sp>
          <p:nvSpPr>
            <p:cNvPr id="14688" name="Google Shape;14688;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80"/>
          <p:cNvGrpSpPr/>
          <p:nvPr/>
        </p:nvGrpSpPr>
        <p:grpSpPr>
          <a:xfrm>
            <a:off x="6737312" y="3833413"/>
            <a:ext cx="355230" cy="293401"/>
            <a:chOff x="6889712" y="3833413"/>
            <a:chExt cx="355230" cy="293401"/>
          </a:xfrm>
        </p:grpSpPr>
        <p:sp>
          <p:nvSpPr>
            <p:cNvPr id="14697" name="Google Shape;14697;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80"/>
          <p:cNvGrpSpPr/>
          <p:nvPr/>
        </p:nvGrpSpPr>
        <p:grpSpPr>
          <a:xfrm>
            <a:off x="7707152" y="3835870"/>
            <a:ext cx="282318" cy="337168"/>
            <a:chOff x="1635875" y="237775"/>
            <a:chExt cx="4370250" cy="5219325"/>
          </a:xfrm>
        </p:grpSpPr>
        <p:sp>
          <p:nvSpPr>
            <p:cNvPr id="14703" name="Google Shape;14703;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80"/>
          <p:cNvGrpSpPr/>
          <p:nvPr/>
        </p:nvGrpSpPr>
        <p:grpSpPr>
          <a:xfrm>
            <a:off x="3103963" y="3361140"/>
            <a:ext cx="297886" cy="337578"/>
            <a:chOff x="3103963" y="3361140"/>
            <a:chExt cx="297886" cy="337578"/>
          </a:xfrm>
        </p:grpSpPr>
        <p:sp>
          <p:nvSpPr>
            <p:cNvPr id="14706" name="Google Shape;14706;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80"/>
          <p:cNvGrpSpPr/>
          <p:nvPr/>
        </p:nvGrpSpPr>
        <p:grpSpPr>
          <a:xfrm>
            <a:off x="2667821" y="3361108"/>
            <a:ext cx="273046" cy="337801"/>
            <a:chOff x="2667821" y="3361108"/>
            <a:chExt cx="273046" cy="337801"/>
          </a:xfrm>
        </p:grpSpPr>
        <p:sp>
          <p:nvSpPr>
            <p:cNvPr id="14731" name="Google Shape;14731;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0"/>
          <p:cNvGrpSpPr/>
          <p:nvPr/>
        </p:nvGrpSpPr>
        <p:grpSpPr>
          <a:xfrm>
            <a:off x="2212469" y="3360313"/>
            <a:ext cx="282715" cy="338660"/>
            <a:chOff x="2212469" y="3360313"/>
            <a:chExt cx="282715" cy="338660"/>
          </a:xfrm>
        </p:grpSpPr>
        <p:sp>
          <p:nvSpPr>
            <p:cNvPr id="14751" name="Google Shape;14751;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80"/>
          <p:cNvGrpSpPr/>
          <p:nvPr/>
        </p:nvGrpSpPr>
        <p:grpSpPr>
          <a:xfrm>
            <a:off x="1768821" y="3361108"/>
            <a:ext cx="278739" cy="339073"/>
            <a:chOff x="1768821" y="3361108"/>
            <a:chExt cx="278739" cy="339073"/>
          </a:xfrm>
        </p:grpSpPr>
        <p:sp>
          <p:nvSpPr>
            <p:cNvPr id="14755" name="Google Shape;14755;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80"/>
          <p:cNvGrpSpPr/>
          <p:nvPr/>
        </p:nvGrpSpPr>
        <p:grpSpPr>
          <a:xfrm>
            <a:off x="5337883" y="3336873"/>
            <a:ext cx="307141" cy="376826"/>
            <a:chOff x="5337883" y="3336873"/>
            <a:chExt cx="307141" cy="376826"/>
          </a:xfrm>
        </p:grpSpPr>
        <p:sp>
          <p:nvSpPr>
            <p:cNvPr id="14767" name="Google Shape;14767;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9" name="Google Shape;14769;p80"/>
          <p:cNvGrpSpPr/>
          <p:nvPr/>
        </p:nvGrpSpPr>
        <p:grpSpPr>
          <a:xfrm>
            <a:off x="4883835" y="3337255"/>
            <a:ext cx="323425" cy="377557"/>
            <a:chOff x="4883835" y="3337255"/>
            <a:chExt cx="323425" cy="377557"/>
          </a:xfrm>
        </p:grpSpPr>
        <p:sp>
          <p:nvSpPr>
            <p:cNvPr id="14770" name="Google Shape;14770;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3" name="Google Shape;14773;p80"/>
          <p:cNvGrpSpPr/>
          <p:nvPr/>
        </p:nvGrpSpPr>
        <p:grpSpPr>
          <a:xfrm>
            <a:off x="6193310" y="3407289"/>
            <a:ext cx="352590" cy="237488"/>
            <a:chOff x="6193310" y="3407289"/>
            <a:chExt cx="352590" cy="237488"/>
          </a:xfrm>
        </p:grpSpPr>
        <p:sp>
          <p:nvSpPr>
            <p:cNvPr id="14774" name="Google Shape;14774;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80"/>
          <p:cNvGrpSpPr/>
          <p:nvPr/>
        </p:nvGrpSpPr>
        <p:grpSpPr>
          <a:xfrm>
            <a:off x="6637117" y="3397843"/>
            <a:ext cx="353735" cy="254504"/>
            <a:chOff x="6637117" y="3397843"/>
            <a:chExt cx="353735" cy="254504"/>
          </a:xfrm>
        </p:grpSpPr>
        <p:sp>
          <p:nvSpPr>
            <p:cNvPr id="14780" name="Google Shape;14780;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80"/>
          <p:cNvGrpSpPr/>
          <p:nvPr/>
        </p:nvGrpSpPr>
        <p:grpSpPr>
          <a:xfrm>
            <a:off x="7075994" y="3349531"/>
            <a:ext cx="360637" cy="352336"/>
            <a:chOff x="7075994" y="3349531"/>
            <a:chExt cx="360637" cy="352336"/>
          </a:xfrm>
        </p:grpSpPr>
        <p:sp>
          <p:nvSpPr>
            <p:cNvPr id="14787" name="Google Shape;14787;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80"/>
          <p:cNvGrpSpPr/>
          <p:nvPr/>
        </p:nvGrpSpPr>
        <p:grpSpPr>
          <a:xfrm>
            <a:off x="7651983" y="3349181"/>
            <a:ext cx="107183" cy="352399"/>
            <a:chOff x="7651983" y="3349181"/>
            <a:chExt cx="107183" cy="352399"/>
          </a:xfrm>
        </p:grpSpPr>
        <p:sp>
          <p:nvSpPr>
            <p:cNvPr id="14795" name="Google Shape;14795;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80"/>
          <p:cNvGrpSpPr/>
          <p:nvPr/>
        </p:nvGrpSpPr>
        <p:grpSpPr>
          <a:xfrm>
            <a:off x="7973468" y="3382322"/>
            <a:ext cx="352590" cy="287072"/>
            <a:chOff x="7973468" y="3382322"/>
            <a:chExt cx="352590" cy="287072"/>
          </a:xfrm>
        </p:grpSpPr>
        <p:sp>
          <p:nvSpPr>
            <p:cNvPr id="14798" name="Google Shape;14798;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13"/>
        <p:cNvGrpSpPr/>
        <p:nvPr/>
      </p:nvGrpSpPr>
      <p:grpSpPr>
        <a:xfrm>
          <a:off x="0" y="0"/>
          <a:ext cx="0" cy="0"/>
          <a:chOff x="0" y="0"/>
          <a:chExt cx="0" cy="0"/>
        </a:xfrm>
      </p:grpSpPr>
      <p:sp>
        <p:nvSpPr>
          <p:cNvPr id="14814" name="Google Shape;14814;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815" name="Google Shape;14815;p81"/>
          <p:cNvGrpSpPr/>
          <p:nvPr/>
        </p:nvGrpSpPr>
        <p:grpSpPr>
          <a:xfrm>
            <a:off x="849677" y="1500658"/>
            <a:ext cx="347872" cy="347488"/>
            <a:chOff x="849677" y="1500658"/>
            <a:chExt cx="347872" cy="347488"/>
          </a:xfrm>
        </p:grpSpPr>
        <p:sp>
          <p:nvSpPr>
            <p:cNvPr id="14816" name="Google Shape;14816;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81"/>
          <p:cNvGrpSpPr/>
          <p:nvPr/>
        </p:nvGrpSpPr>
        <p:grpSpPr>
          <a:xfrm>
            <a:off x="1415853" y="1500658"/>
            <a:ext cx="315872" cy="347488"/>
            <a:chOff x="1415853" y="1500658"/>
            <a:chExt cx="315872" cy="347488"/>
          </a:xfrm>
        </p:grpSpPr>
        <p:sp>
          <p:nvSpPr>
            <p:cNvPr id="14823" name="Google Shape;14823;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81"/>
          <p:cNvGrpSpPr/>
          <p:nvPr/>
        </p:nvGrpSpPr>
        <p:grpSpPr>
          <a:xfrm>
            <a:off x="4697389" y="1500658"/>
            <a:ext cx="347520" cy="347104"/>
            <a:chOff x="4697389" y="1500658"/>
            <a:chExt cx="347520" cy="347104"/>
          </a:xfrm>
        </p:grpSpPr>
        <p:sp>
          <p:nvSpPr>
            <p:cNvPr id="14828" name="Google Shape;14828;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81"/>
          <p:cNvGrpSpPr/>
          <p:nvPr/>
        </p:nvGrpSpPr>
        <p:grpSpPr>
          <a:xfrm>
            <a:off x="3603533" y="1964946"/>
            <a:ext cx="347520" cy="353760"/>
            <a:chOff x="3603533" y="1964946"/>
            <a:chExt cx="347520" cy="353760"/>
          </a:xfrm>
        </p:grpSpPr>
        <p:sp>
          <p:nvSpPr>
            <p:cNvPr id="14832" name="Google Shape;14832;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81"/>
          <p:cNvGrpSpPr/>
          <p:nvPr/>
        </p:nvGrpSpPr>
        <p:grpSpPr>
          <a:xfrm>
            <a:off x="1950765" y="1964338"/>
            <a:ext cx="357792" cy="352448"/>
            <a:chOff x="1950765" y="1964338"/>
            <a:chExt cx="357792" cy="352448"/>
          </a:xfrm>
        </p:grpSpPr>
        <p:sp>
          <p:nvSpPr>
            <p:cNvPr id="14836" name="Google Shape;14836;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81"/>
          <p:cNvGrpSpPr/>
          <p:nvPr/>
        </p:nvGrpSpPr>
        <p:grpSpPr>
          <a:xfrm>
            <a:off x="7435629" y="1964690"/>
            <a:ext cx="367712" cy="353248"/>
            <a:chOff x="7435629" y="1964690"/>
            <a:chExt cx="367712" cy="353248"/>
          </a:xfrm>
        </p:grpSpPr>
        <p:sp>
          <p:nvSpPr>
            <p:cNvPr id="14841" name="Google Shape;14841;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5" name="Google Shape;14845;p81"/>
          <p:cNvGrpSpPr/>
          <p:nvPr/>
        </p:nvGrpSpPr>
        <p:grpSpPr>
          <a:xfrm>
            <a:off x="2512749" y="1965042"/>
            <a:ext cx="333024" cy="352896"/>
            <a:chOff x="2512749" y="1965042"/>
            <a:chExt cx="333024" cy="352896"/>
          </a:xfrm>
        </p:grpSpPr>
        <p:sp>
          <p:nvSpPr>
            <p:cNvPr id="14846" name="Google Shape;14846;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81"/>
          <p:cNvGrpSpPr/>
          <p:nvPr/>
        </p:nvGrpSpPr>
        <p:grpSpPr>
          <a:xfrm>
            <a:off x="1398317" y="1981778"/>
            <a:ext cx="365792" cy="335392"/>
            <a:chOff x="1398317" y="1981778"/>
            <a:chExt cx="365792" cy="335392"/>
          </a:xfrm>
        </p:grpSpPr>
        <p:sp>
          <p:nvSpPr>
            <p:cNvPr id="14852" name="Google Shape;14852;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81"/>
          <p:cNvGrpSpPr/>
          <p:nvPr/>
        </p:nvGrpSpPr>
        <p:grpSpPr>
          <a:xfrm>
            <a:off x="3052237" y="2003570"/>
            <a:ext cx="353600" cy="314752"/>
            <a:chOff x="3052237" y="2003570"/>
            <a:chExt cx="353600" cy="314752"/>
          </a:xfrm>
        </p:grpSpPr>
        <p:sp>
          <p:nvSpPr>
            <p:cNvPr id="14859" name="Google Shape;14859;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81"/>
          <p:cNvGrpSpPr/>
          <p:nvPr/>
        </p:nvGrpSpPr>
        <p:grpSpPr>
          <a:xfrm>
            <a:off x="1404013" y="2958066"/>
            <a:ext cx="368096" cy="223968"/>
            <a:chOff x="1404013" y="2958066"/>
            <a:chExt cx="368096" cy="223968"/>
          </a:xfrm>
        </p:grpSpPr>
        <p:sp>
          <p:nvSpPr>
            <p:cNvPr id="14863" name="Google Shape;14863;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5" name="Google Shape;14865;p81"/>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1"/>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7" name="Google Shape;14867;p81"/>
          <p:cNvGrpSpPr/>
          <p:nvPr/>
        </p:nvGrpSpPr>
        <p:grpSpPr>
          <a:xfrm>
            <a:off x="1951149" y="2885202"/>
            <a:ext cx="370368" cy="367328"/>
            <a:chOff x="1951149" y="2885202"/>
            <a:chExt cx="370368" cy="367328"/>
          </a:xfrm>
        </p:grpSpPr>
        <p:sp>
          <p:nvSpPr>
            <p:cNvPr id="14868" name="Google Shape;14868;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81"/>
          <p:cNvGrpSpPr/>
          <p:nvPr/>
        </p:nvGrpSpPr>
        <p:grpSpPr>
          <a:xfrm>
            <a:off x="2501677" y="2906162"/>
            <a:ext cx="367328" cy="327296"/>
            <a:chOff x="2501677" y="2906162"/>
            <a:chExt cx="367328" cy="327296"/>
          </a:xfrm>
        </p:grpSpPr>
        <p:sp>
          <p:nvSpPr>
            <p:cNvPr id="14872" name="Google Shape;14872;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5" name="Google Shape;14875;p81"/>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6" name="Google Shape;14876;p81"/>
          <p:cNvGrpSpPr/>
          <p:nvPr/>
        </p:nvGrpSpPr>
        <p:grpSpPr>
          <a:xfrm>
            <a:off x="3050317" y="2893714"/>
            <a:ext cx="367712" cy="354240"/>
            <a:chOff x="3050317" y="2893714"/>
            <a:chExt cx="367712" cy="354240"/>
          </a:xfrm>
        </p:grpSpPr>
        <p:sp>
          <p:nvSpPr>
            <p:cNvPr id="14877" name="Google Shape;14877;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9" name="Google Shape;14879;p81"/>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1"/>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1" name="Google Shape;14881;p81"/>
          <p:cNvGrpSpPr/>
          <p:nvPr/>
        </p:nvGrpSpPr>
        <p:grpSpPr>
          <a:xfrm>
            <a:off x="7531277" y="2886354"/>
            <a:ext cx="185184" cy="367296"/>
            <a:chOff x="7531277" y="2886354"/>
            <a:chExt cx="185184" cy="367296"/>
          </a:xfrm>
        </p:grpSpPr>
        <p:sp>
          <p:nvSpPr>
            <p:cNvPr id="14882" name="Google Shape;14882;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81"/>
          <p:cNvGrpSpPr/>
          <p:nvPr/>
        </p:nvGrpSpPr>
        <p:grpSpPr>
          <a:xfrm>
            <a:off x="6926637" y="2886738"/>
            <a:ext cx="297184" cy="367296"/>
            <a:chOff x="6926637" y="2886738"/>
            <a:chExt cx="297184" cy="367296"/>
          </a:xfrm>
        </p:grpSpPr>
        <p:sp>
          <p:nvSpPr>
            <p:cNvPr id="14886" name="Google Shape;14886;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9" name="Google Shape;14889;p81"/>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1"/>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1" name="Google Shape;14891;p81"/>
          <p:cNvGrpSpPr/>
          <p:nvPr/>
        </p:nvGrpSpPr>
        <p:grpSpPr>
          <a:xfrm>
            <a:off x="6340653" y="2886354"/>
            <a:ext cx="370368" cy="368064"/>
            <a:chOff x="6340653" y="2886354"/>
            <a:chExt cx="370368" cy="368064"/>
          </a:xfrm>
        </p:grpSpPr>
        <p:sp>
          <p:nvSpPr>
            <p:cNvPr id="14892" name="Google Shape;14892;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81"/>
          <p:cNvGrpSpPr/>
          <p:nvPr/>
        </p:nvGrpSpPr>
        <p:grpSpPr>
          <a:xfrm>
            <a:off x="5246797" y="1981426"/>
            <a:ext cx="354752" cy="336512"/>
            <a:chOff x="5246797" y="1981426"/>
            <a:chExt cx="354752" cy="336512"/>
          </a:xfrm>
        </p:grpSpPr>
        <p:sp>
          <p:nvSpPr>
            <p:cNvPr id="14899" name="Google Shape;14899;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81"/>
          <p:cNvGrpSpPr/>
          <p:nvPr/>
        </p:nvGrpSpPr>
        <p:grpSpPr>
          <a:xfrm>
            <a:off x="4148749" y="2102066"/>
            <a:ext cx="355136" cy="216256"/>
            <a:chOff x="4148749" y="2102066"/>
            <a:chExt cx="355136" cy="216256"/>
          </a:xfrm>
        </p:grpSpPr>
        <p:sp>
          <p:nvSpPr>
            <p:cNvPr id="14902" name="Google Shape;14902;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81"/>
          <p:cNvGrpSpPr/>
          <p:nvPr/>
        </p:nvGrpSpPr>
        <p:grpSpPr>
          <a:xfrm>
            <a:off x="5794669" y="2001426"/>
            <a:ext cx="354752" cy="315360"/>
            <a:chOff x="5794669" y="2001426"/>
            <a:chExt cx="354752" cy="315360"/>
          </a:xfrm>
        </p:grpSpPr>
        <p:sp>
          <p:nvSpPr>
            <p:cNvPr id="14905" name="Google Shape;14905;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81"/>
          <p:cNvGrpSpPr/>
          <p:nvPr/>
        </p:nvGrpSpPr>
        <p:grpSpPr>
          <a:xfrm>
            <a:off x="6345229" y="2029842"/>
            <a:ext cx="352832" cy="289216"/>
            <a:chOff x="6345229" y="2029842"/>
            <a:chExt cx="352832" cy="289216"/>
          </a:xfrm>
        </p:grpSpPr>
        <p:sp>
          <p:nvSpPr>
            <p:cNvPr id="14908" name="Google Shape;14908;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1"/>
          <p:cNvGrpSpPr/>
          <p:nvPr/>
        </p:nvGrpSpPr>
        <p:grpSpPr>
          <a:xfrm>
            <a:off x="4697389" y="2036338"/>
            <a:ext cx="354752" cy="281984"/>
            <a:chOff x="4697389" y="2036338"/>
            <a:chExt cx="354752" cy="281984"/>
          </a:xfrm>
        </p:grpSpPr>
        <p:sp>
          <p:nvSpPr>
            <p:cNvPr id="14911" name="Google Shape;14911;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81"/>
          <p:cNvGrpSpPr/>
          <p:nvPr/>
        </p:nvGrpSpPr>
        <p:grpSpPr>
          <a:xfrm>
            <a:off x="1404013" y="2424754"/>
            <a:ext cx="353600" cy="354944"/>
            <a:chOff x="1404013" y="2424754"/>
            <a:chExt cx="353600" cy="354944"/>
          </a:xfrm>
        </p:grpSpPr>
        <p:sp>
          <p:nvSpPr>
            <p:cNvPr id="14914" name="Google Shape;14914;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81"/>
          <p:cNvGrpSpPr/>
          <p:nvPr/>
        </p:nvGrpSpPr>
        <p:grpSpPr>
          <a:xfrm>
            <a:off x="854253" y="2428274"/>
            <a:ext cx="355104" cy="351040"/>
            <a:chOff x="854253" y="2428274"/>
            <a:chExt cx="355104" cy="351040"/>
          </a:xfrm>
        </p:grpSpPr>
        <p:sp>
          <p:nvSpPr>
            <p:cNvPr id="14920" name="Google Shape;14920;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2" name="Google Shape;14922;p81"/>
          <p:cNvGrpSpPr/>
          <p:nvPr/>
        </p:nvGrpSpPr>
        <p:grpSpPr>
          <a:xfrm>
            <a:off x="6896909" y="2440946"/>
            <a:ext cx="354752" cy="275904"/>
            <a:chOff x="6896909" y="2440946"/>
            <a:chExt cx="354752" cy="275904"/>
          </a:xfrm>
        </p:grpSpPr>
        <p:sp>
          <p:nvSpPr>
            <p:cNvPr id="14923" name="Google Shape;14923;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5" name="Google Shape;14925;p81"/>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1"/>
          <p:cNvGrpSpPr/>
          <p:nvPr/>
        </p:nvGrpSpPr>
        <p:grpSpPr>
          <a:xfrm>
            <a:off x="5265069" y="2424754"/>
            <a:ext cx="321984" cy="354560"/>
            <a:chOff x="5265069" y="2424754"/>
            <a:chExt cx="321984" cy="354560"/>
          </a:xfrm>
        </p:grpSpPr>
        <p:sp>
          <p:nvSpPr>
            <p:cNvPr id="14927" name="Google Shape;14927;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81"/>
          <p:cNvGrpSpPr/>
          <p:nvPr/>
        </p:nvGrpSpPr>
        <p:grpSpPr>
          <a:xfrm>
            <a:off x="4150669" y="2466770"/>
            <a:ext cx="355104" cy="259584"/>
            <a:chOff x="4150669" y="2466770"/>
            <a:chExt cx="355104" cy="259584"/>
          </a:xfrm>
        </p:grpSpPr>
        <p:sp>
          <p:nvSpPr>
            <p:cNvPr id="14930" name="Google Shape;14930;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81"/>
          <p:cNvGrpSpPr/>
          <p:nvPr/>
        </p:nvGrpSpPr>
        <p:grpSpPr>
          <a:xfrm>
            <a:off x="4699693" y="2424946"/>
            <a:ext cx="354336" cy="353984"/>
            <a:chOff x="4699693" y="2424946"/>
            <a:chExt cx="354336" cy="353984"/>
          </a:xfrm>
        </p:grpSpPr>
        <p:sp>
          <p:nvSpPr>
            <p:cNvPr id="14935" name="Google Shape;14935;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7" name="Google Shape;14937;p81"/>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1"/>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9" name="Google Shape;14939;p81"/>
          <p:cNvGrpSpPr/>
          <p:nvPr/>
        </p:nvGrpSpPr>
        <p:grpSpPr>
          <a:xfrm>
            <a:off x="1953037" y="2552242"/>
            <a:ext cx="355136" cy="227072"/>
            <a:chOff x="1953037" y="2552242"/>
            <a:chExt cx="355136" cy="227072"/>
          </a:xfrm>
        </p:grpSpPr>
        <p:sp>
          <p:nvSpPr>
            <p:cNvPr id="14940" name="Google Shape;14940;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2" name="Google Shape;14942;p81"/>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3" name="Google Shape;14943;p81"/>
          <p:cNvGrpSpPr/>
          <p:nvPr/>
        </p:nvGrpSpPr>
        <p:grpSpPr>
          <a:xfrm>
            <a:off x="2500941" y="2527218"/>
            <a:ext cx="355104" cy="250944"/>
            <a:chOff x="2500941" y="2527218"/>
            <a:chExt cx="355104" cy="250944"/>
          </a:xfrm>
        </p:grpSpPr>
        <p:sp>
          <p:nvSpPr>
            <p:cNvPr id="14944" name="Google Shape;14944;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1"/>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0" name="Google Shape;14950;p81"/>
          <p:cNvGrpSpPr/>
          <p:nvPr/>
        </p:nvGrpSpPr>
        <p:grpSpPr>
          <a:xfrm>
            <a:off x="7993805" y="2427122"/>
            <a:ext cx="356256" cy="351808"/>
            <a:chOff x="7993805" y="2427122"/>
            <a:chExt cx="356256" cy="351808"/>
          </a:xfrm>
        </p:grpSpPr>
        <p:sp>
          <p:nvSpPr>
            <p:cNvPr id="14951" name="Google Shape;14951;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4" name="Google Shape;14954;p81"/>
          <p:cNvGrpSpPr/>
          <p:nvPr/>
        </p:nvGrpSpPr>
        <p:grpSpPr>
          <a:xfrm>
            <a:off x="878637" y="1965010"/>
            <a:ext cx="308640" cy="353312"/>
            <a:chOff x="878637" y="1965010"/>
            <a:chExt cx="308640" cy="353312"/>
          </a:xfrm>
        </p:grpSpPr>
        <p:sp>
          <p:nvSpPr>
            <p:cNvPr id="14955" name="Google Shape;14955;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81"/>
          <p:cNvGrpSpPr/>
          <p:nvPr/>
        </p:nvGrpSpPr>
        <p:grpSpPr>
          <a:xfrm>
            <a:off x="6896141" y="1964722"/>
            <a:ext cx="348256" cy="352448"/>
            <a:chOff x="6896141" y="1964722"/>
            <a:chExt cx="348256" cy="352448"/>
          </a:xfrm>
        </p:grpSpPr>
        <p:sp>
          <p:nvSpPr>
            <p:cNvPr id="14959" name="Google Shape;14959;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2" name="Google Shape;14962;p81"/>
          <p:cNvGrpSpPr/>
          <p:nvPr/>
        </p:nvGrpSpPr>
        <p:grpSpPr>
          <a:xfrm>
            <a:off x="7989997" y="2015378"/>
            <a:ext cx="355136" cy="303328"/>
            <a:chOff x="7989997" y="2015378"/>
            <a:chExt cx="355136" cy="303328"/>
          </a:xfrm>
        </p:grpSpPr>
        <p:sp>
          <p:nvSpPr>
            <p:cNvPr id="14963" name="Google Shape;14963;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81"/>
          <p:cNvGrpSpPr/>
          <p:nvPr/>
        </p:nvGrpSpPr>
        <p:grpSpPr>
          <a:xfrm>
            <a:off x="3598221" y="1509362"/>
            <a:ext cx="348640" cy="330784"/>
            <a:chOff x="3598221" y="1509362"/>
            <a:chExt cx="348640" cy="330784"/>
          </a:xfrm>
        </p:grpSpPr>
        <p:sp>
          <p:nvSpPr>
            <p:cNvPr id="14967" name="Google Shape;14967;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1"/>
          <p:cNvGrpSpPr/>
          <p:nvPr/>
        </p:nvGrpSpPr>
        <p:grpSpPr>
          <a:xfrm>
            <a:off x="5246797" y="1500658"/>
            <a:ext cx="347872" cy="347488"/>
            <a:chOff x="5246797" y="1500658"/>
            <a:chExt cx="347872" cy="347488"/>
          </a:xfrm>
        </p:grpSpPr>
        <p:sp>
          <p:nvSpPr>
            <p:cNvPr id="14972" name="Google Shape;14972;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81"/>
          <p:cNvGrpSpPr/>
          <p:nvPr/>
        </p:nvGrpSpPr>
        <p:grpSpPr>
          <a:xfrm>
            <a:off x="5796589" y="1500658"/>
            <a:ext cx="349024" cy="346752"/>
            <a:chOff x="5796589" y="1500658"/>
            <a:chExt cx="349024" cy="346752"/>
          </a:xfrm>
        </p:grpSpPr>
        <p:sp>
          <p:nvSpPr>
            <p:cNvPr id="14977" name="Google Shape;14977;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8" name="Google Shape;14978;p81"/>
            <p:cNvGrpSpPr/>
            <p:nvPr/>
          </p:nvGrpSpPr>
          <p:grpSpPr>
            <a:xfrm>
              <a:off x="5796589" y="1500658"/>
              <a:ext cx="349024" cy="346752"/>
              <a:chOff x="5796589" y="1500658"/>
              <a:chExt cx="349024" cy="346752"/>
            </a:xfrm>
          </p:grpSpPr>
          <p:sp>
            <p:nvSpPr>
              <p:cNvPr id="14979" name="Google Shape;14979;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83" name="Google Shape;14983;p81"/>
          <p:cNvGrpSpPr/>
          <p:nvPr/>
        </p:nvGrpSpPr>
        <p:grpSpPr>
          <a:xfrm>
            <a:off x="6895373" y="1502578"/>
            <a:ext cx="348640" cy="343296"/>
            <a:chOff x="6895373" y="1502578"/>
            <a:chExt cx="348640" cy="343296"/>
          </a:xfrm>
        </p:grpSpPr>
        <p:sp>
          <p:nvSpPr>
            <p:cNvPr id="14984" name="Google Shape;14984;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81"/>
          <p:cNvGrpSpPr/>
          <p:nvPr/>
        </p:nvGrpSpPr>
        <p:grpSpPr>
          <a:xfrm>
            <a:off x="4147597" y="1505458"/>
            <a:ext cx="347904" cy="336992"/>
            <a:chOff x="4147597" y="1505458"/>
            <a:chExt cx="347904" cy="336992"/>
          </a:xfrm>
        </p:grpSpPr>
        <p:sp>
          <p:nvSpPr>
            <p:cNvPr id="14988" name="Google Shape;14988;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5" name="Google Shape;14995;p81"/>
          <p:cNvGrpSpPr/>
          <p:nvPr/>
        </p:nvGrpSpPr>
        <p:grpSpPr>
          <a:xfrm>
            <a:off x="2499405" y="1499890"/>
            <a:ext cx="347488" cy="348256"/>
            <a:chOff x="2499405" y="1499890"/>
            <a:chExt cx="347488" cy="348256"/>
          </a:xfrm>
        </p:grpSpPr>
        <p:sp>
          <p:nvSpPr>
            <p:cNvPr id="14996" name="Google Shape;14996;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1" name="Google Shape;15001;p81"/>
          <p:cNvGrpSpPr/>
          <p:nvPr/>
        </p:nvGrpSpPr>
        <p:grpSpPr>
          <a:xfrm>
            <a:off x="1956845" y="1500498"/>
            <a:ext cx="331520" cy="348032"/>
            <a:chOff x="1956845" y="1500498"/>
            <a:chExt cx="331520" cy="348032"/>
          </a:xfrm>
        </p:grpSpPr>
        <p:sp>
          <p:nvSpPr>
            <p:cNvPr id="15002" name="Google Shape;15002;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1"/>
          <p:cNvGrpSpPr/>
          <p:nvPr/>
        </p:nvGrpSpPr>
        <p:grpSpPr>
          <a:xfrm>
            <a:off x="6345613" y="1549874"/>
            <a:ext cx="348640" cy="250656"/>
            <a:chOff x="6345613" y="1549874"/>
            <a:chExt cx="348640" cy="250656"/>
          </a:xfrm>
        </p:grpSpPr>
        <p:sp>
          <p:nvSpPr>
            <p:cNvPr id="15015" name="Google Shape;15015;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1" name="Google Shape;15021;p81"/>
          <p:cNvGrpSpPr/>
          <p:nvPr/>
        </p:nvGrpSpPr>
        <p:grpSpPr>
          <a:xfrm>
            <a:off x="7444781" y="1507026"/>
            <a:ext cx="348640" cy="334272"/>
            <a:chOff x="7444781" y="1507026"/>
            <a:chExt cx="348640" cy="334272"/>
          </a:xfrm>
        </p:grpSpPr>
        <p:sp>
          <p:nvSpPr>
            <p:cNvPr id="15022" name="Google Shape;15022;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1"/>
          <p:cNvGrpSpPr/>
          <p:nvPr/>
        </p:nvGrpSpPr>
        <p:grpSpPr>
          <a:xfrm>
            <a:off x="7995341" y="1506738"/>
            <a:ext cx="347872" cy="334944"/>
            <a:chOff x="7995341" y="1506738"/>
            <a:chExt cx="347872" cy="334944"/>
          </a:xfrm>
        </p:grpSpPr>
        <p:sp>
          <p:nvSpPr>
            <p:cNvPr id="15028" name="Google Shape;15028;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81"/>
          <p:cNvGrpSpPr/>
          <p:nvPr/>
        </p:nvGrpSpPr>
        <p:grpSpPr>
          <a:xfrm>
            <a:off x="3048045" y="1522930"/>
            <a:ext cx="347872" cy="303904"/>
            <a:chOff x="3048045" y="1522930"/>
            <a:chExt cx="347872" cy="303904"/>
          </a:xfrm>
        </p:grpSpPr>
        <p:sp>
          <p:nvSpPr>
            <p:cNvPr id="15035" name="Google Shape;15035;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6" name="Google Shape;15036;p81"/>
            <p:cNvGrpSpPr/>
            <p:nvPr/>
          </p:nvGrpSpPr>
          <p:grpSpPr>
            <a:xfrm>
              <a:off x="3048045" y="1522930"/>
              <a:ext cx="347872" cy="303904"/>
              <a:chOff x="3048045" y="1522930"/>
              <a:chExt cx="347872" cy="303904"/>
            </a:xfrm>
          </p:grpSpPr>
          <p:sp>
            <p:nvSpPr>
              <p:cNvPr id="15037" name="Google Shape;15037;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39" name="Google Shape;15039;p81"/>
          <p:cNvGrpSpPr/>
          <p:nvPr/>
        </p:nvGrpSpPr>
        <p:grpSpPr>
          <a:xfrm>
            <a:off x="1133133" y="3351922"/>
            <a:ext cx="313984" cy="358560"/>
            <a:chOff x="1133133" y="3351922"/>
            <a:chExt cx="313984" cy="358560"/>
          </a:xfrm>
        </p:grpSpPr>
        <p:sp>
          <p:nvSpPr>
            <p:cNvPr id="15040" name="Google Shape;15040;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6" name="Google Shape;15056;p81"/>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7" name="Google Shape;15057;p81"/>
          <p:cNvGrpSpPr/>
          <p:nvPr/>
        </p:nvGrpSpPr>
        <p:grpSpPr>
          <a:xfrm>
            <a:off x="2795053" y="3352594"/>
            <a:ext cx="288448" cy="357120"/>
            <a:chOff x="2795053" y="3352594"/>
            <a:chExt cx="288448" cy="357120"/>
          </a:xfrm>
        </p:grpSpPr>
        <p:sp>
          <p:nvSpPr>
            <p:cNvPr id="15058" name="Google Shape;15058;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81"/>
          <p:cNvGrpSpPr/>
          <p:nvPr/>
        </p:nvGrpSpPr>
        <p:grpSpPr>
          <a:xfrm>
            <a:off x="2236525" y="3353202"/>
            <a:ext cx="304832" cy="356512"/>
            <a:chOff x="2236525" y="3353202"/>
            <a:chExt cx="304832" cy="356512"/>
          </a:xfrm>
        </p:grpSpPr>
        <p:sp>
          <p:nvSpPr>
            <p:cNvPr id="15068" name="Google Shape;15068;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1" name="Google Shape;15071;p81"/>
          <p:cNvGrpSpPr/>
          <p:nvPr/>
        </p:nvGrpSpPr>
        <p:grpSpPr>
          <a:xfrm>
            <a:off x="3910637" y="3352690"/>
            <a:ext cx="256800" cy="357024"/>
            <a:chOff x="3910637" y="3352690"/>
            <a:chExt cx="256800" cy="357024"/>
          </a:xfrm>
        </p:grpSpPr>
        <p:sp>
          <p:nvSpPr>
            <p:cNvPr id="15072" name="Google Shape;15072;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81"/>
          <p:cNvGrpSpPr/>
          <p:nvPr/>
        </p:nvGrpSpPr>
        <p:grpSpPr>
          <a:xfrm>
            <a:off x="6056429" y="3351922"/>
            <a:ext cx="360064" cy="360096"/>
            <a:chOff x="6056429" y="3351922"/>
            <a:chExt cx="360064" cy="360096"/>
          </a:xfrm>
        </p:grpSpPr>
        <p:sp>
          <p:nvSpPr>
            <p:cNvPr id="15076" name="Google Shape;15076;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81"/>
          <p:cNvGrpSpPr/>
          <p:nvPr/>
        </p:nvGrpSpPr>
        <p:grpSpPr>
          <a:xfrm>
            <a:off x="6608877" y="3353074"/>
            <a:ext cx="357408" cy="357408"/>
            <a:chOff x="6608877" y="3353074"/>
            <a:chExt cx="357408" cy="357408"/>
          </a:xfrm>
        </p:grpSpPr>
        <p:sp>
          <p:nvSpPr>
            <p:cNvPr id="15080" name="Google Shape;15080;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87" name="Google Shape;15087;p81"/>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8" name="Google Shape;15088;p81"/>
          <p:cNvGrpSpPr/>
          <p:nvPr/>
        </p:nvGrpSpPr>
        <p:grpSpPr>
          <a:xfrm>
            <a:off x="3316269" y="3352402"/>
            <a:ext cx="344832" cy="356544"/>
            <a:chOff x="3316269" y="3352402"/>
            <a:chExt cx="344832" cy="356544"/>
          </a:xfrm>
        </p:grpSpPr>
        <p:sp>
          <p:nvSpPr>
            <p:cNvPr id="15089" name="Google Shape;15089;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2" name="Google Shape;15092;p81"/>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3" name="Google Shape;15093;p81"/>
          <p:cNvGrpSpPr/>
          <p:nvPr/>
        </p:nvGrpSpPr>
        <p:grpSpPr>
          <a:xfrm>
            <a:off x="4959533" y="3370226"/>
            <a:ext cx="357408" cy="323488"/>
            <a:chOff x="4959533" y="3370226"/>
            <a:chExt cx="357408" cy="323488"/>
          </a:xfrm>
        </p:grpSpPr>
        <p:sp>
          <p:nvSpPr>
            <p:cNvPr id="15094" name="Google Shape;15094;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6" name="Google Shape;15096;p81"/>
          <p:cNvGrpSpPr/>
          <p:nvPr/>
        </p:nvGrpSpPr>
        <p:grpSpPr>
          <a:xfrm>
            <a:off x="7158637" y="3353074"/>
            <a:ext cx="357056" cy="357408"/>
            <a:chOff x="7158637" y="3353074"/>
            <a:chExt cx="357056" cy="357408"/>
          </a:xfrm>
        </p:grpSpPr>
        <p:sp>
          <p:nvSpPr>
            <p:cNvPr id="15097" name="Google Shape;15097;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81"/>
          <p:cNvGrpSpPr/>
          <p:nvPr/>
        </p:nvGrpSpPr>
        <p:grpSpPr>
          <a:xfrm>
            <a:off x="5508909" y="3371506"/>
            <a:ext cx="358560" cy="319552"/>
            <a:chOff x="5508909" y="3371506"/>
            <a:chExt cx="358560" cy="319552"/>
          </a:xfrm>
        </p:grpSpPr>
        <p:sp>
          <p:nvSpPr>
            <p:cNvPr id="15102" name="Google Shape;15102;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15"/>
        <p:cNvGrpSpPr/>
        <p:nvPr/>
      </p:nvGrpSpPr>
      <p:grpSpPr>
        <a:xfrm>
          <a:off x="0" y="0"/>
          <a:ext cx="0" cy="0"/>
          <a:chOff x="0" y="0"/>
          <a:chExt cx="0" cy="0"/>
        </a:xfrm>
      </p:grpSpPr>
      <p:sp>
        <p:nvSpPr>
          <p:cNvPr id="15116" name="Google Shape;1511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117" name="Google Shape;15117;p82"/>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8" name="Google Shape;15118;p82"/>
          <p:cNvGrpSpPr/>
          <p:nvPr/>
        </p:nvGrpSpPr>
        <p:grpSpPr>
          <a:xfrm>
            <a:off x="3303268" y="3817349"/>
            <a:ext cx="346056" cy="345674"/>
            <a:chOff x="3303268" y="3817349"/>
            <a:chExt cx="346056" cy="345674"/>
          </a:xfrm>
        </p:grpSpPr>
        <p:sp>
          <p:nvSpPr>
            <p:cNvPr id="15119" name="Google Shape;15119;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3" name="Google Shape;15123;p82"/>
          <p:cNvGrpSpPr/>
          <p:nvPr/>
        </p:nvGrpSpPr>
        <p:grpSpPr>
          <a:xfrm>
            <a:off x="3752358" y="3817349"/>
            <a:ext cx="346056" cy="345674"/>
            <a:chOff x="3752358" y="3817349"/>
            <a:chExt cx="346056" cy="345674"/>
          </a:xfrm>
        </p:grpSpPr>
        <p:sp>
          <p:nvSpPr>
            <p:cNvPr id="15124" name="Google Shape;15124;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8" name="Google Shape;15128;p82"/>
          <p:cNvGrpSpPr/>
          <p:nvPr/>
        </p:nvGrpSpPr>
        <p:grpSpPr>
          <a:xfrm>
            <a:off x="5100008" y="3817349"/>
            <a:ext cx="346024" cy="345674"/>
            <a:chOff x="5100008" y="3817349"/>
            <a:chExt cx="346024" cy="345674"/>
          </a:xfrm>
        </p:grpSpPr>
        <p:sp>
          <p:nvSpPr>
            <p:cNvPr id="15129" name="Google Shape;15129;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82"/>
          <p:cNvGrpSpPr/>
          <p:nvPr/>
        </p:nvGrpSpPr>
        <p:grpSpPr>
          <a:xfrm>
            <a:off x="5998919" y="3817349"/>
            <a:ext cx="345674" cy="345674"/>
            <a:chOff x="5998919" y="3817349"/>
            <a:chExt cx="345674" cy="345674"/>
          </a:xfrm>
        </p:grpSpPr>
        <p:sp>
          <p:nvSpPr>
            <p:cNvPr id="15133" name="Google Shape;15133;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2"/>
          <p:cNvGrpSpPr/>
          <p:nvPr/>
        </p:nvGrpSpPr>
        <p:grpSpPr>
          <a:xfrm>
            <a:off x="4201447" y="3817349"/>
            <a:ext cx="346024" cy="345674"/>
            <a:chOff x="4201447" y="3817349"/>
            <a:chExt cx="346024" cy="345674"/>
          </a:xfrm>
        </p:grpSpPr>
        <p:sp>
          <p:nvSpPr>
            <p:cNvPr id="15137" name="Google Shape;15137;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2"/>
          <p:cNvGrpSpPr/>
          <p:nvPr/>
        </p:nvGrpSpPr>
        <p:grpSpPr>
          <a:xfrm>
            <a:off x="4650919" y="3817349"/>
            <a:ext cx="346024" cy="345674"/>
            <a:chOff x="4650919" y="3817349"/>
            <a:chExt cx="346024" cy="345674"/>
          </a:xfrm>
        </p:grpSpPr>
        <p:sp>
          <p:nvSpPr>
            <p:cNvPr id="15140" name="Google Shape;15140;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82"/>
          <p:cNvGrpSpPr/>
          <p:nvPr/>
        </p:nvGrpSpPr>
        <p:grpSpPr>
          <a:xfrm>
            <a:off x="5549861" y="3817349"/>
            <a:ext cx="345642" cy="345674"/>
            <a:chOff x="5549861" y="3817349"/>
            <a:chExt cx="345642" cy="345674"/>
          </a:xfrm>
        </p:grpSpPr>
        <p:sp>
          <p:nvSpPr>
            <p:cNvPr id="15144" name="Google Shape;15144;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82"/>
          <p:cNvGrpSpPr/>
          <p:nvPr/>
        </p:nvGrpSpPr>
        <p:grpSpPr>
          <a:xfrm>
            <a:off x="1306445" y="3397829"/>
            <a:ext cx="367255" cy="269855"/>
            <a:chOff x="1306445" y="3397829"/>
            <a:chExt cx="367255" cy="269855"/>
          </a:xfrm>
        </p:grpSpPr>
        <p:sp>
          <p:nvSpPr>
            <p:cNvPr id="15148" name="Google Shape;15148;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82"/>
          <p:cNvGrpSpPr/>
          <p:nvPr/>
        </p:nvGrpSpPr>
        <p:grpSpPr>
          <a:xfrm>
            <a:off x="1781317" y="3391400"/>
            <a:ext cx="367255" cy="282364"/>
            <a:chOff x="1781317" y="3391400"/>
            <a:chExt cx="367255" cy="282364"/>
          </a:xfrm>
        </p:grpSpPr>
        <p:sp>
          <p:nvSpPr>
            <p:cNvPr id="15155" name="Google Shape;15155;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2"/>
          <p:cNvGrpSpPr/>
          <p:nvPr/>
        </p:nvGrpSpPr>
        <p:grpSpPr>
          <a:xfrm>
            <a:off x="3678830" y="3370933"/>
            <a:ext cx="369164" cy="323297"/>
            <a:chOff x="3678830" y="3370933"/>
            <a:chExt cx="369164" cy="323297"/>
          </a:xfrm>
        </p:grpSpPr>
        <p:sp>
          <p:nvSpPr>
            <p:cNvPr id="15162" name="Google Shape;15162;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82"/>
          <p:cNvGrpSpPr/>
          <p:nvPr/>
        </p:nvGrpSpPr>
        <p:grpSpPr>
          <a:xfrm>
            <a:off x="859265" y="3348175"/>
            <a:ext cx="312316" cy="368400"/>
            <a:chOff x="859265" y="3348175"/>
            <a:chExt cx="312316" cy="368400"/>
          </a:xfrm>
        </p:grpSpPr>
        <p:sp>
          <p:nvSpPr>
            <p:cNvPr id="15174" name="Google Shape;15174;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9" name="Google Shape;15179;p82"/>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0" name="Google Shape;15180;p82"/>
          <p:cNvGrpSpPr/>
          <p:nvPr/>
        </p:nvGrpSpPr>
        <p:grpSpPr>
          <a:xfrm>
            <a:off x="2766374" y="3361013"/>
            <a:ext cx="330110" cy="308908"/>
            <a:chOff x="2766264" y="3394042"/>
            <a:chExt cx="294873" cy="275934"/>
          </a:xfrm>
        </p:grpSpPr>
        <p:sp>
          <p:nvSpPr>
            <p:cNvPr id="15181" name="Google Shape;15181;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82"/>
          <p:cNvGrpSpPr/>
          <p:nvPr/>
        </p:nvGrpSpPr>
        <p:grpSpPr>
          <a:xfrm>
            <a:off x="3214972" y="3359188"/>
            <a:ext cx="346406" cy="347552"/>
            <a:chOff x="3214972" y="3359188"/>
            <a:chExt cx="346406" cy="347552"/>
          </a:xfrm>
        </p:grpSpPr>
        <p:sp>
          <p:nvSpPr>
            <p:cNvPr id="15186" name="Google Shape;15186;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82"/>
          <p:cNvGrpSpPr/>
          <p:nvPr/>
        </p:nvGrpSpPr>
        <p:grpSpPr>
          <a:xfrm>
            <a:off x="4629306" y="3409193"/>
            <a:ext cx="367255" cy="244486"/>
            <a:chOff x="4629306" y="3409193"/>
            <a:chExt cx="367255" cy="244486"/>
          </a:xfrm>
        </p:grpSpPr>
        <p:sp>
          <p:nvSpPr>
            <p:cNvPr id="15201" name="Google Shape;15201;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82"/>
          <p:cNvGrpSpPr/>
          <p:nvPr/>
        </p:nvGrpSpPr>
        <p:grpSpPr>
          <a:xfrm>
            <a:off x="4193490" y="3350084"/>
            <a:ext cx="289939" cy="334661"/>
            <a:chOff x="4193490" y="3350084"/>
            <a:chExt cx="289939" cy="334661"/>
          </a:xfrm>
        </p:grpSpPr>
        <p:sp>
          <p:nvSpPr>
            <p:cNvPr id="15212" name="Google Shape;15212;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82"/>
          <p:cNvGrpSpPr/>
          <p:nvPr/>
        </p:nvGrpSpPr>
        <p:grpSpPr>
          <a:xfrm>
            <a:off x="6533281" y="3351230"/>
            <a:ext cx="357037" cy="357005"/>
            <a:chOff x="6533281" y="3351230"/>
            <a:chExt cx="357037" cy="357005"/>
          </a:xfrm>
        </p:grpSpPr>
        <p:sp>
          <p:nvSpPr>
            <p:cNvPr id="15223" name="Google Shape;15223;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82"/>
          <p:cNvGrpSpPr/>
          <p:nvPr/>
        </p:nvGrpSpPr>
        <p:grpSpPr>
          <a:xfrm>
            <a:off x="6058441" y="3351230"/>
            <a:ext cx="357387" cy="357005"/>
            <a:chOff x="6058441" y="3351230"/>
            <a:chExt cx="357387" cy="357005"/>
          </a:xfrm>
        </p:grpSpPr>
        <p:sp>
          <p:nvSpPr>
            <p:cNvPr id="15227" name="Google Shape;15227;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2"/>
          <p:cNvGrpSpPr/>
          <p:nvPr/>
        </p:nvGrpSpPr>
        <p:grpSpPr>
          <a:xfrm>
            <a:off x="7957483" y="3350848"/>
            <a:ext cx="357387" cy="357387"/>
            <a:chOff x="7957483" y="3350848"/>
            <a:chExt cx="357387" cy="357387"/>
          </a:xfrm>
        </p:grpSpPr>
        <p:sp>
          <p:nvSpPr>
            <p:cNvPr id="15230" name="Google Shape;15230;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2"/>
          <p:cNvGrpSpPr/>
          <p:nvPr/>
        </p:nvGrpSpPr>
        <p:grpSpPr>
          <a:xfrm>
            <a:off x="7007771" y="3351230"/>
            <a:ext cx="357387" cy="357005"/>
            <a:chOff x="7007771" y="3351230"/>
            <a:chExt cx="357387" cy="357005"/>
          </a:xfrm>
        </p:grpSpPr>
        <p:sp>
          <p:nvSpPr>
            <p:cNvPr id="15234" name="Google Shape;15234;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82"/>
          <p:cNvGrpSpPr/>
          <p:nvPr/>
        </p:nvGrpSpPr>
        <p:grpSpPr>
          <a:xfrm>
            <a:off x="5108729" y="3351230"/>
            <a:ext cx="357005" cy="357005"/>
            <a:chOff x="5108729" y="3351230"/>
            <a:chExt cx="357005" cy="357005"/>
          </a:xfrm>
        </p:grpSpPr>
        <p:sp>
          <p:nvSpPr>
            <p:cNvPr id="15240" name="Google Shape;15240;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2" name="Google Shape;15242;p82"/>
          <p:cNvGrpSpPr/>
          <p:nvPr/>
        </p:nvGrpSpPr>
        <p:grpSpPr>
          <a:xfrm>
            <a:off x="5583569" y="3351230"/>
            <a:ext cx="357419" cy="357005"/>
            <a:chOff x="5583569" y="3351230"/>
            <a:chExt cx="357419" cy="357005"/>
          </a:xfrm>
        </p:grpSpPr>
        <p:sp>
          <p:nvSpPr>
            <p:cNvPr id="15243" name="Google Shape;15243;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5" name="Google Shape;15245;p82"/>
          <p:cNvGrpSpPr/>
          <p:nvPr/>
        </p:nvGrpSpPr>
        <p:grpSpPr>
          <a:xfrm>
            <a:off x="7482229" y="3351230"/>
            <a:ext cx="357419" cy="357005"/>
            <a:chOff x="7482229" y="3351230"/>
            <a:chExt cx="357419" cy="357005"/>
          </a:xfrm>
        </p:grpSpPr>
        <p:sp>
          <p:nvSpPr>
            <p:cNvPr id="15246" name="Google Shape;15246;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82"/>
          <p:cNvGrpSpPr/>
          <p:nvPr/>
        </p:nvGrpSpPr>
        <p:grpSpPr>
          <a:xfrm>
            <a:off x="3764485" y="2890682"/>
            <a:ext cx="222874" cy="345737"/>
            <a:chOff x="3764485" y="2890682"/>
            <a:chExt cx="222874" cy="345737"/>
          </a:xfrm>
        </p:grpSpPr>
        <p:sp>
          <p:nvSpPr>
            <p:cNvPr id="15252" name="Google Shape;15252;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82"/>
          <p:cNvGrpSpPr/>
          <p:nvPr/>
        </p:nvGrpSpPr>
        <p:grpSpPr>
          <a:xfrm>
            <a:off x="2238616" y="2908131"/>
            <a:ext cx="422596" cy="310382"/>
            <a:chOff x="2278533" y="2937377"/>
            <a:chExt cx="346788" cy="254704"/>
          </a:xfrm>
        </p:grpSpPr>
        <p:sp>
          <p:nvSpPr>
            <p:cNvPr id="15256" name="Google Shape;15256;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8" name="Google Shape;15258;p82"/>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9" name="Google Shape;15259;p82"/>
          <p:cNvGrpSpPr/>
          <p:nvPr/>
        </p:nvGrpSpPr>
        <p:grpSpPr>
          <a:xfrm>
            <a:off x="1836637" y="2891510"/>
            <a:ext cx="286152" cy="346438"/>
            <a:chOff x="1836637" y="2891510"/>
            <a:chExt cx="286152" cy="346438"/>
          </a:xfrm>
        </p:grpSpPr>
        <p:sp>
          <p:nvSpPr>
            <p:cNvPr id="15260" name="Google Shape;15260;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82"/>
          <p:cNvGrpSpPr/>
          <p:nvPr/>
        </p:nvGrpSpPr>
        <p:grpSpPr>
          <a:xfrm>
            <a:off x="5585861" y="2905929"/>
            <a:ext cx="379764" cy="337684"/>
            <a:chOff x="5585861" y="2905929"/>
            <a:chExt cx="379764" cy="337684"/>
          </a:xfrm>
        </p:grpSpPr>
        <p:sp>
          <p:nvSpPr>
            <p:cNvPr id="15264" name="Google Shape;15264;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82"/>
          <p:cNvGrpSpPr/>
          <p:nvPr/>
        </p:nvGrpSpPr>
        <p:grpSpPr>
          <a:xfrm>
            <a:off x="1327676" y="2910480"/>
            <a:ext cx="347934" cy="310024"/>
            <a:chOff x="1327676" y="2910480"/>
            <a:chExt cx="347934" cy="310024"/>
          </a:xfrm>
        </p:grpSpPr>
        <p:sp>
          <p:nvSpPr>
            <p:cNvPr id="15269" name="Google Shape;15269;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4" name="Google Shape;15274;p82"/>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5" name="Google Shape;15275;p82"/>
          <p:cNvGrpSpPr/>
          <p:nvPr/>
        </p:nvGrpSpPr>
        <p:grpSpPr>
          <a:xfrm>
            <a:off x="2753401" y="2869564"/>
            <a:ext cx="382828" cy="358601"/>
            <a:chOff x="2753373" y="2902523"/>
            <a:chExt cx="347552" cy="325557"/>
          </a:xfrm>
        </p:grpSpPr>
        <p:sp>
          <p:nvSpPr>
            <p:cNvPr id="15276" name="Google Shape;15276;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82"/>
          <p:cNvGrpSpPr/>
          <p:nvPr/>
        </p:nvGrpSpPr>
        <p:grpSpPr>
          <a:xfrm>
            <a:off x="849016" y="2903255"/>
            <a:ext cx="356655" cy="335425"/>
            <a:chOff x="849016" y="2903255"/>
            <a:chExt cx="356655" cy="335425"/>
          </a:xfrm>
        </p:grpSpPr>
        <p:sp>
          <p:nvSpPr>
            <p:cNvPr id="15283" name="Google Shape;15283;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82"/>
          <p:cNvGrpSpPr/>
          <p:nvPr/>
        </p:nvGrpSpPr>
        <p:grpSpPr>
          <a:xfrm>
            <a:off x="4210933" y="2926777"/>
            <a:ext cx="280072" cy="275520"/>
            <a:chOff x="4210933" y="2926777"/>
            <a:chExt cx="280072" cy="275520"/>
          </a:xfrm>
        </p:grpSpPr>
        <p:sp>
          <p:nvSpPr>
            <p:cNvPr id="15295" name="Google Shape;15295;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82"/>
          <p:cNvGrpSpPr/>
          <p:nvPr/>
        </p:nvGrpSpPr>
        <p:grpSpPr>
          <a:xfrm>
            <a:off x="4667216" y="2915382"/>
            <a:ext cx="320273" cy="318395"/>
            <a:chOff x="4667216" y="2915382"/>
            <a:chExt cx="320273" cy="318395"/>
          </a:xfrm>
        </p:grpSpPr>
        <p:sp>
          <p:nvSpPr>
            <p:cNvPr id="15309" name="Google Shape;15309;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82"/>
          <p:cNvGrpSpPr/>
          <p:nvPr/>
        </p:nvGrpSpPr>
        <p:grpSpPr>
          <a:xfrm>
            <a:off x="5170480" y="2934639"/>
            <a:ext cx="261929" cy="280550"/>
            <a:chOff x="5170480" y="2934639"/>
            <a:chExt cx="261929" cy="280550"/>
          </a:xfrm>
        </p:grpSpPr>
        <p:sp>
          <p:nvSpPr>
            <p:cNvPr id="15314" name="Google Shape;15314;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1" name="Google Shape;15321;p82"/>
          <p:cNvGrpSpPr/>
          <p:nvPr/>
        </p:nvGrpSpPr>
        <p:grpSpPr>
          <a:xfrm>
            <a:off x="6069423" y="2891892"/>
            <a:ext cx="362321" cy="364231"/>
            <a:chOff x="6069423" y="2891892"/>
            <a:chExt cx="362321" cy="364231"/>
          </a:xfrm>
        </p:grpSpPr>
        <p:sp>
          <p:nvSpPr>
            <p:cNvPr id="15322" name="Google Shape;15322;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82"/>
          <p:cNvGrpSpPr/>
          <p:nvPr/>
        </p:nvGrpSpPr>
        <p:grpSpPr>
          <a:xfrm>
            <a:off x="6571955" y="2919170"/>
            <a:ext cx="308878" cy="311170"/>
            <a:chOff x="6571955" y="2919170"/>
            <a:chExt cx="308878" cy="311170"/>
          </a:xfrm>
        </p:grpSpPr>
        <p:sp>
          <p:nvSpPr>
            <p:cNvPr id="15329" name="Google Shape;15329;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9" name="Google Shape;15339;p82"/>
          <p:cNvGrpSpPr/>
          <p:nvPr/>
        </p:nvGrpSpPr>
        <p:grpSpPr>
          <a:xfrm>
            <a:off x="7500054" y="2934735"/>
            <a:ext cx="350576" cy="280454"/>
            <a:chOff x="7500054" y="2934735"/>
            <a:chExt cx="350576" cy="280454"/>
          </a:xfrm>
        </p:grpSpPr>
        <p:sp>
          <p:nvSpPr>
            <p:cNvPr id="15340" name="Google Shape;15340;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82"/>
          <p:cNvGrpSpPr/>
          <p:nvPr/>
        </p:nvGrpSpPr>
        <p:grpSpPr>
          <a:xfrm>
            <a:off x="7024430" y="2874662"/>
            <a:ext cx="332012" cy="355454"/>
            <a:chOff x="7055134" y="2919170"/>
            <a:chExt cx="290321" cy="310820"/>
          </a:xfrm>
        </p:grpSpPr>
        <p:sp>
          <p:nvSpPr>
            <p:cNvPr id="15349" name="Google Shape;15349;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82"/>
          <p:cNvGrpSpPr/>
          <p:nvPr/>
        </p:nvGrpSpPr>
        <p:grpSpPr>
          <a:xfrm>
            <a:off x="7985143" y="2900613"/>
            <a:ext cx="330109" cy="347552"/>
            <a:chOff x="7985143" y="2900613"/>
            <a:chExt cx="330109" cy="347552"/>
          </a:xfrm>
        </p:grpSpPr>
        <p:sp>
          <p:nvSpPr>
            <p:cNvPr id="15364" name="Google Shape;15364;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82"/>
          <p:cNvGrpSpPr/>
          <p:nvPr/>
        </p:nvGrpSpPr>
        <p:grpSpPr>
          <a:xfrm>
            <a:off x="7990840" y="2435226"/>
            <a:ext cx="354363" cy="353631"/>
            <a:chOff x="7990840" y="2435226"/>
            <a:chExt cx="354363" cy="353631"/>
          </a:xfrm>
        </p:grpSpPr>
        <p:sp>
          <p:nvSpPr>
            <p:cNvPr id="15373" name="Google Shape;15373;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82"/>
          <p:cNvGrpSpPr/>
          <p:nvPr/>
        </p:nvGrpSpPr>
        <p:grpSpPr>
          <a:xfrm>
            <a:off x="1817317" y="2480330"/>
            <a:ext cx="350958" cy="263043"/>
            <a:chOff x="1817317" y="2480330"/>
            <a:chExt cx="350958" cy="263043"/>
          </a:xfrm>
        </p:grpSpPr>
        <p:sp>
          <p:nvSpPr>
            <p:cNvPr id="15377" name="Google Shape;15377;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82"/>
          <p:cNvGrpSpPr/>
          <p:nvPr/>
        </p:nvGrpSpPr>
        <p:grpSpPr>
          <a:xfrm>
            <a:off x="1341727" y="2483349"/>
            <a:ext cx="419913" cy="308109"/>
            <a:chOff x="1341727" y="2483349"/>
            <a:chExt cx="419913" cy="308109"/>
          </a:xfrm>
        </p:grpSpPr>
        <p:sp>
          <p:nvSpPr>
            <p:cNvPr id="15383" name="Google Shape;15383;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6" name="Google Shape;15386;p82"/>
          <p:cNvGrpSpPr/>
          <p:nvPr/>
        </p:nvGrpSpPr>
        <p:grpSpPr>
          <a:xfrm>
            <a:off x="854332" y="2447736"/>
            <a:ext cx="376358" cy="330109"/>
            <a:chOff x="854332" y="2447736"/>
            <a:chExt cx="376358" cy="330109"/>
          </a:xfrm>
        </p:grpSpPr>
        <p:sp>
          <p:nvSpPr>
            <p:cNvPr id="15387" name="Google Shape;15387;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82"/>
          <p:cNvGrpSpPr/>
          <p:nvPr/>
        </p:nvGrpSpPr>
        <p:grpSpPr>
          <a:xfrm>
            <a:off x="4206763" y="2450951"/>
            <a:ext cx="322151" cy="322374"/>
            <a:chOff x="4206763" y="2450951"/>
            <a:chExt cx="322151" cy="322374"/>
          </a:xfrm>
        </p:grpSpPr>
        <p:sp>
          <p:nvSpPr>
            <p:cNvPr id="15396" name="Google Shape;15396;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82"/>
          <p:cNvGrpSpPr/>
          <p:nvPr/>
        </p:nvGrpSpPr>
        <p:grpSpPr>
          <a:xfrm>
            <a:off x="7528096" y="2450059"/>
            <a:ext cx="327976" cy="324316"/>
            <a:chOff x="7528096" y="2450059"/>
            <a:chExt cx="327976" cy="324316"/>
          </a:xfrm>
        </p:grpSpPr>
        <p:sp>
          <p:nvSpPr>
            <p:cNvPr id="15399" name="Google Shape;15399;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82"/>
          <p:cNvGrpSpPr/>
          <p:nvPr/>
        </p:nvGrpSpPr>
        <p:grpSpPr>
          <a:xfrm>
            <a:off x="7077129" y="2512542"/>
            <a:ext cx="282364" cy="198619"/>
            <a:chOff x="7077129" y="2512542"/>
            <a:chExt cx="282364" cy="198619"/>
          </a:xfrm>
        </p:grpSpPr>
        <p:sp>
          <p:nvSpPr>
            <p:cNvPr id="15405" name="Google Shape;15405;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82"/>
          <p:cNvGrpSpPr/>
          <p:nvPr/>
        </p:nvGrpSpPr>
        <p:grpSpPr>
          <a:xfrm>
            <a:off x="3725461" y="2444712"/>
            <a:ext cx="334279" cy="334661"/>
            <a:chOff x="3725461" y="2444712"/>
            <a:chExt cx="334279" cy="334661"/>
          </a:xfrm>
        </p:grpSpPr>
        <p:sp>
          <p:nvSpPr>
            <p:cNvPr id="15412" name="Google Shape;15412;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82"/>
          <p:cNvGrpSpPr/>
          <p:nvPr/>
        </p:nvGrpSpPr>
        <p:grpSpPr>
          <a:xfrm>
            <a:off x="6577238" y="2457221"/>
            <a:ext cx="332019" cy="310788"/>
            <a:chOff x="6577238" y="2457221"/>
            <a:chExt cx="332019" cy="310788"/>
          </a:xfrm>
        </p:grpSpPr>
        <p:sp>
          <p:nvSpPr>
            <p:cNvPr id="15420" name="Google Shape;15420;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82"/>
          <p:cNvGrpSpPr/>
          <p:nvPr/>
        </p:nvGrpSpPr>
        <p:grpSpPr>
          <a:xfrm>
            <a:off x="2818561" y="2439778"/>
            <a:ext cx="247892" cy="346024"/>
            <a:chOff x="2818561" y="2439778"/>
            <a:chExt cx="247892" cy="346024"/>
          </a:xfrm>
        </p:grpSpPr>
        <p:sp>
          <p:nvSpPr>
            <p:cNvPr id="15427" name="Google Shape;15427;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9" name="Google Shape;15439;p82"/>
          <p:cNvGrpSpPr/>
          <p:nvPr/>
        </p:nvGrpSpPr>
        <p:grpSpPr>
          <a:xfrm>
            <a:off x="3207778" y="2474632"/>
            <a:ext cx="419933" cy="275170"/>
            <a:chOff x="3207778" y="2474632"/>
            <a:chExt cx="419933" cy="275170"/>
          </a:xfrm>
        </p:grpSpPr>
        <p:sp>
          <p:nvSpPr>
            <p:cNvPr id="15440" name="Google Shape;15440;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4" name="Google Shape;15454;p82"/>
          <p:cNvGrpSpPr/>
          <p:nvPr/>
        </p:nvGrpSpPr>
        <p:grpSpPr>
          <a:xfrm>
            <a:off x="6099375" y="2456075"/>
            <a:ext cx="337684" cy="314194"/>
            <a:chOff x="6099375" y="2456075"/>
            <a:chExt cx="337684" cy="314194"/>
          </a:xfrm>
        </p:grpSpPr>
        <p:sp>
          <p:nvSpPr>
            <p:cNvPr id="15455" name="Google Shape;15455;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82"/>
          <p:cNvGrpSpPr/>
          <p:nvPr/>
        </p:nvGrpSpPr>
        <p:grpSpPr>
          <a:xfrm>
            <a:off x="2312623" y="2468584"/>
            <a:ext cx="312698" cy="286534"/>
            <a:chOff x="2312623" y="2468584"/>
            <a:chExt cx="312698" cy="286534"/>
          </a:xfrm>
        </p:grpSpPr>
        <p:sp>
          <p:nvSpPr>
            <p:cNvPr id="15458" name="Google Shape;15458;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82"/>
          <p:cNvGrpSpPr/>
          <p:nvPr/>
        </p:nvGrpSpPr>
        <p:grpSpPr>
          <a:xfrm>
            <a:off x="5618805" y="2440924"/>
            <a:ext cx="345292" cy="342618"/>
            <a:chOff x="5618805" y="2440924"/>
            <a:chExt cx="345292" cy="342618"/>
          </a:xfrm>
        </p:grpSpPr>
        <p:sp>
          <p:nvSpPr>
            <p:cNvPr id="15462" name="Google Shape;15462;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82"/>
          <p:cNvGrpSpPr/>
          <p:nvPr/>
        </p:nvGrpSpPr>
        <p:grpSpPr>
          <a:xfrm>
            <a:off x="4653179" y="2446590"/>
            <a:ext cx="377886" cy="331255"/>
            <a:chOff x="4653179" y="2446590"/>
            <a:chExt cx="377886" cy="331255"/>
          </a:xfrm>
        </p:grpSpPr>
        <p:sp>
          <p:nvSpPr>
            <p:cNvPr id="15468" name="Google Shape;15468;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82"/>
          <p:cNvGrpSpPr/>
          <p:nvPr/>
        </p:nvGrpSpPr>
        <p:grpSpPr>
          <a:xfrm>
            <a:off x="5184517" y="2459481"/>
            <a:ext cx="252062" cy="305122"/>
            <a:chOff x="5184517" y="2459481"/>
            <a:chExt cx="252062" cy="305122"/>
          </a:xfrm>
        </p:grpSpPr>
        <p:sp>
          <p:nvSpPr>
            <p:cNvPr id="15473" name="Google Shape;15473;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9" name="Google Shape;15479;p82"/>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0" name="Google Shape;15480;p82"/>
          <p:cNvGrpSpPr/>
          <p:nvPr/>
        </p:nvGrpSpPr>
        <p:grpSpPr>
          <a:xfrm>
            <a:off x="6155459" y="1969108"/>
            <a:ext cx="249770" cy="363849"/>
            <a:chOff x="6155459" y="1969108"/>
            <a:chExt cx="249770" cy="363849"/>
          </a:xfrm>
        </p:grpSpPr>
        <p:sp>
          <p:nvSpPr>
            <p:cNvPr id="15481" name="Google Shape;15481;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0" name="Google Shape;15490;p82"/>
          <p:cNvGrpSpPr/>
          <p:nvPr/>
        </p:nvGrpSpPr>
        <p:grpSpPr>
          <a:xfrm>
            <a:off x="2280029" y="1970604"/>
            <a:ext cx="353631" cy="354395"/>
            <a:chOff x="2280029" y="1970604"/>
            <a:chExt cx="353631" cy="354395"/>
          </a:xfrm>
        </p:grpSpPr>
        <p:sp>
          <p:nvSpPr>
            <p:cNvPr id="15491" name="Google Shape;15491;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82"/>
          <p:cNvGrpSpPr/>
          <p:nvPr/>
        </p:nvGrpSpPr>
        <p:grpSpPr>
          <a:xfrm>
            <a:off x="8065100" y="2000174"/>
            <a:ext cx="255086" cy="301685"/>
            <a:chOff x="8065100" y="2000174"/>
            <a:chExt cx="255086" cy="301685"/>
          </a:xfrm>
        </p:grpSpPr>
        <p:sp>
          <p:nvSpPr>
            <p:cNvPr id="15496" name="Google Shape;15496;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0" name="Google Shape;15500;p82"/>
          <p:cNvGrpSpPr/>
          <p:nvPr/>
        </p:nvGrpSpPr>
        <p:grpSpPr>
          <a:xfrm>
            <a:off x="6633705" y="1969108"/>
            <a:ext cx="249420" cy="363849"/>
            <a:chOff x="6633705" y="1969108"/>
            <a:chExt cx="249420" cy="363849"/>
          </a:xfrm>
        </p:grpSpPr>
        <p:sp>
          <p:nvSpPr>
            <p:cNvPr id="15501" name="Google Shape;15501;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82"/>
          <p:cNvGrpSpPr/>
          <p:nvPr/>
        </p:nvGrpSpPr>
        <p:grpSpPr>
          <a:xfrm>
            <a:off x="5211031" y="1969108"/>
            <a:ext cx="226661" cy="363467"/>
            <a:chOff x="5211031" y="1969108"/>
            <a:chExt cx="226661" cy="363467"/>
          </a:xfrm>
        </p:grpSpPr>
        <p:sp>
          <p:nvSpPr>
            <p:cNvPr id="15510" name="Google Shape;15510;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2" name="Google Shape;15512;p82"/>
          <p:cNvGrpSpPr/>
          <p:nvPr/>
        </p:nvGrpSpPr>
        <p:grpSpPr>
          <a:xfrm>
            <a:off x="3712952" y="1970604"/>
            <a:ext cx="354363" cy="354395"/>
            <a:chOff x="3712952" y="1970604"/>
            <a:chExt cx="354363" cy="354395"/>
          </a:xfrm>
        </p:grpSpPr>
        <p:sp>
          <p:nvSpPr>
            <p:cNvPr id="15513" name="Google Shape;15513;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82"/>
          <p:cNvGrpSpPr/>
          <p:nvPr/>
        </p:nvGrpSpPr>
        <p:grpSpPr>
          <a:xfrm>
            <a:off x="3235438" y="1970604"/>
            <a:ext cx="354363" cy="354745"/>
            <a:chOff x="3235438" y="1970604"/>
            <a:chExt cx="354363" cy="354745"/>
          </a:xfrm>
        </p:grpSpPr>
        <p:sp>
          <p:nvSpPr>
            <p:cNvPr id="15523" name="Google Shape;15523;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82"/>
          <p:cNvGrpSpPr/>
          <p:nvPr/>
        </p:nvGrpSpPr>
        <p:grpSpPr>
          <a:xfrm>
            <a:off x="1329585" y="1989925"/>
            <a:ext cx="341472" cy="335074"/>
            <a:chOff x="1329585" y="1989925"/>
            <a:chExt cx="341472" cy="335074"/>
          </a:xfrm>
        </p:grpSpPr>
        <p:sp>
          <p:nvSpPr>
            <p:cNvPr id="15537" name="Google Shape;15537;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82"/>
          <p:cNvGrpSpPr/>
          <p:nvPr/>
        </p:nvGrpSpPr>
        <p:grpSpPr>
          <a:xfrm>
            <a:off x="5591871" y="1989906"/>
            <a:ext cx="416649" cy="325597"/>
            <a:chOff x="5626763" y="2013829"/>
            <a:chExt cx="351722" cy="274788"/>
          </a:xfrm>
        </p:grpSpPr>
        <p:sp>
          <p:nvSpPr>
            <p:cNvPr id="15541" name="Google Shape;15541;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82"/>
          <p:cNvGrpSpPr/>
          <p:nvPr/>
        </p:nvGrpSpPr>
        <p:grpSpPr>
          <a:xfrm>
            <a:off x="7576605" y="1983877"/>
            <a:ext cx="276698" cy="333133"/>
            <a:chOff x="7576605" y="1983877"/>
            <a:chExt cx="276698" cy="333133"/>
          </a:xfrm>
        </p:grpSpPr>
        <p:sp>
          <p:nvSpPr>
            <p:cNvPr id="15552" name="Google Shape;15552;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82"/>
          <p:cNvGrpSpPr/>
          <p:nvPr/>
        </p:nvGrpSpPr>
        <p:grpSpPr>
          <a:xfrm>
            <a:off x="853568" y="1975538"/>
            <a:ext cx="337334" cy="353599"/>
            <a:chOff x="853568" y="1975538"/>
            <a:chExt cx="337334" cy="353599"/>
          </a:xfrm>
        </p:grpSpPr>
        <p:sp>
          <p:nvSpPr>
            <p:cNvPr id="15555" name="Google Shape;15555;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82"/>
          <p:cNvGrpSpPr/>
          <p:nvPr/>
        </p:nvGrpSpPr>
        <p:grpSpPr>
          <a:xfrm>
            <a:off x="2770052" y="2009628"/>
            <a:ext cx="327085" cy="277080"/>
            <a:chOff x="2770052" y="2009628"/>
            <a:chExt cx="327085" cy="277080"/>
          </a:xfrm>
        </p:grpSpPr>
        <p:sp>
          <p:nvSpPr>
            <p:cNvPr id="15560" name="Google Shape;15560;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2" name="Google Shape;15562;p82"/>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3" name="Google Shape;15563;p82"/>
          <p:cNvGrpSpPr/>
          <p:nvPr/>
        </p:nvGrpSpPr>
        <p:grpSpPr>
          <a:xfrm>
            <a:off x="4195399" y="1970604"/>
            <a:ext cx="344878" cy="343573"/>
            <a:chOff x="4195399" y="1970604"/>
            <a:chExt cx="344878" cy="343573"/>
          </a:xfrm>
        </p:grpSpPr>
        <p:sp>
          <p:nvSpPr>
            <p:cNvPr id="15564" name="Google Shape;15564;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8" name="Google Shape;15568;p82"/>
          <p:cNvGrpSpPr/>
          <p:nvPr/>
        </p:nvGrpSpPr>
        <p:grpSpPr>
          <a:xfrm>
            <a:off x="4674791" y="1977447"/>
            <a:ext cx="344528" cy="344114"/>
            <a:chOff x="4674791" y="1977447"/>
            <a:chExt cx="344528" cy="344114"/>
          </a:xfrm>
        </p:grpSpPr>
        <p:sp>
          <p:nvSpPr>
            <p:cNvPr id="15569" name="Google Shape;15569;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82"/>
          <p:cNvGrpSpPr/>
          <p:nvPr/>
        </p:nvGrpSpPr>
        <p:grpSpPr>
          <a:xfrm>
            <a:off x="6083810" y="1547297"/>
            <a:ext cx="382819" cy="310788"/>
            <a:chOff x="6083810" y="1547297"/>
            <a:chExt cx="382819" cy="310788"/>
          </a:xfrm>
        </p:grpSpPr>
        <p:sp>
          <p:nvSpPr>
            <p:cNvPr id="15596" name="Google Shape;15596;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82"/>
          <p:cNvGrpSpPr/>
          <p:nvPr/>
        </p:nvGrpSpPr>
        <p:grpSpPr>
          <a:xfrm>
            <a:off x="6558300" y="1538193"/>
            <a:ext cx="382788" cy="328613"/>
            <a:chOff x="6558300" y="1538193"/>
            <a:chExt cx="382788" cy="328613"/>
          </a:xfrm>
        </p:grpSpPr>
        <p:sp>
          <p:nvSpPr>
            <p:cNvPr id="15615" name="Google Shape;15615;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82"/>
          <p:cNvGrpSpPr/>
          <p:nvPr/>
        </p:nvGrpSpPr>
        <p:grpSpPr>
          <a:xfrm>
            <a:off x="5194002" y="1511297"/>
            <a:ext cx="259605" cy="346024"/>
            <a:chOff x="5194002" y="1511297"/>
            <a:chExt cx="259605" cy="346024"/>
          </a:xfrm>
        </p:grpSpPr>
        <p:sp>
          <p:nvSpPr>
            <p:cNvPr id="15618" name="Google Shape;15618;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82"/>
          <p:cNvGrpSpPr/>
          <p:nvPr/>
        </p:nvGrpSpPr>
        <p:grpSpPr>
          <a:xfrm>
            <a:off x="1394741" y="1512061"/>
            <a:ext cx="252444" cy="351722"/>
            <a:chOff x="1394741" y="1512061"/>
            <a:chExt cx="252444" cy="351722"/>
          </a:xfrm>
        </p:grpSpPr>
        <p:sp>
          <p:nvSpPr>
            <p:cNvPr id="15623" name="Google Shape;15623;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82"/>
          <p:cNvGrpSpPr/>
          <p:nvPr/>
        </p:nvGrpSpPr>
        <p:grpSpPr>
          <a:xfrm>
            <a:off x="855096" y="1504485"/>
            <a:ext cx="380910" cy="339594"/>
            <a:chOff x="855096" y="1504485"/>
            <a:chExt cx="380910" cy="339594"/>
          </a:xfrm>
        </p:grpSpPr>
        <p:sp>
          <p:nvSpPr>
            <p:cNvPr id="15641" name="Google Shape;15641;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82"/>
          <p:cNvGrpSpPr/>
          <p:nvPr/>
        </p:nvGrpSpPr>
        <p:grpSpPr>
          <a:xfrm>
            <a:off x="1819576" y="1511679"/>
            <a:ext cx="352103" cy="352103"/>
            <a:chOff x="1819576" y="1511679"/>
            <a:chExt cx="352103" cy="352103"/>
          </a:xfrm>
        </p:grpSpPr>
        <p:sp>
          <p:nvSpPr>
            <p:cNvPr id="15647" name="Google Shape;15647;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1" name="Google Shape;15651;p82"/>
          <p:cNvGrpSpPr/>
          <p:nvPr/>
        </p:nvGrpSpPr>
        <p:grpSpPr>
          <a:xfrm>
            <a:off x="5621097" y="1500761"/>
            <a:ext cx="371424" cy="355446"/>
            <a:chOff x="5621097" y="1500761"/>
            <a:chExt cx="371424" cy="355446"/>
          </a:xfrm>
        </p:grpSpPr>
        <p:sp>
          <p:nvSpPr>
            <p:cNvPr id="15652" name="Google Shape;15652;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4" name="Google Shape;15654;p82"/>
          <p:cNvGrpSpPr/>
          <p:nvPr/>
        </p:nvGrpSpPr>
        <p:grpSpPr>
          <a:xfrm>
            <a:off x="4670239" y="1541599"/>
            <a:ext cx="359679" cy="321833"/>
            <a:chOff x="4670239" y="1541599"/>
            <a:chExt cx="359679" cy="321833"/>
          </a:xfrm>
        </p:grpSpPr>
        <p:sp>
          <p:nvSpPr>
            <p:cNvPr id="15655" name="Google Shape;15655;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0" name="Google Shape;15660;p82"/>
          <p:cNvGrpSpPr/>
          <p:nvPr/>
        </p:nvGrpSpPr>
        <p:grpSpPr>
          <a:xfrm>
            <a:off x="4212429" y="1502385"/>
            <a:ext cx="321037" cy="353822"/>
            <a:chOff x="4212429" y="1502385"/>
            <a:chExt cx="321037" cy="353822"/>
          </a:xfrm>
        </p:grpSpPr>
        <p:sp>
          <p:nvSpPr>
            <p:cNvPr id="15661" name="Google Shape;15661;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82"/>
          <p:cNvGrpSpPr/>
          <p:nvPr/>
        </p:nvGrpSpPr>
        <p:grpSpPr>
          <a:xfrm>
            <a:off x="2302788" y="1505981"/>
            <a:ext cx="336188" cy="335425"/>
            <a:chOff x="2302788" y="1505981"/>
            <a:chExt cx="336188" cy="335425"/>
          </a:xfrm>
        </p:grpSpPr>
        <p:sp>
          <p:nvSpPr>
            <p:cNvPr id="15666" name="Google Shape;15666;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82"/>
          <p:cNvGrpSpPr/>
          <p:nvPr/>
        </p:nvGrpSpPr>
        <p:grpSpPr>
          <a:xfrm>
            <a:off x="2780301" y="1521896"/>
            <a:ext cx="333133" cy="321037"/>
            <a:chOff x="2780301" y="1521896"/>
            <a:chExt cx="333133" cy="321037"/>
          </a:xfrm>
        </p:grpSpPr>
        <p:sp>
          <p:nvSpPr>
            <p:cNvPr id="15684" name="Google Shape;15684;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04" name="Google Shape;15704;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7" name="Google Shape;15707;p82"/>
          <p:cNvGrpSpPr/>
          <p:nvPr/>
        </p:nvGrpSpPr>
        <p:grpSpPr>
          <a:xfrm>
            <a:off x="3316159" y="1515085"/>
            <a:ext cx="211892" cy="339594"/>
            <a:chOff x="3316159" y="1515085"/>
            <a:chExt cx="211892" cy="339594"/>
          </a:xfrm>
        </p:grpSpPr>
        <p:sp>
          <p:nvSpPr>
            <p:cNvPr id="15708" name="Google Shape;15708;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82"/>
          <p:cNvGrpSpPr/>
          <p:nvPr/>
        </p:nvGrpSpPr>
        <p:grpSpPr>
          <a:xfrm>
            <a:off x="3716358" y="1544655"/>
            <a:ext cx="361971" cy="314958"/>
            <a:chOff x="3716358" y="1544655"/>
            <a:chExt cx="361971" cy="314958"/>
          </a:xfrm>
        </p:grpSpPr>
        <p:sp>
          <p:nvSpPr>
            <p:cNvPr id="15715" name="Google Shape;15715;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20" name="Google Shape;15720;p82"/>
            <p:cNvGrpSpPr/>
            <p:nvPr/>
          </p:nvGrpSpPr>
          <p:grpSpPr>
            <a:xfrm>
              <a:off x="3716358" y="1544655"/>
              <a:ext cx="361971" cy="314958"/>
              <a:chOff x="3716358" y="1544655"/>
              <a:chExt cx="361971" cy="314958"/>
            </a:xfrm>
          </p:grpSpPr>
          <p:sp>
            <p:nvSpPr>
              <p:cNvPr id="15721" name="Google Shape;15721;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26" name="Google Shape;15726;p82"/>
          <p:cNvGrpSpPr/>
          <p:nvPr/>
        </p:nvGrpSpPr>
        <p:grpSpPr>
          <a:xfrm>
            <a:off x="7011924" y="1557552"/>
            <a:ext cx="499533" cy="305136"/>
            <a:chOff x="7009649" y="1541981"/>
            <a:chExt cx="524940" cy="320655"/>
          </a:xfrm>
        </p:grpSpPr>
        <p:sp>
          <p:nvSpPr>
            <p:cNvPr id="15727" name="Google Shape;15727;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82"/>
          <p:cNvGrpSpPr/>
          <p:nvPr/>
        </p:nvGrpSpPr>
        <p:grpSpPr>
          <a:xfrm>
            <a:off x="8034034" y="1518109"/>
            <a:ext cx="282746" cy="340358"/>
            <a:chOff x="8034034" y="1518109"/>
            <a:chExt cx="282746" cy="340358"/>
          </a:xfrm>
        </p:grpSpPr>
        <p:sp>
          <p:nvSpPr>
            <p:cNvPr id="15736" name="Google Shape;15736;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82"/>
          <p:cNvGrpSpPr/>
          <p:nvPr/>
        </p:nvGrpSpPr>
        <p:grpSpPr>
          <a:xfrm>
            <a:off x="7582302" y="1499934"/>
            <a:ext cx="369133" cy="360411"/>
            <a:chOff x="7582302" y="1499934"/>
            <a:chExt cx="369133" cy="360411"/>
          </a:xfrm>
        </p:grpSpPr>
        <p:sp>
          <p:nvSpPr>
            <p:cNvPr id="15741" name="Google Shape;15741;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49"/>
        <p:cNvGrpSpPr/>
        <p:nvPr/>
      </p:nvGrpSpPr>
      <p:grpSpPr>
        <a:xfrm>
          <a:off x="0" y="0"/>
          <a:ext cx="0" cy="0"/>
          <a:chOff x="0" y="0"/>
          <a:chExt cx="0" cy="0"/>
        </a:xfrm>
      </p:grpSpPr>
      <p:pic>
        <p:nvPicPr>
          <p:cNvPr id="15750" name="Google Shape;15750;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0"/>
          <p:cNvSpPr/>
          <p:nvPr/>
        </p:nvSpPr>
        <p:spPr>
          <a:xfrm>
            <a:off x="796200" y="2746588"/>
            <a:ext cx="3132600" cy="7080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54" name="Google Shape;854;p40"/>
          <p:cNvSpPr/>
          <p:nvPr/>
        </p:nvSpPr>
        <p:spPr>
          <a:xfrm>
            <a:off x="5041100" y="-83825"/>
            <a:ext cx="4877725" cy="5323275"/>
          </a:xfrm>
          <a:custGeom>
            <a:avLst/>
            <a:gdLst/>
            <a:ahLst/>
            <a:cxnLst/>
            <a:rect l="l" t="t" r="r" b="b"/>
            <a:pathLst>
              <a:path w="195109" h="212931" extrusionOk="0">
                <a:moveTo>
                  <a:pt x="195109" y="0"/>
                </a:moveTo>
                <a:lnTo>
                  <a:pt x="104120" y="93802"/>
                </a:lnTo>
                <a:lnTo>
                  <a:pt x="68475" y="57532"/>
                </a:lnTo>
                <a:lnTo>
                  <a:pt x="0" y="212931"/>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855" name="Google Shape;855;p40"/>
          <p:cNvSpPr txBox="1">
            <a:spLocks noGrp="1"/>
          </p:cNvSpPr>
          <p:nvPr>
            <p:ph type="title"/>
          </p:nvPr>
        </p:nvSpPr>
        <p:spPr>
          <a:xfrm>
            <a:off x="797150" y="2820534"/>
            <a:ext cx="3132600" cy="5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a:t>
            </a:r>
            <a:endParaRPr dirty="0"/>
          </a:p>
        </p:txBody>
      </p:sp>
      <p:sp>
        <p:nvSpPr>
          <p:cNvPr id="856" name="Google Shape;856;p40"/>
          <p:cNvSpPr txBox="1">
            <a:spLocks noGrp="1"/>
          </p:cNvSpPr>
          <p:nvPr>
            <p:ph type="title" idx="2"/>
          </p:nvPr>
        </p:nvSpPr>
        <p:spPr>
          <a:xfrm>
            <a:off x="907150" y="1059788"/>
            <a:ext cx="3132600" cy="147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857" name="Google Shape;857;p40"/>
          <p:cNvSpPr txBox="1">
            <a:spLocks noGrp="1"/>
          </p:cNvSpPr>
          <p:nvPr>
            <p:ph type="subTitle" idx="1"/>
          </p:nvPr>
        </p:nvSpPr>
        <p:spPr>
          <a:xfrm>
            <a:off x="907150" y="3565637"/>
            <a:ext cx="3132600" cy="496800"/>
          </a:xfrm>
          <a:prstGeom prst="rect">
            <a:avLst/>
          </a:prstGeom>
        </p:spPr>
        <p:txBody>
          <a:bodyPr spcFirstLastPara="1" wrap="square" lIns="91425" tIns="91425" rIns="91425" bIns="91425" anchor="ctr" anchorCtr="0">
            <a:noAutofit/>
          </a:bodyPr>
          <a:lstStyle/>
          <a:p>
            <a:r>
              <a:rPr lang="en-US" sz="1600" dirty="0"/>
              <a:t>Get data by using Crawling</a:t>
            </a:r>
          </a:p>
        </p:txBody>
      </p:sp>
      <p:grpSp>
        <p:nvGrpSpPr>
          <p:cNvPr id="858" name="Google Shape;858;p40"/>
          <p:cNvGrpSpPr/>
          <p:nvPr/>
        </p:nvGrpSpPr>
        <p:grpSpPr>
          <a:xfrm>
            <a:off x="4309444" y="1315239"/>
            <a:ext cx="3942627" cy="2513032"/>
            <a:chOff x="1745275" y="238125"/>
            <a:chExt cx="2435675" cy="1552500"/>
          </a:xfrm>
        </p:grpSpPr>
        <p:sp>
          <p:nvSpPr>
            <p:cNvPr id="859" name="Google Shape;859;p40"/>
            <p:cNvSpPr/>
            <p:nvPr/>
          </p:nvSpPr>
          <p:spPr>
            <a:xfrm>
              <a:off x="1772875" y="484350"/>
              <a:ext cx="2335550" cy="1097225"/>
            </a:xfrm>
            <a:custGeom>
              <a:avLst/>
              <a:gdLst/>
              <a:ahLst/>
              <a:cxnLst/>
              <a:rect l="l" t="t" r="r" b="b"/>
              <a:pathLst>
                <a:path w="93422" h="43889" extrusionOk="0">
                  <a:moveTo>
                    <a:pt x="18067" y="1"/>
                  </a:moveTo>
                  <a:cubicBezTo>
                    <a:pt x="16321" y="1"/>
                    <a:pt x="14554" y="234"/>
                    <a:pt x="12803" y="773"/>
                  </a:cubicBezTo>
                  <a:cubicBezTo>
                    <a:pt x="51" y="4691"/>
                    <a:pt x="0" y="16048"/>
                    <a:pt x="3321" y="22221"/>
                  </a:cubicBezTo>
                  <a:cubicBezTo>
                    <a:pt x="6400" y="27945"/>
                    <a:pt x="26880" y="43888"/>
                    <a:pt x="54194" y="43888"/>
                  </a:cubicBezTo>
                  <a:cubicBezTo>
                    <a:pt x="56341" y="43888"/>
                    <a:pt x="58529" y="43790"/>
                    <a:pt x="60755" y="43580"/>
                  </a:cubicBezTo>
                  <a:cubicBezTo>
                    <a:pt x="88097" y="41006"/>
                    <a:pt x="93421" y="11561"/>
                    <a:pt x="78844" y="6237"/>
                  </a:cubicBezTo>
                  <a:cubicBezTo>
                    <a:pt x="76737" y="5468"/>
                    <a:pt x="74860" y="5154"/>
                    <a:pt x="73127" y="5154"/>
                  </a:cubicBezTo>
                  <a:cubicBezTo>
                    <a:pt x="69230" y="5154"/>
                    <a:pt x="66058" y="6745"/>
                    <a:pt x="62619" y="8341"/>
                  </a:cubicBezTo>
                  <a:cubicBezTo>
                    <a:pt x="59172" y="9935"/>
                    <a:pt x="55447" y="11529"/>
                    <a:pt x="50450" y="11529"/>
                  </a:cubicBezTo>
                  <a:cubicBezTo>
                    <a:pt x="49327" y="11529"/>
                    <a:pt x="48139" y="11448"/>
                    <a:pt x="46875" y="11269"/>
                  </a:cubicBezTo>
                  <a:cubicBezTo>
                    <a:pt x="43085" y="10724"/>
                    <a:pt x="39485" y="9241"/>
                    <a:pt x="36392" y="6998"/>
                  </a:cubicBezTo>
                  <a:cubicBezTo>
                    <a:pt x="32631" y="4274"/>
                    <a:pt x="25545" y="1"/>
                    <a:pt x="180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2402525" y="428325"/>
              <a:ext cx="77975" cy="72450"/>
            </a:xfrm>
            <a:custGeom>
              <a:avLst/>
              <a:gdLst/>
              <a:ahLst/>
              <a:cxnLst/>
              <a:rect l="l" t="t" r="r" b="b"/>
              <a:pathLst>
                <a:path w="3119" h="2898" extrusionOk="0">
                  <a:moveTo>
                    <a:pt x="1563" y="1"/>
                  </a:moveTo>
                  <a:cubicBezTo>
                    <a:pt x="875" y="1"/>
                    <a:pt x="265" y="500"/>
                    <a:pt x="141" y="1202"/>
                  </a:cubicBezTo>
                  <a:cubicBezTo>
                    <a:pt x="1" y="1988"/>
                    <a:pt x="521" y="2735"/>
                    <a:pt x="1307" y="2875"/>
                  </a:cubicBezTo>
                  <a:cubicBezTo>
                    <a:pt x="1391" y="2890"/>
                    <a:pt x="1475" y="2897"/>
                    <a:pt x="1558" y="2897"/>
                  </a:cubicBezTo>
                  <a:cubicBezTo>
                    <a:pt x="2248" y="2897"/>
                    <a:pt x="2867" y="2398"/>
                    <a:pt x="2980" y="1696"/>
                  </a:cubicBezTo>
                  <a:cubicBezTo>
                    <a:pt x="3119" y="910"/>
                    <a:pt x="2600" y="163"/>
                    <a:pt x="1814" y="23"/>
                  </a:cubicBezTo>
                  <a:cubicBezTo>
                    <a:pt x="1730" y="8"/>
                    <a:pt x="1646" y="1"/>
                    <a:pt x="156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0"/>
            <p:cNvSpPr/>
            <p:nvPr/>
          </p:nvSpPr>
          <p:spPr>
            <a:xfrm>
              <a:off x="3820650" y="601275"/>
              <a:ext cx="51675" cy="51700"/>
            </a:xfrm>
            <a:custGeom>
              <a:avLst/>
              <a:gdLst/>
              <a:ahLst/>
              <a:cxnLst/>
              <a:rect l="l" t="t" r="r" b="b"/>
              <a:pathLst>
                <a:path w="2067" h="2068" extrusionOk="0">
                  <a:moveTo>
                    <a:pt x="1040" y="1"/>
                  </a:moveTo>
                  <a:cubicBezTo>
                    <a:pt x="457" y="1"/>
                    <a:pt x="0" y="457"/>
                    <a:pt x="0" y="1040"/>
                  </a:cubicBezTo>
                  <a:cubicBezTo>
                    <a:pt x="0" y="1611"/>
                    <a:pt x="457" y="2067"/>
                    <a:pt x="1040" y="2067"/>
                  </a:cubicBezTo>
                  <a:cubicBezTo>
                    <a:pt x="1610" y="2067"/>
                    <a:pt x="2066" y="1611"/>
                    <a:pt x="2066" y="1040"/>
                  </a:cubicBezTo>
                  <a:cubicBezTo>
                    <a:pt x="2066" y="457"/>
                    <a:pt x="1610" y="1"/>
                    <a:pt x="104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0"/>
            <p:cNvSpPr/>
            <p:nvPr/>
          </p:nvSpPr>
          <p:spPr>
            <a:xfrm>
              <a:off x="2341675" y="413300"/>
              <a:ext cx="47275" cy="43550"/>
            </a:xfrm>
            <a:custGeom>
              <a:avLst/>
              <a:gdLst/>
              <a:ahLst/>
              <a:cxnLst/>
              <a:rect l="l" t="t" r="r" b="b"/>
              <a:pathLst>
                <a:path w="1891" h="1742" extrusionOk="0">
                  <a:moveTo>
                    <a:pt x="933" y="1"/>
                  </a:moveTo>
                  <a:cubicBezTo>
                    <a:pt x="524" y="1"/>
                    <a:pt x="158" y="298"/>
                    <a:pt x="90" y="725"/>
                  </a:cubicBezTo>
                  <a:cubicBezTo>
                    <a:pt x="1" y="1195"/>
                    <a:pt x="318" y="1651"/>
                    <a:pt x="800" y="1727"/>
                  </a:cubicBezTo>
                  <a:cubicBezTo>
                    <a:pt x="853" y="1737"/>
                    <a:pt x="905" y="1742"/>
                    <a:pt x="957" y="1742"/>
                  </a:cubicBezTo>
                  <a:cubicBezTo>
                    <a:pt x="1367" y="1742"/>
                    <a:pt x="1733" y="1445"/>
                    <a:pt x="1801" y="1017"/>
                  </a:cubicBezTo>
                  <a:cubicBezTo>
                    <a:pt x="1890" y="548"/>
                    <a:pt x="1573" y="91"/>
                    <a:pt x="1091" y="15"/>
                  </a:cubicBezTo>
                  <a:cubicBezTo>
                    <a:pt x="1038" y="5"/>
                    <a:pt x="985" y="1"/>
                    <a:pt x="93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1771275" y="1014500"/>
              <a:ext cx="52000" cy="51700"/>
            </a:xfrm>
            <a:custGeom>
              <a:avLst/>
              <a:gdLst/>
              <a:ahLst/>
              <a:cxnLst/>
              <a:rect l="l" t="t" r="r" b="b"/>
              <a:pathLst>
                <a:path w="2080" h="2068" extrusionOk="0">
                  <a:moveTo>
                    <a:pt x="1040" y="1"/>
                  </a:moveTo>
                  <a:cubicBezTo>
                    <a:pt x="470" y="1"/>
                    <a:pt x="0" y="457"/>
                    <a:pt x="0" y="1028"/>
                  </a:cubicBezTo>
                  <a:cubicBezTo>
                    <a:pt x="0" y="1611"/>
                    <a:pt x="470" y="2067"/>
                    <a:pt x="1040" y="2067"/>
                  </a:cubicBezTo>
                  <a:cubicBezTo>
                    <a:pt x="1611" y="2067"/>
                    <a:pt x="2079" y="1611"/>
                    <a:pt x="2079" y="1028"/>
                  </a:cubicBezTo>
                  <a:cubicBezTo>
                    <a:pt x="2079" y="457"/>
                    <a:pt x="1611" y="1"/>
                    <a:pt x="104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0"/>
            <p:cNvSpPr/>
            <p:nvPr/>
          </p:nvSpPr>
          <p:spPr>
            <a:xfrm>
              <a:off x="3737625" y="1247600"/>
              <a:ext cx="321650" cy="276200"/>
            </a:xfrm>
            <a:custGeom>
              <a:avLst/>
              <a:gdLst/>
              <a:ahLst/>
              <a:cxnLst/>
              <a:rect l="l" t="t" r="r" b="b"/>
              <a:pathLst>
                <a:path w="12866" h="11048" extrusionOk="0">
                  <a:moveTo>
                    <a:pt x="10515" y="1"/>
                  </a:moveTo>
                  <a:cubicBezTo>
                    <a:pt x="9549" y="1"/>
                    <a:pt x="8172" y="845"/>
                    <a:pt x="6642" y="3214"/>
                  </a:cubicBezTo>
                  <a:cubicBezTo>
                    <a:pt x="4119" y="7130"/>
                    <a:pt x="0" y="10223"/>
                    <a:pt x="0" y="10223"/>
                  </a:cubicBezTo>
                  <a:lnTo>
                    <a:pt x="381" y="10490"/>
                  </a:lnTo>
                  <a:lnTo>
                    <a:pt x="570" y="10629"/>
                  </a:lnTo>
                  <a:lnTo>
                    <a:pt x="1141" y="11047"/>
                  </a:lnTo>
                  <a:cubicBezTo>
                    <a:pt x="1141" y="11047"/>
                    <a:pt x="12866" y="6484"/>
                    <a:pt x="11902" y="1223"/>
                  </a:cubicBezTo>
                  <a:cubicBezTo>
                    <a:pt x="11775" y="517"/>
                    <a:pt x="11271" y="1"/>
                    <a:pt x="1051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0"/>
            <p:cNvSpPr/>
            <p:nvPr/>
          </p:nvSpPr>
          <p:spPr>
            <a:xfrm>
              <a:off x="3747125" y="1318800"/>
              <a:ext cx="229125" cy="194525"/>
            </a:xfrm>
            <a:custGeom>
              <a:avLst/>
              <a:gdLst/>
              <a:ahLst/>
              <a:cxnLst/>
              <a:rect l="l" t="t" r="r" b="b"/>
              <a:pathLst>
                <a:path w="9165" h="7781" extrusionOk="0">
                  <a:moveTo>
                    <a:pt x="9042" y="0"/>
                  </a:moveTo>
                  <a:cubicBezTo>
                    <a:pt x="9006" y="0"/>
                    <a:pt x="8972" y="14"/>
                    <a:pt x="8950" y="36"/>
                  </a:cubicBezTo>
                  <a:cubicBezTo>
                    <a:pt x="8950" y="48"/>
                    <a:pt x="7885" y="1380"/>
                    <a:pt x="6173" y="3002"/>
                  </a:cubicBezTo>
                  <a:cubicBezTo>
                    <a:pt x="4728" y="4397"/>
                    <a:pt x="2510" y="6273"/>
                    <a:pt x="1" y="7642"/>
                  </a:cubicBezTo>
                  <a:lnTo>
                    <a:pt x="190" y="7781"/>
                  </a:lnTo>
                  <a:cubicBezTo>
                    <a:pt x="2700" y="6412"/>
                    <a:pt x="4880" y="4549"/>
                    <a:pt x="6325" y="3167"/>
                  </a:cubicBezTo>
                  <a:cubicBezTo>
                    <a:pt x="8049" y="1519"/>
                    <a:pt x="9114" y="188"/>
                    <a:pt x="9127" y="175"/>
                  </a:cubicBezTo>
                  <a:cubicBezTo>
                    <a:pt x="9165" y="138"/>
                    <a:pt x="9153" y="62"/>
                    <a:pt x="9114" y="23"/>
                  </a:cubicBezTo>
                  <a:cubicBezTo>
                    <a:pt x="9093" y="7"/>
                    <a:pt x="9067" y="0"/>
                    <a:pt x="9042"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3660600" y="1324125"/>
              <a:ext cx="520350" cy="267150"/>
            </a:xfrm>
            <a:custGeom>
              <a:avLst/>
              <a:gdLst/>
              <a:ahLst/>
              <a:cxnLst/>
              <a:rect l="l" t="t" r="r" b="b"/>
              <a:pathLst>
                <a:path w="20814" h="10686" extrusionOk="0">
                  <a:moveTo>
                    <a:pt x="18282" y="1"/>
                  </a:moveTo>
                  <a:cubicBezTo>
                    <a:pt x="16921" y="1"/>
                    <a:pt x="14972" y="721"/>
                    <a:pt x="12448" y="2663"/>
                  </a:cubicBezTo>
                  <a:cubicBezTo>
                    <a:pt x="7112" y="6782"/>
                    <a:pt x="1" y="9013"/>
                    <a:pt x="1" y="9013"/>
                  </a:cubicBezTo>
                  <a:lnTo>
                    <a:pt x="381" y="9570"/>
                  </a:lnTo>
                  <a:lnTo>
                    <a:pt x="584" y="9862"/>
                  </a:lnTo>
                  <a:lnTo>
                    <a:pt x="1155" y="10686"/>
                  </a:lnTo>
                  <a:cubicBezTo>
                    <a:pt x="1155" y="10686"/>
                    <a:pt x="19357" y="10141"/>
                    <a:pt x="20599" y="2510"/>
                  </a:cubicBezTo>
                  <a:cubicBezTo>
                    <a:pt x="20813" y="1191"/>
                    <a:pt x="20033" y="1"/>
                    <a:pt x="1828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0"/>
            <p:cNvSpPr/>
            <p:nvPr/>
          </p:nvSpPr>
          <p:spPr>
            <a:xfrm>
              <a:off x="3670100" y="1411875"/>
              <a:ext cx="404400" cy="158825"/>
            </a:xfrm>
            <a:custGeom>
              <a:avLst/>
              <a:gdLst/>
              <a:ahLst/>
              <a:cxnLst/>
              <a:rect l="l" t="t" r="r" b="b"/>
              <a:pathLst>
                <a:path w="16176" h="6353" extrusionOk="0">
                  <a:moveTo>
                    <a:pt x="15987" y="0"/>
                  </a:moveTo>
                  <a:cubicBezTo>
                    <a:pt x="15959" y="0"/>
                    <a:pt x="15932" y="9"/>
                    <a:pt x="15910" y="27"/>
                  </a:cubicBezTo>
                  <a:cubicBezTo>
                    <a:pt x="15884" y="40"/>
                    <a:pt x="13792" y="1320"/>
                    <a:pt x="10674" y="2727"/>
                  </a:cubicBezTo>
                  <a:cubicBezTo>
                    <a:pt x="8025" y="3919"/>
                    <a:pt x="4096" y="5414"/>
                    <a:pt x="1" y="6060"/>
                  </a:cubicBezTo>
                  <a:lnTo>
                    <a:pt x="204" y="6352"/>
                  </a:lnTo>
                  <a:cubicBezTo>
                    <a:pt x="4273" y="5693"/>
                    <a:pt x="8164" y="4198"/>
                    <a:pt x="10814" y="3018"/>
                  </a:cubicBezTo>
                  <a:cubicBezTo>
                    <a:pt x="13944" y="1612"/>
                    <a:pt x="16048" y="306"/>
                    <a:pt x="16074" y="293"/>
                  </a:cubicBezTo>
                  <a:cubicBezTo>
                    <a:pt x="16150" y="243"/>
                    <a:pt x="16175" y="153"/>
                    <a:pt x="16125" y="77"/>
                  </a:cubicBezTo>
                  <a:cubicBezTo>
                    <a:pt x="16092" y="28"/>
                    <a:pt x="16038" y="0"/>
                    <a:pt x="15987"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0"/>
            <p:cNvSpPr/>
            <p:nvPr/>
          </p:nvSpPr>
          <p:spPr>
            <a:xfrm>
              <a:off x="3383975" y="238125"/>
              <a:ext cx="418325" cy="118850"/>
            </a:xfrm>
            <a:custGeom>
              <a:avLst/>
              <a:gdLst/>
              <a:ahLst/>
              <a:cxnLst/>
              <a:rect l="l" t="t" r="r" b="b"/>
              <a:pathLst>
                <a:path w="16733" h="4754" extrusionOk="0">
                  <a:moveTo>
                    <a:pt x="10077" y="0"/>
                  </a:moveTo>
                  <a:cubicBezTo>
                    <a:pt x="8936" y="0"/>
                    <a:pt x="7961" y="647"/>
                    <a:pt x="7454" y="1585"/>
                  </a:cubicBezTo>
                  <a:cubicBezTo>
                    <a:pt x="7225" y="1509"/>
                    <a:pt x="6972" y="1470"/>
                    <a:pt x="6705" y="1470"/>
                  </a:cubicBezTo>
                  <a:cubicBezTo>
                    <a:pt x="5755" y="1470"/>
                    <a:pt x="4918" y="1977"/>
                    <a:pt x="4474" y="2751"/>
                  </a:cubicBezTo>
                  <a:cubicBezTo>
                    <a:pt x="4132" y="2408"/>
                    <a:pt x="3663" y="2193"/>
                    <a:pt x="3144" y="2193"/>
                  </a:cubicBezTo>
                  <a:cubicBezTo>
                    <a:pt x="2383" y="2193"/>
                    <a:pt x="1724" y="2662"/>
                    <a:pt x="1432" y="3321"/>
                  </a:cubicBezTo>
                  <a:lnTo>
                    <a:pt x="710" y="3321"/>
                  </a:lnTo>
                  <a:cubicBezTo>
                    <a:pt x="519" y="3321"/>
                    <a:pt x="342" y="3410"/>
                    <a:pt x="203" y="3537"/>
                  </a:cubicBezTo>
                  <a:cubicBezTo>
                    <a:pt x="76" y="3664"/>
                    <a:pt x="0" y="3841"/>
                    <a:pt x="0" y="4044"/>
                  </a:cubicBezTo>
                  <a:cubicBezTo>
                    <a:pt x="0" y="4437"/>
                    <a:pt x="317" y="4754"/>
                    <a:pt x="710" y="4754"/>
                  </a:cubicBezTo>
                  <a:lnTo>
                    <a:pt x="16022" y="4754"/>
                  </a:lnTo>
                  <a:cubicBezTo>
                    <a:pt x="16212" y="4754"/>
                    <a:pt x="16389" y="4678"/>
                    <a:pt x="16529" y="4551"/>
                  </a:cubicBezTo>
                  <a:cubicBezTo>
                    <a:pt x="16656" y="4411"/>
                    <a:pt x="16732" y="4234"/>
                    <a:pt x="16732" y="4044"/>
                  </a:cubicBezTo>
                  <a:cubicBezTo>
                    <a:pt x="16732" y="3651"/>
                    <a:pt x="16415" y="3321"/>
                    <a:pt x="16022" y="3321"/>
                  </a:cubicBezTo>
                  <a:lnTo>
                    <a:pt x="15553" y="3321"/>
                  </a:lnTo>
                  <a:cubicBezTo>
                    <a:pt x="15338" y="2548"/>
                    <a:pt x="14615" y="1977"/>
                    <a:pt x="13766" y="1977"/>
                  </a:cubicBezTo>
                  <a:cubicBezTo>
                    <a:pt x="13462" y="1977"/>
                    <a:pt x="13183" y="2053"/>
                    <a:pt x="12929" y="2180"/>
                  </a:cubicBezTo>
                  <a:cubicBezTo>
                    <a:pt x="12587" y="926"/>
                    <a:pt x="11434" y="0"/>
                    <a:pt x="1007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0"/>
            <p:cNvSpPr/>
            <p:nvPr/>
          </p:nvSpPr>
          <p:spPr>
            <a:xfrm>
              <a:off x="1964275" y="259350"/>
              <a:ext cx="270325" cy="76725"/>
            </a:xfrm>
            <a:custGeom>
              <a:avLst/>
              <a:gdLst/>
              <a:ahLst/>
              <a:cxnLst/>
              <a:rect l="l" t="t" r="r" b="b"/>
              <a:pathLst>
                <a:path w="10813" h="3069" extrusionOk="0">
                  <a:moveTo>
                    <a:pt x="6516" y="1"/>
                  </a:moveTo>
                  <a:cubicBezTo>
                    <a:pt x="5781" y="1"/>
                    <a:pt x="5147" y="406"/>
                    <a:pt x="4817" y="1015"/>
                  </a:cubicBezTo>
                  <a:cubicBezTo>
                    <a:pt x="4665" y="964"/>
                    <a:pt x="4500" y="939"/>
                    <a:pt x="4336" y="939"/>
                  </a:cubicBezTo>
                  <a:cubicBezTo>
                    <a:pt x="3714" y="939"/>
                    <a:pt x="3182" y="1268"/>
                    <a:pt x="2891" y="1762"/>
                  </a:cubicBezTo>
                  <a:cubicBezTo>
                    <a:pt x="2675" y="1547"/>
                    <a:pt x="2370" y="1407"/>
                    <a:pt x="2041" y="1407"/>
                  </a:cubicBezTo>
                  <a:cubicBezTo>
                    <a:pt x="1534" y="1407"/>
                    <a:pt x="1116" y="1712"/>
                    <a:pt x="925" y="2143"/>
                  </a:cubicBezTo>
                  <a:lnTo>
                    <a:pt x="457" y="2143"/>
                  </a:lnTo>
                  <a:cubicBezTo>
                    <a:pt x="330" y="2143"/>
                    <a:pt x="215" y="2193"/>
                    <a:pt x="127" y="2282"/>
                  </a:cubicBezTo>
                  <a:cubicBezTo>
                    <a:pt x="51" y="2358"/>
                    <a:pt x="0" y="2472"/>
                    <a:pt x="0" y="2612"/>
                  </a:cubicBezTo>
                  <a:cubicBezTo>
                    <a:pt x="0" y="2866"/>
                    <a:pt x="203" y="3068"/>
                    <a:pt x="457" y="3068"/>
                  </a:cubicBezTo>
                  <a:lnTo>
                    <a:pt x="10356" y="3068"/>
                  </a:lnTo>
                  <a:cubicBezTo>
                    <a:pt x="10483" y="3068"/>
                    <a:pt x="10597" y="3018"/>
                    <a:pt x="10686" y="2928"/>
                  </a:cubicBezTo>
                  <a:cubicBezTo>
                    <a:pt x="10762" y="2852"/>
                    <a:pt x="10812" y="2739"/>
                    <a:pt x="10812" y="2612"/>
                  </a:cubicBezTo>
                  <a:cubicBezTo>
                    <a:pt x="10812" y="2345"/>
                    <a:pt x="10610" y="2143"/>
                    <a:pt x="10356" y="2143"/>
                  </a:cubicBezTo>
                  <a:lnTo>
                    <a:pt x="10065" y="2143"/>
                  </a:lnTo>
                  <a:cubicBezTo>
                    <a:pt x="9913" y="1635"/>
                    <a:pt x="9443" y="1268"/>
                    <a:pt x="8899" y="1268"/>
                  </a:cubicBezTo>
                  <a:cubicBezTo>
                    <a:pt x="8708" y="1268"/>
                    <a:pt x="8519" y="1319"/>
                    <a:pt x="8353" y="1395"/>
                  </a:cubicBezTo>
                  <a:cubicBezTo>
                    <a:pt x="8138" y="596"/>
                    <a:pt x="7390" y="1"/>
                    <a:pt x="651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3828250" y="452675"/>
              <a:ext cx="270325" cy="76700"/>
            </a:xfrm>
            <a:custGeom>
              <a:avLst/>
              <a:gdLst/>
              <a:ahLst/>
              <a:cxnLst/>
              <a:rect l="l" t="t" r="r" b="b"/>
              <a:pathLst>
                <a:path w="10813" h="3068" extrusionOk="0">
                  <a:moveTo>
                    <a:pt x="6516" y="0"/>
                  </a:moveTo>
                  <a:cubicBezTo>
                    <a:pt x="5781" y="0"/>
                    <a:pt x="5147" y="406"/>
                    <a:pt x="4817" y="1014"/>
                  </a:cubicBezTo>
                  <a:cubicBezTo>
                    <a:pt x="4665" y="976"/>
                    <a:pt x="4500" y="950"/>
                    <a:pt x="4336" y="950"/>
                  </a:cubicBezTo>
                  <a:cubicBezTo>
                    <a:pt x="3714" y="950"/>
                    <a:pt x="3182" y="1280"/>
                    <a:pt x="2891" y="1775"/>
                  </a:cubicBezTo>
                  <a:cubicBezTo>
                    <a:pt x="2675" y="1547"/>
                    <a:pt x="2371" y="1420"/>
                    <a:pt x="2029" y="1420"/>
                  </a:cubicBezTo>
                  <a:cubicBezTo>
                    <a:pt x="1534" y="1420"/>
                    <a:pt x="1103" y="1711"/>
                    <a:pt x="925" y="2142"/>
                  </a:cubicBezTo>
                  <a:lnTo>
                    <a:pt x="457" y="2142"/>
                  </a:lnTo>
                  <a:cubicBezTo>
                    <a:pt x="330" y="2142"/>
                    <a:pt x="216" y="2192"/>
                    <a:pt x="127" y="2282"/>
                  </a:cubicBezTo>
                  <a:cubicBezTo>
                    <a:pt x="51" y="2370"/>
                    <a:pt x="1" y="2485"/>
                    <a:pt x="1" y="2611"/>
                  </a:cubicBezTo>
                  <a:cubicBezTo>
                    <a:pt x="1" y="2865"/>
                    <a:pt x="203" y="3068"/>
                    <a:pt x="457" y="3068"/>
                  </a:cubicBezTo>
                  <a:lnTo>
                    <a:pt x="10356" y="3068"/>
                  </a:lnTo>
                  <a:cubicBezTo>
                    <a:pt x="10483" y="3068"/>
                    <a:pt x="10598" y="3017"/>
                    <a:pt x="10686" y="2941"/>
                  </a:cubicBezTo>
                  <a:cubicBezTo>
                    <a:pt x="10762" y="2852"/>
                    <a:pt x="10813" y="2738"/>
                    <a:pt x="10813" y="2611"/>
                  </a:cubicBezTo>
                  <a:cubicBezTo>
                    <a:pt x="10813" y="2358"/>
                    <a:pt x="10610" y="2142"/>
                    <a:pt x="10356" y="2142"/>
                  </a:cubicBezTo>
                  <a:lnTo>
                    <a:pt x="10052" y="2142"/>
                  </a:lnTo>
                  <a:cubicBezTo>
                    <a:pt x="9913" y="1648"/>
                    <a:pt x="9444" y="1280"/>
                    <a:pt x="8899" y="1280"/>
                  </a:cubicBezTo>
                  <a:cubicBezTo>
                    <a:pt x="8708" y="1280"/>
                    <a:pt x="8519" y="1318"/>
                    <a:pt x="8354" y="1407"/>
                  </a:cubicBezTo>
                  <a:cubicBezTo>
                    <a:pt x="8139" y="595"/>
                    <a:pt x="7390" y="0"/>
                    <a:pt x="6516"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0"/>
            <p:cNvSpPr/>
            <p:nvPr/>
          </p:nvSpPr>
          <p:spPr>
            <a:xfrm>
              <a:off x="2835725" y="344600"/>
              <a:ext cx="330250" cy="93825"/>
            </a:xfrm>
            <a:custGeom>
              <a:avLst/>
              <a:gdLst/>
              <a:ahLst/>
              <a:cxnLst/>
              <a:rect l="l" t="t" r="r" b="b"/>
              <a:pathLst>
                <a:path w="13210" h="3753" extrusionOk="0">
                  <a:moveTo>
                    <a:pt x="7948" y="0"/>
                  </a:moveTo>
                  <a:cubicBezTo>
                    <a:pt x="7061" y="0"/>
                    <a:pt x="6288" y="507"/>
                    <a:pt x="5895" y="1242"/>
                  </a:cubicBezTo>
                  <a:cubicBezTo>
                    <a:pt x="5705" y="1192"/>
                    <a:pt x="5502" y="1154"/>
                    <a:pt x="5299" y="1154"/>
                  </a:cubicBezTo>
                  <a:cubicBezTo>
                    <a:pt x="4539" y="1154"/>
                    <a:pt x="3892" y="1560"/>
                    <a:pt x="3537" y="2168"/>
                  </a:cubicBezTo>
                  <a:cubicBezTo>
                    <a:pt x="3271" y="1901"/>
                    <a:pt x="2891" y="1737"/>
                    <a:pt x="2485" y="1737"/>
                  </a:cubicBezTo>
                  <a:cubicBezTo>
                    <a:pt x="1877" y="1737"/>
                    <a:pt x="1357" y="2104"/>
                    <a:pt x="1142" y="2624"/>
                  </a:cubicBezTo>
                  <a:lnTo>
                    <a:pt x="571" y="2624"/>
                  </a:lnTo>
                  <a:cubicBezTo>
                    <a:pt x="407" y="2624"/>
                    <a:pt x="267" y="2687"/>
                    <a:pt x="165" y="2789"/>
                  </a:cubicBezTo>
                  <a:cubicBezTo>
                    <a:pt x="64" y="2890"/>
                    <a:pt x="1" y="3030"/>
                    <a:pt x="1" y="3182"/>
                  </a:cubicBezTo>
                  <a:cubicBezTo>
                    <a:pt x="1" y="3499"/>
                    <a:pt x="255" y="3752"/>
                    <a:pt x="571" y="3752"/>
                  </a:cubicBezTo>
                  <a:lnTo>
                    <a:pt x="12638" y="3752"/>
                  </a:lnTo>
                  <a:cubicBezTo>
                    <a:pt x="12804" y="3752"/>
                    <a:pt x="12942" y="3689"/>
                    <a:pt x="13044" y="3588"/>
                  </a:cubicBezTo>
                  <a:cubicBezTo>
                    <a:pt x="13145" y="3486"/>
                    <a:pt x="13209" y="3347"/>
                    <a:pt x="13209" y="3182"/>
                  </a:cubicBezTo>
                  <a:cubicBezTo>
                    <a:pt x="13209" y="2878"/>
                    <a:pt x="12956" y="2624"/>
                    <a:pt x="12638" y="2624"/>
                  </a:cubicBezTo>
                  <a:lnTo>
                    <a:pt x="12283" y="2624"/>
                  </a:lnTo>
                  <a:cubicBezTo>
                    <a:pt x="12106" y="2016"/>
                    <a:pt x="11536" y="1560"/>
                    <a:pt x="10864" y="1560"/>
                  </a:cubicBezTo>
                  <a:cubicBezTo>
                    <a:pt x="10623" y="1560"/>
                    <a:pt x="10407" y="1623"/>
                    <a:pt x="10205" y="1712"/>
                  </a:cubicBezTo>
                  <a:cubicBezTo>
                    <a:pt x="9939" y="735"/>
                    <a:pt x="9026" y="0"/>
                    <a:pt x="7948"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0"/>
            <p:cNvSpPr/>
            <p:nvPr/>
          </p:nvSpPr>
          <p:spPr>
            <a:xfrm>
              <a:off x="2670000" y="438775"/>
              <a:ext cx="246550" cy="293725"/>
            </a:xfrm>
            <a:custGeom>
              <a:avLst/>
              <a:gdLst/>
              <a:ahLst/>
              <a:cxnLst/>
              <a:rect l="l" t="t" r="r" b="b"/>
              <a:pathLst>
                <a:path w="9862" h="11749" extrusionOk="0">
                  <a:moveTo>
                    <a:pt x="3255" y="1"/>
                  </a:moveTo>
                  <a:cubicBezTo>
                    <a:pt x="2779" y="1"/>
                    <a:pt x="2377" y="286"/>
                    <a:pt x="2143" y="734"/>
                  </a:cubicBezTo>
                  <a:cubicBezTo>
                    <a:pt x="0" y="4903"/>
                    <a:pt x="8696" y="11748"/>
                    <a:pt x="8696" y="11748"/>
                  </a:cubicBezTo>
                  <a:lnTo>
                    <a:pt x="9267" y="11559"/>
                  </a:lnTo>
                  <a:lnTo>
                    <a:pt x="9469" y="11483"/>
                  </a:lnTo>
                  <a:lnTo>
                    <a:pt x="9862" y="11356"/>
                  </a:lnTo>
                  <a:cubicBezTo>
                    <a:pt x="9862" y="11356"/>
                    <a:pt x="7188" y="7692"/>
                    <a:pt x="6072" y="3750"/>
                  </a:cubicBezTo>
                  <a:cubicBezTo>
                    <a:pt x="5281" y="988"/>
                    <a:pt x="4140" y="1"/>
                    <a:pt x="325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2762225" y="506925"/>
              <a:ext cx="144525" cy="220825"/>
            </a:xfrm>
            <a:custGeom>
              <a:avLst/>
              <a:gdLst/>
              <a:ahLst/>
              <a:cxnLst/>
              <a:rect l="l" t="t" r="r" b="b"/>
              <a:pathLst>
                <a:path w="5781" h="8833" extrusionOk="0">
                  <a:moveTo>
                    <a:pt x="117" y="0"/>
                  </a:moveTo>
                  <a:cubicBezTo>
                    <a:pt x="103" y="0"/>
                    <a:pt x="90" y="4"/>
                    <a:pt x="76" y="10"/>
                  </a:cubicBezTo>
                  <a:cubicBezTo>
                    <a:pt x="26" y="36"/>
                    <a:pt x="0" y="86"/>
                    <a:pt x="12" y="137"/>
                  </a:cubicBezTo>
                  <a:cubicBezTo>
                    <a:pt x="26" y="149"/>
                    <a:pt x="583" y="1544"/>
                    <a:pt x="1610" y="3369"/>
                  </a:cubicBezTo>
                  <a:cubicBezTo>
                    <a:pt x="2471" y="4903"/>
                    <a:pt x="3828" y="7033"/>
                    <a:pt x="5578" y="8833"/>
                  </a:cubicBezTo>
                  <a:lnTo>
                    <a:pt x="5780" y="8757"/>
                  </a:lnTo>
                  <a:cubicBezTo>
                    <a:pt x="4018" y="6969"/>
                    <a:pt x="2637" y="4814"/>
                    <a:pt x="1775" y="3267"/>
                  </a:cubicBezTo>
                  <a:cubicBezTo>
                    <a:pt x="761" y="1468"/>
                    <a:pt x="203" y="73"/>
                    <a:pt x="203" y="61"/>
                  </a:cubicBezTo>
                  <a:cubicBezTo>
                    <a:pt x="184" y="24"/>
                    <a:pt x="152" y="0"/>
                    <a:pt x="117"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2559400" y="471375"/>
              <a:ext cx="371425" cy="323875"/>
            </a:xfrm>
            <a:custGeom>
              <a:avLst/>
              <a:gdLst/>
              <a:ahLst/>
              <a:cxnLst/>
              <a:rect l="l" t="t" r="r" b="b"/>
              <a:pathLst>
                <a:path w="14857" h="12955" extrusionOk="0">
                  <a:moveTo>
                    <a:pt x="2534" y="1"/>
                  </a:moveTo>
                  <a:cubicBezTo>
                    <a:pt x="1513" y="1"/>
                    <a:pt x="862" y="704"/>
                    <a:pt x="736" y="1647"/>
                  </a:cubicBezTo>
                  <a:cubicBezTo>
                    <a:pt x="1" y="7086"/>
                    <a:pt x="9736" y="11472"/>
                    <a:pt x="13538" y="12954"/>
                  </a:cubicBezTo>
                  <a:cubicBezTo>
                    <a:pt x="13982" y="12396"/>
                    <a:pt x="14426" y="11839"/>
                    <a:pt x="14857" y="11256"/>
                  </a:cubicBezTo>
                  <a:cubicBezTo>
                    <a:pt x="12993" y="9798"/>
                    <a:pt x="9837" y="7086"/>
                    <a:pt x="7555" y="3866"/>
                  </a:cubicBezTo>
                  <a:cubicBezTo>
                    <a:pt x="5526" y="1020"/>
                    <a:pt x="3762" y="1"/>
                    <a:pt x="2534"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0"/>
            <p:cNvSpPr/>
            <p:nvPr/>
          </p:nvSpPr>
          <p:spPr>
            <a:xfrm>
              <a:off x="2655400" y="560425"/>
              <a:ext cx="262750" cy="214875"/>
            </a:xfrm>
            <a:custGeom>
              <a:avLst/>
              <a:gdLst/>
              <a:ahLst/>
              <a:cxnLst/>
              <a:rect l="l" t="t" r="r" b="b"/>
              <a:pathLst>
                <a:path w="10510" h="8595" extrusionOk="0">
                  <a:moveTo>
                    <a:pt x="164" y="1"/>
                  </a:moveTo>
                  <a:cubicBezTo>
                    <a:pt x="130" y="1"/>
                    <a:pt x="94" y="13"/>
                    <a:pt x="65" y="37"/>
                  </a:cubicBezTo>
                  <a:cubicBezTo>
                    <a:pt x="14" y="88"/>
                    <a:pt x="1" y="177"/>
                    <a:pt x="52" y="240"/>
                  </a:cubicBezTo>
                  <a:cubicBezTo>
                    <a:pt x="65" y="253"/>
                    <a:pt x="1510" y="1888"/>
                    <a:pt x="3792" y="3879"/>
                  </a:cubicBezTo>
                  <a:cubicBezTo>
                    <a:pt x="5401" y="5285"/>
                    <a:pt x="7708" y="7098"/>
                    <a:pt x="10332" y="8594"/>
                  </a:cubicBezTo>
                  <a:cubicBezTo>
                    <a:pt x="10395" y="8518"/>
                    <a:pt x="10446" y="8442"/>
                    <a:pt x="10510" y="8366"/>
                  </a:cubicBezTo>
                  <a:cubicBezTo>
                    <a:pt x="7885" y="6882"/>
                    <a:pt x="5578" y="5070"/>
                    <a:pt x="3969" y="3663"/>
                  </a:cubicBezTo>
                  <a:cubicBezTo>
                    <a:pt x="1713" y="1685"/>
                    <a:pt x="280" y="63"/>
                    <a:pt x="268" y="51"/>
                  </a:cubicBezTo>
                  <a:cubicBezTo>
                    <a:pt x="241" y="17"/>
                    <a:pt x="203" y="1"/>
                    <a:pt x="164"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1745275" y="1356700"/>
              <a:ext cx="364800" cy="268750"/>
            </a:xfrm>
            <a:custGeom>
              <a:avLst/>
              <a:gdLst/>
              <a:ahLst/>
              <a:cxnLst/>
              <a:rect l="l" t="t" r="r" b="b"/>
              <a:pathLst>
                <a:path w="14592" h="10750" extrusionOk="0">
                  <a:moveTo>
                    <a:pt x="1805" y="0"/>
                  </a:moveTo>
                  <a:cubicBezTo>
                    <a:pt x="777" y="0"/>
                    <a:pt x="1" y="586"/>
                    <a:pt x="432" y="1828"/>
                  </a:cubicBezTo>
                  <a:cubicBezTo>
                    <a:pt x="1155" y="3907"/>
                    <a:pt x="3259" y="3755"/>
                    <a:pt x="3285" y="5467"/>
                  </a:cubicBezTo>
                  <a:cubicBezTo>
                    <a:pt x="3317" y="6969"/>
                    <a:pt x="4192" y="8121"/>
                    <a:pt x="5401" y="8121"/>
                  </a:cubicBezTo>
                  <a:cubicBezTo>
                    <a:pt x="5569" y="8121"/>
                    <a:pt x="5742" y="8099"/>
                    <a:pt x="5921" y="8052"/>
                  </a:cubicBezTo>
                  <a:cubicBezTo>
                    <a:pt x="6543" y="7890"/>
                    <a:pt x="7094" y="7730"/>
                    <a:pt x="7579" y="7730"/>
                  </a:cubicBezTo>
                  <a:cubicBezTo>
                    <a:pt x="8230" y="7730"/>
                    <a:pt x="8763" y="8018"/>
                    <a:pt x="9191" y="8977"/>
                  </a:cubicBezTo>
                  <a:cubicBezTo>
                    <a:pt x="9669" y="10055"/>
                    <a:pt x="10738" y="10749"/>
                    <a:pt x="11652" y="10749"/>
                  </a:cubicBezTo>
                  <a:cubicBezTo>
                    <a:pt x="12168" y="10749"/>
                    <a:pt x="12635" y="10528"/>
                    <a:pt x="12918" y="10030"/>
                  </a:cubicBezTo>
                  <a:cubicBezTo>
                    <a:pt x="13121" y="9687"/>
                    <a:pt x="13336" y="9307"/>
                    <a:pt x="13539" y="8952"/>
                  </a:cubicBezTo>
                  <a:cubicBezTo>
                    <a:pt x="13603" y="8850"/>
                    <a:pt x="13653" y="8749"/>
                    <a:pt x="13716" y="8648"/>
                  </a:cubicBezTo>
                  <a:cubicBezTo>
                    <a:pt x="13729" y="8622"/>
                    <a:pt x="13742" y="8597"/>
                    <a:pt x="13755" y="8585"/>
                  </a:cubicBezTo>
                  <a:cubicBezTo>
                    <a:pt x="14591" y="7114"/>
                    <a:pt x="14211" y="5225"/>
                    <a:pt x="12829" y="4236"/>
                  </a:cubicBezTo>
                  <a:cubicBezTo>
                    <a:pt x="12437" y="3961"/>
                    <a:pt x="11995" y="3772"/>
                    <a:pt x="11517" y="3772"/>
                  </a:cubicBezTo>
                  <a:cubicBezTo>
                    <a:pt x="11314" y="3772"/>
                    <a:pt x="11105" y="3806"/>
                    <a:pt x="10890" y="3882"/>
                  </a:cubicBezTo>
                  <a:cubicBezTo>
                    <a:pt x="10579" y="3988"/>
                    <a:pt x="10324" y="4036"/>
                    <a:pt x="10113" y="4036"/>
                  </a:cubicBezTo>
                  <a:cubicBezTo>
                    <a:pt x="8792" y="4036"/>
                    <a:pt x="9162" y="2184"/>
                    <a:pt x="7949" y="1397"/>
                  </a:cubicBezTo>
                  <a:cubicBezTo>
                    <a:pt x="7436" y="1066"/>
                    <a:pt x="6954" y="975"/>
                    <a:pt x="6497" y="975"/>
                  </a:cubicBezTo>
                  <a:cubicBezTo>
                    <a:pt x="6219" y="975"/>
                    <a:pt x="5952" y="1009"/>
                    <a:pt x="5693" y="1042"/>
                  </a:cubicBezTo>
                  <a:cubicBezTo>
                    <a:pt x="5429" y="1079"/>
                    <a:pt x="5177" y="1115"/>
                    <a:pt x="4935" y="1115"/>
                  </a:cubicBezTo>
                  <a:cubicBezTo>
                    <a:pt x="4585" y="1115"/>
                    <a:pt x="4253" y="1039"/>
                    <a:pt x="3930" y="776"/>
                  </a:cubicBezTo>
                  <a:cubicBezTo>
                    <a:pt x="3303" y="266"/>
                    <a:pt x="2497" y="0"/>
                    <a:pt x="1805"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1822600" y="1414325"/>
              <a:ext cx="265600" cy="166175"/>
            </a:xfrm>
            <a:custGeom>
              <a:avLst/>
              <a:gdLst/>
              <a:ahLst/>
              <a:cxnLst/>
              <a:rect l="l" t="t" r="r" b="b"/>
              <a:pathLst>
                <a:path w="10624" h="6647" extrusionOk="0">
                  <a:moveTo>
                    <a:pt x="201" y="0"/>
                  </a:moveTo>
                  <a:cubicBezTo>
                    <a:pt x="140" y="0"/>
                    <a:pt x="78" y="28"/>
                    <a:pt x="52" y="81"/>
                  </a:cubicBezTo>
                  <a:cubicBezTo>
                    <a:pt x="1" y="157"/>
                    <a:pt x="26" y="271"/>
                    <a:pt x="102" y="309"/>
                  </a:cubicBezTo>
                  <a:lnTo>
                    <a:pt x="10446" y="6647"/>
                  </a:lnTo>
                  <a:cubicBezTo>
                    <a:pt x="10510" y="6545"/>
                    <a:pt x="10560" y="6444"/>
                    <a:pt x="10623" y="6343"/>
                  </a:cubicBezTo>
                  <a:lnTo>
                    <a:pt x="280" y="18"/>
                  </a:lnTo>
                  <a:cubicBezTo>
                    <a:pt x="256" y="6"/>
                    <a:pt x="229" y="0"/>
                    <a:pt x="20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1827675" y="1122500"/>
              <a:ext cx="344175" cy="445450"/>
            </a:xfrm>
            <a:custGeom>
              <a:avLst/>
              <a:gdLst/>
              <a:ahLst/>
              <a:cxnLst/>
              <a:rect l="l" t="t" r="r" b="b"/>
              <a:pathLst>
                <a:path w="13767" h="17818" extrusionOk="0">
                  <a:moveTo>
                    <a:pt x="1800" y="0"/>
                  </a:moveTo>
                  <a:cubicBezTo>
                    <a:pt x="1076" y="0"/>
                    <a:pt x="482" y="453"/>
                    <a:pt x="343" y="1550"/>
                  </a:cubicBezTo>
                  <a:cubicBezTo>
                    <a:pt x="1" y="4263"/>
                    <a:pt x="2422" y="5238"/>
                    <a:pt x="1522" y="7153"/>
                  </a:cubicBezTo>
                  <a:cubicBezTo>
                    <a:pt x="609" y="9080"/>
                    <a:pt x="1180" y="11082"/>
                    <a:pt x="3018" y="11475"/>
                  </a:cubicBezTo>
                  <a:cubicBezTo>
                    <a:pt x="4856" y="11855"/>
                    <a:pt x="6225" y="12033"/>
                    <a:pt x="6136" y="14302"/>
                  </a:cubicBezTo>
                  <a:cubicBezTo>
                    <a:pt x="6074" y="16134"/>
                    <a:pt x="7377" y="17817"/>
                    <a:pt x="8741" y="17817"/>
                  </a:cubicBezTo>
                  <a:cubicBezTo>
                    <a:pt x="9066" y="17817"/>
                    <a:pt x="9395" y="17721"/>
                    <a:pt x="9710" y="17509"/>
                  </a:cubicBezTo>
                  <a:cubicBezTo>
                    <a:pt x="10116" y="17230"/>
                    <a:pt x="10560" y="16939"/>
                    <a:pt x="10991" y="16647"/>
                  </a:cubicBezTo>
                  <a:cubicBezTo>
                    <a:pt x="11105" y="16571"/>
                    <a:pt x="11219" y="16482"/>
                    <a:pt x="11333" y="16406"/>
                  </a:cubicBezTo>
                  <a:cubicBezTo>
                    <a:pt x="11371" y="16393"/>
                    <a:pt x="11397" y="16368"/>
                    <a:pt x="11422" y="16356"/>
                  </a:cubicBezTo>
                  <a:cubicBezTo>
                    <a:pt x="13158" y="15176"/>
                    <a:pt x="13767" y="12882"/>
                    <a:pt x="12778" y="11032"/>
                  </a:cubicBezTo>
                  <a:cubicBezTo>
                    <a:pt x="12385" y="10283"/>
                    <a:pt x="11764" y="9688"/>
                    <a:pt x="10839" y="9574"/>
                  </a:cubicBezTo>
                  <a:cubicBezTo>
                    <a:pt x="7910" y="9193"/>
                    <a:pt x="9989" y="6988"/>
                    <a:pt x="8924" y="5213"/>
                  </a:cubicBezTo>
                  <a:cubicBezTo>
                    <a:pt x="7708" y="3160"/>
                    <a:pt x="5553" y="3920"/>
                    <a:pt x="4805" y="2298"/>
                  </a:cubicBezTo>
                  <a:cubicBezTo>
                    <a:pt x="4196" y="966"/>
                    <a:pt x="2858" y="0"/>
                    <a:pt x="1800"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1900575" y="1213050"/>
              <a:ext cx="210425" cy="325625"/>
            </a:xfrm>
            <a:custGeom>
              <a:avLst/>
              <a:gdLst/>
              <a:ahLst/>
              <a:cxnLst/>
              <a:rect l="l" t="t" r="r" b="b"/>
              <a:pathLst>
                <a:path w="8417" h="13025" extrusionOk="0">
                  <a:moveTo>
                    <a:pt x="239" y="1"/>
                  </a:moveTo>
                  <a:cubicBezTo>
                    <a:pt x="201" y="1"/>
                    <a:pt x="162" y="11"/>
                    <a:pt x="127" y="32"/>
                  </a:cubicBezTo>
                  <a:cubicBezTo>
                    <a:pt x="39" y="95"/>
                    <a:pt x="0" y="222"/>
                    <a:pt x="64" y="323"/>
                  </a:cubicBezTo>
                  <a:lnTo>
                    <a:pt x="8075" y="13025"/>
                  </a:lnTo>
                  <a:cubicBezTo>
                    <a:pt x="8189" y="12949"/>
                    <a:pt x="8303" y="12860"/>
                    <a:pt x="8417" y="12784"/>
                  </a:cubicBezTo>
                  <a:lnTo>
                    <a:pt x="419" y="95"/>
                  </a:lnTo>
                  <a:cubicBezTo>
                    <a:pt x="386" y="37"/>
                    <a:pt x="314" y="1"/>
                    <a:pt x="239"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3268925" y="1009575"/>
              <a:ext cx="123300" cy="358300"/>
            </a:xfrm>
            <a:custGeom>
              <a:avLst/>
              <a:gdLst/>
              <a:ahLst/>
              <a:cxnLst/>
              <a:rect l="l" t="t" r="r" b="b"/>
              <a:pathLst>
                <a:path w="4932" h="14332" extrusionOk="0">
                  <a:moveTo>
                    <a:pt x="807" y="0"/>
                  </a:moveTo>
                  <a:cubicBezTo>
                    <a:pt x="735" y="0"/>
                    <a:pt x="665" y="39"/>
                    <a:pt x="634" y="110"/>
                  </a:cubicBezTo>
                  <a:cubicBezTo>
                    <a:pt x="76" y="1516"/>
                    <a:pt x="228" y="3620"/>
                    <a:pt x="1078" y="6371"/>
                  </a:cubicBezTo>
                  <a:cubicBezTo>
                    <a:pt x="1737" y="8476"/>
                    <a:pt x="2789" y="10960"/>
                    <a:pt x="4234" y="13774"/>
                  </a:cubicBezTo>
                  <a:lnTo>
                    <a:pt x="4932" y="14332"/>
                  </a:lnTo>
                  <a:cubicBezTo>
                    <a:pt x="1369" y="7563"/>
                    <a:pt x="0" y="2695"/>
                    <a:pt x="964" y="249"/>
                  </a:cubicBezTo>
                  <a:cubicBezTo>
                    <a:pt x="1002" y="160"/>
                    <a:pt x="964" y="46"/>
                    <a:pt x="862" y="8"/>
                  </a:cubicBezTo>
                  <a:cubicBezTo>
                    <a:pt x="844" y="3"/>
                    <a:pt x="825" y="0"/>
                    <a:pt x="807" y="0"/>
                  </a:cubicBezTo>
                  <a:close/>
                </a:path>
              </a:pathLst>
            </a:custGeom>
            <a:solidFill>
              <a:srgbClr val="0E1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0"/>
            <p:cNvSpPr/>
            <p:nvPr/>
          </p:nvSpPr>
          <p:spPr>
            <a:xfrm>
              <a:off x="3223625" y="1058475"/>
              <a:ext cx="59375" cy="49225"/>
            </a:xfrm>
            <a:custGeom>
              <a:avLst/>
              <a:gdLst/>
              <a:ahLst/>
              <a:cxnLst/>
              <a:rect l="l" t="t" r="r" b="b"/>
              <a:pathLst>
                <a:path w="2375" h="1969" extrusionOk="0">
                  <a:moveTo>
                    <a:pt x="302" y="1"/>
                  </a:moveTo>
                  <a:cubicBezTo>
                    <a:pt x="119" y="1"/>
                    <a:pt x="0" y="16"/>
                    <a:pt x="0" y="16"/>
                  </a:cubicBezTo>
                  <a:cubicBezTo>
                    <a:pt x="643" y="1696"/>
                    <a:pt x="1488" y="1968"/>
                    <a:pt x="1968" y="1968"/>
                  </a:cubicBezTo>
                  <a:cubicBezTo>
                    <a:pt x="2198" y="1968"/>
                    <a:pt x="2345" y="1906"/>
                    <a:pt x="2345" y="1906"/>
                  </a:cubicBezTo>
                  <a:cubicBezTo>
                    <a:pt x="2375" y="192"/>
                    <a:pt x="942" y="1"/>
                    <a:pt x="302"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0"/>
            <p:cNvSpPr/>
            <p:nvPr/>
          </p:nvSpPr>
          <p:spPr>
            <a:xfrm>
              <a:off x="3275900" y="1077575"/>
              <a:ext cx="71625" cy="61175"/>
            </a:xfrm>
            <a:custGeom>
              <a:avLst/>
              <a:gdLst/>
              <a:ahLst/>
              <a:cxnLst/>
              <a:rect l="l" t="t" r="r" b="b"/>
              <a:pathLst>
                <a:path w="2865" h="2447" extrusionOk="0">
                  <a:moveTo>
                    <a:pt x="2422" y="1"/>
                  </a:moveTo>
                  <a:lnTo>
                    <a:pt x="2422" y="1"/>
                  </a:lnTo>
                  <a:cubicBezTo>
                    <a:pt x="0" y="1091"/>
                    <a:pt x="673" y="2447"/>
                    <a:pt x="673" y="2447"/>
                  </a:cubicBezTo>
                  <a:cubicBezTo>
                    <a:pt x="2865" y="2359"/>
                    <a:pt x="2422" y="1"/>
                    <a:pt x="2422"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3255300" y="969500"/>
              <a:ext cx="78300" cy="72275"/>
            </a:xfrm>
            <a:custGeom>
              <a:avLst/>
              <a:gdLst/>
              <a:ahLst/>
              <a:cxnLst/>
              <a:rect l="l" t="t" r="r" b="b"/>
              <a:pathLst>
                <a:path w="3132" h="2891" extrusionOk="0">
                  <a:moveTo>
                    <a:pt x="1927" y="1"/>
                  </a:moveTo>
                  <a:cubicBezTo>
                    <a:pt x="1" y="1839"/>
                    <a:pt x="1091" y="2891"/>
                    <a:pt x="1091" y="2891"/>
                  </a:cubicBezTo>
                  <a:cubicBezTo>
                    <a:pt x="3131" y="2080"/>
                    <a:pt x="1928" y="1"/>
                    <a:pt x="1927"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0"/>
            <p:cNvSpPr/>
            <p:nvPr/>
          </p:nvSpPr>
          <p:spPr>
            <a:xfrm>
              <a:off x="3241025" y="1173125"/>
              <a:ext cx="71025" cy="38400"/>
            </a:xfrm>
            <a:custGeom>
              <a:avLst/>
              <a:gdLst/>
              <a:ahLst/>
              <a:cxnLst/>
              <a:rect l="l" t="t" r="r" b="b"/>
              <a:pathLst>
                <a:path w="2841" h="1536" extrusionOk="0">
                  <a:moveTo>
                    <a:pt x="1204" y="0"/>
                  </a:moveTo>
                  <a:cubicBezTo>
                    <a:pt x="562" y="0"/>
                    <a:pt x="1" y="286"/>
                    <a:pt x="1" y="286"/>
                  </a:cubicBezTo>
                  <a:cubicBezTo>
                    <a:pt x="861" y="1284"/>
                    <a:pt x="1566" y="1536"/>
                    <a:pt x="2058" y="1536"/>
                  </a:cubicBezTo>
                  <a:cubicBezTo>
                    <a:pt x="2560" y="1536"/>
                    <a:pt x="2840" y="1275"/>
                    <a:pt x="2840" y="1275"/>
                  </a:cubicBezTo>
                  <a:cubicBezTo>
                    <a:pt x="2500" y="260"/>
                    <a:pt x="1816" y="0"/>
                    <a:pt x="1204"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0"/>
            <p:cNvSpPr/>
            <p:nvPr/>
          </p:nvSpPr>
          <p:spPr>
            <a:xfrm>
              <a:off x="3305375" y="1168850"/>
              <a:ext cx="76075" cy="67500"/>
            </a:xfrm>
            <a:custGeom>
              <a:avLst/>
              <a:gdLst/>
              <a:ahLst/>
              <a:cxnLst/>
              <a:rect l="l" t="t" r="r" b="b"/>
              <a:pathLst>
                <a:path w="3043" h="2700" extrusionOk="0">
                  <a:moveTo>
                    <a:pt x="2206" y="0"/>
                  </a:moveTo>
                  <a:lnTo>
                    <a:pt x="2206" y="0"/>
                  </a:lnTo>
                  <a:cubicBezTo>
                    <a:pt x="1" y="1483"/>
                    <a:pt x="900" y="2700"/>
                    <a:pt x="900" y="2700"/>
                  </a:cubicBezTo>
                  <a:cubicBezTo>
                    <a:pt x="3043" y="2244"/>
                    <a:pt x="2206" y="1"/>
                    <a:pt x="2206"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3273675" y="1250850"/>
              <a:ext cx="71650" cy="38100"/>
            </a:xfrm>
            <a:custGeom>
              <a:avLst/>
              <a:gdLst/>
              <a:ahLst/>
              <a:cxnLst/>
              <a:rect l="l" t="t" r="r" b="b"/>
              <a:pathLst>
                <a:path w="2866" h="1524" extrusionOk="0">
                  <a:moveTo>
                    <a:pt x="1235" y="0"/>
                  </a:moveTo>
                  <a:cubicBezTo>
                    <a:pt x="578" y="0"/>
                    <a:pt x="1" y="307"/>
                    <a:pt x="1" y="307"/>
                  </a:cubicBezTo>
                  <a:cubicBezTo>
                    <a:pt x="863" y="1275"/>
                    <a:pt x="1564" y="1523"/>
                    <a:pt x="2057" y="1523"/>
                  </a:cubicBezTo>
                  <a:cubicBezTo>
                    <a:pt x="2578" y="1523"/>
                    <a:pt x="2866" y="1245"/>
                    <a:pt x="2866" y="1245"/>
                  </a:cubicBezTo>
                  <a:cubicBezTo>
                    <a:pt x="2508" y="258"/>
                    <a:pt x="1838" y="0"/>
                    <a:pt x="1235"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0"/>
            <p:cNvSpPr/>
            <p:nvPr/>
          </p:nvSpPr>
          <p:spPr>
            <a:xfrm>
              <a:off x="2699150" y="940675"/>
              <a:ext cx="192700" cy="747900"/>
            </a:xfrm>
            <a:custGeom>
              <a:avLst/>
              <a:gdLst/>
              <a:ahLst/>
              <a:cxnLst/>
              <a:rect l="l" t="t" r="r" b="b"/>
              <a:pathLst>
                <a:path w="7708" h="29916" extrusionOk="0">
                  <a:moveTo>
                    <a:pt x="0" y="1"/>
                  </a:moveTo>
                  <a:lnTo>
                    <a:pt x="0" y="10142"/>
                  </a:lnTo>
                  <a:lnTo>
                    <a:pt x="0" y="29916"/>
                  </a:lnTo>
                  <a:lnTo>
                    <a:pt x="7707" y="29916"/>
                  </a:lnTo>
                  <a:lnTo>
                    <a:pt x="7707" y="12714"/>
                  </a:lnTo>
                  <a:lnTo>
                    <a:pt x="7707"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0"/>
            <p:cNvSpPr/>
            <p:nvPr/>
          </p:nvSpPr>
          <p:spPr>
            <a:xfrm>
              <a:off x="3014125" y="1185950"/>
              <a:ext cx="192700" cy="502625"/>
            </a:xfrm>
            <a:custGeom>
              <a:avLst/>
              <a:gdLst/>
              <a:ahLst/>
              <a:cxnLst/>
              <a:rect l="l" t="t" r="r" b="b"/>
              <a:pathLst>
                <a:path w="7708" h="20105" extrusionOk="0">
                  <a:moveTo>
                    <a:pt x="1" y="1"/>
                  </a:moveTo>
                  <a:lnTo>
                    <a:pt x="1" y="3728"/>
                  </a:lnTo>
                  <a:lnTo>
                    <a:pt x="1" y="20105"/>
                  </a:lnTo>
                  <a:lnTo>
                    <a:pt x="7708" y="20105"/>
                  </a:lnTo>
                  <a:lnTo>
                    <a:pt x="7708" y="3410"/>
                  </a:lnTo>
                  <a:lnTo>
                    <a:pt x="7708"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2384150" y="667525"/>
              <a:ext cx="192700" cy="1021050"/>
            </a:xfrm>
            <a:custGeom>
              <a:avLst/>
              <a:gdLst/>
              <a:ahLst/>
              <a:cxnLst/>
              <a:rect l="l" t="t" r="r" b="b"/>
              <a:pathLst>
                <a:path w="7708" h="40842" extrusionOk="0">
                  <a:moveTo>
                    <a:pt x="0" y="0"/>
                  </a:moveTo>
                  <a:lnTo>
                    <a:pt x="0" y="12600"/>
                  </a:lnTo>
                  <a:lnTo>
                    <a:pt x="0" y="40842"/>
                  </a:lnTo>
                  <a:lnTo>
                    <a:pt x="7707" y="40842"/>
                  </a:lnTo>
                  <a:lnTo>
                    <a:pt x="7707" y="18570"/>
                  </a:lnTo>
                  <a:lnTo>
                    <a:pt x="7707"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0"/>
            <p:cNvSpPr/>
            <p:nvPr/>
          </p:nvSpPr>
          <p:spPr>
            <a:xfrm>
              <a:off x="2072950" y="444100"/>
              <a:ext cx="192700" cy="1244475"/>
            </a:xfrm>
            <a:custGeom>
              <a:avLst/>
              <a:gdLst/>
              <a:ahLst/>
              <a:cxnLst/>
              <a:rect l="l" t="t" r="r" b="b"/>
              <a:pathLst>
                <a:path w="7708" h="49779" extrusionOk="0">
                  <a:moveTo>
                    <a:pt x="1" y="0"/>
                  </a:moveTo>
                  <a:lnTo>
                    <a:pt x="1" y="16555"/>
                  </a:lnTo>
                  <a:lnTo>
                    <a:pt x="1" y="49779"/>
                  </a:lnTo>
                  <a:lnTo>
                    <a:pt x="7708" y="49779"/>
                  </a:lnTo>
                  <a:lnTo>
                    <a:pt x="7708" y="18241"/>
                  </a:lnTo>
                  <a:lnTo>
                    <a:pt x="7708"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2106250" y="461525"/>
              <a:ext cx="1608575" cy="661075"/>
            </a:xfrm>
            <a:custGeom>
              <a:avLst/>
              <a:gdLst/>
              <a:ahLst/>
              <a:cxnLst/>
              <a:rect l="l" t="t" r="r" b="b"/>
              <a:pathLst>
                <a:path w="64343" h="26443" extrusionOk="0">
                  <a:moveTo>
                    <a:pt x="61224" y="1"/>
                  </a:moveTo>
                  <a:lnTo>
                    <a:pt x="48028" y="13196"/>
                  </a:lnTo>
                  <a:lnTo>
                    <a:pt x="36874" y="2041"/>
                  </a:lnTo>
                  <a:lnTo>
                    <a:pt x="19635" y="19268"/>
                  </a:lnTo>
                  <a:lnTo>
                    <a:pt x="11839" y="11472"/>
                  </a:lnTo>
                  <a:lnTo>
                    <a:pt x="0" y="23325"/>
                  </a:lnTo>
                  <a:lnTo>
                    <a:pt x="3119" y="26443"/>
                  </a:lnTo>
                  <a:lnTo>
                    <a:pt x="11839" y="17709"/>
                  </a:lnTo>
                  <a:lnTo>
                    <a:pt x="19635" y="25505"/>
                  </a:lnTo>
                  <a:lnTo>
                    <a:pt x="36874" y="8278"/>
                  </a:lnTo>
                  <a:lnTo>
                    <a:pt x="48028" y="19433"/>
                  </a:lnTo>
                  <a:lnTo>
                    <a:pt x="64343" y="3119"/>
                  </a:lnTo>
                  <a:lnTo>
                    <a:pt x="61224"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2149350" y="992950"/>
              <a:ext cx="106175" cy="87825"/>
            </a:xfrm>
            <a:custGeom>
              <a:avLst/>
              <a:gdLst/>
              <a:ahLst/>
              <a:cxnLst/>
              <a:rect l="l" t="t" r="r" b="b"/>
              <a:pathLst>
                <a:path w="4247" h="3513" extrusionOk="0">
                  <a:moveTo>
                    <a:pt x="342" y="1"/>
                  </a:moveTo>
                  <a:lnTo>
                    <a:pt x="0" y="330"/>
                  </a:lnTo>
                  <a:lnTo>
                    <a:pt x="3055" y="3513"/>
                  </a:lnTo>
                  <a:lnTo>
                    <a:pt x="4246" y="2321"/>
                  </a:lnTo>
                  <a:lnTo>
                    <a:pt x="342"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0"/>
            <p:cNvSpPr/>
            <p:nvPr/>
          </p:nvSpPr>
          <p:spPr>
            <a:xfrm>
              <a:off x="2006400" y="918800"/>
              <a:ext cx="290950" cy="288400"/>
            </a:xfrm>
            <a:custGeom>
              <a:avLst/>
              <a:gdLst/>
              <a:ahLst/>
              <a:cxnLst/>
              <a:rect l="l" t="t" r="r" b="b"/>
              <a:pathLst>
                <a:path w="11638" h="11536" extrusionOk="0">
                  <a:moveTo>
                    <a:pt x="2549" y="1"/>
                  </a:moveTo>
                  <a:lnTo>
                    <a:pt x="1" y="11536"/>
                  </a:lnTo>
                  <a:lnTo>
                    <a:pt x="11637" y="9445"/>
                  </a:lnTo>
                  <a:lnTo>
                    <a:pt x="2549"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0"/>
            <p:cNvSpPr/>
            <p:nvPr/>
          </p:nvSpPr>
          <p:spPr>
            <a:xfrm>
              <a:off x="1832450" y="539500"/>
              <a:ext cx="34550" cy="34550"/>
            </a:xfrm>
            <a:custGeom>
              <a:avLst/>
              <a:gdLst/>
              <a:ahLst/>
              <a:cxnLst/>
              <a:rect l="l" t="t" r="r" b="b"/>
              <a:pathLst>
                <a:path w="1382" h="1382" extrusionOk="0">
                  <a:moveTo>
                    <a:pt x="685" y="215"/>
                  </a:moveTo>
                  <a:cubicBezTo>
                    <a:pt x="951" y="215"/>
                    <a:pt x="1167" y="431"/>
                    <a:pt x="1167" y="697"/>
                  </a:cubicBezTo>
                  <a:cubicBezTo>
                    <a:pt x="1167" y="950"/>
                    <a:pt x="951" y="1166"/>
                    <a:pt x="685" y="1166"/>
                  </a:cubicBezTo>
                  <a:cubicBezTo>
                    <a:pt x="431" y="1166"/>
                    <a:pt x="215" y="950"/>
                    <a:pt x="215" y="697"/>
                  </a:cubicBezTo>
                  <a:cubicBezTo>
                    <a:pt x="215" y="431"/>
                    <a:pt x="431" y="215"/>
                    <a:pt x="685" y="215"/>
                  </a:cubicBezTo>
                  <a:close/>
                  <a:moveTo>
                    <a:pt x="685" y="0"/>
                  </a:moveTo>
                  <a:cubicBezTo>
                    <a:pt x="305" y="0"/>
                    <a:pt x="0" y="317"/>
                    <a:pt x="0" y="697"/>
                  </a:cubicBezTo>
                  <a:cubicBezTo>
                    <a:pt x="0" y="1077"/>
                    <a:pt x="305" y="1381"/>
                    <a:pt x="685" y="1381"/>
                  </a:cubicBezTo>
                  <a:cubicBezTo>
                    <a:pt x="1065" y="1381"/>
                    <a:pt x="1382" y="1077"/>
                    <a:pt x="1382" y="697"/>
                  </a:cubicBezTo>
                  <a:cubicBezTo>
                    <a:pt x="1382" y="317"/>
                    <a:pt x="1065" y="0"/>
                    <a:pt x="68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1902800" y="516350"/>
              <a:ext cx="34550" cy="34575"/>
            </a:xfrm>
            <a:custGeom>
              <a:avLst/>
              <a:gdLst/>
              <a:ahLst/>
              <a:cxnLst/>
              <a:rect l="l" t="t" r="r" b="b"/>
              <a:pathLst>
                <a:path w="1382" h="1383" extrusionOk="0">
                  <a:moveTo>
                    <a:pt x="685" y="216"/>
                  </a:moveTo>
                  <a:cubicBezTo>
                    <a:pt x="951" y="216"/>
                    <a:pt x="1167" y="431"/>
                    <a:pt x="1167" y="685"/>
                  </a:cubicBezTo>
                  <a:cubicBezTo>
                    <a:pt x="1167" y="952"/>
                    <a:pt x="951" y="1167"/>
                    <a:pt x="685" y="1167"/>
                  </a:cubicBezTo>
                  <a:cubicBezTo>
                    <a:pt x="431" y="1167"/>
                    <a:pt x="215" y="952"/>
                    <a:pt x="215" y="685"/>
                  </a:cubicBezTo>
                  <a:cubicBezTo>
                    <a:pt x="215" y="431"/>
                    <a:pt x="431" y="216"/>
                    <a:pt x="685" y="216"/>
                  </a:cubicBezTo>
                  <a:close/>
                  <a:moveTo>
                    <a:pt x="685" y="0"/>
                  </a:moveTo>
                  <a:cubicBezTo>
                    <a:pt x="305" y="0"/>
                    <a:pt x="0" y="305"/>
                    <a:pt x="0" y="685"/>
                  </a:cubicBezTo>
                  <a:cubicBezTo>
                    <a:pt x="0" y="1065"/>
                    <a:pt x="305" y="1383"/>
                    <a:pt x="685" y="1383"/>
                  </a:cubicBezTo>
                  <a:cubicBezTo>
                    <a:pt x="1065" y="1383"/>
                    <a:pt x="1382" y="1065"/>
                    <a:pt x="1382" y="685"/>
                  </a:cubicBezTo>
                  <a:cubicBezTo>
                    <a:pt x="1382" y="305"/>
                    <a:pt x="1065" y="0"/>
                    <a:pt x="68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0"/>
            <p:cNvSpPr/>
            <p:nvPr/>
          </p:nvSpPr>
          <p:spPr>
            <a:xfrm>
              <a:off x="1936700" y="459625"/>
              <a:ext cx="5425" cy="17150"/>
            </a:xfrm>
            <a:custGeom>
              <a:avLst/>
              <a:gdLst/>
              <a:ahLst/>
              <a:cxnLst/>
              <a:rect l="l" t="t" r="r" b="b"/>
              <a:pathLst>
                <a:path w="217" h="686" extrusionOk="0">
                  <a:moveTo>
                    <a:pt x="115" y="1"/>
                  </a:moveTo>
                  <a:cubicBezTo>
                    <a:pt x="51" y="1"/>
                    <a:pt x="0" y="52"/>
                    <a:pt x="0" y="102"/>
                  </a:cubicBezTo>
                  <a:lnTo>
                    <a:pt x="0" y="584"/>
                  </a:lnTo>
                  <a:cubicBezTo>
                    <a:pt x="0" y="647"/>
                    <a:pt x="51" y="685"/>
                    <a:pt x="115" y="685"/>
                  </a:cubicBezTo>
                  <a:cubicBezTo>
                    <a:pt x="165" y="685"/>
                    <a:pt x="216" y="647"/>
                    <a:pt x="216" y="584"/>
                  </a:cubicBezTo>
                  <a:lnTo>
                    <a:pt x="216" y="102"/>
                  </a:lnTo>
                  <a:cubicBezTo>
                    <a:pt x="216" y="52"/>
                    <a:pt x="165" y="1"/>
                    <a:pt x="11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0"/>
            <p:cNvSpPr/>
            <p:nvPr/>
          </p:nvSpPr>
          <p:spPr>
            <a:xfrm>
              <a:off x="1936700" y="438725"/>
              <a:ext cx="5425" cy="17425"/>
            </a:xfrm>
            <a:custGeom>
              <a:avLst/>
              <a:gdLst/>
              <a:ahLst/>
              <a:cxnLst/>
              <a:rect l="l" t="t" r="r" b="b"/>
              <a:pathLst>
                <a:path w="217" h="697" extrusionOk="0">
                  <a:moveTo>
                    <a:pt x="115" y="0"/>
                  </a:moveTo>
                  <a:cubicBezTo>
                    <a:pt x="51" y="0"/>
                    <a:pt x="0" y="51"/>
                    <a:pt x="0" y="114"/>
                  </a:cubicBezTo>
                  <a:lnTo>
                    <a:pt x="0" y="583"/>
                  </a:lnTo>
                  <a:cubicBezTo>
                    <a:pt x="0" y="646"/>
                    <a:pt x="51" y="697"/>
                    <a:pt x="115" y="697"/>
                  </a:cubicBezTo>
                  <a:cubicBezTo>
                    <a:pt x="165" y="697"/>
                    <a:pt x="216" y="646"/>
                    <a:pt x="216" y="583"/>
                  </a:cubicBezTo>
                  <a:lnTo>
                    <a:pt x="216" y="114"/>
                  </a:lnTo>
                  <a:cubicBezTo>
                    <a:pt x="216" y="51"/>
                    <a:pt x="165" y="0"/>
                    <a:pt x="11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1942725" y="455200"/>
              <a:ext cx="16175" cy="5400"/>
            </a:xfrm>
            <a:custGeom>
              <a:avLst/>
              <a:gdLst/>
              <a:ahLst/>
              <a:cxnLst/>
              <a:rect l="l" t="t" r="r" b="b"/>
              <a:pathLst>
                <a:path w="647" h="216" extrusionOk="0">
                  <a:moveTo>
                    <a:pt x="114" y="0"/>
                  </a:moveTo>
                  <a:cubicBezTo>
                    <a:pt x="51" y="0"/>
                    <a:pt x="1" y="51"/>
                    <a:pt x="1" y="102"/>
                  </a:cubicBezTo>
                  <a:cubicBezTo>
                    <a:pt x="1" y="165"/>
                    <a:pt x="51" y="215"/>
                    <a:pt x="114" y="215"/>
                  </a:cubicBezTo>
                  <a:lnTo>
                    <a:pt x="533" y="215"/>
                  </a:lnTo>
                  <a:cubicBezTo>
                    <a:pt x="596" y="215"/>
                    <a:pt x="646" y="165"/>
                    <a:pt x="646" y="102"/>
                  </a:cubicBezTo>
                  <a:cubicBezTo>
                    <a:pt x="646" y="51"/>
                    <a:pt x="596" y="0"/>
                    <a:pt x="53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1919900" y="455200"/>
              <a:ext cx="16175" cy="5400"/>
            </a:xfrm>
            <a:custGeom>
              <a:avLst/>
              <a:gdLst/>
              <a:ahLst/>
              <a:cxnLst/>
              <a:rect l="l" t="t" r="r" b="b"/>
              <a:pathLst>
                <a:path w="647" h="216" extrusionOk="0">
                  <a:moveTo>
                    <a:pt x="114" y="0"/>
                  </a:moveTo>
                  <a:cubicBezTo>
                    <a:pt x="52" y="0"/>
                    <a:pt x="1" y="51"/>
                    <a:pt x="1" y="102"/>
                  </a:cubicBezTo>
                  <a:cubicBezTo>
                    <a:pt x="1" y="165"/>
                    <a:pt x="52" y="215"/>
                    <a:pt x="114" y="215"/>
                  </a:cubicBezTo>
                  <a:lnTo>
                    <a:pt x="545" y="215"/>
                  </a:lnTo>
                  <a:cubicBezTo>
                    <a:pt x="596" y="215"/>
                    <a:pt x="647" y="165"/>
                    <a:pt x="647" y="102"/>
                  </a:cubicBezTo>
                  <a:cubicBezTo>
                    <a:pt x="647" y="51"/>
                    <a:pt x="596" y="0"/>
                    <a:pt x="54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0"/>
            <p:cNvSpPr/>
            <p:nvPr/>
          </p:nvSpPr>
          <p:spPr>
            <a:xfrm>
              <a:off x="1863800" y="478650"/>
              <a:ext cx="5425" cy="17450"/>
            </a:xfrm>
            <a:custGeom>
              <a:avLst/>
              <a:gdLst/>
              <a:ahLst/>
              <a:cxnLst/>
              <a:rect l="l" t="t" r="r" b="b"/>
              <a:pathLst>
                <a:path w="217" h="698" extrusionOk="0">
                  <a:moveTo>
                    <a:pt x="102" y="0"/>
                  </a:moveTo>
                  <a:cubicBezTo>
                    <a:pt x="51" y="0"/>
                    <a:pt x="1" y="51"/>
                    <a:pt x="1" y="114"/>
                  </a:cubicBezTo>
                  <a:lnTo>
                    <a:pt x="1" y="584"/>
                  </a:lnTo>
                  <a:cubicBezTo>
                    <a:pt x="1" y="646"/>
                    <a:pt x="51" y="697"/>
                    <a:pt x="102" y="697"/>
                  </a:cubicBezTo>
                  <a:cubicBezTo>
                    <a:pt x="166" y="697"/>
                    <a:pt x="217" y="646"/>
                    <a:pt x="217" y="584"/>
                  </a:cubicBezTo>
                  <a:lnTo>
                    <a:pt x="217" y="114"/>
                  </a:lnTo>
                  <a:cubicBezTo>
                    <a:pt x="217" y="51"/>
                    <a:pt x="166" y="0"/>
                    <a:pt x="10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1863800" y="457725"/>
              <a:ext cx="5425" cy="17450"/>
            </a:xfrm>
            <a:custGeom>
              <a:avLst/>
              <a:gdLst/>
              <a:ahLst/>
              <a:cxnLst/>
              <a:rect l="l" t="t" r="r" b="b"/>
              <a:pathLst>
                <a:path w="217" h="698" extrusionOk="0">
                  <a:moveTo>
                    <a:pt x="102" y="1"/>
                  </a:moveTo>
                  <a:cubicBezTo>
                    <a:pt x="51" y="1"/>
                    <a:pt x="1" y="52"/>
                    <a:pt x="1" y="114"/>
                  </a:cubicBezTo>
                  <a:lnTo>
                    <a:pt x="1" y="584"/>
                  </a:lnTo>
                  <a:cubicBezTo>
                    <a:pt x="1" y="647"/>
                    <a:pt x="51" y="698"/>
                    <a:pt x="102" y="698"/>
                  </a:cubicBezTo>
                  <a:cubicBezTo>
                    <a:pt x="166" y="698"/>
                    <a:pt x="217" y="647"/>
                    <a:pt x="217" y="584"/>
                  </a:cubicBezTo>
                  <a:lnTo>
                    <a:pt x="217" y="114"/>
                  </a:lnTo>
                  <a:cubicBezTo>
                    <a:pt x="217" y="52"/>
                    <a:pt x="166" y="1"/>
                    <a:pt x="102"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0"/>
            <p:cNvSpPr/>
            <p:nvPr/>
          </p:nvSpPr>
          <p:spPr>
            <a:xfrm>
              <a:off x="1869850" y="474225"/>
              <a:ext cx="16175" cy="5375"/>
            </a:xfrm>
            <a:custGeom>
              <a:avLst/>
              <a:gdLst/>
              <a:ahLst/>
              <a:cxnLst/>
              <a:rect l="l" t="t" r="r" b="b"/>
              <a:pathLst>
                <a:path w="647" h="215" extrusionOk="0">
                  <a:moveTo>
                    <a:pt x="102" y="0"/>
                  </a:moveTo>
                  <a:cubicBezTo>
                    <a:pt x="51" y="0"/>
                    <a:pt x="0" y="51"/>
                    <a:pt x="0" y="101"/>
                  </a:cubicBezTo>
                  <a:cubicBezTo>
                    <a:pt x="0" y="164"/>
                    <a:pt x="51" y="215"/>
                    <a:pt x="102" y="215"/>
                  </a:cubicBezTo>
                  <a:lnTo>
                    <a:pt x="532" y="215"/>
                  </a:lnTo>
                  <a:cubicBezTo>
                    <a:pt x="595" y="215"/>
                    <a:pt x="646" y="164"/>
                    <a:pt x="646" y="101"/>
                  </a:cubicBezTo>
                  <a:cubicBezTo>
                    <a:pt x="646" y="51"/>
                    <a:pt x="595" y="0"/>
                    <a:pt x="53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0"/>
            <p:cNvSpPr/>
            <p:nvPr/>
          </p:nvSpPr>
          <p:spPr>
            <a:xfrm>
              <a:off x="1847025" y="474225"/>
              <a:ext cx="16175" cy="5375"/>
            </a:xfrm>
            <a:custGeom>
              <a:avLst/>
              <a:gdLst/>
              <a:ahLst/>
              <a:cxnLst/>
              <a:rect l="l" t="t" r="r" b="b"/>
              <a:pathLst>
                <a:path w="647" h="215" extrusionOk="0">
                  <a:moveTo>
                    <a:pt x="102" y="0"/>
                  </a:moveTo>
                  <a:cubicBezTo>
                    <a:pt x="51" y="0"/>
                    <a:pt x="0" y="51"/>
                    <a:pt x="0" y="101"/>
                  </a:cubicBezTo>
                  <a:cubicBezTo>
                    <a:pt x="0" y="164"/>
                    <a:pt x="51" y="215"/>
                    <a:pt x="102" y="215"/>
                  </a:cubicBezTo>
                  <a:lnTo>
                    <a:pt x="533" y="215"/>
                  </a:lnTo>
                  <a:cubicBezTo>
                    <a:pt x="596" y="215"/>
                    <a:pt x="646" y="164"/>
                    <a:pt x="646" y="101"/>
                  </a:cubicBezTo>
                  <a:cubicBezTo>
                    <a:pt x="646" y="51"/>
                    <a:pt x="596" y="0"/>
                    <a:pt x="53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3946150" y="1164075"/>
              <a:ext cx="34550" cy="34575"/>
            </a:xfrm>
            <a:custGeom>
              <a:avLst/>
              <a:gdLst/>
              <a:ahLst/>
              <a:cxnLst/>
              <a:rect l="l" t="t" r="r" b="b"/>
              <a:pathLst>
                <a:path w="1382" h="1383" extrusionOk="0">
                  <a:moveTo>
                    <a:pt x="685" y="217"/>
                  </a:moveTo>
                  <a:cubicBezTo>
                    <a:pt x="950" y="217"/>
                    <a:pt x="1166" y="432"/>
                    <a:pt x="1166" y="699"/>
                  </a:cubicBezTo>
                  <a:cubicBezTo>
                    <a:pt x="1166" y="952"/>
                    <a:pt x="950" y="1167"/>
                    <a:pt x="685" y="1167"/>
                  </a:cubicBezTo>
                  <a:cubicBezTo>
                    <a:pt x="431" y="1167"/>
                    <a:pt x="215" y="952"/>
                    <a:pt x="215" y="699"/>
                  </a:cubicBezTo>
                  <a:cubicBezTo>
                    <a:pt x="215" y="432"/>
                    <a:pt x="431" y="217"/>
                    <a:pt x="685" y="217"/>
                  </a:cubicBezTo>
                  <a:close/>
                  <a:moveTo>
                    <a:pt x="685" y="1"/>
                  </a:moveTo>
                  <a:cubicBezTo>
                    <a:pt x="304" y="1"/>
                    <a:pt x="0" y="318"/>
                    <a:pt x="0" y="699"/>
                  </a:cubicBezTo>
                  <a:cubicBezTo>
                    <a:pt x="0" y="1079"/>
                    <a:pt x="304" y="1383"/>
                    <a:pt x="685" y="1383"/>
                  </a:cubicBezTo>
                  <a:cubicBezTo>
                    <a:pt x="1065" y="1383"/>
                    <a:pt x="1381" y="1079"/>
                    <a:pt x="1381" y="699"/>
                  </a:cubicBezTo>
                  <a:cubicBezTo>
                    <a:pt x="1381" y="318"/>
                    <a:pt x="1065" y="1"/>
                    <a:pt x="68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0"/>
            <p:cNvSpPr/>
            <p:nvPr/>
          </p:nvSpPr>
          <p:spPr>
            <a:xfrm>
              <a:off x="4016500" y="1140950"/>
              <a:ext cx="34550" cy="34575"/>
            </a:xfrm>
            <a:custGeom>
              <a:avLst/>
              <a:gdLst/>
              <a:ahLst/>
              <a:cxnLst/>
              <a:rect l="l" t="t" r="r" b="b"/>
              <a:pathLst>
                <a:path w="1382" h="1383" extrusionOk="0">
                  <a:moveTo>
                    <a:pt x="685" y="216"/>
                  </a:moveTo>
                  <a:cubicBezTo>
                    <a:pt x="950" y="216"/>
                    <a:pt x="1166" y="432"/>
                    <a:pt x="1166" y="685"/>
                  </a:cubicBezTo>
                  <a:cubicBezTo>
                    <a:pt x="1166" y="951"/>
                    <a:pt x="950" y="1167"/>
                    <a:pt x="685" y="1167"/>
                  </a:cubicBezTo>
                  <a:cubicBezTo>
                    <a:pt x="431" y="1167"/>
                    <a:pt x="215" y="951"/>
                    <a:pt x="215" y="685"/>
                  </a:cubicBezTo>
                  <a:cubicBezTo>
                    <a:pt x="215" y="432"/>
                    <a:pt x="431" y="216"/>
                    <a:pt x="685" y="216"/>
                  </a:cubicBezTo>
                  <a:close/>
                  <a:moveTo>
                    <a:pt x="685" y="1"/>
                  </a:moveTo>
                  <a:cubicBezTo>
                    <a:pt x="304" y="1"/>
                    <a:pt x="0" y="305"/>
                    <a:pt x="0" y="685"/>
                  </a:cubicBezTo>
                  <a:cubicBezTo>
                    <a:pt x="0" y="1066"/>
                    <a:pt x="304" y="1382"/>
                    <a:pt x="685" y="1382"/>
                  </a:cubicBezTo>
                  <a:cubicBezTo>
                    <a:pt x="1065" y="1382"/>
                    <a:pt x="1381" y="1066"/>
                    <a:pt x="1381" y="685"/>
                  </a:cubicBezTo>
                  <a:cubicBezTo>
                    <a:pt x="1381" y="305"/>
                    <a:pt x="1065" y="1"/>
                    <a:pt x="68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0"/>
            <p:cNvSpPr/>
            <p:nvPr/>
          </p:nvSpPr>
          <p:spPr>
            <a:xfrm>
              <a:off x="4050375" y="1084225"/>
              <a:ext cx="5425" cy="17475"/>
            </a:xfrm>
            <a:custGeom>
              <a:avLst/>
              <a:gdLst/>
              <a:ahLst/>
              <a:cxnLst/>
              <a:rect l="l" t="t" r="r" b="b"/>
              <a:pathLst>
                <a:path w="217" h="699" extrusionOk="0">
                  <a:moveTo>
                    <a:pt x="115" y="1"/>
                  </a:moveTo>
                  <a:cubicBezTo>
                    <a:pt x="52" y="1"/>
                    <a:pt x="1" y="51"/>
                    <a:pt x="1" y="102"/>
                  </a:cubicBezTo>
                  <a:lnTo>
                    <a:pt x="1" y="584"/>
                  </a:lnTo>
                  <a:cubicBezTo>
                    <a:pt x="1" y="647"/>
                    <a:pt x="52" y="698"/>
                    <a:pt x="115" y="698"/>
                  </a:cubicBezTo>
                  <a:cubicBezTo>
                    <a:pt x="166" y="698"/>
                    <a:pt x="217" y="647"/>
                    <a:pt x="217" y="584"/>
                  </a:cubicBezTo>
                  <a:lnTo>
                    <a:pt x="217" y="102"/>
                  </a:lnTo>
                  <a:cubicBezTo>
                    <a:pt x="217" y="51"/>
                    <a:pt x="166" y="1"/>
                    <a:pt x="11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4050375" y="1063300"/>
              <a:ext cx="5425" cy="17475"/>
            </a:xfrm>
            <a:custGeom>
              <a:avLst/>
              <a:gdLst/>
              <a:ahLst/>
              <a:cxnLst/>
              <a:rect l="l" t="t" r="r" b="b"/>
              <a:pathLst>
                <a:path w="217" h="699" extrusionOk="0">
                  <a:moveTo>
                    <a:pt x="115" y="1"/>
                  </a:moveTo>
                  <a:cubicBezTo>
                    <a:pt x="52" y="1"/>
                    <a:pt x="1" y="52"/>
                    <a:pt x="1" y="115"/>
                  </a:cubicBezTo>
                  <a:lnTo>
                    <a:pt x="1" y="584"/>
                  </a:lnTo>
                  <a:cubicBezTo>
                    <a:pt x="1" y="648"/>
                    <a:pt x="52" y="699"/>
                    <a:pt x="115" y="699"/>
                  </a:cubicBezTo>
                  <a:cubicBezTo>
                    <a:pt x="166" y="699"/>
                    <a:pt x="217" y="648"/>
                    <a:pt x="217" y="584"/>
                  </a:cubicBezTo>
                  <a:lnTo>
                    <a:pt x="217" y="115"/>
                  </a:lnTo>
                  <a:cubicBezTo>
                    <a:pt x="217" y="52"/>
                    <a:pt x="166" y="1"/>
                    <a:pt x="11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0"/>
            <p:cNvSpPr/>
            <p:nvPr/>
          </p:nvSpPr>
          <p:spPr>
            <a:xfrm>
              <a:off x="4056425" y="1079800"/>
              <a:ext cx="16175" cy="5425"/>
            </a:xfrm>
            <a:custGeom>
              <a:avLst/>
              <a:gdLst/>
              <a:ahLst/>
              <a:cxnLst/>
              <a:rect l="l" t="t" r="r" b="b"/>
              <a:pathLst>
                <a:path w="647" h="217" extrusionOk="0">
                  <a:moveTo>
                    <a:pt x="114" y="0"/>
                  </a:moveTo>
                  <a:cubicBezTo>
                    <a:pt x="51" y="0"/>
                    <a:pt x="0" y="51"/>
                    <a:pt x="0" y="101"/>
                  </a:cubicBezTo>
                  <a:cubicBezTo>
                    <a:pt x="0" y="165"/>
                    <a:pt x="51" y="216"/>
                    <a:pt x="114" y="216"/>
                  </a:cubicBezTo>
                  <a:lnTo>
                    <a:pt x="533" y="216"/>
                  </a:lnTo>
                  <a:cubicBezTo>
                    <a:pt x="595" y="216"/>
                    <a:pt x="646" y="165"/>
                    <a:pt x="646" y="101"/>
                  </a:cubicBezTo>
                  <a:cubicBezTo>
                    <a:pt x="646" y="51"/>
                    <a:pt x="595" y="0"/>
                    <a:pt x="53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0"/>
            <p:cNvSpPr/>
            <p:nvPr/>
          </p:nvSpPr>
          <p:spPr>
            <a:xfrm>
              <a:off x="4033600" y="1079800"/>
              <a:ext cx="16175" cy="5425"/>
            </a:xfrm>
            <a:custGeom>
              <a:avLst/>
              <a:gdLst/>
              <a:ahLst/>
              <a:cxnLst/>
              <a:rect l="l" t="t" r="r" b="b"/>
              <a:pathLst>
                <a:path w="647" h="217" extrusionOk="0">
                  <a:moveTo>
                    <a:pt x="114" y="0"/>
                  </a:moveTo>
                  <a:cubicBezTo>
                    <a:pt x="51" y="0"/>
                    <a:pt x="1" y="51"/>
                    <a:pt x="1" y="101"/>
                  </a:cubicBezTo>
                  <a:cubicBezTo>
                    <a:pt x="1" y="165"/>
                    <a:pt x="51" y="216"/>
                    <a:pt x="114" y="216"/>
                  </a:cubicBezTo>
                  <a:lnTo>
                    <a:pt x="545" y="216"/>
                  </a:lnTo>
                  <a:cubicBezTo>
                    <a:pt x="596" y="216"/>
                    <a:pt x="647" y="165"/>
                    <a:pt x="647" y="101"/>
                  </a:cubicBezTo>
                  <a:cubicBezTo>
                    <a:pt x="647" y="51"/>
                    <a:pt x="596" y="0"/>
                    <a:pt x="54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3977500" y="1103250"/>
              <a:ext cx="5425" cy="17450"/>
            </a:xfrm>
            <a:custGeom>
              <a:avLst/>
              <a:gdLst/>
              <a:ahLst/>
              <a:cxnLst/>
              <a:rect l="l" t="t" r="r" b="b"/>
              <a:pathLst>
                <a:path w="217" h="698" extrusionOk="0">
                  <a:moveTo>
                    <a:pt x="102" y="0"/>
                  </a:moveTo>
                  <a:cubicBezTo>
                    <a:pt x="39" y="0"/>
                    <a:pt x="0" y="51"/>
                    <a:pt x="0" y="115"/>
                  </a:cubicBezTo>
                  <a:lnTo>
                    <a:pt x="0" y="583"/>
                  </a:lnTo>
                  <a:cubicBezTo>
                    <a:pt x="0" y="647"/>
                    <a:pt x="39" y="698"/>
                    <a:pt x="102" y="698"/>
                  </a:cubicBezTo>
                  <a:cubicBezTo>
                    <a:pt x="166" y="698"/>
                    <a:pt x="216" y="647"/>
                    <a:pt x="216" y="583"/>
                  </a:cubicBezTo>
                  <a:lnTo>
                    <a:pt x="216" y="115"/>
                  </a:lnTo>
                  <a:cubicBezTo>
                    <a:pt x="216" y="51"/>
                    <a:pt x="166" y="0"/>
                    <a:pt x="10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3977500" y="1082325"/>
              <a:ext cx="5425" cy="17475"/>
            </a:xfrm>
            <a:custGeom>
              <a:avLst/>
              <a:gdLst/>
              <a:ahLst/>
              <a:cxnLst/>
              <a:rect l="l" t="t" r="r" b="b"/>
              <a:pathLst>
                <a:path w="217" h="699" extrusionOk="0">
                  <a:moveTo>
                    <a:pt x="102" y="0"/>
                  </a:moveTo>
                  <a:cubicBezTo>
                    <a:pt x="39" y="0"/>
                    <a:pt x="0" y="51"/>
                    <a:pt x="0" y="115"/>
                  </a:cubicBezTo>
                  <a:lnTo>
                    <a:pt x="0" y="584"/>
                  </a:lnTo>
                  <a:cubicBezTo>
                    <a:pt x="0" y="647"/>
                    <a:pt x="39" y="698"/>
                    <a:pt x="102" y="698"/>
                  </a:cubicBezTo>
                  <a:cubicBezTo>
                    <a:pt x="166" y="698"/>
                    <a:pt x="216" y="647"/>
                    <a:pt x="216" y="584"/>
                  </a:cubicBezTo>
                  <a:lnTo>
                    <a:pt x="216" y="115"/>
                  </a:lnTo>
                  <a:cubicBezTo>
                    <a:pt x="216" y="51"/>
                    <a:pt x="166" y="0"/>
                    <a:pt x="102"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3983525" y="1098800"/>
              <a:ext cx="16175" cy="5425"/>
            </a:xfrm>
            <a:custGeom>
              <a:avLst/>
              <a:gdLst/>
              <a:ahLst/>
              <a:cxnLst/>
              <a:rect l="l" t="t" r="r" b="b"/>
              <a:pathLst>
                <a:path w="647" h="217" extrusionOk="0">
                  <a:moveTo>
                    <a:pt x="102" y="1"/>
                  </a:moveTo>
                  <a:cubicBezTo>
                    <a:pt x="52" y="1"/>
                    <a:pt x="1" y="51"/>
                    <a:pt x="1" y="115"/>
                  </a:cubicBezTo>
                  <a:cubicBezTo>
                    <a:pt x="1" y="166"/>
                    <a:pt x="52" y="217"/>
                    <a:pt x="102" y="217"/>
                  </a:cubicBezTo>
                  <a:lnTo>
                    <a:pt x="533" y="217"/>
                  </a:lnTo>
                  <a:cubicBezTo>
                    <a:pt x="596" y="217"/>
                    <a:pt x="647" y="166"/>
                    <a:pt x="647" y="115"/>
                  </a:cubicBezTo>
                  <a:cubicBezTo>
                    <a:pt x="647" y="51"/>
                    <a:pt x="596" y="1"/>
                    <a:pt x="533"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3960725" y="1098800"/>
              <a:ext cx="16175" cy="5425"/>
            </a:xfrm>
            <a:custGeom>
              <a:avLst/>
              <a:gdLst/>
              <a:ahLst/>
              <a:cxnLst/>
              <a:rect l="l" t="t" r="r" b="b"/>
              <a:pathLst>
                <a:path w="647" h="217" extrusionOk="0">
                  <a:moveTo>
                    <a:pt x="102" y="1"/>
                  </a:moveTo>
                  <a:cubicBezTo>
                    <a:pt x="51" y="1"/>
                    <a:pt x="0" y="51"/>
                    <a:pt x="0" y="115"/>
                  </a:cubicBezTo>
                  <a:cubicBezTo>
                    <a:pt x="0" y="166"/>
                    <a:pt x="51" y="217"/>
                    <a:pt x="102" y="217"/>
                  </a:cubicBezTo>
                  <a:lnTo>
                    <a:pt x="533" y="217"/>
                  </a:lnTo>
                  <a:cubicBezTo>
                    <a:pt x="595" y="217"/>
                    <a:pt x="646" y="166"/>
                    <a:pt x="646" y="115"/>
                  </a:cubicBezTo>
                  <a:cubicBezTo>
                    <a:pt x="646" y="51"/>
                    <a:pt x="595" y="1"/>
                    <a:pt x="533"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1845425" y="808450"/>
              <a:ext cx="149300" cy="131050"/>
            </a:xfrm>
            <a:custGeom>
              <a:avLst/>
              <a:gdLst/>
              <a:ahLst/>
              <a:cxnLst/>
              <a:rect l="l" t="t" r="r" b="b"/>
              <a:pathLst>
                <a:path w="5972" h="5242" extrusionOk="0">
                  <a:moveTo>
                    <a:pt x="2977" y="1"/>
                  </a:moveTo>
                  <a:cubicBezTo>
                    <a:pt x="2505" y="1"/>
                    <a:pt x="2027" y="129"/>
                    <a:pt x="1598" y="397"/>
                  </a:cubicBezTo>
                  <a:lnTo>
                    <a:pt x="1586" y="409"/>
                  </a:lnTo>
                  <a:cubicBezTo>
                    <a:pt x="369" y="1183"/>
                    <a:pt x="1" y="2792"/>
                    <a:pt x="761" y="4009"/>
                  </a:cubicBezTo>
                  <a:lnTo>
                    <a:pt x="774" y="4022"/>
                  </a:lnTo>
                  <a:cubicBezTo>
                    <a:pt x="1275" y="4810"/>
                    <a:pt x="2120" y="5242"/>
                    <a:pt x="2989" y="5242"/>
                  </a:cubicBezTo>
                  <a:cubicBezTo>
                    <a:pt x="3461" y="5242"/>
                    <a:pt x="3941" y="5114"/>
                    <a:pt x="4374" y="4846"/>
                  </a:cubicBezTo>
                  <a:lnTo>
                    <a:pt x="4386" y="4834"/>
                  </a:lnTo>
                  <a:cubicBezTo>
                    <a:pt x="5603" y="4060"/>
                    <a:pt x="5971" y="2450"/>
                    <a:pt x="5198" y="1234"/>
                  </a:cubicBezTo>
                  <a:lnTo>
                    <a:pt x="5198" y="1220"/>
                  </a:lnTo>
                  <a:cubicBezTo>
                    <a:pt x="4697" y="433"/>
                    <a:pt x="3846" y="1"/>
                    <a:pt x="297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1884725" y="831675"/>
              <a:ext cx="73225" cy="82725"/>
            </a:xfrm>
            <a:custGeom>
              <a:avLst/>
              <a:gdLst/>
              <a:ahLst/>
              <a:cxnLst/>
              <a:rect l="l" t="t" r="r" b="b"/>
              <a:pathLst>
                <a:path w="2929" h="3309" extrusionOk="0">
                  <a:moveTo>
                    <a:pt x="825" y="0"/>
                  </a:moveTo>
                  <a:lnTo>
                    <a:pt x="368" y="266"/>
                  </a:lnTo>
                  <a:lnTo>
                    <a:pt x="571" y="621"/>
                  </a:lnTo>
                  <a:cubicBezTo>
                    <a:pt x="90" y="1014"/>
                    <a:pt x="0" y="1471"/>
                    <a:pt x="229" y="1838"/>
                  </a:cubicBezTo>
                  <a:cubicBezTo>
                    <a:pt x="292" y="1965"/>
                    <a:pt x="381" y="2054"/>
                    <a:pt x="482" y="2105"/>
                  </a:cubicBezTo>
                  <a:cubicBezTo>
                    <a:pt x="597" y="2181"/>
                    <a:pt x="736" y="2193"/>
                    <a:pt x="875" y="2193"/>
                  </a:cubicBezTo>
                  <a:cubicBezTo>
                    <a:pt x="1116" y="2181"/>
                    <a:pt x="1369" y="2091"/>
                    <a:pt x="1572" y="2015"/>
                  </a:cubicBezTo>
                  <a:cubicBezTo>
                    <a:pt x="1705" y="1977"/>
                    <a:pt x="1818" y="1943"/>
                    <a:pt x="1898" y="1943"/>
                  </a:cubicBezTo>
                  <a:cubicBezTo>
                    <a:pt x="1947" y="1943"/>
                    <a:pt x="1984" y="1956"/>
                    <a:pt x="2003" y="1990"/>
                  </a:cubicBezTo>
                  <a:cubicBezTo>
                    <a:pt x="2054" y="2079"/>
                    <a:pt x="2003" y="2167"/>
                    <a:pt x="1788" y="2294"/>
                  </a:cubicBezTo>
                  <a:cubicBezTo>
                    <a:pt x="1699" y="2345"/>
                    <a:pt x="1598" y="2396"/>
                    <a:pt x="1484" y="2434"/>
                  </a:cubicBezTo>
                  <a:cubicBezTo>
                    <a:pt x="1306" y="2497"/>
                    <a:pt x="1104" y="2536"/>
                    <a:pt x="913" y="2536"/>
                  </a:cubicBezTo>
                  <a:lnTo>
                    <a:pt x="1002" y="3232"/>
                  </a:lnTo>
                  <a:cubicBezTo>
                    <a:pt x="1104" y="3232"/>
                    <a:pt x="1205" y="3220"/>
                    <a:pt x="1319" y="3195"/>
                  </a:cubicBezTo>
                  <a:cubicBezTo>
                    <a:pt x="1521" y="3156"/>
                    <a:pt x="1750" y="3080"/>
                    <a:pt x="1966" y="2967"/>
                  </a:cubicBezTo>
                  <a:lnTo>
                    <a:pt x="2079" y="3156"/>
                  </a:lnTo>
                  <a:lnTo>
                    <a:pt x="2168" y="3308"/>
                  </a:lnTo>
                  <a:lnTo>
                    <a:pt x="2625" y="3043"/>
                  </a:lnTo>
                  <a:lnTo>
                    <a:pt x="2409" y="2674"/>
                  </a:lnTo>
                  <a:cubicBezTo>
                    <a:pt x="2865" y="2294"/>
                    <a:pt x="2929" y="1838"/>
                    <a:pt x="2726" y="1496"/>
                  </a:cubicBezTo>
                  <a:cubicBezTo>
                    <a:pt x="2662" y="1382"/>
                    <a:pt x="2586" y="1305"/>
                    <a:pt x="2498" y="1243"/>
                  </a:cubicBezTo>
                  <a:cubicBezTo>
                    <a:pt x="2387" y="1170"/>
                    <a:pt x="2259" y="1142"/>
                    <a:pt x="2126" y="1142"/>
                  </a:cubicBezTo>
                  <a:cubicBezTo>
                    <a:pt x="2001" y="1142"/>
                    <a:pt x="1872" y="1167"/>
                    <a:pt x="1750" y="1204"/>
                  </a:cubicBezTo>
                  <a:cubicBezTo>
                    <a:pt x="1459" y="1280"/>
                    <a:pt x="1192" y="1407"/>
                    <a:pt x="1053" y="1407"/>
                  </a:cubicBezTo>
                  <a:cubicBezTo>
                    <a:pt x="1002" y="1407"/>
                    <a:pt x="977" y="1382"/>
                    <a:pt x="952" y="1356"/>
                  </a:cubicBezTo>
                  <a:cubicBezTo>
                    <a:pt x="913" y="1280"/>
                    <a:pt x="938" y="1179"/>
                    <a:pt x="1129" y="1065"/>
                  </a:cubicBezTo>
                  <a:cubicBezTo>
                    <a:pt x="1141" y="1052"/>
                    <a:pt x="1154" y="1052"/>
                    <a:pt x="1167" y="1040"/>
                  </a:cubicBezTo>
                  <a:cubicBezTo>
                    <a:pt x="1344" y="925"/>
                    <a:pt x="1572" y="862"/>
                    <a:pt x="1839" y="837"/>
                  </a:cubicBezTo>
                  <a:lnTo>
                    <a:pt x="1890" y="837"/>
                  </a:lnTo>
                  <a:lnTo>
                    <a:pt x="1864" y="672"/>
                  </a:lnTo>
                  <a:lnTo>
                    <a:pt x="1788" y="139"/>
                  </a:lnTo>
                  <a:cubicBezTo>
                    <a:pt x="1636" y="152"/>
                    <a:pt x="1471" y="178"/>
                    <a:pt x="1306" y="229"/>
                  </a:cubicBezTo>
                  <a:cubicBezTo>
                    <a:pt x="1205" y="266"/>
                    <a:pt x="1116" y="305"/>
                    <a:pt x="1028" y="342"/>
                  </a:cubicBezTo>
                  <a:lnTo>
                    <a:pt x="901" y="139"/>
                  </a:lnTo>
                  <a:lnTo>
                    <a:pt x="825"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3243900" y="502550"/>
              <a:ext cx="146425" cy="130925"/>
            </a:xfrm>
            <a:custGeom>
              <a:avLst/>
              <a:gdLst/>
              <a:ahLst/>
              <a:cxnLst/>
              <a:rect l="l" t="t" r="r" b="b"/>
              <a:pathLst>
                <a:path w="5857" h="5237" extrusionOk="0">
                  <a:moveTo>
                    <a:pt x="2920" y="1"/>
                  </a:moveTo>
                  <a:cubicBezTo>
                    <a:pt x="1812" y="1"/>
                    <a:pt x="781" y="711"/>
                    <a:pt x="431" y="1820"/>
                  </a:cubicBezTo>
                  <a:lnTo>
                    <a:pt x="431" y="1845"/>
                  </a:lnTo>
                  <a:cubicBezTo>
                    <a:pt x="0" y="3214"/>
                    <a:pt x="761" y="4673"/>
                    <a:pt x="2130" y="5104"/>
                  </a:cubicBezTo>
                  <a:lnTo>
                    <a:pt x="2155" y="5116"/>
                  </a:lnTo>
                  <a:cubicBezTo>
                    <a:pt x="2415" y="5197"/>
                    <a:pt x="2678" y="5236"/>
                    <a:pt x="2936" y="5236"/>
                  </a:cubicBezTo>
                  <a:cubicBezTo>
                    <a:pt x="4040" y="5236"/>
                    <a:pt x="5063" y="4526"/>
                    <a:pt x="5413" y="3417"/>
                  </a:cubicBezTo>
                  <a:lnTo>
                    <a:pt x="5426" y="3392"/>
                  </a:lnTo>
                  <a:cubicBezTo>
                    <a:pt x="5857" y="2023"/>
                    <a:pt x="5096" y="552"/>
                    <a:pt x="3727" y="121"/>
                  </a:cubicBezTo>
                  <a:lnTo>
                    <a:pt x="3702" y="121"/>
                  </a:lnTo>
                  <a:cubicBezTo>
                    <a:pt x="3442" y="40"/>
                    <a:pt x="3179" y="1"/>
                    <a:pt x="2920"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3280975" y="524925"/>
              <a:ext cx="71950" cy="87775"/>
            </a:xfrm>
            <a:custGeom>
              <a:avLst/>
              <a:gdLst/>
              <a:ahLst/>
              <a:cxnLst/>
              <a:rect l="l" t="t" r="r" b="b"/>
              <a:pathLst>
                <a:path w="2878" h="3511" extrusionOk="0">
                  <a:moveTo>
                    <a:pt x="1851" y="0"/>
                  </a:moveTo>
                  <a:lnTo>
                    <a:pt x="1712" y="393"/>
                  </a:lnTo>
                  <a:cubicBezTo>
                    <a:pt x="1601" y="370"/>
                    <a:pt x="1498" y="359"/>
                    <a:pt x="1401" y="359"/>
                  </a:cubicBezTo>
                  <a:cubicBezTo>
                    <a:pt x="965" y="359"/>
                    <a:pt x="672" y="581"/>
                    <a:pt x="558" y="913"/>
                  </a:cubicBezTo>
                  <a:cubicBezTo>
                    <a:pt x="507" y="1052"/>
                    <a:pt x="507" y="1166"/>
                    <a:pt x="520" y="1280"/>
                  </a:cubicBezTo>
                  <a:cubicBezTo>
                    <a:pt x="546" y="1420"/>
                    <a:pt x="622" y="1533"/>
                    <a:pt x="723" y="1635"/>
                  </a:cubicBezTo>
                  <a:cubicBezTo>
                    <a:pt x="887" y="1812"/>
                    <a:pt x="1115" y="1952"/>
                    <a:pt x="1306" y="2054"/>
                  </a:cubicBezTo>
                  <a:cubicBezTo>
                    <a:pt x="1496" y="2167"/>
                    <a:pt x="1636" y="2269"/>
                    <a:pt x="1597" y="2370"/>
                  </a:cubicBezTo>
                  <a:cubicBezTo>
                    <a:pt x="1583" y="2421"/>
                    <a:pt x="1544" y="2451"/>
                    <a:pt x="1468" y="2451"/>
                  </a:cubicBezTo>
                  <a:cubicBezTo>
                    <a:pt x="1411" y="2451"/>
                    <a:pt x="1333" y="2434"/>
                    <a:pt x="1230" y="2395"/>
                  </a:cubicBezTo>
                  <a:cubicBezTo>
                    <a:pt x="1129" y="2358"/>
                    <a:pt x="1027" y="2319"/>
                    <a:pt x="926" y="2256"/>
                  </a:cubicBezTo>
                  <a:cubicBezTo>
                    <a:pt x="761" y="2155"/>
                    <a:pt x="608" y="2028"/>
                    <a:pt x="482" y="1888"/>
                  </a:cubicBezTo>
                  <a:lnTo>
                    <a:pt x="0" y="2409"/>
                  </a:lnTo>
                  <a:cubicBezTo>
                    <a:pt x="64" y="2485"/>
                    <a:pt x="140" y="2561"/>
                    <a:pt x="241" y="2624"/>
                  </a:cubicBezTo>
                  <a:cubicBezTo>
                    <a:pt x="406" y="2750"/>
                    <a:pt x="608" y="2877"/>
                    <a:pt x="837" y="2966"/>
                  </a:cubicBezTo>
                  <a:lnTo>
                    <a:pt x="761" y="3181"/>
                  </a:lnTo>
                  <a:lnTo>
                    <a:pt x="698" y="3347"/>
                  </a:lnTo>
                  <a:lnTo>
                    <a:pt x="1205" y="3511"/>
                  </a:lnTo>
                  <a:lnTo>
                    <a:pt x="1344" y="3118"/>
                  </a:lnTo>
                  <a:cubicBezTo>
                    <a:pt x="1434" y="3134"/>
                    <a:pt x="1520" y="3142"/>
                    <a:pt x="1601" y="3142"/>
                  </a:cubicBezTo>
                  <a:cubicBezTo>
                    <a:pt x="2042" y="3142"/>
                    <a:pt x="2340" y="2919"/>
                    <a:pt x="2447" y="2598"/>
                  </a:cubicBezTo>
                  <a:cubicBezTo>
                    <a:pt x="2484" y="2471"/>
                    <a:pt x="2498" y="2358"/>
                    <a:pt x="2484" y="2256"/>
                  </a:cubicBezTo>
                  <a:cubicBezTo>
                    <a:pt x="2447" y="2003"/>
                    <a:pt x="2256" y="1812"/>
                    <a:pt x="2041" y="1660"/>
                  </a:cubicBezTo>
                  <a:cubicBezTo>
                    <a:pt x="1788" y="1496"/>
                    <a:pt x="1521" y="1369"/>
                    <a:pt x="1433" y="1255"/>
                  </a:cubicBezTo>
                  <a:cubicBezTo>
                    <a:pt x="1408" y="1229"/>
                    <a:pt x="1394" y="1192"/>
                    <a:pt x="1408" y="1153"/>
                  </a:cubicBezTo>
                  <a:cubicBezTo>
                    <a:pt x="1425" y="1101"/>
                    <a:pt x="1471" y="1061"/>
                    <a:pt x="1568" y="1061"/>
                  </a:cubicBezTo>
                  <a:cubicBezTo>
                    <a:pt x="1613" y="1061"/>
                    <a:pt x="1668" y="1070"/>
                    <a:pt x="1737" y="1090"/>
                  </a:cubicBezTo>
                  <a:cubicBezTo>
                    <a:pt x="1749" y="1102"/>
                    <a:pt x="1762" y="1102"/>
                    <a:pt x="1775" y="1102"/>
                  </a:cubicBezTo>
                  <a:cubicBezTo>
                    <a:pt x="1977" y="1178"/>
                    <a:pt x="2180" y="1305"/>
                    <a:pt x="2371" y="1483"/>
                  </a:cubicBezTo>
                  <a:cubicBezTo>
                    <a:pt x="2383" y="1496"/>
                    <a:pt x="2396" y="1521"/>
                    <a:pt x="2408" y="1533"/>
                  </a:cubicBezTo>
                  <a:lnTo>
                    <a:pt x="2523" y="1407"/>
                  </a:lnTo>
                  <a:lnTo>
                    <a:pt x="2878" y="1014"/>
                  </a:lnTo>
                  <a:cubicBezTo>
                    <a:pt x="2763" y="887"/>
                    <a:pt x="2637" y="786"/>
                    <a:pt x="2484" y="697"/>
                  </a:cubicBezTo>
                  <a:cubicBezTo>
                    <a:pt x="2396" y="646"/>
                    <a:pt x="2307" y="595"/>
                    <a:pt x="2219" y="558"/>
                  </a:cubicBezTo>
                  <a:lnTo>
                    <a:pt x="2295" y="330"/>
                  </a:lnTo>
                  <a:lnTo>
                    <a:pt x="2346" y="178"/>
                  </a:lnTo>
                  <a:lnTo>
                    <a:pt x="185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2616750" y="1702175"/>
              <a:ext cx="781825" cy="88450"/>
            </a:xfrm>
            <a:custGeom>
              <a:avLst/>
              <a:gdLst/>
              <a:ahLst/>
              <a:cxnLst/>
              <a:rect l="l" t="t" r="r" b="b"/>
              <a:pathLst>
                <a:path w="31273" h="3538" extrusionOk="0">
                  <a:moveTo>
                    <a:pt x="15642" y="0"/>
                  </a:moveTo>
                  <a:cubicBezTo>
                    <a:pt x="6998" y="0"/>
                    <a:pt x="0" y="786"/>
                    <a:pt x="0" y="1763"/>
                  </a:cubicBezTo>
                  <a:cubicBezTo>
                    <a:pt x="0" y="2738"/>
                    <a:pt x="6998" y="3537"/>
                    <a:pt x="15642" y="3537"/>
                  </a:cubicBezTo>
                  <a:cubicBezTo>
                    <a:pt x="24275" y="3537"/>
                    <a:pt x="31272" y="2738"/>
                    <a:pt x="31272" y="1763"/>
                  </a:cubicBezTo>
                  <a:cubicBezTo>
                    <a:pt x="31272" y="786"/>
                    <a:pt x="24275" y="0"/>
                    <a:pt x="1564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2761325" y="781575"/>
              <a:ext cx="425250" cy="97325"/>
            </a:xfrm>
            <a:custGeom>
              <a:avLst/>
              <a:gdLst/>
              <a:ahLst/>
              <a:cxnLst/>
              <a:rect l="l" t="t" r="r" b="b"/>
              <a:pathLst>
                <a:path w="17010" h="3893" extrusionOk="0">
                  <a:moveTo>
                    <a:pt x="3378" y="0"/>
                  </a:moveTo>
                  <a:cubicBezTo>
                    <a:pt x="0" y="0"/>
                    <a:pt x="974" y="2524"/>
                    <a:pt x="974" y="2524"/>
                  </a:cubicBezTo>
                  <a:cubicBezTo>
                    <a:pt x="974" y="2524"/>
                    <a:pt x="1228" y="2664"/>
                    <a:pt x="1760" y="2866"/>
                  </a:cubicBezTo>
                  <a:cubicBezTo>
                    <a:pt x="2850" y="3284"/>
                    <a:pt x="5107" y="3893"/>
                    <a:pt x="8845" y="3893"/>
                  </a:cubicBezTo>
                  <a:cubicBezTo>
                    <a:pt x="13371" y="3893"/>
                    <a:pt x="15577" y="2473"/>
                    <a:pt x="16363" y="1802"/>
                  </a:cubicBezTo>
                  <a:cubicBezTo>
                    <a:pt x="16603" y="1599"/>
                    <a:pt x="16718" y="1472"/>
                    <a:pt x="16718" y="1472"/>
                  </a:cubicBezTo>
                  <a:cubicBezTo>
                    <a:pt x="17009" y="895"/>
                    <a:pt x="16432" y="660"/>
                    <a:pt x="15561" y="660"/>
                  </a:cubicBezTo>
                  <a:cubicBezTo>
                    <a:pt x="14689" y="660"/>
                    <a:pt x="13523" y="895"/>
                    <a:pt x="12636" y="1256"/>
                  </a:cubicBezTo>
                  <a:cubicBezTo>
                    <a:pt x="12307" y="1390"/>
                    <a:pt x="11957" y="1446"/>
                    <a:pt x="11577" y="1446"/>
                  </a:cubicBezTo>
                  <a:cubicBezTo>
                    <a:pt x="9905" y="1446"/>
                    <a:pt x="7657" y="360"/>
                    <a:pt x="4155" y="39"/>
                  </a:cubicBezTo>
                  <a:cubicBezTo>
                    <a:pt x="3874" y="13"/>
                    <a:pt x="3615" y="0"/>
                    <a:pt x="3378"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2764250" y="795425"/>
              <a:ext cx="408025" cy="83475"/>
            </a:xfrm>
            <a:custGeom>
              <a:avLst/>
              <a:gdLst/>
              <a:ahLst/>
              <a:cxnLst/>
              <a:rect l="l" t="t" r="r" b="b"/>
              <a:pathLst>
                <a:path w="16321" h="3339" extrusionOk="0">
                  <a:moveTo>
                    <a:pt x="3219" y="1"/>
                  </a:moveTo>
                  <a:cubicBezTo>
                    <a:pt x="0" y="1"/>
                    <a:pt x="1643" y="2312"/>
                    <a:pt x="1643" y="2312"/>
                  </a:cubicBezTo>
                  <a:cubicBezTo>
                    <a:pt x="2733" y="2730"/>
                    <a:pt x="4990" y="3339"/>
                    <a:pt x="8728" y="3339"/>
                  </a:cubicBezTo>
                  <a:cubicBezTo>
                    <a:pt x="13254" y="3339"/>
                    <a:pt x="15460" y="1919"/>
                    <a:pt x="16246" y="1248"/>
                  </a:cubicBezTo>
                  <a:cubicBezTo>
                    <a:pt x="16321" y="797"/>
                    <a:pt x="15902" y="633"/>
                    <a:pt x="15264" y="633"/>
                  </a:cubicBezTo>
                  <a:cubicBezTo>
                    <a:pt x="14503" y="633"/>
                    <a:pt x="13430" y="865"/>
                    <a:pt x="12506" y="1121"/>
                  </a:cubicBezTo>
                  <a:cubicBezTo>
                    <a:pt x="12188" y="1208"/>
                    <a:pt x="11856" y="1245"/>
                    <a:pt x="11502" y="1245"/>
                  </a:cubicBezTo>
                  <a:cubicBezTo>
                    <a:pt x="9799" y="1245"/>
                    <a:pt x="7597" y="379"/>
                    <a:pt x="4038" y="43"/>
                  </a:cubicBezTo>
                  <a:cubicBezTo>
                    <a:pt x="3736" y="14"/>
                    <a:pt x="3464" y="1"/>
                    <a:pt x="321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3071800" y="961000"/>
              <a:ext cx="175300" cy="134125"/>
            </a:xfrm>
            <a:custGeom>
              <a:avLst/>
              <a:gdLst/>
              <a:ahLst/>
              <a:cxnLst/>
              <a:rect l="l" t="t" r="r" b="b"/>
              <a:pathLst>
                <a:path w="7012" h="5365" extrusionOk="0">
                  <a:moveTo>
                    <a:pt x="619" y="1"/>
                  </a:moveTo>
                  <a:cubicBezTo>
                    <a:pt x="401" y="1"/>
                    <a:pt x="193" y="25"/>
                    <a:pt x="1" y="62"/>
                  </a:cubicBezTo>
                  <a:lnTo>
                    <a:pt x="1" y="481"/>
                  </a:lnTo>
                  <a:lnTo>
                    <a:pt x="1" y="823"/>
                  </a:lnTo>
                  <a:lnTo>
                    <a:pt x="1" y="1191"/>
                  </a:lnTo>
                  <a:cubicBezTo>
                    <a:pt x="331" y="1267"/>
                    <a:pt x="825" y="1419"/>
                    <a:pt x="1358" y="1799"/>
                  </a:cubicBezTo>
                  <a:cubicBezTo>
                    <a:pt x="1383" y="1811"/>
                    <a:pt x="1408" y="1837"/>
                    <a:pt x="1421" y="1850"/>
                  </a:cubicBezTo>
                  <a:cubicBezTo>
                    <a:pt x="2080" y="2394"/>
                    <a:pt x="2980" y="4284"/>
                    <a:pt x="4133" y="4980"/>
                  </a:cubicBezTo>
                  <a:cubicBezTo>
                    <a:pt x="4607" y="5264"/>
                    <a:pt x="5076" y="5364"/>
                    <a:pt x="5478" y="5364"/>
                  </a:cubicBezTo>
                  <a:cubicBezTo>
                    <a:pt x="5776" y="5364"/>
                    <a:pt x="6038" y="5309"/>
                    <a:pt x="6237" y="5234"/>
                  </a:cubicBezTo>
                  <a:cubicBezTo>
                    <a:pt x="6403" y="5183"/>
                    <a:pt x="6491" y="5044"/>
                    <a:pt x="6491" y="4879"/>
                  </a:cubicBezTo>
                  <a:cubicBezTo>
                    <a:pt x="6491" y="4853"/>
                    <a:pt x="6491" y="4816"/>
                    <a:pt x="6479" y="4791"/>
                  </a:cubicBezTo>
                  <a:cubicBezTo>
                    <a:pt x="6436" y="4618"/>
                    <a:pt x="6282" y="4501"/>
                    <a:pt x="6113" y="4501"/>
                  </a:cubicBezTo>
                  <a:cubicBezTo>
                    <a:pt x="6083" y="4501"/>
                    <a:pt x="6053" y="4504"/>
                    <a:pt x="6022" y="4512"/>
                  </a:cubicBezTo>
                  <a:cubicBezTo>
                    <a:pt x="5853" y="4555"/>
                    <a:pt x="5685" y="4577"/>
                    <a:pt x="5519" y="4577"/>
                  </a:cubicBezTo>
                  <a:cubicBezTo>
                    <a:pt x="4426" y="4577"/>
                    <a:pt x="3399" y="3654"/>
                    <a:pt x="2485" y="2014"/>
                  </a:cubicBezTo>
                  <a:cubicBezTo>
                    <a:pt x="2308" y="1698"/>
                    <a:pt x="2080" y="1431"/>
                    <a:pt x="1839" y="1228"/>
                  </a:cubicBezTo>
                  <a:cubicBezTo>
                    <a:pt x="1637" y="1051"/>
                    <a:pt x="1421" y="912"/>
                    <a:pt x="1192" y="810"/>
                  </a:cubicBezTo>
                  <a:lnTo>
                    <a:pt x="1192" y="810"/>
                  </a:lnTo>
                  <a:cubicBezTo>
                    <a:pt x="1395" y="861"/>
                    <a:pt x="1637" y="949"/>
                    <a:pt x="1916" y="1064"/>
                  </a:cubicBezTo>
                  <a:cubicBezTo>
                    <a:pt x="2805" y="1440"/>
                    <a:pt x="3994" y="2040"/>
                    <a:pt x="4964" y="2040"/>
                  </a:cubicBezTo>
                  <a:cubicBezTo>
                    <a:pt x="4974" y="2040"/>
                    <a:pt x="4985" y="2040"/>
                    <a:pt x="4995" y="2039"/>
                  </a:cubicBezTo>
                  <a:cubicBezTo>
                    <a:pt x="5959" y="2039"/>
                    <a:pt x="6618" y="1558"/>
                    <a:pt x="6935" y="1165"/>
                  </a:cubicBezTo>
                  <a:cubicBezTo>
                    <a:pt x="6986" y="1101"/>
                    <a:pt x="7011" y="1013"/>
                    <a:pt x="7011" y="924"/>
                  </a:cubicBezTo>
                  <a:cubicBezTo>
                    <a:pt x="7011" y="823"/>
                    <a:pt x="6973" y="734"/>
                    <a:pt x="6897" y="658"/>
                  </a:cubicBezTo>
                  <a:cubicBezTo>
                    <a:pt x="6822" y="584"/>
                    <a:pt x="6727" y="549"/>
                    <a:pt x="6632" y="549"/>
                  </a:cubicBezTo>
                  <a:cubicBezTo>
                    <a:pt x="6533" y="549"/>
                    <a:pt x="6436" y="587"/>
                    <a:pt x="6364" y="658"/>
                  </a:cubicBezTo>
                  <a:cubicBezTo>
                    <a:pt x="5960" y="1080"/>
                    <a:pt x="5433" y="1279"/>
                    <a:pt x="4809" y="1279"/>
                  </a:cubicBezTo>
                  <a:cubicBezTo>
                    <a:pt x="4027" y="1279"/>
                    <a:pt x="3092" y="965"/>
                    <a:pt x="2054" y="379"/>
                  </a:cubicBezTo>
                  <a:lnTo>
                    <a:pt x="2042" y="379"/>
                  </a:lnTo>
                  <a:cubicBezTo>
                    <a:pt x="1550" y="99"/>
                    <a:pt x="1063" y="1"/>
                    <a:pt x="61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3071800" y="961000"/>
              <a:ext cx="51375" cy="46250"/>
            </a:xfrm>
            <a:custGeom>
              <a:avLst/>
              <a:gdLst/>
              <a:ahLst/>
              <a:cxnLst/>
              <a:rect l="l" t="t" r="r" b="b"/>
              <a:pathLst>
                <a:path w="2055" h="1850" extrusionOk="0">
                  <a:moveTo>
                    <a:pt x="619" y="1"/>
                  </a:moveTo>
                  <a:cubicBezTo>
                    <a:pt x="401" y="1"/>
                    <a:pt x="193" y="25"/>
                    <a:pt x="1" y="62"/>
                  </a:cubicBezTo>
                  <a:lnTo>
                    <a:pt x="1" y="1191"/>
                  </a:lnTo>
                  <a:cubicBezTo>
                    <a:pt x="331" y="1267"/>
                    <a:pt x="825" y="1419"/>
                    <a:pt x="1358" y="1799"/>
                  </a:cubicBezTo>
                  <a:cubicBezTo>
                    <a:pt x="1383" y="1811"/>
                    <a:pt x="1408" y="1837"/>
                    <a:pt x="1421" y="1850"/>
                  </a:cubicBezTo>
                  <a:cubicBezTo>
                    <a:pt x="1611" y="1659"/>
                    <a:pt x="1750" y="1444"/>
                    <a:pt x="1839" y="1228"/>
                  </a:cubicBezTo>
                  <a:cubicBezTo>
                    <a:pt x="1637" y="1051"/>
                    <a:pt x="1421" y="912"/>
                    <a:pt x="1192" y="810"/>
                  </a:cubicBezTo>
                  <a:lnTo>
                    <a:pt x="1192" y="810"/>
                  </a:lnTo>
                  <a:cubicBezTo>
                    <a:pt x="1395" y="861"/>
                    <a:pt x="1637" y="949"/>
                    <a:pt x="1916" y="1064"/>
                  </a:cubicBezTo>
                  <a:cubicBezTo>
                    <a:pt x="1992" y="810"/>
                    <a:pt x="2029" y="569"/>
                    <a:pt x="2054" y="379"/>
                  </a:cubicBezTo>
                  <a:lnTo>
                    <a:pt x="2042" y="379"/>
                  </a:lnTo>
                  <a:cubicBezTo>
                    <a:pt x="1550" y="99"/>
                    <a:pt x="1063" y="1"/>
                    <a:pt x="61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2785675" y="808500"/>
              <a:ext cx="393600" cy="186050"/>
            </a:xfrm>
            <a:custGeom>
              <a:avLst/>
              <a:gdLst/>
              <a:ahLst/>
              <a:cxnLst/>
              <a:rect l="l" t="t" r="r" b="b"/>
              <a:pathLst>
                <a:path w="15744" h="7442" extrusionOk="0">
                  <a:moveTo>
                    <a:pt x="3913" y="0"/>
                  </a:moveTo>
                  <a:cubicBezTo>
                    <a:pt x="3876" y="0"/>
                    <a:pt x="3840" y="1"/>
                    <a:pt x="3803" y="2"/>
                  </a:cubicBezTo>
                  <a:cubicBezTo>
                    <a:pt x="545" y="103"/>
                    <a:pt x="0" y="1447"/>
                    <a:pt x="0" y="1447"/>
                  </a:cubicBezTo>
                  <a:cubicBezTo>
                    <a:pt x="849" y="3196"/>
                    <a:pt x="5197" y="6505"/>
                    <a:pt x="5197" y="6505"/>
                  </a:cubicBezTo>
                  <a:cubicBezTo>
                    <a:pt x="5552" y="6860"/>
                    <a:pt x="5995" y="7088"/>
                    <a:pt x="6465" y="7240"/>
                  </a:cubicBezTo>
                  <a:cubicBezTo>
                    <a:pt x="6948" y="7386"/>
                    <a:pt x="7469" y="7442"/>
                    <a:pt x="7981" y="7442"/>
                  </a:cubicBezTo>
                  <a:cubicBezTo>
                    <a:pt x="9550" y="7442"/>
                    <a:pt x="11028" y="6923"/>
                    <a:pt x="11028" y="6923"/>
                  </a:cubicBezTo>
                  <a:cubicBezTo>
                    <a:pt x="15034" y="4603"/>
                    <a:pt x="15744" y="395"/>
                    <a:pt x="15744" y="395"/>
                  </a:cubicBezTo>
                  <a:lnTo>
                    <a:pt x="15744" y="395"/>
                  </a:lnTo>
                  <a:cubicBezTo>
                    <a:pt x="14147" y="1004"/>
                    <a:pt x="12722" y="1218"/>
                    <a:pt x="11430" y="1218"/>
                  </a:cubicBezTo>
                  <a:cubicBezTo>
                    <a:pt x="9172" y="1218"/>
                    <a:pt x="7319" y="564"/>
                    <a:pt x="5666" y="218"/>
                  </a:cubicBezTo>
                  <a:cubicBezTo>
                    <a:pt x="5060" y="86"/>
                    <a:pt x="4475" y="0"/>
                    <a:pt x="3913" y="0"/>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3071800" y="830075"/>
              <a:ext cx="94175" cy="110000"/>
            </a:xfrm>
            <a:custGeom>
              <a:avLst/>
              <a:gdLst/>
              <a:ahLst/>
              <a:cxnLst/>
              <a:rect l="l" t="t" r="r" b="b"/>
              <a:pathLst>
                <a:path w="3767" h="4400" extrusionOk="0">
                  <a:moveTo>
                    <a:pt x="3766" y="0"/>
                  </a:moveTo>
                  <a:lnTo>
                    <a:pt x="3766" y="0"/>
                  </a:lnTo>
                  <a:cubicBezTo>
                    <a:pt x="2054" y="3284"/>
                    <a:pt x="1" y="4107"/>
                    <a:pt x="1" y="4107"/>
                  </a:cubicBezTo>
                  <a:cubicBezTo>
                    <a:pt x="470" y="4349"/>
                    <a:pt x="952" y="4400"/>
                    <a:pt x="952" y="4400"/>
                  </a:cubicBezTo>
                  <a:cubicBezTo>
                    <a:pt x="2803" y="3322"/>
                    <a:pt x="3766" y="1"/>
                    <a:pt x="376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2603125" y="964450"/>
              <a:ext cx="751700" cy="803350"/>
            </a:xfrm>
            <a:custGeom>
              <a:avLst/>
              <a:gdLst/>
              <a:ahLst/>
              <a:cxnLst/>
              <a:rect l="l" t="t" r="r" b="b"/>
              <a:pathLst>
                <a:path w="30068" h="32134" extrusionOk="0">
                  <a:moveTo>
                    <a:pt x="12588" y="0"/>
                  </a:moveTo>
                  <a:cubicBezTo>
                    <a:pt x="12588" y="0"/>
                    <a:pt x="9773" y="5527"/>
                    <a:pt x="4881" y="12904"/>
                  </a:cubicBezTo>
                  <a:cubicBezTo>
                    <a:pt x="1" y="20269"/>
                    <a:pt x="241" y="32134"/>
                    <a:pt x="15909" y="32134"/>
                  </a:cubicBezTo>
                  <a:cubicBezTo>
                    <a:pt x="26544" y="32134"/>
                    <a:pt x="30068" y="26683"/>
                    <a:pt x="29713" y="20864"/>
                  </a:cubicBezTo>
                  <a:cubicBezTo>
                    <a:pt x="29548" y="18114"/>
                    <a:pt x="28508" y="15275"/>
                    <a:pt x="26937" y="12904"/>
                  </a:cubicBezTo>
                  <a:cubicBezTo>
                    <a:pt x="24491" y="9216"/>
                    <a:pt x="22449" y="5996"/>
                    <a:pt x="21043" y="3689"/>
                  </a:cubicBezTo>
                  <a:cubicBezTo>
                    <a:pt x="19623" y="1382"/>
                    <a:pt x="18812" y="0"/>
                    <a:pt x="18812" y="0"/>
                  </a:cubicBezTo>
                  <a:cubicBezTo>
                    <a:pt x="17787" y="195"/>
                    <a:pt x="16755" y="293"/>
                    <a:pt x="15715" y="293"/>
                  </a:cubicBezTo>
                  <a:cubicBezTo>
                    <a:pt x="15405" y="293"/>
                    <a:pt x="15093" y="284"/>
                    <a:pt x="14781" y="267"/>
                  </a:cubicBezTo>
                  <a:cubicBezTo>
                    <a:pt x="14185" y="228"/>
                    <a:pt x="13589" y="165"/>
                    <a:pt x="12993" y="64"/>
                  </a:cubicBezTo>
                  <a:lnTo>
                    <a:pt x="12588"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0"/>
            <p:cNvSpPr/>
            <p:nvPr/>
          </p:nvSpPr>
          <p:spPr>
            <a:xfrm>
              <a:off x="3074050" y="1011975"/>
              <a:ext cx="268425" cy="562525"/>
            </a:xfrm>
            <a:custGeom>
              <a:avLst/>
              <a:gdLst/>
              <a:ahLst/>
              <a:cxnLst/>
              <a:rect l="l" t="t" r="r" b="b"/>
              <a:pathLst>
                <a:path w="10737" h="22501" extrusionOk="0">
                  <a:moveTo>
                    <a:pt x="0" y="0"/>
                  </a:moveTo>
                  <a:cubicBezTo>
                    <a:pt x="1026" y="3448"/>
                    <a:pt x="5172" y="8950"/>
                    <a:pt x="6744" y="11890"/>
                  </a:cubicBezTo>
                  <a:cubicBezTo>
                    <a:pt x="10128" y="18254"/>
                    <a:pt x="8531" y="22501"/>
                    <a:pt x="8531" y="22501"/>
                  </a:cubicBezTo>
                  <a:cubicBezTo>
                    <a:pt x="10736" y="19661"/>
                    <a:pt x="9862" y="15605"/>
                    <a:pt x="7504" y="11611"/>
                  </a:cubicBezTo>
                  <a:cubicBezTo>
                    <a:pt x="4728" y="6884"/>
                    <a:pt x="1" y="1"/>
                    <a:pt x="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0"/>
            <p:cNvSpPr/>
            <p:nvPr/>
          </p:nvSpPr>
          <p:spPr>
            <a:xfrm>
              <a:off x="2909900" y="1166625"/>
              <a:ext cx="224375" cy="334025"/>
            </a:xfrm>
            <a:custGeom>
              <a:avLst/>
              <a:gdLst/>
              <a:ahLst/>
              <a:cxnLst/>
              <a:rect l="l" t="t" r="r" b="b"/>
              <a:pathLst>
                <a:path w="8975" h="13361" extrusionOk="0">
                  <a:moveTo>
                    <a:pt x="3651" y="0"/>
                  </a:moveTo>
                  <a:lnTo>
                    <a:pt x="3651" y="1547"/>
                  </a:lnTo>
                  <a:cubicBezTo>
                    <a:pt x="1318" y="1876"/>
                    <a:pt x="152" y="3233"/>
                    <a:pt x="152" y="4842"/>
                  </a:cubicBezTo>
                  <a:cubicBezTo>
                    <a:pt x="164" y="8544"/>
                    <a:pt x="5654" y="7530"/>
                    <a:pt x="5654" y="8785"/>
                  </a:cubicBezTo>
                  <a:cubicBezTo>
                    <a:pt x="5654" y="9127"/>
                    <a:pt x="5324" y="9317"/>
                    <a:pt x="4361" y="9330"/>
                  </a:cubicBezTo>
                  <a:cubicBezTo>
                    <a:pt x="3270" y="9330"/>
                    <a:pt x="2015" y="8975"/>
                    <a:pt x="1077" y="8417"/>
                  </a:cubicBezTo>
                  <a:lnTo>
                    <a:pt x="0" y="10864"/>
                  </a:lnTo>
                  <a:cubicBezTo>
                    <a:pt x="862" y="11383"/>
                    <a:pt x="2231" y="11777"/>
                    <a:pt x="3663" y="11853"/>
                  </a:cubicBezTo>
                  <a:lnTo>
                    <a:pt x="3663" y="13361"/>
                  </a:lnTo>
                  <a:lnTo>
                    <a:pt x="5666" y="13361"/>
                  </a:lnTo>
                  <a:lnTo>
                    <a:pt x="5666" y="11777"/>
                  </a:lnTo>
                  <a:cubicBezTo>
                    <a:pt x="7859" y="11396"/>
                    <a:pt x="8975" y="10065"/>
                    <a:pt x="8975" y="8518"/>
                  </a:cubicBezTo>
                  <a:cubicBezTo>
                    <a:pt x="8961" y="4856"/>
                    <a:pt x="3473" y="5856"/>
                    <a:pt x="3460" y="4665"/>
                  </a:cubicBezTo>
                  <a:cubicBezTo>
                    <a:pt x="3460" y="4323"/>
                    <a:pt x="3778" y="4044"/>
                    <a:pt x="4753" y="4044"/>
                  </a:cubicBezTo>
                  <a:cubicBezTo>
                    <a:pt x="4776" y="4044"/>
                    <a:pt x="4798" y="4044"/>
                    <a:pt x="4821" y="4044"/>
                  </a:cubicBezTo>
                  <a:cubicBezTo>
                    <a:pt x="5676" y="4044"/>
                    <a:pt x="6578" y="4286"/>
                    <a:pt x="7530" y="4780"/>
                  </a:cubicBezTo>
                  <a:lnTo>
                    <a:pt x="8544" y="2346"/>
                  </a:lnTo>
                  <a:cubicBezTo>
                    <a:pt x="7732" y="1889"/>
                    <a:pt x="6705" y="1623"/>
                    <a:pt x="5654" y="1521"/>
                  </a:cubicBezTo>
                  <a:lnTo>
                    <a:pt x="5654"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2603125" y="964450"/>
              <a:ext cx="748975" cy="803350"/>
            </a:xfrm>
            <a:custGeom>
              <a:avLst/>
              <a:gdLst/>
              <a:ahLst/>
              <a:cxnLst/>
              <a:rect l="l" t="t" r="r" b="b"/>
              <a:pathLst>
                <a:path w="29959" h="32134" extrusionOk="0">
                  <a:moveTo>
                    <a:pt x="29713" y="20864"/>
                  </a:moveTo>
                  <a:cubicBezTo>
                    <a:pt x="29714" y="20876"/>
                    <a:pt x="29715" y="20888"/>
                    <a:pt x="29715" y="20900"/>
                  </a:cubicBezTo>
                  <a:lnTo>
                    <a:pt x="29715" y="20900"/>
                  </a:lnTo>
                  <a:cubicBezTo>
                    <a:pt x="29715" y="20888"/>
                    <a:pt x="29714" y="20876"/>
                    <a:pt x="29713" y="20864"/>
                  </a:cubicBezTo>
                  <a:close/>
                  <a:moveTo>
                    <a:pt x="12588" y="0"/>
                  </a:moveTo>
                  <a:cubicBezTo>
                    <a:pt x="12588" y="0"/>
                    <a:pt x="9773" y="5527"/>
                    <a:pt x="4881" y="12904"/>
                  </a:cubicBezTo>
                  <a:cubicBezTo>
                    <a:pt x="1" y="20269"/>
                    <a:pt x="241" y="32134"/>
                    <a:pt x="15909" y="32134"/>
                  </a:cubicBezTo>
                  <a:cubicBezTo>
                    <a:pt x="20954" y="32134"/>
                    <a:pt x="24401" y="30917"/>
                    <a:pt x="26582" y="29002"/>
                  </a:cubicBezTo>
                  <a:cubicBezTo>
                    <a:pt x="29006" y="26894"/>
                    <a:pt x="29896" y="23943"/>
                    <a:pt x="29715" y="20900"/>
                  </a:cubicBezTo>
                  <a:lnTo>
                    <a:pt x="29715" y="20900"/>
                  </a:lnTo>
                  <a:cubicBezTo>
                    <a:pt x="29959" y="25168"/>
                    <a:pt x="24457" y="27173"/>
                    <a:pt x="19280" y="27173"/>
                  </a:cubicBezTo>
                  <a:cubicBezTo>
                    <a:pt x="18047" y="27173"/>
                    <a:pt x="16833" y="27059"/>
                    <a:pt x="15719" y="26835"/>
                  </a:cubicBezTo>
                  <a:cubicBezTo>
                    <a:pt x="7353" y="25149"/>
                    <a:pt x="6491" y="18583"/>
                    <a:pt x="10522" y="12980"/>
                  </a:cubicBezTo>
                  <a:cubicBezTo>
                    <a:pt x="14540" y="7365"/>
                    <a:pt x="14781" y="267"/>
                    <a:pt x="14781" y="267"/>
                  </a:cubicBezTo>
                  <a:cubicBezTo>
                    <a:pt x="14401" y="241"/>
                    <a:pt x="14020" y="203"/>
                    <a:pt x="13640" y="165"/>
                  </a:cubicBezTo>
                  <a:cubicBezTo>
                    <a:pt x="13424" y="127"/>
                    <a:pt x="13209" y="101"/>
                    <a:pt x="12993" y="64"/>
                  </a:cubicBezTo>
                  <a:lnTo>
                    <a:pt x="12588"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p:cNvSpPr/>
            <p:nvPr/>
          </p:nvSpPr>
          <p:spPr>
            <a:xfrm>
              <a:off x="2927300" y="813600"/>
              <a:ext cx="350" cy="350"/>
            </a:xfrm>
            <a:custGeom>
              <a:avLst/>
              <a:gdLst/>
              <a:ahLst/>
              <a:cxnLst/>
              <a:rect l="l" t="t" r="r" b="b"/>
              <a:pathLst>
                <a:path w="14" h="14" extrusionOk="0">
                  <a:moveTo>
                    <a:pt x="14" y="0"/>
                  </a:moveTo>
                  <a:cubicBezTo>
                    <a:pt x="1" y="0"/>
                    <a:pt x="1" y="14"/>
                    <a:pt x="1" y="14"/>
                  </a:cubicBezTo>
                  <a:lnTo>
                    <a:pt x="14" y="0"/>
                  </a:lnTo>
                  <a:close/>
                </a:path>
              </a:pathLst>
            </a:custGeom>
            <a:solidFill>
              <a:srgbClr val="D7E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0"/>
            <p:cNvSpPr/>
            <p:nvPr/>
          </p:nvSpPr>
          <p:spPr>
            <a:xfrm>
              <a:off x="2785675" y="808500"/>
              <a:ext cx="190150" cy="157550"/>
            </a:xfrm>
            <a:custGeom>
              <a:avLst/>
              <a:gdLst/>
              <a:ahLst/>
              <a:cxnLst/>
              <a:rect l="l" t="t" r="r" b="b"/>
              <a:pathLst>
                <a:path w="7606" h="6302" extrusionOk="0">
                  <a:moveTo>
                    <a:pt x="3913" y="0"/>
                  </a:moveTo>
                  <a:cubicBezTo>
                    <a:pt x="3876" y="0"/>
                    <a:pt x="3840" y="1"/>
                    <a:pt x="3803" y="2"/>
                  </a:cubicBezTo>
                  <a:cubicBezTo>
                    <a:pt x="2738" y="40"/>
                    <a:pt x="1964" y="204"/>
                    <a:pt x="1407" y="407"/>
                  </a:cubicBezTo>
                  <a:cubicBezTo>
                    <a:pt x="254" y="838"/>
                    <a:pt x="0" y="1447"/>
                    <a:pt x="0" y="1447"/>
                  </a:cubicBezTo>
                  <a:cubicBezTo>
                    <a:pt x="722" y="2942"/>
                    <a:pt x="3993" y="5554"/>
                    <a:pt x="4944" y="6302"/>
                  </a:cubicBezTo>
                  <a:lnTo>
                    <a:pt x="7516" y="6302"/>
                  </a:lnTo>
                  <a:cubicBezTo>
                    <a:pt x="7606" y="4818"/>
                    <a:pt x="5425" y="4337"/>
                    <a:pt x="4361" y="2537"/>
                  </a:cubicBezTo>
                  <a:cubicBezTo>
                    <a:pt x="3232" y="674"/>
                    <a:pt x="5666" y="218"/>
                    <a:pt x="5666" y="218"/>
                  </a:cubicBezTo>
                  <a:cubicBezTo>
                    <a:pt x="5060" y="86"/>
                    <a:pt x="4475" y="0"/>
                    <a:pt x="391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2896250" y="950900"/>
              <a:ext cx="197775" cy="43675"/>
            </a:xfrm>
            <a:custGeom>
              <a:avLst/>
              <a:gdLst/>
              <a:ahLst/>
              <a:cxnLst/>
              <a:rect l="l" t="t" r="r" b="b"/>
              <a:pathLst>
                <a:path w="7911" h="1747" extrusionOk="0">
                  <a:moveTo>
                    <a:pt x="4019" y="1"/>
                  </a:moveTo>
                  <a:cubicBezTo>
                    <a:pt x="1809" y="1"/>
                    <a:pt x="217" y="454"/>
                    <a:pt x="217" y="454"/>
                  </a:cubicBezTo>
                  <a:cubicBezTo>
                    <a:pt x="90" y="657"/>
                    <a:pt x="39" y="846"/>
                    <a:pt x="26" y="1024"/>
                  </a:cubicBezTo>
                  <a:cubicBezTo>
                    <a:pt x="1" y="1443"/>
                    <a:pt x="229" y="1747"/>
                    <a:pt x="229" y="1747"/>
                  </a:cubicBezTo>
                  <a:cubicBezTo>
                    <a:pt x="1613" y="1244"/>
                    <a:pt x="2994" y="1086"/>
                    <a:pt x="4185" y="1086"/>
                  </a:cubicBezTo>
                  <a:cubicBezTo>
                    <a:pt x="6209" y="1086"/>
                    <a:pt x="7682" y="1544"/>
                    <a:pt x="7682" y="1544"/>
                  </a:cubicBezTo>
                  <a:cubicBezTo>
                    <a:pt x="7860" y="1366"/>
                    <a:pt x="7910" y="1176"/>
                    <a:pt x="7910" y="1012"/>
                  </a:cubicBezTo>
                  <a:cubicBezTo>
                    <a:pt x="7910" y="707"/>
                    <a:pt x="7721" y="466"/>
                    <a:pt x="7721" y="466"/>
                  </a:cubicBezTo>
                  <a:cubicBezTo>
                    <a:pt x="6413" y="117"/>
                    <a:pt x="5137" y="1"/>
                    <a:pt x="401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0"/>
            <p:cNvSpPr/>
            <p:nvPr/>
          </p:nvSpPr>
          <p:spPr>
            <a:xfrm>
              <a:off x="2896250" y="962925"/>
              <a:ext cx="197775" cy="31650"/>
            </a:xfrm>
            <a:custGeom>
              <a:avLst/>
              <a:gdLst/>
              <a:ahLst/>
              <a:cxnLst/>
              <a:rect l="l" t="t" r="r" b="b"/>
              <a:pathLst>
                <a:path w="7911" h="1266" extrusionOk="0">
                  <a:moveTo>
                    <a:pt x="4077" y="1"/>
                  </a:moveTo>
                  <a:cubicBezTo>
                    <a:pt x="2136" y="1"/>
                    <a:pt x="569" y="362"/>
                    <a:pt x="26" y="543"/>
                  </a:cubicBezTo>
                  <a:cubicBezTo>
                    <a:pt x="1" y="962"/>
                    <a:pt x="229" y="1266"/>
                    <a:pt x="229" y="1266"/>
                  </a:cubicBezTo>
                  <a:cubicBezTo>
                    <a:pt x="1613" y="763"/>
                    <a:pt x="2994" y="605"/>
                    <a:pt x="4185" y="605"/>
                  </a:cubicBezTo>
                  <a:cubicBezTo>
                    <a:pt x="6209" y="605"/>
                    <a:pt x="7682" y="1063"/>
                    <a:pt x="7682" y="1063"/>
                  </a:cubicBezTo>
                  <a:cubicBezTo>
                    <a:pt x="7860" y="885"/>
                    <a:pt x="7910" y="695"/>
                    <a:pt x="7910" y="531"/>
                  </a:cubicBezTo>
                  <a:cubicBezTo>
                    <a:pt x="6592" y="136"/>
                    <a:pt x="5265" y="1"/>
                    <a:pt x="407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0"/>
            <p:cNvSpPr/>
            <p:nvPr/>
          </p:nvSpPr>
          <p:spPr>
            <a:xfrm>
              <a:off x="2888975" y="935925"/>
              <a:ext cx="214550" cy="30125"/>
            </a:xfrm>
            <a:custGeom>
              <a:avLst/>
              <a:gdLst/>
              <a:ahLst/>
              <a:cxnLst/>
              <a:rect l="l" t="t" r="r" b="b"/>
              <a:pathLst>
                <a:path w="8582" h="1205" extrusionOk="0">
                  <a:moveTo>
                    <a:pt x="4442" y="1"/>
                  </a:moveTo>
                  <a:cubicBezTo>
                    <a:pt x="1942" y="1"/>
                    <a:pt x="1" y="685"/>
                    <a:pt x="1" y="685"/>
                  </a:cubicBezTo>
                  <a:cubicBezTo>
                    <a:pt x="1" y="811"/>
                    <a:pt x="38" y="913"/>
                    <a:pt x="89" y="977"/>
                  </a:cubicBezTo>
                  <a:cubicBezTo>
                    <a:pt x="241" y="1180"/>
                    <a:pt x="508" y="1192"/>
                    <a:pt x="508" y="1192"/>
                  </a:cubicBezTo>
                  <a:cubicBezTo>
                    <a:pt x="1867" y="760"/>
                    <a:pt x="3149" y="615"/>
                    <a:pt x="4256" y="615"/>
                  </a:cubicBezTo>
                  <a:cubicBezTo>
                    <a:pt x="6492" y="615"/>
                    <a:pt x="8012" y="1205"/>
                    <a:pt x="8012" y="1205"/>
                  </a:cubicBezTo>
                  <a:cubicBezTo>
                    <a:pt x="8265" y="1205"/>
                    <a:pt x="8392" y="1129"/>
                    <a:pt x="8468" y="1027"/>
                  </a:cubicBezTo>
                  <a:cubicBezTo>
                    <a:pt x="8582" y="901"/>
                    <a:pt x="8569" y="735"/>
                    <a:pt x="8569" y="735"/>
                  </a:cubicBezTo>
                  <a:cubicBezTo>
                    <a:pt x="7171" y="183"/>
                    <a:pt x="5732" y="1"/>
                    <a:pt x="4442"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2891175" y="944250"/>
              <a:ext cx="209500" cy="21800"/>
            </a:xfrm>
            <a:custGeom>
              <a:avLst/>
              <a:gdLst/>
              <a:ahLst/>
              <a:cxnLst/>
              <a:rect l="l" t="t" r="r" b="b"/>
              <a:pathLst>
                <a:path w="8380" h="872" extrusionOk="0">
                  <a:moveTo>
                    <a:pt x="4354" y="1"/>
                  </a:moveTo>
                  <a:cubicBezTo>
                    <a:pt x="2177" y="1"/>
                    <a:pt x="418" y="515"/>
                    <a:pt x="1" y="644"/>
                  </a:cubicBezTo>
                  <a:cubicBezTo>
                    <a:pt x="153" y="847"/>
                    <a:pt x="420" y="859"/>
                    <a:pt x="420" y="859"/>
                  </a:cubicBezTo>
                  <a:cubicBezTo>
                    <a:pt x="1779" y="427"/>
                    <a:pt x="3061" y="282"/>
                    <a:pt x="4168" y="282"/>
                  </a:cubicBezTo>
                  <a:cubicBezTo>
                    <a:pt x="6404" y="282"/>
                    <a:pt x="7924" y="872"/>
                    <a:pt x="7924" y="872"/>
                  </a:cubicBezTo>
                  <a:cubicBezTo>
                    <a:pt x="8177" y="872"/>
                    <a:pt x="8304" y="796"/>
                    <a:pt x="8380" y="694"/>
                  </a:cubicBezTo>
                  <a:cubicBezTo>
                    <a:pt x="7017" y="174"/>
                    <a:pt x="5615" y="1"/>
                    <a:pt x="435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0"/>
            <p:cNvSpPr/>
            <p:nvPr/>
          </p:nvSpPr>
          <p:spPr>
            <a:xfrm>
              <a:off x="1855900" y="1701550"/>
              <a:ext cx="877200" cy="83050"/>
            </a:xfrm>
            <a:custGeom>
              <a:avLst/>
              <a:gdLst/>
              <a:ahLst/>
              <a:cxnLst/>
              <a:rect l="l" t="t" r="r" b="b"/>
              <a:pathLst>
                <a:path w="35088" h="3322" extrusionOk="0">
                  <a:moveTo>
                    <a:pt x="17544" y="0"/>
                  </a:moveTo>
                  <a:cubicBezTo>
                    <a:pt x="7859" y="0"/>
                    <a:pt x="0" y="748"/>
                    <a:pt x="0" y="1661"/>
                  </a:cubicBezTo>
                  <a:cubicBezTo>
                    <a:pt x="0" y="2586"/>
                    <a:pt x="7859" y="3321"/>
                    <a:pt x="17544" y="3321"/>
                  </a:cubicBezTo>
                  <a:cubicBezTo>
                    <a:pt x="27240" y="3321"/>
                    <a:pt x="35087" y="2586"/>
                    <a:pt x="35087" y="1661"/>
                  </a:cubicBezTo>
                  <a:cubicBezTo>
                    <a:pt x="35087" y="748"/>
                    <a:pt x="27240" y="0"/>
                    <a:pt x="1754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0"/>
            <p:cNvSpPr/>
            <p:nvPr/>
          </p:nvSpPr>
          <p:spPr>
            <a:xfrm>
              <a:off x="1938925" y="1659400"/>
              <a:ext cx="402475" cy="107450"/>
            </a:xfrm>
            <a:custGeom>
              <a:avLst/>
              <a:gdLst/>
              <a:ahLst/>
              <a:cxnLst/>
              <a:rect l="l" t="t" r="r" b="b"/>
              <a:pathLst>
                <a:path w="16099" h="4298" extrusionOk="0">
                  <a:moveTo>
                    <a:pt x="11180" y="1"/>
                  </a:moveTo>
                  <a:lnTo>
                    <a:pt x="10331" y="13"/>
                  </a:lnTo>
                  <a:lnTo>
                    <a:pt x="2637" y="13"/>
                  </a:lnTo>
                  <a:lnTo>
                    <a:pt x="2446" y="26"/>
                  </a:lnTo>
                  <a:lnTo>
                    <a:pt x="0" y="26"/>
                  </a:lnTo>
                  <a:lnTo>
                    <a:pt x="0" y="1737"/>
                  </a:lnTo>
                  <a:lnTo>
                    <a:pt x="0" y="1801"/>
                  </a:lnTo>
                  <a:cubicBezTo>
                    <a:pt x="0" y="2105"/>
                    <a:pt x="178" y="2396"/>
                    <a:pt x="494" y="2663"/>
                  </a:cubicBezTo>
                  <a:cubicBezTo>
                    <a:pt x="533" y="2700"/>
                    <a:pt x="570" y="2725"/>
                    <a:pt x="609" y="2751"/>
                  </a:cubicBezTo>
                  <a:cubicBezTo>
                    <a:pt x="646" y="2789"/>
                    <a:pt x="685" y="2815"/>
                    <a:pt x="722" y="2840"/>
                  </a:cubicBezTo>
                  <a:cubicBezTo>
                    <a:pt x="748" y="2852"/>
                    <a:pt x="786" y="2878"/>
                    <a:pt x="812" y="2903"/>
                  </a:cubicBezTo>
                  <a:cubicBezTo>
                    <a:pt x="1027" y="3030"/>
                    <a:pt x="1280" y="3156"/>
                    <a:pt x="1559" y="3283"/>
                  </a:cubicBezTo>
                  <a:cubicBezTo>
                    <a:pt x="1635" y="3309"/>
                    <a:pt x="1711" y="3334"/>
                    <a:pt x="1787" y="3372"/>
                  </a:cubicBezTo>
                  <a:cubicBezTo>
                    <a:pt x="1939" y="3423"/>
                    <a:pt x="2105" y="3486"/>
                    <a:pt x="2282" y="3537"/>
                  </a:cubicBezTo>
                  <a:cubicBezTo>
                    <a:pt x="2396" y="3575"/>
                    <a:pt x="2510" y="3613"/>
                    <a:pt x="2637" y="3651"/>
                  </a:cubicBezTo>
                  <a:cubicBezTo>
                    <a:pt x="2662" y="3651"/>
                    <a:pt x="2675" y="3663"/>
                    <a:pt x="2700" y="3663"/>
                  </a:cubicBezTo>
                  <a:lnTo>
                    <a:pt x="2852" y="3702"/>
                  </a:lnTo>
                  <a:cubicBezTo>
                    <a:pt x="3119" y="3778"/>
                    <a:pt x="3410" y="3841"/>
                    <a:pt x="3702" y="3905"/>
                  </a:cubicBezTo>
                  <a:lnTo>
                    <a:pt x="3930" y="3942"/>
                  </a:lnTo>
                  <a:cubicBezTo>
                    <a:pt x="4031" y="3956"/>
                    <a:pt x="4145" y="3981"/>
                    <a:pt x="4259" y="3993"/>
                  </a:cubicBezTo>
                  <a:cubicBezTo>
                    <a:pt x="4424" y="4032"/>
                    <a:pt x="4601" y="4057"/>
                    <a:pt x="4767" y="4082"/>
                  </a:cubicBezTo>
                  <a:cubicBezTo>
                    <a:pt x="4843" y="4082"/>
                    <a:pt x="4919" y="4094"/>
                    <a:pt x="4995" y="4108"/>
                  </a:cubicBezTo>
                  <a:cubicBezTo>
                    <a:pt x="5274" y="4145"/>
                    <a:pt x="5552" y="4171"/>
                    <a:pt x="5843" y="4196"/>
                  </a:cubicBezTo>
                  <a:cubicBezTo>
                    <a:pt x="5907" y="4209"/>
                    <a:pt x="5983" y="4209"/>
                    <a:pt x="6059" y="4221"/>
                  </a:cubicBezTo>
                  <a:cubicBezTo>
                    <a:pt x="6136" y="4221"/>
                    <a:pt x="6212" y="4221"/>
                    <a:pt x="6274" y="4234"/>
                  </a:cubicBezTo>
                  <a:cubicBezTo>
                    <a:pt x="6490" y="4247"/>
                    <a:pt x="6693" y="4260"/>
                    <a:pt x="6908" y="4272"/>
                  </a:cubicBezTo>
                  <a:lnTo>
                    <a:pt x="7124" y="4272"/>
                  </a:lnTo>
                  <a:cubicBezTo>
                    <a:pt x="7403" y="4285"/>
                    <a:pt x="7694" y="4285"/>
                    <a:pt x="7973" y="4297"/>
                  </a:cubicBezTo>
                  <a:lnTo>
                    <a:pt x="8201" y="4297"/>
                  </a:lnTo>
                  <a:cubicBezTo>
                    <a:pt x="8480" y="4285"/>
                    <a:pt x="8772" y="4285"/>
                    <a:pt x="9038" y="4272"/>
                  </a:cubicBezTo>
                  <a:cubicBezTo>
                    <a:pt x="9114" y="4272"/>
                    <a:pt x="9190" y="4272"/>
                    <a:pt x="9266" y="4260"/>
                  </a:cubicBezTo>
                  <a:cubicBezTo>
                    <a:pt x="9558" y="4247"/>
                    <a:pt x="9837" y="4234"/>
                    <a:pt x="10116" y="4209"/>
                  </a:cubicBezTo>
                  <a:cubicBezTo>
                    <a:pt x="10192" y="4209"/>
                    <a:pt x="10255" y="4196"/>
                    <a:pt x="10331" y="4196"/>
                  </a:cubicBezTo>
                  <a:cubicBezTo>
                    <a:pt x="10623" y="4158"/>
                    <a:pt x="10902" y="4133"/>
                    <a:pt x="11180" y="4094"/>
                  </a:cubicBezTo>
                  <a:cubicBezTo>
                    <a:pt x="11257" y="4082"/>
                    <a:pt x="11333" y="4082"/>
                    <a:pt x="11409" y="4069"/>
                  </a:cubicBezTo>
                  <a:cubicBezTo>
                    <a:pt x="11700" y="4032"/>
                    <a:pt x="11979" y="3981"/>
                    <a:pt x="12245" y="3930"/>
                  </a:cubicBezTo>
                  <a:cubicBezTo>
                    <a:pt x="12321" y="3917"/>
                    <a:pt x="12397" y="3905"/>
                    <a:pt x="12473" y="3879"/>
                  </a:cubicBezTo>
                  <a:cubicBezTo>
                    <a:pt x="12764" y="3829"/>
                    <a:pt x="13043" y="3753"/>
                    <a:pt x="13322" y="3689"/>
                  </a:cubicBezTo>
                  <a:cubicBezTo>
                    <a:pt x="13386" y="3663"/>
                    <a:pt x="13462" y="3651"/>
                    <a:pt x="13538" y="3626"/>
                  </a:cubicBezTo>
                  <a:cubicBezTo>
                    <a:pt x="13842" y="3537"/>
                    <a:pt x="14121" y="3435"/>
                    <a:pt x="14387" y="3334"/>
                  </a:cubicBezTo>
                  <a:cubicBezTo>
                    <a:pt x="14463" y="3309"/>
                    <a:pt x="14539" y="3283"/>
                    <a:pt x="14603" y="3246"/>
                  </a:cubicBezTo>
                  <a:cubicBezTo>
                    <a:pt x="14945" y="3106"/>
                    <a:pt x="15224" y="2954"/>
                    <a:pt x="15452" y="2789"/>
                  </a:cubicBezTo>
                  <a:lnTo>
                    <a:pt x="15680" y="2599"/>
                  </a:lnTo>
                  <a:cubicBezTo>
                    <a:pt x="15947" y="2358"/>
                    <a:pt x="16099" y="2080"/>
                    <a:pt x="16099" y="1801"/>
                  </a:cubicBezTo>
                  <a:lnTo>
                    <a:pt x="16099" y="1787"/>
                  </a:lnTo>
                  <a:lnTo>
                    <a:pt x="1609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1951275" y="1660050"/>
              <a:ext cx="5725" cy="70375"/>
            </a:xfrm>
            <a:custGeom>
              <a:avLst/>
              <a:gdLst/>
              <a:ahLst/>
              <a:cxnLst/>
              <a:rect l="l" t="t" r="r" b="b"/>
              <a:pathLst>
                <a:path w="229" h="2815" extrusionOk="0">
                  <a:moveTo>
                    <a:pt x="0" y="0"/>
                  </a:moveTo>
                  <a:lnTo>
                    <a:pt x="0" y="2637"/>
                  </a:lnTo>
                  <a:cubicBezTo>
                    <a:pt x="39" y="2674"/>
                    <a:pt x="76" y="2699"/>
                    <a:pt x="115" y="2725"/>
                  </a:cubicBezTo>
                  <a:cubicBezTo>
                    <a:pt x="152" y="2763"/>
                    <a:pt x="191" y="2789"/>
                    <a:pt x="228" y="2814"/>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0"/>
            <p:cNvSpPr/>
            <p:nvPr/>
          </p:nvSpPr>
          <p:spPr>
            <a:xfrm>
              <a:off x="1977900" y="1660050"/>
              <a:ext cx="5725" cy="83675"/>
            </a:xfrm>
            <a:custGeom>
              <a:avLst/>
              <a:gdLst/>
              <a:ahLst/>
              <a:cxnLst/>
              <a:rect l="l" t="t" r="r" b="b"/>
              <a:pathLst>
                <a:path w="229" h="3347" extrusionOk="0">
                  <a:moveTo>
                    <a:pt x="0" y="0"/>
                  </a:moveTo>
                  <a:lnTo>
                    <a:pt x="0" y="3257"/>
                  </a:lnTo>
                  <a:cubicBezTo>
                    <a:pt x="76" y="3283"/>
                    <a:pt x="152" y="3308"/>
                    <a:pt x="228" y="3346"/>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0"/>
            <p:cNvSpPr/>
            <p:nvPr/>
          </p:nvSpPr>
          <p:spPr>
            <a:xfrm>
              <a:off x="2004825" y="1659700"/>
              <a:ext cx="5400" cy="92275"/>
            </a:xfrm>
            <a:custGeom>
              <a:avLst/>
              <a:gdLst/>
              <a:ahLst/>
              <a:cxnLst/>
              <a:rect l="l" t="t" r="r" b="b"/>
              <a:pathLst>
                <a:path w="216" h="3691" extrusionOk="0">
                  <a:moveTo>
                    <a:pt x="1" y="1"/>
                  </a:moveTo>
                  <a:lnTo>
                    <a:pt x="1" y="3639"/>
                  </a:lnTo>
                  <a:cubicBezTo>
                    <a:pt x="26" y="3639"/>
                    <a:pt x="39" y="3651"/>
                    <a:pt x="64" y="3651"/>
                  </a:cubicBezTo>
                  <a:lnTo>
                    <a:pt x="216" y="3690"/>
                  </a:ln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2031450" y="1659700"/>
              <a:ext cx="5725" cy="98275"/>
            </a:xfrm>
            <a:custGeom>
              <a:avLst/>
              <a:gdLst/>
              <a:ahLst/>
              <a:cxnLst/>
              <a:rect l="l" t="t" r="r" b="b"/>
              <a:pathLst>
                <a:path w="229" h="3931" extrusionOk="0">
                  <a:moveTo>
                    <a:pt x="1" y="1"/>
                  </a:moveTo>
                  <a:lnTo>
                    <a:pt x="1" y="3893"/>
                  </a:lnTo>
                  <a:lnTo>
                    <a:pt x="229" y="3930"/>
                  </a:ln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0"/>
            <p:cNvSpPr/>
            <p:nvPr/>
          </p:nvSpPr>
          <p:spPr>
            <a:xfrm>
              <a:off x="2058075" y="1659700"/>
              <a:ext cx="5725" cy="102400"/>
            </a:xfrm>
            <a:custGeom>
              <a:avLst/>
              <a:gdLst/>
              <a:ahLst/>
              <a:cxnLst/>
              <a:rect l="l" t="t" r="r" b="b"/>
              <a:pathLst>
                <a:path w="229" h="4096" extrusionOk="0">
                  <a:moveTo>
                    <a:pt x="1" y="1"/>
                  </a:moveTo>
                  <a:lnTo>
                    <a:pt x="1" y="4070"/>
                  </a:lnTo>
                  <a:cubicBezTo>
                    <a:pt x="77" y="4070"/>
                    <a:pt x="153" y="4082"/>
                    <a:pt x="229" y="4096"/>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0"/>
            <p:cNvSpPr/>
            <p:nvPr/>
          </p:nvSpPr>
          <p:spPr>
            <a:xfrm>
              <a:off x="2085000" y="1659700"/>
              <a:ext cx="5425" cy="105250"/>
            </a:xfrm>
            <a:custGeom>
              <a:avLst/>
              <a:gdLst/>
              <a:ahLst/>
              <a:cxnLst/>
              <a:rect l="l" t="t" r="r" b="b"/>
              <a:pathLst>
                <a:path w="217" h="4210" extrusionOk="0">
                  <a:moveTo>
                    <a:pt x="0" y="1"/>
                  </a:moveTo>
                  <a:lnTo>
                    <a:pt x="0" y="4184"/>
                  </a:lnTo>
                  <a:cubicBezTo>
                    <a:pt x="64" y="4197"/>
                    <a:pt x="140" y="4197"/>
                    <a:pt x="216" y="4209"/>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2111625" y="1659700"/>
              <a:ext cx="5425" cy="106500"/>
            </a:xfrm>
            <a:custGeom>
              <a:avLst/>
              <a:gdLst/>
              <a:ahLst/>
              <a:cxnLst/>
              <a:rect l="l" t="t" r="r" b="b"/>
              <a:pathLst>
                <a:path w="217" h="4260" extrusionOk="0">
                  <a:moveTo>
                    <a:pt x="0" y="1"/>
                  </a:moveTo>
                  <a:lnTo>
                    <a:pt x="0" y="4260"/>
                  </a:lnTo>
                  <a:lnTo>
                    <a:pt x="216" y="4260"/>
                  </a:ln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0"/>
            <p:cNvSpPr/>
            <p:nvPr/>
          </p:nvSpPr>
          <p:spPr>
            <a:xfrm>
              <a:off x="2138250" y="1659700"/>
              <a:ext cx="5725" cy="107150"/>
            </a:xfrm>
            <a:custGeom>
              <a:avLst/>
              <a:gdLst/>
              <a:ahLst/>
              <a:cxnLst/>
              <a:rect l="l" t="t" r="r" b="b"/>
              <a:pathLst>
                <a:path w="229" h="4286" extrusionOk="0">
                  <a:moveTo>
                    <a:pt x="0" y="1"/>
                  </a:moveTo>
                  <a:lnTo>
                    <a:pt x="0" y="4285"/>
                  </a:lnTo>
                  <a:lnTo>
                    <a:pt x="228" y="4285"/>
                  </a:ln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0"/>
            <p:cNvSpPr/>
            <p:nvPr/>
          </p:nvSpPr>
          <p:spPr>
            <a:xfrm>
              <a:off x="2164850" y="1659700"/>
              <a:ext cx="5725" cy="106500"/>
            </a:xfrm>
            <a:custGeom>
              <a:avLst/>
              <a:gdLst/>
              <a:ahLst/>
              <a:cxnLst/>
              <a:rect l="l" t="t" r="r" b="b"/>
              <a:pathLst>
                <a:path w="229" h="4260" extrusionOk="0">
                  <a:moveTo>
                    <a:pt x="1" y="1"/>
                  </a:moveTo>
                  <a:lnTo>
                    <a:pt x="1" y="4260"/>
                  </a:lnTo>
                  <a:cubicBezTo>
                    <a:pt x="77" y="4260"/>
                    <a:pt x="153" y="4260"/>
                    <a:pt x="229" y="4248"/>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2191800" y="1659700"/>
              <a:ext cx="5400" cy="104950"/>
            </a:xfrm>
            <a:custGeom>
              <a:avLst/>
              <a:gdLst/>
              <a:ahLst/>
              <a:cxnLst/>
              <a:rect l="l" t="t" r="r" b="b"/>
              <a:pathLst>
                <a:path w="216" h="4198" extrusionOk="0">
                  <a:moveTo>
                    <a:pt x="1" y="1"/>
                  </a:moveTo>
                  <a:lnTo>
                    <a:pt x="1" y="4197"/>
                  </a:lnTo>
                  <a:cubicBezTo>
                    <a:pt x="77" y="4197"/>
                    <a:pt x="140" y="4184"/>
                    <a:pt x="216" y="4184"/>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0"/>
            <p:cNvSpPr/>
            <p:nvPr/>
          </p:nvSpPr>
          <p:spPr>
            <a:xfrm>
              <a:off x="2218425" y="1659400"/>
              <a:ext cx="5725" cy="102375"/>
            </a:xfrm>
            <a:custGeom>
              <a:avLst/>
              <a:gdLst/>
              <a:ahLst/>
              <a:cxnLst/>
              <a:rect l="l" t="t" r="r" b="b"/>
              <a:pathLst>
                <a:path w="229" h="4095" extrusionOk="0">
                  <a:moveTo>
                    <a:pt x="0" y="1"/>
                  </a:moveTo>
                  <a:lnTo>
                    <a:pt x="0" y="4094"/>
                  </a:lnTo>
                  <a:cubicBezTo>
                    <a:pt x="77" y="4082"/>
                    <a:pt x="153" y="4082"/>
                    <a:pt x="229" y="4069"/>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0"/>
            <p:cNvSpPr/>
            <p:nvPr/>
          </p:nvSpPr>
          <p:spPr>
            <a:xfrm>
              <a:off x="2245050" y="1659400"/>
              <a:ext cx="5725" cy="98275"/>
            </a:xfrm>
            <a:custGeom>
              <a:avLst/>
              <a:gdLst/>
              <a:ahLst/>
              <a:cxnLst/>
              <a:rect l="l" t="t" r="r" b="b"/>
              <a:pathLst>
                <a:path w="229" h="3931" extrusionOk="0">
                  <a:moveTo>
                    <a:pt x="0" y="1"/>
                  </a:moveTo>
                  <a:lnTo>
                    <a:pt x="0" y="3930"/>
                  </a:lnTo>
                  <a:cubicBezTo>
                    <a:pt x="76" y="3917"/>
                    <a:pt x="152" y="3905"/>
                    <a:pt x="228" y="3879"/>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2271975" y="1659400"/>
              <a:ext cx="5425" cy="92225"/>
            </a:xfrm>
            <a:custGeom>
              <a:avLst/>
              <a:gdLst/>
              <a:ahLst/>
              <a:cxnLst/>
              <a:rect l="l" t="t" r="r" b="b"/>
              <a:pathLst>
                <a:path w="217" h="3689" extrusionOk="0">
                  <a:moveTo>
                    <a:pt x="0" y="1"/>
                  </a:moveTo>
                  <a:lnTo>
                    <a:pt x="0" y="3689"/>
                  </a:lnTo>
                  <a:cubicBezTo>
                    <a:pt x="64" y="3663"/>
                    <a:pt x="140" y="3651"/>
                    <a:pt x="216" y="3626"/>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0"/>
            <p:cNvSpPr/>
            <p:nvPr/>
          </p:nvSpPr>
          <p:spPr>
            <a:xfrm>
              <a:off x="2298575" y="1659400"/>
              <a:ext cx="5425" cy="83350"/>
            </a:xfrm>
            <a:custGeom>
              <a:avLst/>
              <a:gdLst/>
              <a:ahLst/>
              <a:cxnLst/>
              <a:rect l="l" t="t" r="r" b="b"/>
              <a:pathLst>
                <a:path w="217" h="3334" extrusionOk="0">
                  <a:moveTo>
                    <a:pt x="1" y="1"/>
                  </a:moveTo>
                  <a:lnTo>
                    <a:pt x="1" y="3334"/>
                  </a:lnTo>
                  <a:cubicBezTo>
                    <a:pt x="77" y="3309"/>
                    <a:pt x="153" y="3283"/>
                    <a:pt x="217" y="3246"/>
                  </a:cubicBez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0"/>
            <p:cNvSpPr/>
            <p:nvPr/>
          </p:nvSpPr>
          <p:spPr>
            <a:xfrm>
              <a:off x="2325200" y="1659400"/>
              <a:ext cx="5725" cy="69750"/>
            </a:xfrm>
            <a:custGeom>
              <a:avLst/>
              <a:gdLst/>
              <a:ahLst/>
              <a:cxnLst/>
              <a:rect l="l" t="t" r="r" b="b"/>
              <a:pathLst>
                <a:path w="229" h="2790" extrusionOk="0">
                  <a:moveTo>
                    <a:pt x="1" y="1"/>
                  </a:moveTo>
                  <a:lnTo>
                    <a:pt x="1" y="2789"/>
                  </a:lnTo>
                  <a:lnTo>
                    <a:pt x="229" y="2599"/>
                  </a:ln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1938925" y="1602675"/>
              <a:ext cx="402475" cy="114425"/>
            </a:xfrm>
            <a:custGeom>
              <a:avLst/>
              <a:gdLst/>
              <a:ahLst/>
              <a:cxnLst/>
              <a:rect l="l" t="t" r="r" b="b"/>
              <a:pathLst>
                <a:path w="16099" h="4577" extrusionOk="0">
                  <a:moveTo>
                    <a:pt x="8049" y="0"/>
                  </a:moveTo>
                  <a:cubicBezTo>
                    <a:pt x="3702" y="0"/>
                    <a:pt x="165" y="977"/>
                    <a:pt x="13" y="2206"/>
                  </a:cubicBezTo>
                  <a:cubicBezTo>
                    <a:pt x="0" y="2231"/>
                    <a:pt x="0" y="2257"/>
                    <a:pt x="0" y="2295"/>
                  </a:cubicBezTo>
                  <a:cubicBezTo>
                    <a:pt x="0" y="2599"/>
                    <a:pt x="215" y="2890"/>
                    <a:pt x="609" y="3169"/>
                  </a:cubicBezTo>
                  <a:cubicBezTo>
                    <a:pt x="672" y="3208"/>
                    <a:pt x="748" y="3245"/>
                    <a:pt x="824" y="3296"/>
                  </a:cubicBezTo>
                  <a:cubicBezTo>
                    <a:pt x="1192" y="3512"/>
                    <a:pt x="1686" y="3715"/>
                    <a:pt x="2282" y="3879"/>
                  </a:cubicBezTo>
                  <a:cubicBezTo>
                    <a:pt x="2421" y="3930"/>
                    <a:pt x="2561" y="3955"/>
                    <a:pt x="2700" y="3994"/>
                  </a:cubicBezTo>
                  <a:cubicBezTo>
                    <a:pt x="3169" y="4120"/>
                    <a:pt x="3702" y="4222"/>
                    <a:pt x="4259" y="4310"/>
                  </a:cubicBezTo>
                  <a:cubicBezTo>
                    <a:pt x="4893" y="4399"/>
                    <a:pt x="5565" y="4475"/>
                    <a:pt x="6288" y="4526"/>
                  </a:cubicBezTo>
                  <a:cubicBezTo>
                    <a:pt x="6845" y="4551"/>
                    <a:pt x="7441" y="4577"/>
                    <a:pt x="8049" y="4577"/>
                  </a:cubicBezTo>
                  <a:cubicBezTo>
                    <a:pt x="12499" y="4577"/>
                    <a:pt x="16099" y="3549"/>
                    <a:pt x="16099" y="2295"/>
                  </a:cubicBezTo>
                  <a:cubicBezTo>
                    <a:pt x="16099" y="2257"/>
                    <a:pt x="16099" y="2231"/>
                    <a:pt x="16086" y="2206"/>
                  </a:cubicBezTo>
                  <a:cubicBezTo>
                    <a:pt x="16073" y="2054"/>
                    <a:pt x="15997" y="1915"/>
                    <a:pt x="15883" y="1763"/>
                  </a:cubicBezTo>
                  <a:cubicBezTo>
                    <a:pt x="15731" y="1572"/>
                    <a:pt x="15477" y="1395"/>
                    <a:pt x="15161" y="1217"/>
                  </a:cubicBezTo>
                  <a:cubicBezTo>
                    <a:pt x="14856" y="1053"/>
                    <a:pt x="14476" y="901"/>
                    <a:pt x="14032" y="761"/>
                  </a:cubicBezTo>
                  <a:lnTo>
                    <a:pt x="13652" y="647"/>
                  </a:lnTo>
                  <a:cubicBezTo>
                    <a:pt x="13057" y="482"/>
                    <a:pt x="12359" y="343"/>
                    <a:pt x="11598" y="242"/>
                  </a:cubicBezTo>
                  <a:cubicBezTo>
                    <a:pt x="11434" y="216"/>
                    <a:pt x="11257" y="191"/>
                    <a:pt x="11066" y="165"/>
                  </a:cubicBezTo>
                  <a:cubicBezTo>
                    <a:pt x="10141" y="64"/>
                    <a:pt x="9114" y="0"/>
                    <a:pt x="804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0"/>
            <p:cNvSpPr/>
            <p:nvPr/>
          </p:nvSpPr>
          <p:spPr>
            <a:xfrm>
              <a:off x="2045400" y="1701875"/>
              <a:ext cx="85900" cy="13950"/>
            </a:xfrm>
            <a:custGeom>
              <a:avLst/>
              <a:gdLst/>
              <a:ahLst/>
              <a:cxnLst/>
              <a:rect l="l" t="t" r="r" b="b"/>
              <a:pathLst>
                <a:path w="3436" h="558" extrusionOk="0">
                  <a:moveTo>
                    <a:pt x="1204" y="0"/>
                  </a:moveTo>
                  <a:lnTo>
                    <a:pt x="0" y="342"/>
                  </a:lnTo>
                  <a:cubicBezTo>
                    <a:pt x="634" y="431"/>
                    <a:pt x="1306" y="507"/>
                    <a:pt x="2029" y="558"/>
                  </a:cubicBezTo>
                  <a:lnTo>
                    <a:pt x="3435" y="152"/>
                  </a:lnTo>
                  <a:cubicBezTo>
                    <a:pt x="2649" y="139"/>
                    <a:pt x="1902" y="76"/>
                    <a:pt x="1204"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0"/>
            <p:cNvSpPr/>
            <p:nvPr/>
          </p:nvSpPr>
          <p:spPr>
            <a:xfrm>
              <a:off x="1954125" y="1673025"/>
              <a:ext cx="35825" cy="12050"/>
            </a:xfrm>
            <a:custGeom>
              <a:avLst/>
              <a:gdLst/>
              <a:ahLst/>
              <a:cxnLst/>
              <a:rect l="l" t="t" r="r" b="b"/>
              <a:pathLst>
                <a:path w="1433" h="482" extrusionOk="0">
                  <a:moveTo>
                    <a:pt x="1205" y="0"/>
                  </a:moveTo>
                  <a:lnTo>
                    <a:pt x="1" y="355"/>
                  </a:lnTo>
                  <a:cubicBezTo>
                    <a:pt x="64" y="394"/>
                    <a:pt x="140" y="431"/>
                    <a:pt x="216" y="482"/>
                  </a:cubicBezTo>
                  <a:lnTo>
                    <a:pt x="1433" y="127"/>
                  </a:lnTo>
                  <a:cubicBezTo>
                    <a:pt x="1407" y="115"/>
                    <a:pt x="1382" y="89"/>
                    <a:pt x="1357" y="76"/>
                  </a:cubicBezTo>
                  <a:lnTo>
                    <a:pt x="1205" y="0"/>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1995975" y="1691725"/>
              <a:ext cx="38975" cy="10800"/>
            </a:xfrm>
            <a:custGeom>
              <a:avLst/>
              <a:gdLst/>
              <a:ahLst/>
              <a:cxnLst/>
              <a:rect l="l" t="t" r="r" b="b"/>
              <a:pathLst>
                <a:path w="1559" h="432" extrusionOk="0">
                  <a:moveTo>
                    <a:pt x="1141" y="1"/>
                  </a:moveTo>
                  <a:lnTo>
                    <a:pt x="0" y="317"/>
                  </a:lnTo>
                  <a:cubicBezTo>
                    <a:pt x="139" y="368"/>
                    <a:pt x="279" y="393"/>
                    <a:pt x="418" y="432"/>
                  </a:cubicBezTo>
                  <a:lnTo>
                    <a:pt x="1559" y="114"/>
                  </a:lnTo>
                  <a:cubicBezTo>
                    <a:pt x="1457" y="77"/>
                    <a:pt x="1344" y="51"/>
                    <a:pt x="1242" y="26"/>
                  </a:cubicBezTo>
                  <a:cubicBezTo>
                    <a:pt x="1204" y="13"/>
                    <a:pt x="1178" y="1"/>
                    <a:pt x="1141"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0"/>
            <p:cNvSpPr/>
            <p:nvPr/>
          </p:nvSpPr>
          <p:spPr>
            <a:xfrm>
              <a:off x="1979475" y="1614400"/>
              <a:ext cx="321375" cy="91300"/>
            </a:xfrm>
            <a:custGeom>
              <a:avLst/>
              <a:gdLst/>
              <a:ahLst/>
              <a:cxnLst/>
              <a:rect l="l" t="t" r="r" b="b"/>
              <a:pathLst>
                <a:path w="12855" h="3652" extrusionOk="0">
                  <a:moveTo>
                    <a:pt x="6427" y="1"/>
                  </a:moveTo>
                  <a:cubicBezTo>
                    <a:pt x="2878" y="1"/>
                    <a:pt x="1" y="812"/>
                    <a:pt x="1" y="1826"/>
                  </a:cubicBezTo>
                  <a:lnTo>
                    <a:pt x="1" y="1902"/>
                  </a:lnTo>
                  <a:cubicBezTo>
                    <a:pt x="153" y="2878"/>
                    <a:pt x="2979" y="3651"/>
                    <a:pt x="6427" y="3651"/>
                  </a:cubicBezTo>
                  <a:cubicBezTo>
                    <a:pt x="9875" y="3651"/>
                    <a:pt x="12702" y="2878"/>
                    <a:pt x="12854" y="1902"/>
                  </a:cubicBezTo>
                  <a:lnTo>
                    <a:pt x="12854" y="1826"/>
                  </a:lnTo>
                  <a:cubicBezTo>
                    <a:pt x="12854" y="812"/>
                    <a:pt x="9976" y="1"/>
                    <a:pt x="6427"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0"/>
            <p:cNvSpPr/>
            <p:nvPr/>
          </p:nvSpPr>
          <p:spPr>
            <a:xfrm>
              <a:off x="1979475" y="1618500"/>
              <a:ext cx="321375" cy="87200"/>
            </a:xfrm>
            <a:custGeom>
              <a:avLst/>
              <a:gdLst/>
              <a:ahLst/>
              <a:cxnLst/>
              <a:rect l="l" t="t" r="r" b="b"/>
              <a:pathLst>
                <a:path w="12855" h="3488" extrusionOk="0">
                  <a:moveTo>
                    <a:pt x="6427" y="1"/>
                  </a:moveTo>
                  <a:cubicBezTo>
                    <a:pt x="2979" y="1"/>
                    <a:pt x="153" y="775"/>
                    <a:pt x="1" y="1738"/>
                  </a:cubicBezTo>
                  <a:cubicBezTo>
                    <a:pt x="26" y="1877"/>
                    <a:pt x="102" y="2017"/>
                    <a:pt x="241" y="2156"/>
                  </a:cubicBezTo>
                  <a:cubicBezTo>
                    <a:pt x="292" y="2207"/>
                    <a:pt x="356" y="2270"/>
                    <a:pt x="432" y="2321"/>
                  </a:cubicBezTo>
                  <a:cubicBezTo>
                    <a:pt x="736" y="2549"/>
                    <a:pt x="1205" y="2752"/>
                    <a:pt x="1776" y="2916"/>
                  </a:cubicBezTo>
                  <a:cubicBezTo>
                    <a:pt x="1902" y="2955"/>
                    <a:pt x="2041" y="2992"/>
                    <a:pt x="2181" y="3031"/>
                  </a:cubicBezTo>
                  <a:cubicBezTo>
                    <a:pt x="2714" y="3158"/>
                    <a:pt x="3334" y="3271"/>
                    <a:pt x="4019" y="3347"/>
                  </a:cubicBezTo>
                  <a:cubicBezTo>
                    <a:pt x="4691" y="3423"/>
                    <a:pt x="5426" y="3474"/>
                    <a:pt x="6199" y="3487"/>
                  </a:cubicBezTo>
                  <a:lnTo>
                    <a:pt x="6427" y="3487"/>
                  </a:lnTo>
                  <a:cubicBezTo>
                    <a:pt x="9875" y="3487"/>
                    <a:pt x="12702" y="2714"/>
                    <a:pt x="12854" y="1738"/>
                  </a:cubicBezTo>
                  <a:cubicBezTo>
                    <a:pt x="12841" y="1700"/>
                    <a:pt x="12829" y="1649"/>
                    <a:pt x="12816" y="1598"/>
                  </a:cubicBezTo>
                  <a:cubicBezTo>
                    <a:pt x="12727" y="1395"/>
                    <a:pt x="12511" y="1206"/>
                    <a:pt x="12207" y="1028"/>
                  </a:cubicBezTo>
                  <a:cubicBezTo>
                    <a:pt x="11891" y="838"/>
                    <a:pt x="11472" y="673"/>
                    <a:pt x="10965" y="533"/>
                  </a:cubicBezTo>
                  <a:cubicBezTo>
                    <a:pt x="10838" y="496"/>
                    <a:pt x="10699" y="457"/>
                    <a:pt x="10559" y="420"/>
                  </a:cubicBezTo>
                  <a:cubicBezTo>
                    <a:pt x="9913" y="268"/>
                    <a:pt x="9153" y="153"/>
                    <a:pt x="8328" y="77"/>
                  </a:cubicBezTo>
                  <a:cubicBezTo>
                    <a:pt x="8126" y="65"/>
                    <a:pt x="7911" y="52"/>
                    <a:pt x="7708" y="40"/>
                  </a:cubicBezTo>
                  <a:cubicBezTo>
                    <a:pt x="7289" y="14"/>
                    <a:pt x="6858" y="1"/>
                    <a:pt x="642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2079925" y="1698375"/>
              <a:ext cx="71025" cy="7325"/>
            </a:xfrm>
            <a:custGeom>
              <a:avLst/>
              <a:gdLst/>
              <a:ahLst/>
              <a:cxnLst/>
              <a:rect l="l" t="t" r="r" b="b"/>
              <a:pathLst>
                <a:path w="2841" h="293" extrusionOk="0">
                  <a:moveTo>
                    <a:pt x="558" y="0"/>
                  </a:moveTo>
                  <a:lnTo>
                    <a:pt x="1" y="152"/>
                  </a:lnTo>
                  <a:cubicBezTo>
                    <a:pt x="673" y="228"/>
                    <a:pt x="1408" y="279"/>
                    <a:pt x="2181" y="292"/>
                  </a:cubicBezTo>
                  <a:lnTo>
                    <a:pt x="2840" y="102"/>
                  </a:lnTo>
                  <a:lnTo>
                    <a:pt x="2803" y="102"/>
                  </a:lnTo>
                  <a:cubicBezTo>
                    <a:pt x="2524" y="102"/>
                    <a:pt x="2245" y="90"/>
                    <a:pt x="1966" y="90"/>
                  </a:cubicBezTo>
                  <a:cubicBezTo>
                    <a:pt x="1890" y="76"/>
                    <a:pt x="1814" y="76"/>
                    <a:pt x="1738" y="76"/>
                  </a:cubicBezTo>
                  <a:cubicBezTo>
                    <a:pt x="1522" y="64"/>
                    <a:pt x="1319" y="51"/>
                    <a:pt x="1116" y="39"/>
                  </a:cubicBezTo>
                  <a:cubicBezTo>
                    <a:pt x="1040" y="39"/>
                    <a:pt x="964" y="26"/>
                    <a:pt x="888" y="26"/>
                  </a:cubicBezTo>
                  <a:cubicBezTo>
                    <a:pt x="812" y="13"/>
                    <a:pt x="749" y="13"/>
                    <a:pt x="673"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0"/>
            <p:cNvSpPr/>
            <p:nvPr/>
          </p:nvSpPr>
          <p:spPr>
            <a:xfrm>
              <a:off x="1988025" y="1674925"/>
              <a:ext cx="3525" cy="1625"/>
            </a:xfrm>
            <a:custGeom>
              <a:avLst/>
              <a:gdLst/>
              <a:ahLst/>
              <a:cxnLst/>
              <a:rect l="l" t="t" r="r" b="b"/>
              <a:pathLst>
                <a:path w="141" h="65" extrusionOk="0">
                  <a:moveTo>
                    <a:pt x="1" y="0"/>
                  </a:moveTo>
                  <a:cubicBezTo>
                    <a:pt x="26" y="13"/>
                    <a:pt x="65" y="39"/>
                    <a:pt x="90" y="64"/>
                  </a:cubicBezTo>
                  <a:lnTo>
                    <a:pt x="141" y="51"/>
                  </a:lnTo>
                  <a:cubicBezTo>
                    <a:pt x="115" y="39"/>
                    <a:pt x="90" y="39"/>
                    <a:pt x="77" y="26"/>
                  </a:cubicBezTo>
                  <a:cubicBezTo>
                    <a:pt x="51" y="13"/>
                    <a:pt x="26" y="0"/>
                    <a:pt x="1"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0"/>
            <p:cNvSpPr/>
            <p:nvPr/>
          </p:nvSpPr>
          <p:spPr>
            <a:xfrm>
              <a:off x="2023850" y="1688875"/>
              <a:ext cx="20300" cy="5425"/>
            </a:xfrm>
            <a:custGeom>
              <a:avLst/>
              <a:gdLst/>
              <a:ahLst/>
              <a:cxnLst/>
              <a:rect l="l" t="t" r="r" b="b"/>
              <a:pathLst>
                <a:path w="812" h="217" extrusionOk="0">
                  <a:moveTo>
                    <a:pt x="368" y="0"/>
                  </a:moveTo>
                  <a:lnTo>
                    <a:pt x="1" y="101"/>
                  </a:lnTo>
                  <a:cubicBezTo>
                    <a:pt x="127" y="140"/>
                    <a:pt x="266" y="177"/>
                    <a:pt x="406" y="216"/>
                  </a:cubicBezTo>
                  <a:lnTo>
                    <a:pt x="812" y="89"/>
                  </a:lnTo>
                  <a:lnTo>
                    <a:pt x="773" y="89"/>
                  </a:lnTo>
                  <a:cubicBezTo>
                    <a:pt x="634" y="64"/>
                    <a:pt x="508" y="25"/>
                    <a:pt x="368"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2066625" y="1629275"/>
              <a:ext cx="152125" cy="64050"/>
            </a:xfrm>
            <a:custGeom>
              <a:avLst/>
              <a:gdLst/>
              <a:ahLst/>
              <a:cxnLst/>
              <a:rect l="l" t="t" r="r" b="b"/>
              <a:pathLst>
                <a:path w="6085" h="2562" extrusionOk="0">
                  <a:moveTo>
                    <a:pt x="2473" y="1"/>
                  </a:moveTo>
                  <a:lnTo>
                    <a:pt x="2473" y="293"/>
                  </a:lnTo>
                  <a:cubicBezTo>
                    <a:pt x="901" y="356"/>
                    <a:pt x="115" y="623"/>
                    <a:pt x="115" y="927"/>
                  </a:cubicBezTo>
                  <a:cubicBezTo>
                    <a:pt x="115" y="1637"/>
                    <a:pt x="3842" y="1446"/>
                    <a:pt x="3842" y="1687"/>
                  </a:cubicBezTo>
                  <a:cubicBezTo>
                    <a:pt x="3842" y="1750"/>
                    <a:pt x="3600" y="1789"/>
                    <a:pt x="2954" y="1789"/>
                  </a:cubicBezTo>
                  <a:cubicBezTo>
                    <a:pt x="2219" y="1789"/>
                    <a:pt x="1369" y="1725"/>
                    <a:pt x="735" y="1611"/>
                  </a:cubicBezTo>
                  <a:lnTo>
                    <a:pt x="0" y="2080"/>
                  </a:lnTo>
                  <a:cubicBezTo>
                    <a:pt x="583" y="2181"/>
                    <a:pt x="1521" y="2257"/>
                    <a:pt x="2473" y="2270"/>
                  </a:cubicBezTo>
                  <a:lnTo>
                    <a:pt x="2473" y="2561"/>
                  </a:lnTo>
                  <a:lnTo>
                    <a:pt x="3842" y="2561"/>
                  </a:lnTo>
                  <a:lnTo>
                    <a:pt x="3842" y="2257"/>
                  </a:lnTo>
                  <a:cubicBezTo>
                    <a:pt x="5324" y="2194"/>
                    <a:pt x="6085" y="1928"/>
                    <a:pt x="6085" y="1637"/>
                  </a:cubicBezTo>
                  <a:cubicBezTo>
                    <a:pt x="6085" y="927"/>
                    <a:pt x="2358" y="1116"/>
                    <a:pt x="2358" y="888"/>
                  </a:cubicBezTo>
                  <a:cubicBezTo>
                    <a:pt x="2358" y="825"/>
                    <a:pt x="2561" y="775"/>
                    <a:pt x="3233" y="775"/>
                  </a:cubicBezTo>
                  <a:cubicBezTo>
                    <a:pt x="3816" y="775"/>
                    <a:pt x="4437" y="825"/>
                    <a:pt x="5109" y="914"/>
                  </a:cubicBezTo>
                  <a:lnTo>
                    <a:pt x="5794" y="445"/>
                  </a:lnTo>
                  <a:cubicBezTo>
                    <a:pt x="5236" y="356"/>
                    <a:pt x="4551" y="305"/>
                    <a:pt x="3842" y="293"/>
                  </a:cubicBezTo>
                  <a:lnTo>
                    <a:pt x="3842"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0"/>
            <p:cNvSpPr/>
            <p:nvPr/>
          </p:nvSpPr>
          <p:spPr>
            <a:xfrm>
              <a:off x="2065675" y="1626750"/>
              <a:ext cx="151800" cy="64050"/>
            </a:xfrm>
            <a:custGeom>
              <a:avLst/>
              <a:gdLst/>
              <a:ahLst/>
              <a:cxnLst/>
              <a:rect l="l" t="t" r="r" b="b"/>
              <a:pathLst>
                <a:path w="6072" h="2562" extrusionOk="0">
                  <a:moveTo>
                    <a:pt x="2472" y="1"/>
                  </a:moveTo>
                  <a:lnTo>
                    <a:pt x="2472" y="293"/>
                  </a:lnTo>
                  <a:cubicBezTo>
                    <a:pt x="900" y="355"/>
                    <a:pt x="114" y="622"/>
                    <a:pt x="114" y="926"/>
                  </a:cubicBezTo>
                  <a:cubicBezTo>
                    <a:pt x="114" y="1636"/>
                    <a:pt x="3829" y="1446"/>
                    <a:pt x="3829" y="1687"/>
                  </a:cubicBezTo>
                  <a:cubicBezTo>
                    <a:pt x="3829" y="1750"/>
                    <a:pt x="3601" y="1788"/>
                    <a:pt x="2954" y="1788"/>
                  </a:cubicBezTo>
                  <a:cubicBezTo>
                    <a:pt x="2219" y="1788"/>
                    <a:pt x="1370" y="1724"/>
                    <a:pt x="736" y="1611"/>
                  </a:cubicBezTo>
                  <a:lnTo>
                    <a:pt x="1" y="2079"/>
                  </a:lnTo>
                  <a:cubicBezTo>
                    <a:pt x="584" y="2181"/>
                    <a:pt x="1509" y="2257"/>
                    <a:pt x="2472" y="2282"/>
                  </a:cubicBezTo>
                  <a:lnTo>
                    <a:pt x="2472" y="2561"/>
                  </a:lnTo>
                  <a:lnTo>
                    <a:pt x="3829" y="2561"/>
                  </a:lnTo>
                  <a:lnTo>
                    <a:pt x="3829" y="2257"/>
                  </a:lnTo>
                  <a:cubicBezTo>
                    <a:pt x="5325" y="2194"/>
                    <a:pt x="6072" y="1927"/>
                    <a:pt x="6072" y="1636"/>
                  </a:cubicBezTo>
                  <a:cubicBezTo>
                    <a:pt x="6072" y="926"/>
                    <a:pt x="2345" y="1116"/>
                    <a:pt x="2345" y="888"/>
                  </a:cubicBezTo>
                  <a:cubicBezTo>
                    <a:pt x="2345" y="825"/>
                    <a:pt x="2561" y="774"/>
                    <a:pt x="3233" y="774"/>
                  </a:cubicBezTo>
                  <a:cubicBezTo>
                    <a:pt x="3816" y="774"/>
                    <a:pt x="4437" y="825"/>
                    <a:pt x="5109" y="913"/>
                  </a:cubicBezTo>
                  <a:lnTo>
                    <a:pt x="5793" y="445"/>
                  </a:lnTo>
                  <a:cubicBezTo>
                    <a:pt x="5235" y="355"/>
                    <a:pt x="4551" y="305"/>
                    <a:pt x="3829" y="293"/>
                  </a:cubicBezTo>
                  <a:lnTo>
                    <a:pt x="38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0"/>
            <p:cNvSpPr/>
            <p:nvPr/>
          </p:nvSpPr>
          <p:spPr>
            <a:xfrm>
              <a:off x="1950625" y="1593500"/>
              <a:ext cx="402500" cy="107425"/>
            </a:xfrm>
            <a:custGeom>
              <a:avLst/>
              <a:gdLst/>
              <a:ahLst/>
              <a:cxnLst/>
              <a:rect l="l" t="t" r="r" b="b"/>
              <a:pathLst>
                <a:path w="16100" h="4297" extrusionOk="0">
                  <a:moveTo>
                    <a:pt x="13324" y="0"/>
                  </a:moveTo>
                  <a:lnTo>
                    <a:pt x="12474" y="12"/>
                  </a:lnTo>
                  <a:lnTo>
                    <a:pt x="4780" y="12"/>
                  </a:lnTo>
                  <a:lnTo>
                    <a:pt x="3930" y="25"/>
                  </a:lnTo>
                  <a:lnTo>
                    <a:pt x="1" y="25"/>
                  </a:lnTo>
                  <a:lnTo>
                    <a:pt x="1" y="1749"/>
                  </a:lnTo>
                  <a:lnTo>
                    <a:pt x="1" y="1812"/>
                  </a:lnTo>
                  <a:cubicBezTo>
                    <a:pt x="1" y="2116"/>
                    <a:pt x="178" y="2409"/>
                    <a:pt x="496" y="2674"/>
                  </a:cubicBezTo>
                  <a:cubicBezTo>
                    <a:pt x="533" y="2700"/>
                    <a:pt x="572" y="2725"/>
                    <a:pt x="609" y="2763"/>
                  </a:cubicBezTo>
                  <a:lnTo>
                    <a:pt x="724" y="2839"/>
                  </a:lnTo>
                  <a:cubicBezTo>
                    <a:pt x="749" y="2865"/>
                    <a:pt x="787" y="2877"/>
                    <a:pt x="825" y="2902"/>
                  </a:cubicBezTo>
                  <a:cubicBezTo>
                    <a:pt x="1028" y="3029"/>
                    <a:pt x="1282" y="3169"/>
                    <a:pt x="1573" y="3283"/>
                  </a:cubicBezTo>
                  <a:cubicBezTo>
                    <a:pt x="1637" y="3308"/>
                    <a:pt x="1713" y="3347"/>
                    <a:pt x="1789" y="3372"/>
                  </a:cubicBezTo>
                  <a:cubicBezTo>
                    <a:pt x="1953" y="3435"/>
                    <a:pt x="2118" y="3485"/>
                    <a:pt x="2283" y="3536"/>
                  </a:cubicBezTo>
                  <a:cubicBezTo>
                    <a:pt x="2397" y="3575"/>
                    <a:pt x="2511" y="3612"/>
                    <a:pt x="2637" y="3651"/>
                  </a:cubicBezTo>
                  <a:cubicBezTo>
                    <a:pt x="2663" y="3651"/>
                    <a:pt x="2676" y="3663"/>
                    <a:pt x="2701" y="3663"/>
                  </a:cubicBezTo>
                  <a:cubicBezTo>
                    <a:pt x="2752" y="3676"/>
                    <a:pt x="2803" y="3688"/>
                    <a:pt x="2866" y="3714"/>
                  </a:cubicBezTo>
                  <a:cubicBezTo>
                    <a:pt x="3132" y="3778"/>
                    <a:pt x="3411" y="3840"/>
                    <a:pt x="3702" y="3904"/>
                  </a:cubicBezTo>
                  <a:lnTo>
                    <a:pt x="3930" y="3942"/>
                  </a:lnTo>
                  <a:cubicBezTo>
                    <a:pt x="4032" y="3967"/>
                    <a:pt x="4146" y="3980"/>
                    <a:pt x="4260" y="4006"/>
                  </a:cubicBezTo>
                  <a:cubicBezTo>
                    <a:pt x="4425" y="4031"/>
                    <a:pt x="4603" y="4056"/>
                    <a:pt x="4780" y="4082"/>
                  </a:cubicBezTo>
                  <a:cubicBezTo>
                    <a:pt x="4843" y="4094"/>
                    <a:pt x="4919" y="4094"/>
                    <a:pt x="4995" y="4107"/>
                  </a:cubicBezTo>
                  <a:cubicBezTo>
                    <a:pt x="5274" y="4145"/>
                    <a:pt x="5553" y="4170"/>
                    <a:pt x="5845" y="4195"/>
                  </a:cubicBezTo>
                  <a:cubicBezTo>
                    <a:pt x="5921" y="4208"/>
                    <a:pt x="5984" y="4208"/>
                    <a:pt x="6060" y="4221"/>
                  </a:cubicBezTo>
                  <a:cubicBezTo>
                    <a:pt x="6136" y="4221"/>
                    <a:pt x="6212" y="4234"/>
                    <a:pt x="6288" y="4234"/>
                  </a:cubicBezTo>
                  <a:cubicBezTo>
                    <a:pt x="6491" y="4246"/>
                    <a:pt x="6694" y="4259"/>
                    <a:pt x="6910" y="4271"/>
                  </a:cubicBezTo>
                  <a:cubicBezTo>
                    <a:pt x="6986" y="4271"/>
                    <a:pt x="7062" y="4271"/>
                    <a:pt x="7138" y="4285"/>
                  </a:cubicBezTo>
                  <a:cubicBezTo>
                    <a:pt x="7417" y="4285"/>
                    <a:pt x="7696" y="4297"/>
                    <a:pt x="7975" y="4297"/>
                  </a:cubicBezTo>
                  <a:lnTo>
                    <a:pt x="8203" y="4297"/>
                  </a:lnTo>
                  <a:cubicBezTo>
                    <a:pt x="8482" y="4297"/>
                    <a:pt x="8773" y="4285"/>
                    <a:pt x="9051" y="4271"/>
                  </a:cubicBezTo>
                  <a:lnTo>
                    <a:pt x="9267" y="4271"/>
                  </a:lnTo>
                  <a:cubicBezTo>
                    <a:pt x="9558" y="4259"/>
                    <a:pt x="9837" y="4234"/>
                    <a:pt x="10116" y="4208"/>
                  </a:cubicBezTo>
                  <a:cubicBezTo>
                    <a:pt x="10192" y="4208"/>
                    <a:pt x="10268" y="4195"/>
                    <a:pt x="10332" y="4195"/>
                  </a:cubicBezTo>
                  <a:cubicBezTo>
                    <a:pt x="10623" y="4170"/>
                    <a:pt x="10915" y="4132"/>
                    <a:pt x="11181" y="4094"/>
                  </a:cubicBezTo>
                  <a:cubicBezTo>
                    <a:pt x="11257" y="4094"/>
                    <a:pt x="11333" y="4082"/>
                    <a:pt x="11409" y="4069"/>
                  </a:cubicBezTo>
                  <a:cubicBezTo>
                    <a:pt x="11701" y="4031"/>
                    <a:pt x="11980" y="3980"/>
                    <a:pt x="12246" y="3930"/>
                  </a:cubicBezTo>
                  <a:lnTo>
                    <a:pt x="12474" y="3891"/>
                  </a:lnTo>
                  <a:cubicBezTo>
                    <a:pt x="12766" y="3828"/>
                    <a:pt x="13057" y="3764"/>
                    <a:pt x="13324" y="3688"/>
                  </a:cubicBezTo>
                  <a:cubicBezTo>
                    <a:pt x="13400" y="3663"/>
                    <a:pt x="13476" y="3651"/>
                    <a:pt x="13539" y="3625"/>
                  </a:cubicBezTo>
                  <a:cubicBezTo>
                    <a:pt x="13843" y="3536"/>
                    <a:pt x="14135" y="3448"/>
                    <a:pt x="14388" y="3347"/>
                  </a:cubicBezTo>
                  <a:cubicBezTo>
                    <a:pt x="14465" y="3308"/>
                    <a:pt x="14541" y="3283"/>
                    <a:pt x="14617" y="3245"/>
                  </a:cubicBezTo>
                  <a:cubicBezTo>
                    <a:pt x="14946" y="3105"/>
                    <a:pt x="15225" y="2953"/>
                    <a:pt x="15453" y="2789"/>
                  </a:cubicBezTo>
                  <a:cubicBezTo>
                    <a:pt x="15541" y="2725"/>
                    <a:pt x="15618" y="2662"/>
                    <a:pt x="15681" y="2611"/>
                  </a:cubicBezTo>
                  <a:cubicBezTo>
                    <a:pt x="15947" y="2358"/>
                    <a:pt x="16099" y="2091"/>
                    <a:pt x="16099" y="1812"/>
                  </a:cubicBezTo>
                  <a:lnTo>
                    <a:pt x="16099" y="1787"/>
                  </a:lnTo>
                  <a:lnTo>
                    <a:pt x="1609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1963000" y="1594125"/>
              <a:ext cx="5725" cy="70375"/>
            </a:xfrm>
            <a:custGeom>
              <a:avLst/>
              <a:gdLst/>
              <a:ahLst/>
              <a:cxnLst/>
              <a:rect l="l" t="t" r="r" b="b"/>
              <a:pathLst>
                <a:path w="229" h="2815" extrusionOk="0">
                  <a:moveTo>
                    <a:pt x="1" y="0"/>
                  </a:moveTo>
                  <a:lnTo>
                    <a:pt x="1" y="2649"/>
                  </a:lnTo>
                  <a:cubicBezTo>
                    <a:pt x="38" y="2675"/>
                    <a:pt x="77" y="2700"/>
                    <a:pt x="114" y="2738"/>
                  </a:cubicBezTo>
                  <a:lnTo>
                    <a:pt x="229" y="2814"/>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0"/>
            <p:cNvSpPr/>
            <p:nvPr/>
          </p:nvSpPr>
          <p:spPr>
            <a:xfrm>
              <a:off x="1989925" y="1594125"/>
              <a:ext cx="5425" cy="83675"/>
            </a:xfrm>
            <a:custGeom>
              <a:avLst/>
              <a:gdLst/>
              <a:ahLst/>
              <a:cxnLst/>
              <a:rect l="l" t="t" r="r" b="b"/>
              <a:pathLst>
                <a:path w="217" h="3347" extrusionOk="0">
                  <a:moveTo>
                    <a:pt x="1" y="0"/>
                  </a:moveTo>
                  <a:lnTo>
                    <a:pt x="1" y="3258"/>
                  </a:lnTo>
                  <a:cubicBezTo>
                    <a:pt x="65" y="3283"/>
                    <a:pt x="141" y="3322"/>
                    <a:pt x="217" y="3347"/>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0"/>
            <p:cNvSpPr/>
            <p:nvPr/>
          </p:nvSpPr>
          <p:spPr>
            <a:xfrm>
              <a:off x="2016550" y="1594125"/>
              <a:ext cx="5725" cy="92225"/>
            </a:xfrm>
            <a:custGeom>
              <a:avLst/>
              <a:gdLst/>
              <a:ahLst/>
              <a:cxnLst/>
              <a:rect l="l" t="t" r="r" b="b"/>
              <a:pathLst>
                <a:path w="229" h="3689" extrusionOk="0">
                  <a:moveTo>
                    <a:pt x="0" y="0"/>
                  </a:moveTo>
                  <a:lnTo>
                    <a:pt x="0" y="3626"/>
                  </a:lnTo>
                  <a:cubicBezTo>
                    <a:pt x="26" y="3626"/>
                    <a:pt x="39" y="3638"/>
                    <a:pt x="64" y="3638"/>
                  </a:cubicBezTo>
                  <a:cubicBezTo>
                    <a:pt x="115" y="3651"/>
                    <a:pt x="166" y="3663"/>
                    <a:pt x="229" y="368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0"/>
            <p:cNvSpPr/>
            <p:nvPr/>
          </p:nvSpPr>
          <p:spPr>
            <a:xfrm>
              <a:off x="2043175" y="1594125"/>
              <a:ext cx="5725" cy="97925"/>
            </a:xfrm>
            <a:custGeom>
              <a:avLst/>
              <a:gdLst/>
              <a:ahLst/>
              <a:cxnLst/>
              <a:rect l="l" t="t" r="r" b="b"/>
              <a:pathLst>
                <a:path w="229" h="3917" extrusionOk="0">
                  <a:moveTo>
                    <a:pt x="0" y="0"/>
                  </a:moveTo>
                  <a:lnTo>
                    <a:pt x="0" y="3879"/>
                  </a:lnTo>
                  <a:lnTo>
                    <a:pt x="228" y="3917"/>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2070125" y="1593800"/>
              <a:ext cx="5400" cy="102400"/>
            </a:xfrm>
            <a:custGeom>
              <a:avLst/>
              <a:gdLst/>
              <a:ahLst/>
              <a:cxnLst/>
              <a:rect l="l" t="t" r="r" b="b"/>
              <a:pathLst>
                <a:path w="216" h="4096" extrusionOk="0">
                  <a:moveTo>
                    <a:pt x="0" y="0"/>
                  </a:moveTo>
                  <a:lnTo>
                    <a:pt x="0" y="4070"/>
                  </a:lnTo>
                  <a:cubicBezTo>
                    <a:pt x="63" y="4082"/>
                    <a:pt x="139" y="4082"/>
                    <a:pt x="215" y="4095"/>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0"/>
            <p:cNvSpPr/>
            <p:nvPr/>
          </p:nvSpPr>
          <p:spPr>
            <a:xfrm>
              <a:off x="2096725" y="1593800"/>
              <a:ext cx="5400" cy="105225"/>
            </a:xfrm>
            <a:custGeom>
              <a:avLst/>
              <a:gdLst/>
              <a:ahLst/>
              <a:cxnLst/>
              <a:rect l="l" t="t" r="r" b="b"/>
              <a:pathLst>
                <a:path w="216" h="4209" extrusionOk="0">
                  <a:moveTo>
                    <a:pt x="1" y="0"/>
                  </a:moveTo>
                  <a:lnTo>
                    <a:pt x="1" y="4183"/>
                  </a:lnTo>
                  <a:cubicBezTo>
                    <a:pt x="77" y="4196"/>
                    <a:pt x="140" y="4196"/>
                    <a:pt x="216" y="4209"/>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0"/>
            <p:cNvSpPr/>
            <p:nvPr/>
          </p:nvSpPr>
          <p:spPr>
            <a:xfrm>
              <a:off x="2123350" y="1593800"/>
              <a:ext cx="5725" cy="106825"/>
            </a:xfrm>
            <a:custGeom>
              <a:avLst/>
              <a:gdLst/>
              <a:ahLst/>
              <a:cxnLst/>
              <a:rect l="l" t="t" r="r" b="b"/>
              <a:pathLst>
                <a:path w="229" h="4273" extrusionOk="0">
                  <a:moveTo>
                    <a:pt x="1" y="0"/>
                  </a:moveTo>
                  <a:lnTo>
                    <a:pt x="1" y="4259"/>
                  </a:lnTo>
                  <a:cubicBezTo>
                    <a:pt x="77" y="4259"/>
                    <a:pt x="153" y="4259"/>
                    <a:pt x="229" y="4273"/>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2149975" y="1593800"/>
              <a:ext cx="5725" cy="107125"/>
            </a:xfrm>
            <a:custGeom>
              <a:avLst/>
              <a:gdLst/>
              <a:ahLst/>
              <a:cxnLst/>
              <a:rect l="l" t="t" r="r" b="b"/>
              <a:pathLst>
                <a:path w="229" h="4285" extrusionOk="0">
                  <a:moveTo>
                    <a:pt x="1" y="0"/>
                  </a:moveTo>
                  <a:lnTo>
                    <a:pt x="1" y="4285"/>
                  </a:lnTo>
                  <a:lnTo>
                    <a:pt x="229" y="4285"/>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0"/>
            <p:cNvSpPr/>
            <p:nvPr/>
          </p:nvSpPr>
          <p:spPr>
            <a:xfrm>
              <a:off x="2176900" y="1593800"/>
              <a:ext cx="5425" cy="106500"/>
            </a:xfrm>
            <a:custGeom>
              <a:avLst/>
              <a:gdLst/>
              <a:ahLst/>
              <a:cxnLst/>
              <a:rect l="l" t="t" r="r" b="b"/>
              <a:pathLst>
                <a:path w="217" h="4260" extrusionOk="0">
                  <a:moveTo>
                    <a:pt x="0" y="0"/>
                  </a:moveTo>
                  <a:lnTo>
                    <a:pt x="0" y="4259"/>
                  </a:lnTo>
                  <a:lnTo>
                    <a:pt x="216" y="4259"/>
                  </a:ln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0"/>
            <p:cNvSpPr/>
            <p:nvPr/>
          </p:nvSpPr>
          <p:spPr>
            <a:xfrm>
              <a:off x="2203525" y="1593800"/>
              <a:ext cx="5425" cy="104925"/>
            </a:xfrm>
            <a:custGeom>
              <a:avLst/>
              <a:gdLst/>
              <a:ahLst/>
              <a:cxnLst/>
              <a:rect l="l" t="t" r="r" b="b"/>
              <a:pathLst>
                <a:path w="217" h="4197" extrusionOk="0">
                  <a:moveTo>
                    <a:pt x="0" y="0"/>
                  </a:moveTo>
                  <a:lnTo>
                    <a:pt x="0" y="4196"/>
                  </a:lnTo>
                  <a:cubicBezTo>
                    <a:pt x="76" y="4196"/>
                    <a:pt x="152" y="4183"/>
                    <a:pt x="216" y="4183"/>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2230125" y="1593800"/>
              <a:ext cx="5750" cy="102050"/>
            </a:xfrm>
            <a:custGeom>
              <a:avLst/>
              <a:gdLst/>
              <a:ahLst/>
              <a:cxnLst/>
              <a:rect l="l" t="t" r="r" b="b"/>
              <a:pathLst>
                <a:path w="230" h="4082" extrusionOk="0">
                  <a:moveTo>
                    <a:pt x="1" y="0"/>
                  </a:moveTo>
                  <a:lnTo>
                    <a:pt x="1" y="4082"/>
                  </a:lnTo>
                  <a:cubicBezTo>
                    <a:pt x="77" y="4082"/>
                    <a:pt x="153" y="4070"/>
                    <a:pt x="229" y="4057"/>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2256750" y="1593800"/>
              <a:ext cx="5725" cy="97950"/>
            </a:xfrm>
            <a:custGeom>
              <a:avLst/>
              <a:gdLst/>
              <a:ahLst/>
              <a:cxnLst/>
              <a:rect l="l" t="t" r="r" b="b"/>
              <a:pathLst>
                <a:path w="229" h="3918" extrusionOk="0">
                  <a:moveTo>
                    <a:pt x="1" y="0"/>
                  </a:moveTo>
                  <a:lnTo>
                    <a:pt x="1" y="3918"/>
                  </a:lnTo>
                  <a:lnTo>
                    <a:pt x="229" y="387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2283700" y="1593500"/>
              <a:ext cx="5400" cy="92225"/>
            </a:xfrm>
            <a:custGeom>
              <a:avLst/>
              <a:gdLst/>
              <a:ahLst/>
              <a:cxnLst/>
              <a:rect l="l" t="t" r="r" b="b"/>
              <a:pathLst>
                <a:path w="216" h="3689" extrusionOk="0">
                  <a:moveTo>
                    <a:pt x="1" y="0"/>
                  </a:moveTo>
                  <a:lnTo>
                    <a:pt x="1" y="3688"/>
                  </a:lnTo>
                  <a:cubicBezTo>
                    <a:pt x="77" y="3663"/>
                    <a:pt x="153" y="3651"/>
                    <a:pt x="216" y="3625"/>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2310325" y="1593500"/>
              <a:ext cx="5725" cy="83675"/>
            </a:xfrm>
            <a:custGeom>
              <a:avLst/>
              <a:gdLst/>
              <a:ahLst/>
              <a:cxnLst/>
              <a:rect l="l" t="t" r="r" b="b"/>
              <a:pathLst>
                <a:path w="229" h="3347" extrusionOk="0">
                  <a:moveTo>
                    <a:pt x="0" y="0"/>
                  </a:moveTo>
                  <a:lnTo>
                    <a:pt x="0" y="3347"/>
                  </a:lnTo>
                  <a:cubicBezTo>
                    <a:pt x="77" y="3308"/>
                    <a:pt x="153" y="3283"/>
                    <a:pt x="229" y="3245"/>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2336950" y="1593500"/>
              <a:ext cx="5725" cy="69725"/>
            </a:xfrm>
            <a:custGeom>
              <a:avLst/>
              <a:gdLst/>
              <a:ahLst/>
              <a:cxnLst/>
              <a:rect l="l" t="t" r="r" b="b"/>
              <a:pathLst>
                <a:path w="229" h="2789" extrusionOk="0">
                  <a:moveTo>
                    <a:pt x="0" y="0"/>
                  </a:moveTo>
                  <a:lnTo>
                    <a:pt x="0" y="2789"/>
                  </a:lnTo>
                  <a:cubicBezTo>
                    <a:pt x="88" y="2725"/>
                    <a:pt x="165" y="2662"/>
                    <a:pt x="228" y="2611"/>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1950625" y="1537075"/>
              <a:ext cx="402500" cy="114125"/>
            </a:xfrm>
            <a:custGeom>
              <a:avLst/>
              <a:gdLst/>
              <a:ahLst/>
              <a:cxnLst/>
              <a:rect l="l" t="t" r="r" b="b"/>
              <a:pathLst>
                <a:path w="16100" h="4565" extrusionOk="0">
                  <a:moveTo>
                    <a:pt x="8051" y="1"/>
                  </a:moveTo>
                  <a:cubicBezTo>
                    <a:pt x="3702" y="1"/>
                    <a:pt x="166" y="976"/>
                    <a:pt x="14" y="2193"/>
                  </a:cubicBezTo>
                  <a:cubicBezTo>
                    <a:pt x="1" y="2219"/>
                    <a:pt x="1" y="2257"/>
                    <a:pt x="1" y="2282"/>
                  </a:cubicBezTo>
                  <a:cubicBezTo>
                    <a:pt x="1" y="2587"/>
                    <a:pt x="217" y="2891"/>
                    <a:pt x="609" y="3157"/>
                  </a:cubicBezTo>
                  <a:cubicBezTo>
                    <a:pt x="673" y="3195"/>
                    <a:pt x="749" y="3246"/>
                    <a:pt x="825" y="3283"/>
                  </a:cubicBezTo>
                  <a:cubicBezTo>
                    <a:pt x="1206" y="3499"/>
                    <a:pt x="1699" y="3702"/>
                    <a:pt x="2283" y="3880"/>
                  </a:cubicBezTo>
                  <a:lnTo>
                    <a:pt x="2701" y="3993"/>
                  </a:lnTo>
                  <a:cubicBezTo>
                    <a:pt x="3183" y="4108"/>
                    <a:pt x="3702" y="4209"/>
                    <a:pt x="4260" y="4297"/>
                  </a:cubicBezTo>
                  <a:cubicBezTo>
                    <a:pt x="4894" y="4387"/>
                    <a:pt x="5566" y="4463"/>
                    <a:pt x="6288" y="4513"/>
                  </a:cubicBezTo>
                  <a:cubicBezTo>
                    <a:pt x="6859" y="4551"/>
                    <a:pt x="7442" y="4564"/>
                    <a:pt x="8051" y="4564"/>
                  </a:cubicBezTo>
                  <a:cubicBezTo>
                    <a:pt x="12499" y="4564"/>
                    <a:pt x="16099" y="3537"/>
                    <a:pt x="16099" y="2282"/>
                  </a:cubicBezTo>
                  <a:lnTo>
                    <a:pt x="16099" y="2193"/>
                  </a:lnTo>
                  <a:cubicBezTo>
                    <a:pt x="16074" y="2041"/>
                    <a:pt x="16011" y="1902"/>
                    <a:pt x="15884" y="1762"/>
                  </a:cubicBezTo>
                  <a:cubicBezTo>
                    <a:pt x="15732" y="1559"/>
                    <a:pt x="15491" y="1382"/>
                    <a:pt x="15161" y="1205"/>
                  </a:cubicBezTo>
                  <a:cubicBezTo>
                    <a:pt x="14857" y="1040"/>
                    <a:pt x="14477" y="888"/>
                    <a:pt x="14034" y="748"/>
                  </a:cubicBezTo>
                  <a:cubicBezTo>
                    <a:pt x="13919" y="711"/>
                    <a:pt x="13792" y="672"/>
                    <a:pt x="13653" y="635"/>
                  </a:cubicBezTo>
                  <a:cubicBezTo>
                    <a:pt x="13057" y="469"/>
                    <a:pt x="12360" y="330"/>
                    <a:pt x="11612" y="229"/>
                  </a:cubicBezTo>
                  <a:cubicBezTo>
                    <a:pt x="11435" y="204"/>
                    <a:pt x="11257" y="178"/>
                    <a:pt x="11080" y="165"/>
                  </a:cubicBezTo>
                  <a:cubicBezTo>
                    <a:pt x="10142" y="52"/>
                    <a:pt x="9128" y="1"/>
                    <a:pt x="8051"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2057100" y="1568150"/>
              <a:ext cx="271300" cy="81775"/>
            </a:xfrm>
            <a:custGeom>
              <a:avLst/>
              <a:gdLst/>
              <a:ahLst/>
              <a:cxnLst/>
              <a:rect l="l" t="t" r="r" b="b"/>
              <a:pathLst>
                <a:path w="10852" h="3271" extrusionOk="0">
                  <a:moveTo>
                    <a:pt x="1" y="0"/>
                  </a:moveTo>
                  <a:lnTo>
                    <a:pt x="1" y="3270"/>
                  </a:lnTo>
                  <a:lnTo>
                    <a:pt x="10851" y="3270"/>
                  </a:lnTo>
                  <a:lnTo>
                    <a:pt x="10851" y="0"/>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0"/>
            <p:cNvSpPr/>
            <p:nvPr/>
          </p:nvSpPr>
          <p:spPr>
            <a:xfrm>
              <a:off x="1965850" y="1615675"/>
              <a:ext cx="9225" cy="3500"/>
            </a:xfrm>
            <a:custGeom>
              <a:avLst/>
              <a:gdLst/>
              <a:ahLst/>
              <a:cxnLst/>
              <a:rect l="l" t="t" r="r" b="b"/>
              <a:pathLst>
                <a:path w="369" h="140" extrusionOk="0">
                  <a:moveTo>
                    <a:pt x="39" y="0"/>
                  </a:moveTo>
                  <a:lnTo>
                    <a:pt x="0" y="13"/>
                  </a:lnTo>
                  <a:cubicBezTo>
                    <a:pt x="64" y="51"/>
                    <a:pt x="140" y="102"/>
                    <a:pt x="216" y="139"/>
                  </a:cubicBezTo>
                  <a:lnTo>
                    <a:pt x="368" y="102"/>
                  </a:lnTo>
                  <a:lnTo>
                    <a:pt x="355" y="102"/>
                  </a:lnTo>
                  <a:cubicBezTo>
                    <a:pt x="254" y="63"/>
                    <a:pt x="140" y="38"/>
                    <a:pt x="39"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0"/>
            <p:cNvSpPr/>
            <p:nvPr/>
          </p:nvSpPr>
          <p:spPr>
            <a:xfrm>
              <a:off x="2007675" y="1628650"/>
              <a:ext cx="32975" cy="8275"/>
            </a:xfrm>
            <a:custGeom>
              <a:avLst/>
              <a:gdLst/>
              <a:ahLst/>
              <a:cxnLst/>
              <a:rect l="l" t="t" r="r" b="b"/>
              <a:pathLst>
                <a:path w="1319" h="331" extrusionOk="0">
                  <a:moveTo>
                    <a:pt x="749" y="1"/>
                  </a:moveTo>
                  <a:lnTo>
                    <a:pt x="1" y="217"/>
                  </a:lnTo>
                  <a:lnTo>
                    <a:pt x="419" y="330"/>
                  </a:lnTo>
                  <a:lnTo>
                    <a:pt x="1319" y="77"/>
                  </a:lnTo>
                  <a:cubicBezTo>
                    <a:pt x="1217" y="65"/>
                    <a:pt x="1129" y="51"/>
                    <a:pt x="1040" y="39"/>
                  </a:cubicBezTo>
                  <a:cubicBezTo>
                    <a:pt x="964" y="26"/>
                    <a:pt x="901" y="14"/>
                    <a:pt x="825" y="14"/>
                  </a:cubicBezTo>
                  <a:cubicBezTo>
                    <a:pt x="800" y="1"/>
                    <a:pt x="774" y="1"/>
                    <a:pt x="749"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1991200" y="1548500"/>
              <a:ext cx="321675" cy="91275"/>
            </a:xfrm>
            <a:custGeom>
              <a:avLst/>
              <a:gdLst/>
              <a:ahLst/>
              <a:cxnLst/>
              <a:rect l="l" t="t" r="r" b="b"/>
              <a:pathLst>
                <a:path w="12867" h="3651" extrusionOk="0">
                  <a:moveTo>
                    <a:pt x="6428" y="0"/>
                  </a:moveTo>
                  <a:cubicBezTo>
                    <a:pt x="2878" y="0"/>
                    <a:pt x="0" y="811"/>
                    <a:pt x="0" y="1825"/>
                  </a:cubicBezTo>
                  <a:lnTo>
                    <a:pt x="0" y="1902"/>
                  </a:lnTo>
                  <a:cubicBezTo>
                    <a:pt x="166" y="2877"/>
                    <a:pt x="2980" y="3651"/>
                    <a:pt x="6428" y="3651"/>
                  </a:cubicBezTo>
                  <a:cubicBezTo>
                    <a:pt x="9875" y="3651"/>
                    <a:pt x="12702" y="2877"/>
                    <a:pt x="12854" y="1902"/>
                  </a:cubicBezTo>
                  <a:cubicBezTo>
                    <a:pt x="12854" y="1876"/>
                    <a:pt x="12867" y="1851"/>
                    <a:pt x="12867" y="1825"/>
                  </a:cubicBezTo>
                  <a:cubicBezTo>
                    <a:pt x="12867" y="811"/>
                    <a:pt x="9977" y="0"/>
                    <a:pt x="642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1991200" y="1552600"/>
              <a:ext cx="321350" cy="87175"/>
            </a:xfrm>
            <a:custGeom>
              <a:avLst/>
              <a:gdLst/>
              <a:ahLst/>
              <a:cxnLst/>
              <a:rect l="l" t="t" r="r" b="b"/>
              <a:pathLst>
                <a:path w="12854" h="3487" extrusionOk="0">
                  <a:moveTo>
                    <a:pt x="6428" y="0"/>
                  </a:moveTo>
                  <a:cubicBezTo>
                    <a:pt x="2980" y="0"/>
                    <a:pt x="166" y="774"/>
                    <a:pt x="0" y="1738"/>
                  </a:cubicBezTo>
                  <a:cubicBezTo>
                    <a:pt x="26" y="1890"/>
                    <a:pt x="102" y="2029"/>
                    <a:pt x="242" y="2155"/>
                  </a:cubicBezTo>
                  <a:cubicBezTo>
                    <a:pt x="292" y="2219"/>
                    <a:pt x="355" y="2270"/>
                    <a:pt x="431" y="2321"/>
                  </a:cubicBezTo>
                  <a:cubicBezTo>
                    <a:pt x="749" y="2549"/>
                    <a:pt x="1205" y="2752"/>
                    <a:pt x="1775" y="2916"/>
                  </a:cubicBezTo>
                  <a:cubicBezTo>
                    <a:pt x="1915" y="2954"/>
                    <a:pt x="2042" y="2992"/>
                    <a:pt x="2181" y="3030"/>
                  </a:cubicBezTo>
                  <a:cubicBezTo>
                    <a:pt x="2713" y="3169"/>
                    <a:pt x="3335" y="3271"/>
                    <a:pt x="4019" y="3347"/>
                  </a:cubicBezTo>
                  <a:cubicBezTo>
                    <a:pt x="4690" y="3436"/>
                    <a:pt x="5426" y="3474"/>
                    <a:pt x="6199" y="3487"/>
                  </a:cubicBezTo>
                  <a:lnTo>
                    <a:pt x="6428" y="3487"/>
                  </a:lnTo>
                  <a:cubicBezTo>
                    <a:pt x="9875" y="3487"/>
                    <a:pt x="12702" y="2713"/>
                    <a:pt x="12854" y="1738"/>
                  </a:cubicBezTo>
                  <a:cubicBezTo>
                    <a:pt x="12854" y="1699"/>
                    <a:pt x="12842" y="1648"/>
                    <a:pt x="12816" y="1611"/>
                  </a:cubicBezTo>
                  <a:cubicBezTo>
                    <a:pt x="12727" y="1395"/>
                    <a:pt x="12524" y="1205"/>
                    <a:pt x="12208" y="1028"/>
                  </a:cubicBezTo>
                  <a:cubicBezTo>
                    <a:pt x="11890" y="837"/>
                    <a:pt x="11473" y="673"/>
                    <a:pt x="10966" y="533"/>
                  </a:cubicBezTo>
                  <a:cubicBezTo>
                    <a:pt x="10839" y="495"/>
                    <a:pt x="10699" y="457"/>
                    <a:pt x="10560" y="431"/>
                  </a:cubicBezTo>
                  <a:cubicBezTo>
                    <a:pt x="9913" y="267"/>
                    <a:pt x="9152" y="153"/>
                    <a:pt x="8329" y="76"/>
                  </a:cubicBezTo>
                  <a:cubicBezTo>
                    <a:pt x="8126" y="64"/>
                    <a:pt x="7910" y="51"/>
                    <a:pt x="7707" y="39"/>
                  </a:cubicBezTo>
                  <a:cubicBezTo>
                    <a:pt x="7290" y="14"/>
                    <a:pt x="6871" y="0"/>
                    <a:pt x="642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2091675" y="1585875"/>
              <a:ext cx="219950" cy="53900"/>
            </a:xfrm>
            <a:custGeom>
              <a:avLst/>
              <a:gdLst/>
              <a:ahLst/>
              <a:cxnLst/>
              <a:rect l="l" t="t" r="r" b="b"/>
              <a:pathLst>
                <a:path w="8798" h="2156" extrusionOk="0">
                  <a:moveTo>
                    <a:pt x="8594" y="1"/>
                  </a:moveTo>
                  <a:cubicBezTo>
                    <a:pt x="8530" y="77"/>
                    <a:pt x="8454" y="165"/>
                    <a:pt x="8366" y="241"/>
                  </a:cubicBezTo>
                  <a:cubicBezTo>
                    <a:pt x="8302" y="305"/>
                    <a:pt x="8226" y="368"/>
                    <a:pt x="8150" y="432"/>
                  </a:cubicBezTo>
                  <a:cubicBezTo>
                    <a:pt x="8113" y="444"/>
                    <a:pt x="8087" y="469"/>
                    <a:pt x="8062" y="483"/>
                  </a:cubicBezTo>
                  <a:lnTo>
                    <a:pt x="8797" y="280"/>
                  </a:lnTo>
                  <a:cubicBezTo>
                    <a:pt x="8759" y="178"/>
                    <a:pt x="8683" y="89"/>
                    <a:pt x="8594" y="1"/>
                  </a:cubicBezTo>
                  <a:close/>
                  <a:moveTo>
                    <a:pt x="3460" y="1788"/>
                  </a:moveTo>
                  <a:lnTo>
                    <a:pt x="3460" y="1788"/>
                  </a:lnTo>
                  <a:cubicBezTo>
                    <a:pt x="3321" y="1801"/>
                    <a:pt x="3169" y="1826"/>
                    <a:pt x="3029" y="1838"/>
                  </a:cubicBezTo>
                  <a:cubicBezTo>
                    <a:pt x="2953" y="1838"/>
                    <a:pt x="2877" y="1852"/>
                    <a:pt x="2801" y="1852"/>
                  </a:cubicBezTo>
                  <a:cubicBezTo>
                    <a:pt x="2522" y="1877"/>
                    <a:pt x="2243" y="1889"/>
                    <a:pt x="1952" y="1902"/>
                  </a:cubicBezTo>
                  <a:cubicBezTo>
                    <a:pt x="1888" y="1914"/>
                    <a:pt x="1812" y="1914"/>
                    <a:pt x="1736" y="1914"/>
                  </a:cubicBezTo>
                  <a:cubicBezTo>
                    <a:pt x="1457" y="1928"/>
                    <a:pt x="1179" y="1928"/>
                    <a:pt x="887" y="1940"/>
                  </a:cubicBezTo>
                  <a:lnTo>
                    <a:pt x="671" y="1940"/>
                  </a:lnTo>
                  <a:cubicBezTo>
                    <a:pt x="545" y="1940"/>
                    <a:pt x="431" y="1940"/>
                    <a:pt x="317" y="1928"/>
                  </a:cubicBezTo>
                  <a:lnTo>
                    <a:pt x="0" y="2016"/>
                  </a:lnTo>
                  <a:cubicBezTo>
                    <a:pt x="671" y="2105"/>
                    <a:pt x="1407" y="2143"/>
                    <a:pt x="2180" y="2156"/>
                  </a:cubicBezTo>
                  <a:lnTo>
                    <a:pt x="3460" y="1788"/>
                  </a:ln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2078350" y="1563375"/>
              <a:ext cx="152150" cy="64375"/>
            </a:xfrm>
            <a:custGeom>
              <a:avLst/>
              <a:gdLst/>
              <a:ahLst/>
              <a:cxnLst/>
              <a:rect l="l" t="t" r="r" b="b"/>
              <a:pathLst>
                <a:path w="6086" h="2575" extrusionOk="0">
                  <a:moveTo>
                    <a:pt x="2485" y="0"/>
                  </a:moveTo>
                  <a:lnTo>
                    <a:pt x="2485" y="292"/>
                  </a:lnTo>
                  <a:cubicBezTo>
                    <a:pt x="900" y="355"/>
                    <a:pt x="114" y="622"/>
                    <a:pt x="114" y="926"/>
                  </a:cubicBezTo>
                  <a:cubicBezTo>
                    <a:pt x="114" y="1636"/>
                    <a:pt x="3841" y="1445"/>
                    <a:pt x="3841" y="1687"/>
                  </a:cubicBezTo>
                  <a:cubicBezTo>
                    <a:pt x="3841" y="1750"/>
                    <a:pt x="3613" y="1788"/>
                    <a:pt x="2967" y="1788"/>
                  </a:cubicBezTo>
                  <a:cubicBezTo>
                    <a:pt x="2219" y="1788"/>
                    <a:pt x="1370" y="1724"/>
                    <a:pt x="736" y="1623"/>
                  </a:cubicBezTo>
                  <a:lnTo>
                    <a:pt x="1" y="2092"/>
                  </a:lnTo>
                  <a:cubicBezTo>
                    <a:pt x="584" y="2194"/>
                    <a:pt x="1522" y="2257"/>
                    <a:pt x="2485" y="2282"/>
                  </a:cubicBezTo>
                  <a:lnTo>
                    <a:pt x="2485" y="2574"/>
                  </a:lnTo>
                  <a:lnTo>
                    <a:pt x="3841" y="2574"/>
                  </a:lnTo>
                  <a:lnTo>
                    <a:pt x="3841" y="2270"/>
                  </a:lnTo>
                  <a:cubicBezTo>
                    <a:pt x="5337" y="2194"/>
                    <a:pt x="6085" y="1940"/>
                    <a:pt x="6085" y="1636"/>
                  </a:cubicBezTo>
                  <a:cubicBezTo>
                    <a:pt x="6085" y="938"/>
                    <a:pt x="2358" y="1129"/>
                    <a:pt x="2358" y="901"/>
                  </a:cubicBezTo>
                  <a:cubicBezTo>
                    <a:pt x="2358" y="825"/>
                    <a:pt x="2573" y="774"/>
                    <a:pt x="3233" y="774"/>
                  </a:cubicBezTo>
                  <a:cubicBezTo>
                    <a:pt x="3816" y="774"/>
                    <a:pt x="4449" y="825"/>
                    <a:pt x="5109" y="913"/>
                  </a:cubicBezTo>
                  <a:lnTo>
                    <a:pt x="5793" y="445"/>
                  </a:lnTo>
                  <a:cubicBezTo>
                    <a:pt x="5249" y="368"/>
                    <a:pt x="4551" y="305"/>
                    <a:pt x="3841" y="292"/>
                  </a:cubicBezTo>
                  <a:lnTo>
                    <a:pt x="3841"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2077400" y="1560825"/>
              <a:ext cx="152125" cy="64375"/>
            </a:xfrm>
            <a:custGeom>
              <a:avLst/>
              <a:gdLst/>
              <a:ahLst/>
              <a:cxnLst/>
              <a:rect l="l" t="t" r="r" b="b"/>
              <a:pathLst>
                <a:path w="6085" h="2575" extrusionOk="0">
                  <a:moveTo>
                    <a:pt x="2485" y="1"/>
                  </a:moveTo>
                  <a:lnTo>
                    <a:pt x="2485" y="293"/>
                  </a:lnTo>
                  <a:cubicBezTo>
                    <a:pt x="901" y="356"/>
                    <a:pt x="115" y="623"/>
                    <a:pt x="115" y="927"/>
                  </a:cubicBezTo>
                  <a:cubicBezTo>
                    <a:pt x="115" y="1637"/>
                    <a:pt x="3842" y="1446"/>
                    <a:pt x="3842" y="1687"/>
                  </a:cubicBezTo>
                  <a:cubicBezTo>
                    <a:pt x="3842" y="1750"/>
                    <a:pt x="3600" y="1789"/>
                    <a:pt x="2966" y="1789"/>
                  </a:cubicBezTo>
                  <a:cubicBezTo>
                    <a:pt x="2219" y="1789"/>
                    <a:pt x="1369" y="1725"/>
                    <a:pt x="735" y="1623"/>
                  </a:cubicBezTo>
                  <a:lnTo>
                    <a:pt x="0" y="2093"/>
                  </a:lnTo>
                  <a:cubicBezTo>
                    <a:pt x="583" y="2194"/>
                    <a:pt x="1521" y="2257"/>
                    <a:pt x="2485" y="2283"/>
                  </a:cubicBezTo>
                  <a:lnTo>
                    <a:pt x="2485" y="2575"/>
                  </a:lnTo>
                  <a:lnTo>
                    <a:pt x="3842" y="2575"/>
                  </a:lnTo>
                  <a:lnTo>
                    <a:pt x="3842" y="2270"/>
                  </a:lnTo>
                  <a:cubicBezTo>
                    <a:pt x="5324" y="2194"/>
                    <a:pt x="6085" y="1941"/>
                    <a:pt x="6085" y="1637"/>
                  </a:cubicBezTo>
                  <a:cubicBezTo>
                    <a:pt x="6085" y="939"/>
                    <a:pt x="2358" y="1130"/>
                    <a:pt x="2358" y="901"/>
                  </a:cubicBezTo>
                  <a:cubicBezTo>
                    <a:pt x="2358" y="825"/>
                    <a:pt x="2561" y="775"/>
                    <a:pt x="3233" y="775"/>
                  </a:cubicBezTo>
                  <a:cubicBezTo>
                    <a:pt x="3816" y="775"/>
                    <a:pt x="4450" y="825"/>
                    <a:pt x="5109" y="914"/>
                  </a:cubicBezTo>
                  <a:lnTo>
                    <a:pt x="5794" y="445"/>
                  </a:lnTo>
                  <a:cubicBezTo>
                    <a:pt x="5248" y="369"/>
                    <a:pt x="4551" y="305"/>
                    <a:pt x="3842" y="293"/>
                  </a:cubicBezTo>
                  <a:lnTo>
                    <a:pt x="3842"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1908800" y="1526950"/>
              <a:ext cx="402475" cy="107425"/>
            </a:xfrm>
            <a:custGeom>
              <a:avLst/>
              <a:gdLst/>
              <a:ahLst/>
              <a:cxnLst/>
              <a:rect l="l" t="t" r="r" b="b"/>
              <a:pathLst>
                <a:path w="16099" h="4297" extrusionOk="0">
                  <a:moveTo>
                    <a:pt x="12259" y="0"/>
                  </a:moveTo>
                  <a:lnTo>
                    <a:pt x="11409" y="12"/>
                  </a:lnTo>
                  <a:lnTo>
                    <a:pt x="3715" y="12"/>
                  </a:lnTo>
                  <a:lnTo>
                    <a:pt x="2865" y="26"/>
                  </a:lnTo>
                  <a:lnTo>
                    <a:pt x="14" y="26"/>
                  </a:lnTo>
                  <a:lnTo>
                    <a:pt x="14" y="1736"/>
                  </a:lnTo>
                  <a:cubicBezTo>
                    <a:pt x="1" y="1762"/>
                    <a:pt x="1" y="1787"/>
                    <a:pt x="1" y="1800"/>
                  </a:cubicBezTo>
                  <a:cubicBezTo>
                    <a:pt x="1" y="2104"/>
                    <a:pt x="178" y="2395"/>
                    <a:pt x="508" y="2674"/>
                  </a:cubicBezTo>
                  <a:cubicBezTo>
                    <a:pt x="546" y="2700"/>
                    <a:pt x="572" y="2725"/>
                    <a:pt x="622" y="2750"/>
                  </a:cubicBezTo>
                  <a:cubicBezTo>
                    <a:pt x="648" y="2789"/>
                    <a:pt x="685" y="2814"/>
                    <a:pt x="724" y="2840"/>
                  </a:cubicBezTo>
                  <a:cubicBezTo>
                    <a:pt x="761" y="2852"/>
                    <a:pt x="787" y="2877"/>
                    <a:pt x="825" y="2902"/>
                  </a:cubicBezTo>
                  <a:cubicBezTo>
                    <a:pt x="1040" y="3029"/>
                    <a:pt x="1281" y="3156"/>
                    <a:pt x="1573" y="3283"/>
                  </a:cubicBezTo>
                  <a:cubicBezTo>
                    <a:pt x="1649" y="3308"/>
                    <a:pt x="1725" y="3333"/>
                    <a:pt x="1801" y="3372"/>
                  </a:cubicBezTo>
                  <a:cubicBezTo>
                    <a:pt x="1953" y="3423"/>
                    <a:pt x="2118" y="3486"/>
                    <a:pt x="2282" y="3536"/>
                  </a:cubicBezTo>
                  <a:cubicBezTo>
                    <a:pt x="2397" y="3575"/>
                    <a:pt x="2524" y="3612"/>
                    <a:pt x="2637" y="3651"/>
                  </a:cubicBezTo>
                  <a:cubicBezTo>
                    <a:pt x="2663" y="3651"/>
                    <a:pt x="2688" y="3663"/>
                    <a:pt x="2701" y="3663"/>
                  </a:cubicBezTo>
                  <a:cubicBezTo>
                    <a:pt x="2764" y="3676"/>
                    <a:pt x="2815" y="3688"/>
                    <a:pt x="2865" y="3702"/>
                  </a:cubicBezTo>
                  <a:cubicBezTo>
                    <a:pt x="3132" y="3778"/>
                    <a:pt x="3411" y="3840"/>
                    <a:pt x="3715" y="3904"/>
                  </a:cubicBezTo>
                  <a:cubicBezTo>
                    <a:pt x="3778" y="3917"/>
                    <a:pt x="3854" y="3930"/>
                    <a:pt x="3930" y="3942"/>
                  </a:cubicBezTo>
                  <a:cubicBezTo>
                    <a:pt x="4045" y="3967"/>
                    <a:pt x="4146" y="3980"/>
                    <a:pt x="4260" y="4006"/>
                  </a:cubicBezTo>
                  <a:cubicBezTo>
                    <a:pt x="4425" y="4031"/>
                    <a:pt x="4603" y="4056"/>
                    <a:pt x="4780" y="4082"/>
                  </a:cubicBezTo>
                  <a:cubicBezTo>
                    <a:pt x="4856" y="4082"/>
                    <a:pt x="4919" y="4094"/>
                    <a:pt x="4995" y="4107"/>
                  </a:cubicBezTo>
                  <a:cubicBezTo>
                    <a:pt x="5274" y="4145"/>
                    <a:pt x="5553" y="4170"/>
                    <a:pt x="5845" y="4195"/>
                  </a:cubicBezTo>
                  <a:cubicBezTo>
                    <a:pt x="5921" y="4209"/>
                    <a:pt x="5997" y="4209"/>
                    <a:pt x="6073" y="4221"/>
                  </a:cubicBezTo>
                  <a:cubicBezTo>
                    <a:pt x="6136" y="4221"/>
                    <a:pt x="6212" y="4221"/>
                    <a:pt x="6288" y="4234"/>
                  </a:cubicBezTo>
                  <a:cubicBezTo>
                    <a:pt x="6491" y="4246"/>
                    <a:pt x="6707" y="4259"/>
                    <a:pt x="6910" y="4271"/>
                  </a:cubicBezTo>
                  <a:lnTo>
                    <a:pt x="7138" y="4271"/>
                  </a:lnTo>
                  <a:cubicBezTo>
                    <a:pt x="7417" y="4285"/>
                    <a:pt x="7695" y="4297"/>
                    <a:pt x="7986" y="4297"/>
                  </a:cubicBezTo>
                  <a:lnTo>
                    <a:pt x="8202" y="4297"/>
                  </a:lnTo>
                  <a:cubicBezTo>
                    <a:pt x="8494" y="4285"/>
                    <a:pt x="8772" y="4285"/>
                    <a:pt x="9051" y="4271"/>
                  </a:cubicBezTo>
                  <a:cubicBezTo>
                    <a:pt x="9127" y="4271"/>
                    <a:pt x="9203" y="4271"/>
                    <a:pt x="9267" y="4259"/>
                  </a:cubicBezTo>
                  <a:cubicBezTo>
                    <a:pt x="9558" y="4246"/>
                    <a:pt x="9837" y="4234"/>
                    <a:pt x="10116" y="4209"/>
                  </a:cubicBezTo>
                  <a:cubicBezTo>
                    <a:pt x="10192" y="4209"/>
                    <a:pt x="10268" y="4195"/>
                    <a:pt x="10344" y="4195"/>
                  </a:cubicBezTo>
                  <a:cubicBezTo>
                    <a:pt x="10636" y="4170"/>
                    <a:pt x="10915" y="4133"/>
                    <a:pt x="11181" y="4094"/>
                  </a:cubicBezTo>
                  <a:cubicBezTo>
                    <a:pt x="11257" y="4082"/>
                    <a:pt x="11333" y="4082"/>
                    <a:pt x="11409" y="4069"/>
                  </a:cubicBezTo>
                  <a:cubicBezTo>
                    <a:pt x="11701" y="4031"/>
                    <a:pt x="11980" y="3980"/>
                    <a:pt x="12259" y="3930"/>
                  </a:cubicBezTo>
                  <a:cubicBezTo>
                    <a:pt x="12335" y="3917"/>
                    <a:pt x="12398" y="3904"/>
                    <a:pt x="12474" y="3879"/>
                  </a:cubicBezTo>
                  <a:cubicBezTo>
                    <a:pt x="12778" y="3828"/>
                    <a:pt x="13057" y="3752"/>
                    <a:pt x="13324" y="3688"/>
                  </a:cubicBezTo>
                  <a:cubicBezTo>
                    <a:pt x="13400" y="3663"/>
                    <a:pt x="13476" y="3651"/>
                    <a:pt x="13552" y="3625"/>
                  </a:cubicBezTo>
                  <a:cubicBezTo>
                    <a:pt x="13856" y="3536"/>
                    <a:pt x="14135" y="3448"/>
                    <a:pt x="14388" y="3347"/>
                  </a:cubicBezTo>
                  <a:cubicBezTo>
                    <a:pt x="14464" y="3308"/>
                    <a:pt x="14540" y="3283"/>
                    <a:pt x="14616" y="3245"/>
                  </a:cubicBezTo>
                  <a:cubicBezTo>
                    <a:pt x="14946" y="3105"/>
                    <a:pt x="15225" y="2953"/>
                    <a:pt x="15465" y="2789"/>
                  </a:cubicBezTo>
                  <a:cubicBezTo>
                    <a:pt x="15541" y="2725"/>
                    <a:pt x="15617" y="2662"/>
                    <a:pt x="15681" y="2598"/>
                  </a:cubicBezTo>
                  <a:cubicBezTo>
                    <a:pt x="15960" y="2358"/>
                    <a:pt x="16099" y="2079"/>
                    <a:pt x="16099" y="1800"/>
                  </a:cubicBezTo>
                  <a:lnTo>
                    <a:pt x="16099" y="1787"/>
                  </a:lnTo>
                  <a:lnTo>
                    <a:pt x="1609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1921475" y="1527575"/>
              <a:ext cx="5425" cy="70375"/>
            </a:xfrm>
            <a:custGeom>
              <a:avLst/>
              <a:gdLst/>
              <a:ahLst/>
              <a:cxnLst/>
              <a:rect l="l" t="t" r="r" b="b"/>
              <a:pathLst>
                <a:path w="217" h="2815" extrusionOk="0">
                  <a:moveTo>
                    <a:pt x="1" y="1"/>
                  </a:moveTo>
                  <a:lnTo>
                    <a:pt x="1" y="2649"/>
                  </a:lnTo>
                  <a:cubicBezTo>
                    <a:pt x="39" y="2675"/>
                    <a:pt x="65" y="2700"/>
                    <a:pt x="115" y="2725"/>
                  </a:cubicBezTo>
                  <a:cubicBezTo>
                    <a:pt x="141" y="2764"/>
                    <a:pt x="178" y="2789"/>
                    <a:pt x="217" y="2815"/>
                  </a:cubicBez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1948100" y="1527575"/>
              <a:ext cx="5725" cy="83675"/>
            </a:xfrm>
            <a:custGeom>
              <a:avLst/>
              <a:gdLst/>
              <a:ahLst/>
              <a:cxnLst/>
              <a:rect l="l" t="t" r="r" b="b"/>
              <a:pathLst>
                <a:path w="229" h="3347" extrusionOk="0">
                  <a:moveTo>
                    <a:pt x="1" y="1"/>
                  </a:moveTo>
                  <a:lnTo>
                    <a:pt x="1" y="3258"/>
                  </a:lnTo>
                  <a:cubicBezTo>
                    <a:pt x="77" y="3283"/>
                    <a:pt x="153" y="3308"/>
                    <a:pt x="229" y="3347"/>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1974725" y="1527575"/>
              <a:ext cx="5725" cy="91925"/>
            </a:xfrm>
            <a:custGeom>
              <a:avLst/>
              <a:gdLst/>
              <a:ahLst/>
              <a:cxnLst/>
              <a:rect l="l" t="t" r="r" b="b"/>
              <a:pathLst>
                <a:path w="229" h="3677" extrusionOk="0">
                  <a:moveTo>
                    <a:pt x="0" y="1"/>
                  </a:moveTo>
                  <a:lnTo>
                    <a:pt x="0" y="3626"/>
                  </a:lnTo>
                  <a:cubicBezTo>
                    <a:pt x="26" y="3626"/>
                    <a:pt x="51" y="3638"/>
                    <a:pt x="64" y="3638"/>
                  </a:cubicBezTo>
                  <a:cubicBezTo>
                    <a:pt x="127" y="3651"/>
                    <a:pt x="178" y="3663"/>
                    <a:pt x="228" y="3677"/>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2001675" y="1527250"/>
              <a:ext cx="5400" cy="98250"/>
            </a:xfrm>
            <a:custGeom>
              <a:avLst/>
              <a:gdLst/>
              <a:ahLst/>
              <a:cxnLst/>
              <a:rect l="l" t="t" r="r" b="b"/>
              <a:pathLst>
                <a:path w="216" h="3930" extrusionOk="0">
                  <a:moveTo>
                    <a:pt x="0" y="0"/>
                  </a:moveTo>
                  <a:lnTo>
                    <a:pt x="0" y="3892"/>
                  </a:lnTo>
                  <a:cubicBezTo>
                    <a:pt x="63" y="3905"/>
                    <a:pt x="139" y="3918"/>
                    <a:pt x="215" y="3930"/>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2028300" y="1527250"/>
              <a:ext cx="5375" cy="102400"/>
            </a:xfrm>
            <a:custGeom>
              <a:avLst/>
              <a:gdLst/>
              <a:ahLst/>
              <a:cxnLst/>
              <a:rect l="l" t="t" r="r" b="b"/>
              <a:pathLst>
                <a:path w="215" h="4096" extrusionOk="0">
                  <a:moveTo>
                    <a:pt x="0" y="0"/>
                  </a:moveTo>
                  <a:lnTo>
                    <a:pt x="0" y="4070"/>
                  </a:lnTo>
                  <a:cubicBezTo>
                    <a:pt x="76" y="4070"/>
                    <a:pt x="139" y="4082"/>
                    <a:pt x="215" y="4095"/>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2054900" y="1527250"/>
              <a:ext cx="5725" cy="105225"/>
            </a:xfrm>
            <a:custGeom>
              <a:avLst/>
              <a:gdLst/>
              <a:ahLst/>
              <a:cxnLst/>
              <a:rect l="l" t="t" r="r" b="b"/>
              <a:pathLst>
                <a:path w="229" h="4209" extrusionOk="0">
                  <a:moveTo>
                    <a:pt x="1" y="0"/>
                  </a:moveTo>
                  <a:lnTo>
                    <a:pt x="1" y="4183"/>
                  </a:lnTo>
                  <a:cubicBezTo>
                    <a:pt x="77" y="4197"/>
                    <a:pt x="153" y="4197"/>
                    <a:pt x="229" y="420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2081525" y="1527250"/>
              <a:ext cx="5725" cy="106500"/>
            </a:xfrm>
            <a:custGeom>
              <a:avLst/>
              <a:gdLst/>
              <a:ahLst/>
              <a:cxnLst/>
              <a:rect l="l" t="t" r="r" b="b"/>
              <a:pathLst>
                <a:path w="229" h="4260" extrusionOk="0">
                  <a:moveTo>
                    <a:pt x="1" y="0"/>
                  </a:moveTo>
                  <a:lnTo>
                    <a:pt x="1" y="4259"/>
                  </a:lnTo>
                  <a:lnTo>
                    <a:pt x="229" y="425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0"/>
            <p:cNvSpPr/>
            <p:nvPr/>
          </p:nvSpPr>
          <p:spPr>
            <a:xfrm>
              <a:off x="2108450" y="1527250"/>
              <a:ext cx="5425" cy="107125"/>
            </a:xfrm>
            <a:custGeom>
              <a:avLst/>
              <a:gdLst/>
              <a:ahLst/>
              <a:cxnLst/>
              <a:rect l="l" t="t" r="r" b="b"/>
              <a:pathLst>
                <a:path w="217" h="4285" extrusionOk="0">
                  <a:moveTo>
                    <a:pt x="0" y="0"/>
                  </a:moveTo>
                  <a:lnTo>
                    <a:pt x="0" y="4285"/>
                  </a:lnTo>
                  <a:lnTo>
                    <a:pt x="216" y="4285"/>
                  </a:ln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0"/>
            <p:cNvSpPr/>
            <p:nvPr/>
          </p:nvSpPr>
          <p:spPr>
            <a:xfrm>
              <a:off x="2135075" y="1527250"/>
              <a:ext cx="5425" cy="106500"/>
            </a:xfrm>
            <a:custGeom>
              <a:avLst/>
              <a:gdLst/>
              <a:ahLst/>
              <a:cxnLst/>
              <a:rect l="l" t="t" r="r" b="b"/>
              <a:pathLst>
                <a:path w="217" h="4260" extrusionOk="0">
                  <a:moveTo>
                    <a:pt x="0" y="0"/>
                  </a:moveTo>
                  <a:lnTo>
                    <a:pt x="0" y="4259"/>
                  </a:lnTo>
                  <a:cubicBezTo>
                    <a:pt x="76" y="4259"/>
                    <a:pt x="152" y="4259"/>
                    <a:pt x="216" y="4247"/>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2161700" y="1527250"/>
              <a:ext cx="5725" cy="104925"/>
            </a:xfrm>
            <a:custGeom>
              <a:avLst/>
              <a:gdLst/>
              <a:ahLst/>
              <a:cxnLst/>
              <a:rect l="l" t="t" r="r" b="b"/>
              <a:pathLst>
                <a:path w="229" h="4197" extrusionOk="0">
                  <a:moveTo>
                    <a:pt x="0" y="0"/>
                  </a:moveTo>
                  <a:lnTo>
                    <a:pt x="0" y="4197"/>
                  </a:lnTo>
                  <a:cubicBezTo>
                    <a:pt x="76" y="4197"/>
                    <a:pt x="152" y="4183"/>
                    <a:pt x="228" y="4183"/>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2188300" y="1527250"/>
              <a:ext cx="5725" cy="102050"/>
            </a:xfrm>
            <a:custGeom>
              <a:avLst/>
              <a:gdLst/>
              <a:ahLst/>
              <a:cxnLst/>
              <a:rect l="l" t="t" r="r" b="b"/>
              <a:pathLst>
                <a:path w="229" h="4082" extrusionOk="0">
                  <a:moveTo>
                    <a:pt x="1" y="0"/>
                  </a:moveTo>
                  <a:lnTo>
                    <a:pt x="1" y="4082"/>
                  </a:lnTo>
                  <a:cubicBezTo>
                    <a:pt x="77" y="4070"/>
                    <a:pt x="153" y="4070"/>
                    <a:pt x="229" y="4057"/>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2215250" y="1526950"/>
              <a:ext cx="5400" cy="98250"/>
            </a:xfrm>
            <a:custGeom>
              <a:avLst/>
              <a:gdLst/>
              <a:ahLst/>
              <a:cxnLst/>
              <a:rect l="l" t="t" r="r" b="b"/>
              <a:pathLst>
                <a:path w="216" h="3930" extrusionOk="0">
                  <a:moveTo>
                    <a:pt x="1" y="0"/>
                  </a:moveTo>
                  <a:lnTo>
                    <a:pt x="1" y="3930"/>
                  </a:lnTo>
                  <a:cubicBezTo>
                    <a:pt x="77" y="3917"/>
                    <a:pt x="140" y="3904"/>
                    <a:pt x="216" y="3879"/>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2241875" y="1526950"/>
              <a:ext cx="5725" cy="92225"/>
            </a:xfrm>
            <a:custGeom>
              <a:avLst/>
              <a:gdLst/>
              <a:ahLst/>
              <a:cxnLst/>
              <a:rect l="l" t="t" r="r" b="b"/>
              <a:pathLst>
                <a:path w="229" h="3689" extrusionOk="0">
                  <a:moveTo>
                    <a:pt x="1" y="0"/>
                  </a:moveTo>
                  <a:lnTo>
                    <a:pt x="1" y="3688"/>
                  </a:lnTo>
                  <a:cubicBezTo>
                    <a:pt x="77" y="3663"/>
                    <a:pt x="153" y="3651"/>
                    <a:pt x="229" y="3625"/>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2268500" y="1526950"/>
              <a:ext cx="5725" cy="83675"/>
            </a:xfrm>
            <a:custGeom>
              <a:avLst/>
              <a:gdLst/>
              <a:ahLst/>
              <a:cxnLst/>
              <a:rect l="l" t="t" r="r" b="b"/>
              <a:pathLst>
                <a:path w="229" h="3347" extrusionOk="0">
                  <a:moveTo>
                    <a:pt x="0" y="0"/>
                  </a:moveTo>
                  <a:lnTo>
                    <a:pt x="0" y="3347"/>
                  </a:lnTo>
                  <a:cubicBezTo>
                    <a:pt x="76" y="3308"/>
                    <a:pt x="152" y="3283"/>
                    <a:pt x="228" y="3245"/>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2295425" y="1526950"/>
              <a:ext cx="5425" cy="69725"/>
            </a:xfrm>
            <a:custGeom>
              <a:avLst/>
              <a:gdLst/>
              <a:ahLst/>
              <a:cxnLst/>
              <a:rect l="l" t="t" r="r" b="b"/>
              <a:pathLst>
                <a:path w="217" h="2789" extrusionOk="0">
                  <a:moveTo>
                    <a:pt x="0" y="0"/>
                  </a:moveTo>
                  <a:lnTo>
                    <a:pt x="0" y="2789"/>
                  </a:lnTo>
                  <a:cubicBezTo>
                    <a:pt x="76" y="2725"/>
                    <a:pt x="152" y="2662"/>
                    <a:pt x="216" y="2598"/>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1909125" y="1470200"/>
              <a:ext cx="402150" cy="114450"/>
            </a:xfrm>
            <a:custGeom>
              <a:avLst/>
              <a:gdLst/>
              <a:ahLst/>
              <a:cxnLst/>
              <a:rect l="l" t="t" r="r" b="b"/>
              <a:pathLst>
                <a:path w="16086" h="4578" extrusionOk="0">
                  <a:moveTo>
                    <a:pt x="8037" y="1"/>
                  </a:moveTo>
                  <a:cubicBezTo>
                    <a:pt x="3702" y="1"/>
                    <a:pt x="153" y="989"/>
                    <a:pt x="1" y="2206"/>
                  </a:cubicBezTo>
                  <a:lnTo>
                    <a:pt x="1" y="2296"/>
                  </a:lnTo>
                  <a:cubicBezTo>
                    <a:pt x="1" y="2600"/>
                    <a:pt x="216" y="2891"/>
                    <a:pt x="609" y="3170"/>
                  </a:cubicBezTo>
                  <a:cubicBezTo>
                    <a:pt x="672" y="3208"/>
                    <a:pt x="736" y="3259"/>
                    <a:pt x="812" y="3296"/>
                  </a:cubicBezTo>
                  <a:cubicBezTo>
                    <a:pt x="1192" y="3512"/>
                    <a:pt x="1686" y="3715"/>
                    <a:pt x="2283" y="3880"/>
                  </a:cubicBezTo>
                  <a:cubicBezTo>
                    <a:pt x="2409" y="3930"/>
                    <a:pt x="2548" y="3969"/>
                    <a:pt x="2700" y="3994"/>
                  </a:cubicBezTo>
                  <a:cubicBezTo>
                    <a:pt x="3170" y="4121"/>
                    <a:pt x="3689" y="4222"/>
                    <a:pt x="4247" y="4310"/>
                  </a:cubicBezTo>
                  <a:cubicBezTo>
                    <a:pt x="4881" y="4400"/>
                    <a:pt x="5565" y="4476"/>
                    <a:pt x="6275" y="4526"/>
                  </a:cubicBezTo>
                  <a:cubicBezTo>
                    <a:pt x="6846" y="4564"/>
                    <a:pt x="7441" y="4577"/>
                    <a:pt x="8037" y="4577"/>
                  </a:cubicBezTo>
                  <a:cubicBezTo>
                    <a:pt x="12486" y="4577"/>
                    <a:pt x="16086" y="3550"/>
                    <a:pt x="16086" y="2296"/>
                  </a:cubicBezTo>
                  <a:lnTo>
                    <a:pt x="16086" y="2206"/>
                  </a:lnTo>
                  <a:cubicBezTo>
                    <a:pt x="16061" y="2054"/>
                    <a:pt x="15998" y="1915"/>
                    <a:pt x="15883" y="1775"/>
                  </a:cubicBezTo>
                  <a:cubicBezTo>
                    <a:pt x="15719" y="1572"/>
                    <a:pt x="15478" y="1395"/>
                    <a:pt x="15161" y="1218"/>
                  </a:cubicBezTo>
                  <a:cubicBezTo>
                    <a:pt x="14844" y="1053"/>
                    <a:pt x="14463" y="901"/>
                    <a:pt x="14033" y="761"/>
                  </a:cubicBezTo>
                  <a:cubicBezTo>
                    <a:pt x="13906" y="724"/>
                    <a:pt x="13779" y="685"/>
                    <a:pt x="13640" y="648"/>
                  </a:cubicBezTo>
                  <a:cubicBezTo>
                    <a:pt x="13044" y="482"/>
                    <a:pt x="12359" y="343"/>
                    <a:pt x="11599" y="242"/>
                  </a:cubicBezTo>
                  <a:cubicBezTo>
                    <a:pt x="11421" y="217"/>
                    <a:pt x="11244" y="191"/>
                    <a:pt x="11066" y="178"/>
                  </a:cubicBezTo>
                  <a:cubicBezTo>
                    <a:pt x="10128" y="65"/>
                    <a:pt x="9114" y="1"/>
                    <a:pt x="8037"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2015275" y="1569400"/>
              <a:ext cx="86225" cy="13975"/>
            </a:xfrm>
            <a:custGeom>
              <a:avLst/>
              <a:gdLst/>
              <a:ahLst/>
              <a:cxnLst/>
              <a:rect l="l" t="t" r="r" b="b"/>
              <a:pathLst>
                <a:path w="3449" h="559" extrusionOk="0">
                  <a:moveTo>
                    <a:pt x="1" y="1"/>
                  </a:moveTo>
                  <a:lnTo>
                    <a:pt x="1" y="558"/>
                  </a:lnTo>
                  <a:lnTo>
                    <a:pt x="3449" y="558"/>
                  </a:lnTo>
                  <a:lnTo>
                    <a:pt x="3449"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1924350" y="1540250"/>
              <a:ext cx="35825" cy="12375"/>
            </a:xfrm>
            <a:custGeom>
              <a:avLst/>
              <a:gdLst/>
              <a:ahLst/>
              <a:cxnLst/>
              <a:rect l="l" t="t" r="r" b="b"/>
              <a:pathLst>
                <a:path w="1433" h="495" extrusionOk="0">
                  <a:moveTo>
                    <a:pt x="1255" y="1"/>
                  </a:moveTo>
                  <a:lnTo>
                    <a:pt x="0" y="368"/>
                  </a:lnTo>
                  <a:cubicBezTo>
                    <a:pt x="63" y="406"/>
                    <a:pt x="127" y="457"/>
                    <a:pt x="203" y="494"/>
                  </a:cubicBezTo>
                  <a:lnTo>
                    <a:pt x="1432" y="153"/>
                  </a:lnTo>
                  <a:cubicBezTo>
                    <a:pt x="1369" y="102"/>
                    <a:pt x="1305" y="51"/>
                    <a:pt x="1255"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1966175" y="1559275"/>
              <a:ext cx="39000" cy="10800"/>
            </a:xfrm>
            <a:custGeom>
              <a:avLst/>
              <a:gdLst/>
              <a:ahLst/>
              <a:cxnLst/>
              <a:rect l="l" t="t" r="r" b="b"/>
              <a:pathLst>
                <a:path w="1560" h="432" extrusionOk="0">
                  <a:moveTo>
                    <a:pt x="1141" y="0"/>
                  </a:moveTo>
                  <a:lnTo>
                    <a:pt x="1" y="317"/>
                  </a:lnTo>
                  <a:cubicBezTo>
                    <a:pt x="127" y="367"/>
                    <a:pt x="266" y="406"/>
                    <a:pt x="418" y="431"/>
                  </a:cubicBezTo>
                  <a:lnTo>
                    <a:pt x="1559" y="114"/>
                  </a:lnTo>
                  <a:cubicBezTo>
                    <a:pt x="1458" y="88"/>
                    <a:pt x="1356" y="63"/>
                    <a:pt x="1255" y="25"/>
                  </a:cubicBezTo>
                  <a:cubicBezTo>
                    <a:pt x="1217" y="25"/>
                    <a:pt x="1179" y="12"/>
                    <a:pt x="1141"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1949375" y="1481950"/>
              <a:ext cx="321675" cy="91275"/>
            </a:xfrm>
            <a:custGeom>
              <a:avLst/>
              <a:gdLst/>
              <a:ahLst/>
              <a:cxnLst/>
              <a:rect l="l" t="t" r="r" b="b"/>
              <a:pathLst>
                <a:path w="12867" h="3651" extrusionOk="0">
                  <a:moveTo>
                    <a:pt x="6427" y="0"/>
                  </a:moveTo>
                  <a:cubicBezTo>
                    <a:pt x="2890" y="0"/>
                    <a:pt x="0" y="811"/>
                    <a:pt x="0" y="1826"/>
                  </a:cubicBezTo>
                  <a:cubicBezTo>
                    <a:pt x="0" y="1851"/>
                    <a:pt x="0" y="1876"/>
                    <a:pt x="13" y="1902"/>
                  </a:cubicBezTo>
                  <a:cubicBezTo>
                    <a:pt x="166" y="2877"/>
                    <a:pt x="2980" y="3651"/>
                    <a:pt x="6427" y="3651"/>
                  </a:cubicBezTo>
                  <a:cubicBezTo>
                    <a:pt x="9887" y="3651"/>
                    <a:pt x="12701" y="2877"/>
                    <a:pt x="12853" y="1902"/>
                  </a:cubicBezTo>
                  <a:cubicBezTo>
                    <a:pt x="12867" y="1876"/>
                    <a:pt x="12867" y="1851"/>
                    <a:pt x="12867" y="1826"/>
                  </a:cubicBezTo>
                  <a:cubicBezTo>
                    <a:pt x="12867" y="811"/>
                    <a:pt x="9977" y="0"/>
                    <a:pt x="642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1949700" y="1486050"/>
              <a:ext cx="321025" cy="87175"/>
            </a:xfrm>
            <a:custGeom>
              <a:avLst/>
              <a:gdLst/>
              <a:ahLst/>
              <a:cxnLst/>
              <a:rect l="l" t="t" r="r" b="b"/>
              <a:pathLst>
                <a:path w="12841" h="3487" extrusionOk="0">
                  <a:moveTo>
                    <a:pt x="6414" y="0"/>
                  </a:moveTo>
                  <a:cubicBezTo>
                    <a:pt x="2967" y="0"/>
                    <a:pt x="153" y="774"/>
                    <a:pt x="0" y="1738"/>
                  </a:cubicBezTo>
                  <a:cubicBezTo>
                    <a:pt x="13" y="1890"/>
                    <a:pt x="102" y="2016"/>
                    <a:pt x="229" y="2155"/>
                  </a:cubicBezTo>
                  <a:cubicBezTo>
                    <a:pt x="291" y="2206"/>
                    <a:pt x="355" y="2270"/>
                    <a:pt x="431" y="2321"/>
                  </a:cubicBezTo>
                  <a:cubicBezTo>
                    <a:pt x="736" y="2549"/>
                    <a:pt x="1192" y="2752"/>
                    <a:pt x="1775" y="2916"/>
                  </a:cubicBezTo>
                  <a:cubicBezTo>
                    <a:pt x="1902" y="2954"/>
                    <a:pt x="2029" y="2992"/>
                    <a:pt x="2167" y="3031"/>
                  </a:cubicBezTo>
                  <a:cubicBezTo>
                    <a:pt x="2713" y="3157"/>
                    <a:pt x="3334" y="3271"/>
                    <a:pt x="4006" y="3347"/>
                  </a:cubicBezTo>
                  <a:cubicBezTo>
                    <a:pt x="4690" y="3423"/>
                    <a:pt x="5426" y="3474"/>
                    <a:pt x="6186" y="3487"/>
                  </a:cubicBezTo>
                  <a:lnTo>
                    <a:pt x="6414" y="3487"/>
                  </a:lnTo>
                  <a:cubicBezTo>
                    <a:pt x="9874" y="3487"/>
                    <a:pt x="12688" y="2713"/>
                    <a:pt x="12840" y="1738"/>
                  </a:cubicBezTo>
                  <a:cubicBezTo>
                    <a:pt x="12840" y="1699"/>
                    <a:pt x="12828" y="1648"/>
                    <a:pt x="12803" y="1611"/>
                  </a:cubicBezTo>
                  <a:cubicBezTo>
                    <a:pt x="12714" y="1395"/>
                    <a:pt x="12511" y="1205"/>
                    <a:pt x="12207" y="1028"/>
                  </a:cubicBezTo>
                  <a:cubicBezTo>
                    <a:pt x="11890" y="837"/>
                    <a:pt x="11459" y="673"/>
                    <a:pt x="10952" y="533"/>
                  </a:cubicBezTo>
                  <a:cubicBezTo>
                    <a:pt x="10826" y="495"/>
                    <a:pt x="10686" y="457"/>
                    <a:pt x="10547" y="431"/>
                  </a:cubicBezTo>
                  <a:cubicBezTo>
                    <a:pt x="9900" y="267"/>
                    <a:pt x="9139" y="153"/>
                    <a:pt x="8316" y="77"/>
                  </a:cubicBezTo>
                  <a:cubicBezTo>
                    <a:pt x="8113" y="64"/>
                    <a:pt x="7910" y="51"/>
                    <a:pt x="7694" y="39"/>
                  </a:cubicBezTo>
                  <a:cubicBezTo>
                    <a:pt x="7288" y="14"/>
                    <a:pt x="6858" y="0"/>
                    <a:pt x="641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2049825" y="1562100"/>
              <a:ext cx="88125" cy="11125"/>
            </a:xfrm>
            <a:custGeom>
              <a:avLst/>
              <a:gdLst/>
              <a:ahLst/>
              <a:cxnLst/>
              <a:rect l="l" t="t" r="r" b="b"/>
              <a:pathLst>
                <a:path w="3525" h="445" extrusionOk="0">
                  <a:moveTo>
                    <a:pt x="1103" y="1"/>
                  </a:moveTo>
                  <a:lnTo>
                    <a:pt x="1" y="305"/>
                  </a:lnTo>
                  <a:cubicBezTo>
                    <a:pt x="685" y="381"/>
                    <a:pt x="1421" y="432"/>
                    <a:pt x="2181" y="445"/>
                  </a:cubicBezTo>
                  <a:lnTo>
                    <a:pt x="3525" y="65"/>
                  </a:lnTo>
                  <a:lnTo>
                    <a:pt x="2916" y="65"/>
                  </a:lnTo>
                  <a:cubicBezTo>
                    <a:pt x="2638" y="65"/>
                    <a:pt x="2359" y="65"/>
                    <a:pt x="2080" y="51"/>
                  </a:cubicBezTo>
                  <a:cubicBezTo>
                    <a:pt x="2004" y="51"/>
                    <a:pt x="1928" y="51"/>
                    <a:pt x="1852" y="39"/>
                  </a:cubicBezTo>
                  <a:cubicBezTo>
                    <a:pt x="1636" y="39"/>
                    <a:pt x="1433" y="26"/>
                    <a:pt x="1230"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1955400" y="1538025"/>
              <a:ext cx="14600" cy="6050"/>
            </a:xfrm>
            <a:custGeom>
              <a:avLst/>
              <a:gdLst/>
              <a:ahLst/>
              <a:cxnLst/>
              <a:rect l="l" t="t" r="r" b="b"/>
              <a:pathLst>
                <a:path w="584" h="242" extrusionOk="0">
                  <a:moveTo>
                    <a:pt x="254" y="0"/>
                  </a:moveTo>
                  <a:lnTo>
                    <a:pt x="1" y="76"/>
                  </a:lnTo>
                  <a:cubicBezTo>
                    <a:pt x="63" y="127"/>
                    <a:pt x="127" y="191"/>
                    <a:pt x="203" y="242"/>
                  </a:cubicBezTo>
                  <a:lnTo>
                    <a:pt x="584" y="127"/>
                  </a:lnTo>
                  <a:cubicBezTo>
                    <a:pt x="558" y="127"/>
                    <a:pt x="533" y="115"/>
                    <a:pt x="508" y="102"/>
                  </a:cubicBezTo>
                  <a:cubicBezTo>
                    <a:pt x="432" y="76"/>
                    <a:pt x="355" y="51"/>
                    <a:pt x="292" y="14"/>
                  </a:cubicBezTo>
                  <a:cubicBezTo>
                    <a:pt x="279" y="14"/>
                    <a:pt x="266" y="14"/>
                    <a:pt x="254"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1994075" y="1553550"/>
              <a:ext cx="31075" cy="8275"/>
            </a:xfrm>
            <a:custGeom>
              <a:avLst/>
              <a:gdLst/>
              <a:ahLst/>
              <a:cxnLst/>
              <a:rect l="l" t="t" r="r" b="b"/>
              <a:pathLst>
                <a:path w="1243" h="331" extrusionOk="0">
                  <a:moveTo>
                    <a:pt x="786" y="1"/>
                  </a:moveTo>
                  <a:lnTo>
                    <a:pt x="0" y="216"/>
                  </a:lnTo>
                  <a:cubicBezTo>
                    <a:pt x="127" y="254"/>
                    <a:pt x="254" y="292"/>
                    <a:pt x="392" y="331"/>
                  </a:cubicBezTo>
                  <a:lnTo>
                    <a:pt x="1242" y="89"/>
                  </a:lnTo>
                  <a:cubicBezTo>
                    <a:pt x="1204" y="77"/>
                    <a:pt x="1153" y="64"/>
                    <a:pt x="1102" y="64"/>
                  </a:cubicBezTo>
                  <a:cubicBezTo>
                    <a:pt x="1026" y="38"/>
                    <a:pt x="950" y="26"/>
                    <a:pt x="874" y="13"/>
                  </a:cubicBezTo>
                  <a:cubicBezTo>
                    <a:pt x="849" y="13"/>
                    <a:pt x="811" y="1"/>
                    <a:pt x="786"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2036825" y="1496825"/>
              <a:ext cx="151825" cy="64025"/>
            </a:xfrm>
            <a:custGeom>
              <a:avLst/>
              <a:gdLst/>
              <a:ahLst/>
              <a:cxnLst/>
              <a:rect l="l" t="t" r="r" b="b"/>
              <a:pathLst>
                <a:path w="6073" h="2561" extrusionOk="0">
                  <a:moveTo>
                    <a:pt x="2473" y="0"/>
                  </a:moveTo>
                  <a:lnTo>
                    <a:pt x="2473" y="293"/>
                  </a:lnTo>
                  <a:cubicBezTo>
                    <a:pt x="888" y="355"/>
                    <a:pt x="102" y="622"/>
                    <a:pt x="102" y="926"/>
                  </a:cubicBezTo>
                  <a:cubicBezTo>
                    <a:pt x="102" y="1636"/>
                    <a:pt x="3829" y="1446"/>
                    <a:pt x="3829" y="1687"/>
                  </a:cubicBezTo>
                  <a:cubicBezTo>
                    <a:pt x="3829" y="1750"/>
                    <a:pt x="3601" y="1788"/>
                    <a:pt x="2955" y="1788"/>
                  </a:cubicBezTo>
                  <a:cubicBezTo>
                    <a:pt x="2206" y="1788"/>
                    <a:pt x="1370" y="1724"/>
                    <a:pt x="724" y="1611"/>
                  </a:cubicBezTo>
                  <a:lnTo>
                    <a:pt x="1" y="2079"/>
                  </a:lnTo>
                  <a:cubicBezTo>
                    <a:pt x="572" y="2181"/>
                    <a:pt x="1510" y="2257"/>
                    <a:pt x="2473" y="2282"/>
                  </a:cubicBezTo>
                  <a:lnTo>
                    <a:pt x="2473" y="2561"/>
                  </a:lnTo>
                  <a:lnTo>
                    <a:pt x="3829" y="2561"/>
                  </a:lnTo>
                  <a:lnTo>
                    <a:pt x="3829" y="2257"/>
                  </a:lnTo>
                  <a:cubicBezTo>
                    <a:pt x="5325" y="2194"/>
                    <a:pt x="6073" y="1927"/>
                    <a:pt x="6073" y="1636"/>
                  </a:cubicBezTo>
                  <a:cubicBezTo>
                    <a:pt x="6073" y="926"/>
                    <a:pt x="2346" y="1129"/>
                    <a:pt x="2346" y="888"/>
                  </a:cubicBezTo>
                  <a:cubicBezTo>
                    <a:pt x="2346" y="825"/>
                    <a:pt x="2561" y="774"/>
                    <a:pt x="3220" y="774"/>
                  </a:cubicBezTo>
                  <a:cubicBezTo>
                    <a:pt x="3817" y="774"/>
                    <a:pt x="4437" y="825"/>
                    <a:pt x="5096" y="913"/>
                  </a:cubicBezTo>
                  <a:lnTo>
                    <a:pt x="5781" y="445"/>
                  </a:lnTo>
                  <a:cubicBezTo>
                    <a:pt x="5236" y="355"/>
                    <a:pt x="4539" y="305"/>
                    <a:pt x="3829" y="293"/>
                  </a:cubicBezTo>
                  <a:lnTo>
                    <a:pt x="38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2035900" y="1494300"/>
              <a:ext cx="151800" cy="64025"/>
            </a:xfrm>
            <a:custGeom>
              <a:avLst/>
              <a:gdLst/>
              <a:ahLst/>
              <a:cxnLst/>
              <a:rect l="l" t="t" r="r" b="b"/>
              <a:pathLst>
                <a:path w="6072" h="2561" extrusionOk="0">
                  <a:moveTo>
                    <a:pt x="2471" y="0"/>
                  </a:moveTo>
                  <a:lnTo>
                    <a:pt x="2471" y="292"/>
                  </a:lnTo>
                  <a:cubicBezTo>
                    <a:pt x="888" y="355"/>
                    <a:pt x="102" y="622"/>
                    <a:pt x="102" y="926"/>
                  </a:cubicBezTo>
                  <a:cubicBezTo>
                    <a:pt x="102" y="1636"/>
                    <a:pt x="3828" y="1445"/>
                    <a:pt x="3828" y="1686"/>
                  </a:cubicBezTo>
                  <a:cubicBezTo>
                    <a:pt x="3828" y="1749"/>
                    <a:pt x="3600" y="1788"/>
                    <a:pt x="2953" y="1788"/>
                  </a:cubicBezTo>
                  <a:cubicBezTo>
                    <a:pt x="2206" y="1788"/>
                    <a:pt x="1356" y="1724"/>
                    <a:pt x="722" y="1610"/>
                  </a:cubicBezTo>
                  <a:lnTo>
                    <a:pt x="0" y="2079"/>
                  </a:lnTo>
                  <a:cubicBezTo>
                    <a:pt x="570" y="2180"/>
                    <a:pt x="1508" y="2256"/>
                    <a:pt x="2471" y="2282"/>
                  </a:cubicBezTo>
                  <a:lnTo>
                    <a:pt x="2471" y="2561"/>
                  </a:lnTo>
                  <a:lnTo>
                    <a:pt x="3828" y="2561"/>
                  </a:lnTo>
                  <a:lnTo>
                    <a:pt x="3828" y="2270"/>
                  </a:lnTo>
                  <a:cubicBezTo>
                    <a:pt x="5324" y="2193"/>
                    <a:pt x="6071" y="1927"/>
                    <a:pt x="6071" y="1636"/>
                  </a:cubicBezTo>
                  <a:cubicBezTo>
                    <a:pt x="6071" y="926"/>
                    <a:pt x="2345" y="1129"/>
                    <a:pt x="2345" y="887"/>
                  </a:cubicBezTo>
                  <a:cubicBezTo>
                    <a:pt x="2345" y="824"/>
                    <a:pt x="2561" y="774"/>
                    <a:pt x="3220" y="774"/>
                  </a:cubicBezTo>
                  <a:cubicBezTo>
                    <a:pt x="3803" y="774"/>
                    <a:pt x="4437" y="824"/>
                    <a:pt x="5096" y="913"/>
                  </a:cubicBezTo>
                  <a:lnTo>
                    <a:pt x="5780" y="444"/>
                  </a:lnTo>
                  <a:cubicBezTo>
                    <a:pt x="5235" y="355"/>
                    <a:pt x="4538" y="304"/>
                    <a:pt x="3828" y="292"/>
                  </a:cubicBezTo>
                  <a:lnTo>
                    <a:pt x="38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1923375" y="1456600"/>
              <a:ext cx="402500" cy="107125"/>
            </a:xfrm>
            <a:custGeom>
              <a:avLst/>
              <a:gdLst/>
              <a:ahLst/>
              <a:cxnLst/>
              <a:rect l="l" t="t" r="r" b="b"/>
              <a:pathLst>
                <a:path w="16100" h="4285" extrusionOk="0">
                  <a:moveTo>
                    <a:pt x="9051" y="0"/>
                  </a:moveTo>
                  <a:lnTo>
                    <a:pt x="8203" y="12"/>
                  </a:lnTo>
                  <a:lnTo>
                    <a:pt x="1" y="12"/>
                  </a:lnTo>
                  <a:lnTo>
                    <a:pt x="1" y="1736"/>
                  </a:lnTo>
                  <a:lnTo>
                    <a:pt x="1" y="1800"/>
                  </a:lnTo>
                  <a:cubicBezTo>
                    <a:pt x="1" y="2104"/>
                    <a:pt x="178" y="2395"/>
                    <a:pt x="508" y="2662"/>
                  </a:cubicBezTo>
                  <a:cubicBezTo>
                    <a:pt x="533" y="2687"/>
                    <a:pt x="572" y="2725"/>
                    <a:pt x="609" y="2750"/>
                  </a:cubicBezTo>
                  <a:lnTo>
                    <a:pt x="724" y="2826"/>
                  </a:lnTo>
                  <a:cubicBezTo>
                    <a:pt x="761" y="2852"/>
                    <a:pt x="787" y="2877"/>
                    <a:pt x="825" y="2890"/>
                  </a:cubicBezTo>
                  <a:cubicBezTo>
                    <a:pt x="1028" y="3029"/>
                    <a:pt x="1282" y="3156"/>
                    <a:pt x="1573" y="3271"/>
                  </a:cubicBezTo>
                  <a:cubicBezTo>
                    <a:pt x="1636" y="3308"/>
                    <a:pt x="1713" y="3333"/>
                    <a:pt x="1789" y="3359"/>
                  </a:cubicBezTo>
                  <a:cubicBezTo>
                    <a:pt x="1953" y="3423"/>
                    <a:pt x="2118" y="3485"/>
                    <a:pt x="2282" y="3536"/>
                  </a:cubicBezTo>
                  <a:cubicBezTo>
                    <a:pt x="2397" y="3575"/>
                    <a:pt x="2524" y="3612"/>
                    <a:pt x="2637" y="3638"/>
                  </a:cubicBezTo>
                  <a:cubicBezTo>
                    <a:pt x="2663" y="3651"/>
                    <a:pt x="2688" y="3651"/>
                    <a:pt x="2701" y="3663"/>
                  </a:cubicBezTo>
                  <a:cubicBezTo>
                    <a:pt x="2752" y="3676"/>
                    <a:pt x="2803" y="3688"/>
                    <a:pt x="2866" y="3701"/>
                  </a:cubicBezTo>
                  <a:cubicBezTo>
                    <a:pt x="3132" y="3764"/>
                    <a:pt x="3411" y="3840"/>
                    <a:pt x="3702" y="3891"/>
                  </a:cubicBezTo>
                  <a:cubicBezTo>
                    <a:pt x="3778" y="3904"/>
                    <a:pt x="3854" y="3916"/>
                    <a:pt x="3930" y="3942"/>
                  </a:cubicBezTo>
                  <a:cubicBezTo>
                    <a:pt x="4045" y="3955"/>
                    <a:pt x="4146" y="3980"/>
                    <a:pt x="4260" y="3993"/>
                  </a:cubicBezTo>
                  <a:cubicBezTo>
                    <a:pt x="4425" y="4018"/>
                    <a:pt x="4603" y="4043"/>
                    <a:pt x="4780" y="4069"/>
                  </a:cubicBezTo>
                  <a:cubicBezTo>
                    <a:pt x="4843" y="4082"/>
                    <a:pt x="4919" y="4094"/>
                    <a:pt x="4995" y="4107"/>
                  </a:cubicBezTo>
                  <a:cubicBezTo>
                    <a:pt x="5274" y="4132"/>
                    <a:pt x="5553" y="4170"/>
                    <a:pt x="5845" y="4195"/>
                  </a:cubicBezTo>
                  <a:cubicBezTo>
                    <a:pt x="5921" y="4195"/>
                    <a:pt x="5997" y="4209"/>
                    <a:pt x="6060" y="4209"/>
                  </a:cubicBezTo>
                  <a:cubicBezTo>
                    <a:pt x="6136" y="4221"/>
                    <a:pt x="6212" y="4221"/>
                    <a:pt x="6288" y="4221"/>
                  </a:cubicBezTo>
                  <a:cubicBezTo>
                    <a:pt x="6491" y="4246"/>
                    <a:pt x="6694" y="4259"/>
                    <a:pt x="6910" y="4259"/>
                  </a:cubicBezTo>
                  <a:cubicBezTo>
                    <a:pt x="6986" y="4271"/>
                    <a:pt x="7062" y="4271"/>
                    <a:pt x="7138" y="4271"/>
                  </a:cubicBezTo>
                  <a:cubicBezTo>
                    <a:pt x="7417" y="4285"/>
                    <a:pt x="7696" y="4285"/>
                    <a:pt x="7974" y="4285"/>
                  </a:cubicBezTo>
                  <a:lnTo>
                    <a:pt x="8203" y="4285"/>
                  </a:lnTo>
                  <a:cubicBezTo>
                    <a:pt x="8494" y="4285"/>
                    <a:pt x="8772" y="4285"/>
                    <a:pt x="9051" y="4271"/>
                  </a:cubicBezTo>
                  <a:cubicBezTo>
                    <a:pt x="9127" y="4271"/>
                    <a:pt x="9191" y="4259"/>
                    <a:pt x="9267" y="4259"/>
                  </a:cubicBezTo>
                  <a:cubicBezTo>
                    <a:pt x="9558" y="4246"/>
                    <a:pt x="9837" y="4234"/>
                    <a:pt x="10116" y="4209"/>
                  </a:cubicBezTo>
                  <a:cubicBezTo>
                    <a:pt x="10192" y="4195"/>
                    <a:pt x="10268" y="4195"/>
                    <a:pt x="10344" y="4183"/>
                  </a:cubicBezTo>
                  <a:cubicBezTo>
                    <a:pt x="10623" y="4158"/>
                    <a:pt x="10915" y="4132"/>
                    <a:pt x="11181" y="4094"/>
                  </a:cubicBezTo>
                  <a:lnTo>
                    <a:pt x="11409" y="4056"/>
                  </a:lnTo>
                  <a:cubicBezTo>
                    <a:pt x="11701" y="4018"/>
                    <a:pt x="11980" y="3980"/>
                    <a:pt x="12246" y="3916"/>
                  </a:cubicBezTo>
                  <a:lnTo>
                    <a:pt x="12474" y="3879"/>
                  </a:lnTo>
                  <a:cubicBezTo>
                    <a:pt x="12766" y="3815"/>
                    <a:pt x="13057" y="3752"/>
                    <a:pt x="13324" y="3676"/>
                  </a:cubicBezTo>
                  <a:cubicBezTo>
                    <a:pt x="13400" y="3663"/>
                    <a:pt x="13476" y="3638"/>
                    <a:pt x="13539" y="3625"/>
                  </a:cubicBezTo>
                  <a:cubicBezTo>
                    <a:pt x="13843" y="3536"/>
                    <a:pt x="14135" y="3435"/>
                    <a:pt x="14388" y="3333"/>
                  </a:cubicBezTo>
                  <a:cubicBezTo>
                    <a:pt x="14464" y="3308"/>
                    <a:pt x="14540" y="3271"/>
                    <a:pt x="14617" y="3245"/>
                  </a:cubicBezTo>
                  <a:cubicBezTo>
                    <a:pt x="14946" y="3093"/>
                    <a:pt x="15225" y="2941"/>
                    <a:pt x="15453" y="2776"/>
                  </a:cubicBezTo>
                  <a:cubicBezTo>
                    <a:pt x="15541" y="2725"/>
                    <a:pt x="15617" y="2662"/>
                    <a:pt x="15681" y="2598"/>
                  </a:cubicBezTo>
                  <a:cubicBezTo>
                    <a:pt x="15960" y="2345"/>
                    <a:pt x="16099" y="2079"/>
                    <a:pt x="16099" y="1800"/>
                  </a:cubicBezTo>
                  <a:lnTo>
                    <a:pt x="16099" y="1775"/>
                  </a:lnTo>
                  <a:lnTo>
                    <a:pt x="16099"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1936050" y="1456900"/>
              <a:ext cx="5425" cy="70375"/>
            </a:xfrm>
            <a:custGeom>
              <a:avLst/>
              <a:gdLst/>
              <a:ahLst/>
              <a:cxnLst/>
              <a:rect l="l" t="t" r="r" b="b"/>
              <a:pathLst>
                <a:path w="217" h="2815" extrusionOk="0">
                  <a:moveTo>
                    <a:pt x="1" y="0"/>
                  </a:moveTo>
                  <a:lnTo>
                    <a:pt x="1" y="2650"/>
                  </a:lnTo>
                  <a:cubicBezTo>
                    <a:pt x="26" y="2675"/>
                    <a:pt x="65" y="2713"/>
                    <a:pt x="102" y="2738"/>
                  </a:cubicBezTo>
                  <a:lnTo>
                    <a:pt x="217" y="2814"/>
                  </a:ln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1962675" y="1456900"/>
              <a:ext cx="5425" cy="83675"/>
            </a:xfrm>
            <a:custGeom>
              <a:avLst/>
              <a:gdLst/>
              <a:ahLst/>
              <a:cxnLst/>
              <a:rect l="l" t="t" r="r" b="b"/>
              <a:pathLst>
                <a:path w="217" h="3347" extrusionOk="0">
                  <a:moveTo>
                    <a:pt x="1" y="0"/>
                  </a:moveTo>
                  <a:lnTo>
                    <a:pt x="1" y="3259"/>
                  </a:lnTo>
                  <a:cubicBezTo>
                    <a:pt x="64" y="3296"/>
                    <a:pt x="141" y="3321"/>
                    <a:pt x="217" y="3347"/>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1989300" y="1456900"/>
              <a:ext cx="5725" cy="92250"/>
            </a:xfrm>
            <a:custGeom>
              <a:avLst/>
              <a:gdLst/>
              <a:ahLst/>
              <a:cxnLst/>
              <a:rect l="l" t="t" r="r" b="b"/>
              <a:pathLst>
                <a:path w="229" h="3690" extrusionOk="0">
                  <a:moveTo>
                    <a:pt x="0" y="0"/>
                  </a:moveTo>
                  <a:lnTo>
                    <a:pt x="0" y="3626"/>
                  </a:lnTo>
                  <a:cubicBezTo>
                    <a:pt x="26" y="3639"/>
                    <a:pt x="51" y="3639"/>
                    <a:pt x="64" y="3651"/>
                  </a:cubicBezTo>
                  <a:cubicBezTo>
                    <a:pt x="115" y="3664"/>
                    <a:pt x="166" y="3676"/>
                    <a:pt x="229" y="368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2015925" y="1456900"/>
              <a:ext cx="5725" cy="98250"/>
            </a:xfrm>
            <a:custGeom>
              <a:avLst/>
              <a:gdLst/>
              <a:ahLst/>
              <a:cxnLst/>
              <a:rect l="l" t="t" r="r" b="b"/>
              <a:pathLst>
                <a:path w="229" h="3930" extrusionOk="0">
                  <a:moveTo>
                    <a:pt x="0" y="0"/>
                  </a:moveTo>
                  <a:lnTo>
                    <a:pt x="0" y="3879"/>
                  </a:lnTo>
                  <a:cubicBezTo>
                    <a:pt x="76" y="3892"/>
                    <a:pt x="152" y="3904"/>
                    <a:pt x="228" y="3930"/>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2042875" y="1456900"/>
              <a:ext cx="5400" cy="102400"/>
            </a:xfrm>
            <a:custGeom>
              <a:avLst/>
              <a:gdLst/>
              <a:ahLst/>
              <a:cxnLst/>
              <a:rect l="l" t="t" r="r" b="b"/>
              <a:pathLst>
                <a:path w="216" h="4096" extrusionOk="0">
                  <a:moveTo>
                    <a:pt x="0" y="0"/>
                  </a:moveTo>
                  <a:lnTo>
                    <a:pt x="0" y="4057"/>
                  </a:lnTo>
                  <a:cubicBezTo>
                    <a:pt x="63" y="4070"/>
                    <a:pt x="139" y="4082"/>
                    <a:pt x="215" y="4095"/>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0"/>
            <p:cNvSpPr/>
            <p:nvPr/>
          </p:nvSpPr>
          <p:spPr>
            <a:xfrm>
              <a:off x="2069475" y="1456900"/>
              <a:ext cx="5400" cy="104925"/>
            </a:xfrm>
            <a:custGeom>
              <a:avLst/>
              <a:gdLst/>
              <a:ahLst/>
              <a:cxnLst/>
              <a:rect l="l" t="t" r="r" b="b"/>
              <a:pathLst>
                <a:path w="216" h="4197" extrusionOk="0">
                  <a:moveTo>
                    <a:pt x="1" y="0"/>
                  </a:moveTo>
                  <a:lnTo>
                    <a:pt x="1" y="4183"/>
                  </a:lnTo>
                  <a:cubicBezTo>
                    <a:pt x="77" y="4183"/>
                    <a:pt x="153" y="4197"/>
                    <a:pt x="216" y="4197"/>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0"/>
            <p:cNvSpPr/>
            <p:nvPr/>
          </p:nvSpPr>
          <p:spPr>
            <a:xfrm>
              <a:off x="2096100" y="1456900"/>
              <a:ext cx="5725" cy="106500"/>
            </a:xfrm>
            <a:custGeom>
              <a:avLst/>
              <a:gdLst/>
              <a:ahLst/>
              <a:cxnLst/>
              <a:rect l="l" t="t" r="r" b="b"/>
              <a:pathLst>
                <a:path w="229" h="4260" extrusionOk="0">
                  <a:moveTo>
                    <a:pt x="1" y="0"/>
                  </a:moveTo>
                  <a:lnTo>
                    <a:pt x="1" y="4247"/>
                  </a:lnTo>
                  <a:cubicBezTo>
                    <a:pt x="77" y="4259"/>
                    <a:pt x="153" y="4259"/>
                    <a:pt x="229" y="425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0"/>
            <p:cNvSpPr/>
            <p:nvPr/>
          </p:nvSpPr>
          <p:spPr>
            <a:xfrm>
              <a:off x="2122725" y="1456900"/>
              <a:ext cx="5725" cy="106825"/>
            </a:xfrm>
            <a:custGeom>
              <a:avLst/>
              <a:gdLst/>
              <a:ahLst/>
              <a:cxnLst/>
              <a:rect l="l" t="t" r="r" b="b"/>
              <a:pathLst>
                <a:path w="229" h="4273" extrusionOk="0">
                  <a:moveTo>
                    <a:pt x="0" y="0"/>
                  </a:moveTo>
                  <a:lnTo>
                    <a:pt x="0" y="4273"/>
                  </a:lnTo>
                  <a:lnTo>
                    <a:pt x="229" y="4273"/>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0"/>
            <p:cNvSpPr/>
            <p:nvPr/>
          </p:nvSpPr>
          <p:spPr>
            <a:xfrm>
              <a:off x="2149650" y="1456600"/>
              <a:ext cx="5425" cy="106800"/>
            </a:xfrm>
            <a:custGeom>
              <a:avLst/>
              <a:gdLst/>
              <a:ahLst/>
              <a:cxnLst/>
              <a:rect l="l" t="t" r="r" b="b"/>
              <a:pathLst>
                <a:path w="217" h="4272" extrusionOk="0">
                  <a:moveTo>
                    <a:pt x="0" y="0"/>
                  </a:moveTo>
                  <a:lnTo>
                    <a:pt x="0" y="4271"/>
                  </a:lnTo>
                  <a:cubicBezTo>
                    <a:pt x="76" y="4271"/>
                    <a:pt x="140" y="4259"/>
                    <a:pt x="216" y="4259"/>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2176275" y="1456600"/>
              <a:ext cx="5725" cy="105225"/>
            </a:xfrm>
            <a:custGeom>
              <a:avLst/>
              <a:gdLst/>
              <a:ahLst/>
              <a:cxnLst/>
              <a:rect l="l" t="t" r="r" b="b"/>
              <a:pathLst>
                <a:path w="229" h="4209" extrusionOk="0">
                  <a:moveTo>
                    <a:pt x="0" y="0"/>
                  </a:moveTo>
                  <a:lnTo>
                    <a:pt x="0" y="4209"/>
                  </a:lnTo>
                  <a:cubicBezTo>
                    <a:pt x="76" y="4195"/>
                    <a:pt x="152" y="4195"/>
                    <a:pt x="228" y="4183"/>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2202875" y="1456600"/>
              <a:ext cx="5750" cy="102350"/>
            </a:xfrm>
            <a:custGeom>
              <a:avLst/>
              <a:gdLst/>
              <a:ahLst/>
              <a:cxnLst/>
              <a:rect l="l" t="t" r="r" b="b"/>
              <a:pathLst>
                <a:path w="230" h="4094" extrusionOk="0">
                  <a:moveTo>
                    <a:pt x="1" y="0"/>
                  </a:moveTo>
                  <a:lnTo>
                    <a:pt x="1" y="4094"/>
                  </a:lnTo>
                  <a:lnTo>
                    <a:pt x="229" y="4056"/>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2229500" y="1456600"/>
              <a:ext cx="5725" cy="97925"/>
            </a:xfrm>
            <a:custGeom>
              <a:avLst/>
              <a:gdLst/>
              <a:ahLst/>
              <a:cxnLst/>
              <a:rect l="l" t="t" r="r" b="b"/>
              <a:pathLst>
                <a:path w="229" h="3917" extrusionOk="0">
                  <a:moveTo>
                    <a:pt x="1" y="0"/>
                  </a:moveTo>
                  <a:lnTo>
                    <a:pt x="1" y="3916"/>
                  </a:lnTo>
                  <a:lnTo>
                    <a:pt x="229" y="387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2256450" y="1456600"/>
              <a:ext cx="5400" cy="91925"/>
            </a:xfrm>
            <a:custGeom>
              <a:avLst/>
              <a:gdLst/>
              <a:ahLst/>
              <a:cxnLst/>
              <a:rect l="l" t="t" r="r" b="b"/>
              <a:pathLst>
                <a:path w="216" h="3677" extrusionOk="0">
                  <a:moveTo>
                    <a:pt x="1" y="0"/>
                  </a:moveTo>
                  <a:lnTo>
                    <a:pt x="1" y="3676"/>
                  </a:lnTo>
                  <a:cubicBezTo>
                    <a:pt x="77" y="3663"/>
                    <a:pt x="153" y="3638"/>
                    <a:pt x="216" y="3625"/>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2283075" y="1456600"/>
              <a:ext cx="5725" cy="83350"/>
            </a:xfrm>
            <a:custGeom>
              <a:avLst/>
              <a:gdLst/>
              <a:ahLst/>
              <a:cxnLst/>
              <a:rect l="l" t="t" r="r" b="b"/>
              <a:pathLst>
                <a:path w="229" h="3334" extrusionOk="0">
                  <a:moveTo>
                    <a:pt x="0" y="0"/>
                  </a:moveTo>
                  <a:lnTo>
                    <a:pt x="0" y="3333"/>
                  </a:lnTo>
                  <a:cubicBezTo>
                    <a:pt x="76" y="3308"/>
                    <a:pt x="152" y="3271"/>
                    <a:pt x="229" y="3245"/>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2309700" y="1456600"/>
              <a:ext cx="5725" cy="69400"/>
            </a:xfrm>
            <a:custGeom>
              <a:avLst/>
              <a:gdLst/>
              <a:ahLst/>
              <a:cxnLst/>
              <a:rect l="l" t="t" r="r" b="b"/>
              <a:pathLst>
                <a:path w="229" h="2776" extrusionOk="0">
                  <a:moveTo>
                    <a:pt x="0" y="0"/>
                  </a:moveTo>
                  <a:lnTo>
                    <a:pt x="0" y="2776"/>
                  </a:lnTo>
                  <a:cubicBezTo>
                    <a:pt x="88" y="2725"/>
                    <a:pt x="164" y="2662"/>
                    <a:pt x="228" y="2598"/>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0"/>
            <p:cNvSpPr/>
            <p:nvPr/>
          </p:nvSpPr>
          <p:spPr>
            <a:xfrm>
              <a:off x="1923375" y="1399850"/>
              <a:ext cx="402500" cy="114450"/>
            </a:xfrm>
            <a:custGeom>
              <a:avLst/>
              <a:gdLst/>
              <a:ahLst/>
              <a:cxnLst/>
              <a:rect l="l" t="t" r="r" b="b"/>
              <a:pathLst>
                <a:path w="16100" h="4578" extrusionOk="0">
                  <a:moveTo>
                    <a:pt x="8050" y="1"/>
                  </a:moveTo>
                  <a:cubicBezTo>
                    <a:pt x="3715" y="1"/>
                    <a:pt x="166" y="977"/>
                    <a:pt x="14" y="2206"/>
                  </a:cubicBezTo>
                  <a:cubicBezTo>
                    <a:pt x="14" y="2232"/>
                    <a:pt x="1" y="2257"/>
                    <a:pt x="1" y="2282"/>
                  </a:cubicBezTo>
                  <a:cubicBezTo>
                    <a:pt x="1" y="2600"/>
                    <a:pt x="229" y="2891"/>
                    <a:pt x="622" y="3157"/>
                  </a:cubicBezTo>
                  <a:cubicBezTo>
                    <a:pt x="685" y="3208"/>
                    <a:pt x="749" y="3246"/>
                    <a:pt x="825" y="3296"/>
                  </a:cubicBezTo>
                  <a:cubicBezTo>
                    <a:pt x="1206" y="3512"/>
                    <a:pt x="1699" y="3702"/>
                    <a:pt x="2282" y="3879"/>
                  </a:cubicBezTo>
                  <a:lnTo>
                    <a:pt x="2701" y="3994"/>
                  </a:lnTo>
                  <a:cubicBezTo>
                    <a:pt x="3183" y="4108"/>
                    <a:pt x="3702" y="4222"/>
                    <a:pt x="4260" y="4298"/>
                  </a:cubicBezTo>
                  <a:cubicBezTo>
                    <a:pt x="4894" y="4400"/>
                    <a:pt x="5566" y="4476"/>
                    <a:pt x="6288" y="4513"/>
                  </a:cubicBezTo>
                  <a:cubicBezTo>
                    <a:pt x="6859" y="4552"/>
                    <a:pt x="7442" y="4577"/>
                    <a:pt x="8050" y="4577"/>
                  </a:cubicBezTo>
                  <a:cubicBezTo>
                    <a:pt x="12499" y="4577"/>
                    <a:pt x="16099" y="3550"/>
                    <a:pt x="16099" y="2282"/>
                  </a:cubicBezTo>
                  <a:lnTo>
                    <a:pt x="16099" y="2206"/>
                  </a:lnTo>
                  <a:cubicBezTo>
                    <a:pt x="16074" y="2054"/>
                    <a:pt x="16011" y="1902"/>
                    <a:pt x="15884" y="1763"/>
                  </a:cubicBezTo>
                  <a:cubicBezTo>
                    <a:pt x="15732" y="1572"/>
                    <a:pt x="15491" y="1383"/>
                    <a:pt x="15161" y="1218"/>
                  </a:cubicBezTo>
                  <a:cubicBezTo>
                    <a:pt x="14857" y="1053"/>
                    <a:pt x="14477" y="901"/>
                    <a:pt x="14033" y="761"/>
                  </a:cubicBezTo>
                  <a:cubicBezTo>
                    <a:pt x="13919" y="724"/>
                    <a:pt x="13792" y="685"/>
                    <a:pt x="13653" y="648"/>
                  </a:cubicBezTo>
                  <a:cubicBezTo>
                    <a:pt x="13057" y="482"/>
                    <a:pt x="12360" y="343"/>
                    <a:pt x="11612" y="229"/>
                  </a:cubicBezTo>
                  <a:cubicBezTo>
                    <a:pt x="11434" y="217"/>
                    <a:pt x="11257" y="191"/>
                    <a:pt x="11079" y="166"/>
                  </a:cubicBezTo>
                  <a:cubicBezTo>
                    <a:pt x="10141" y="65"/>
                    <a:pt x="9127" y="1"/>
                    <a:pt x="805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0"/>
            <p:cNvSpPr/>
            <p:nvPr/>
          </p:nvSpPr>
          <p:spPr>
            <a:xfrm>
              <a:off x="2029850" y="1430275"/>
              <a:ext cx="290650" cy="82425"/>
            </a:xfrm>
            <a:custGeom>
              <a:avLst/>
              <a:gdLst/>
              <a:ahLst/>
              <a:cxnLst/>
              <a:rect l="l" t="t" r="r" b="b"/>
              <a:pathLst>
                <a:path w="11626" h="3297" extrusionOk="0">
                  <a:moveTo>
                    <a:pt x="1" y="1"/>
                  </a:moveTo>
                  <a:lnTo>
                    <a:pt x="1" y="3296"/>
                  </a:lnTo>
                  <a:lnTo>
                    <a:pt x="11625" y="3296"/>
                  </a:lnTo>
                  <a:lnTo>
                    <a:pt x="11625"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1938925" y="1403975"/>
              <a:ext cx="274750" cy="78300"/>
            </a:xfrm>
            <a:custGeom>
              <a:avLst/>
              <a:gdLst/>
              <a:ahLst/>
              <a:cxnLst/>
              <a:rect l="l" t="t" r="r" b="b"/>
              <a:pathLst>
                <a:path w="10990" h="3132" extrusionOk="0">
                  <a:moveTo>
                    <a:pt x="10457" y="1"/>
                  </a:moveTo>
                  <a:lnTo>
                    <a:pt x="9190" y="368"/>
                  </a:lnTo>
                  <a:cubicBezTo>
                    <a:pt x="9381" y="381"/>
                    <a:pt x="9570" y="393"/>
                    <a:pt x="9761" y="419"/>
                  </a:cubicBezTo>
                  <a:lnTo>
                    <a:pt x="10990" y="64"/>
                  </a:lnTo>
                  <a:cubicBezTo>
                    <a:pt x="10812" y="52"/>
                    <a:pt x="10635" y="26"/>
                    <a:pt x="10457" y="1"/>
                  </a:cubicBezTo>
                  <a:close/>
                  <a:moveTo>
                    <a:pt x="1255" y="2638"/>
                  </a:moveTo>
                  <a:lnTo>
                    <a:pt x="0" y="2992"/>
                  </a:lnTo>
                  <a:cubicBezTo>
                    <a:pt x="63" y="3043"/>
                    <a:pt x="127" y="3081"/>
                    <a:pt x="203" y="3131"/>
                  </a:cubicBezTo>
                  <a:lnTo>
                    <a:pt x="1432" y="2776"/>
                  </a:lnTo>
                  <a:cubicBezTo>
                    <a:pt x="1369" y="2726"/>
                    <a:pt x="1306" y="2688"/>
                    <a:pt x="1255" y="2638"/>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1980425" y="1416025"/>
              <a:ext cx="293800" cy="83700"/>
            </a:xfrm>
            <a:custGeom>
              <a:avLst/>
              <a:gdLst/>
              <a:ahLst/>
              <a:cxnLst/>
              <a:rect l="l" t="t" r="r" b="b"/>
              <a:pathLst>
                <a:path w="11752" h="3348" extrusionOk="0">
                  <a:moveTo>
                    <a:pt x="11371" y="1"/>
                  </a:moveTo>
                  <a:lnTo>
                    <a:pt x="10230" y="330"/>
                  </a:lnTo>
                  <a:cubicBezTo>
                    <a:pt x="10369" y="356"/>
                    <a:pt x="10496" y="393"/>
                    <a:pt x="10611" y="444"/>
                  </a:cubicBezTo>
                  <a:lnTo>
                    <a:pt x="11751" y="114"/>
                  </a:lnTo>
                  <a:cubicBezTo>
                    <a:pt x="11637" y="77"/>
                    <a:pt x="11510" y="38"/>
                    <a:pt x="11371" y="1"/>
                  </a:cubicBezTo>
                  <a:close/>
                  <a:moveTo>
                    <a:pt x="1154" y="2903"/>
                  </a:moveTo>
                  <a:lnTo>
                    <a:pt x="0" y="3232"/>
                  </a:lnTo>
                  <a:lnTo>
                    <a:pt x="419" y="3347"/>
                  </a:lnTo>
                  <a:lnTo>
                    <a:pt x="1572" y="3017"/>
                  </a:lnTo>
                  <a:cubicBezTo>
                    <a:pt x="1471" y="2992"/>
                    <a:pt x="1369" y="2967"/>
                    <a:pt x="1281" y="2941"/>
                  </a:cubicBezTo>
                  <a:cubicBezTo>
                    <a:pt x="1243" y="2928"/>
                    <a:pt x="1192" y="2916"/>
                    <a:pt x="1154" y="2903"/>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1963950" y="1411250"/>
              <a:ext cx="321675" cy="91300"/>
            </a:xfrm>
            <a:custGeom>
              <a:avLst/>
              <a:gdLst/>
              <a:ahLst/>
              <a:cxnLst/>
              <a:rect l="l" t="t" r="r" b="b"/>
              <a:pathLst>
                <a:path w="12867" h="3652" extrusionOk="0">
                  <a:moveTo>
                    <a:pt x="6427" y="1"/>
                  </a:moveTo>
                  <a:cubicBezTo>
                    <a:pt x="2878" y="1"/>
                    <a:pt x="0" y="825"/>
                    <a:pt x="0" y="1826"/>
                  </a:cubicBezTo>
                  <a:lnTo>
                    <a:pt x="0" y="1916"/>
                  </a:lnTo>
                  <a:cubicBezTo>
                    <a:pt x="166" y="2879"/>
                    <a:pt x="2980" y="3652"/>
                    <a:pt x="6427" y="3652"/>
                  </a:cubicBezTo>
                  <a:cubicBezTo>
                    <a:pt x="9875" y="3652"/>
                    <a:pt x="12701" y="2879"/>
                    <a:pt x="12854" y="1916"/>
                  </a:cubicBezTo>
                  <a:cubicBezTo>
                    <a:pt x="12867" y="1890"/>
                    <a:pt x="12867" y="1865"/>
                    <a:pt x="12867" y="1826"/>
                  </a:cubicBezTo>
                  <a:cubicBezTo>
                    <a:pt x="12867" y="825"/>
                    <a:pt x="9977" y="1"/>
                    <a:pt x="6427"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1963950" y="1415400"/>
              <a:ext cx="321350" cy="87150"/>
            </a:xfrm>
            <a:custGeom>
              <a:avLst/>
              <a:gdLst/>
              <a:ahLst/>
              <a:cxnLst/>
              <a:rect l="l" t="t" r="r" b="b"/>
              <a:pathLst>
                <a:path w="12854" h="3486" extrusionOk="0">
                  <a:moveTo>
                    <a:pt x="6427" y="0"/>
                  </a:moveTo>
                  <a:cubicBezTo>
                    <a:pt x="2980" y="0"/>
                    <a:pt x="166" y="786"/>
                    <a:pt x="0" y="1750"/>
                  </a:cubicBezTo>
                  <a:cubicBezTo>
                    <a:pt x="26" y="1888"/>
                    <a:pt x="102" y="2028"/>
                    <a:pt x="242" y="2167"/>
                  </a:cubicBezTo>
                  <a:cubicBezTo>
                    <a:pt x="292" y="2218"/>
                    <a:pt x="368" y="2269"/>
                    <a:pt x="431" y="2333"/>
                  </a:cubicBezTo>
                  <a:cubicBezTo>
                    <a:pt x="749" y="2548"/>
                    <a:pt x="1205" y="2750"/>
                    <a:pt x="1788" y="2928"/>
                  </a:cubicBezTo>
                  <a:cubicBezTo>
                    <a:pt x="1915" y="2966"/>
                    <a:pt x="2042" y="3004"/>
                    <a:pt x="2181" y="3029"/>
                  </a:cubicBezTo>
                  <a:cubicBezTo>
                    <a:pt x="2713" y="3169"/>
                    <a:pt x="3335" y="3283"/>
                    <a:pt x="4019" y="3359"/>
                  </a:cubicBezTo>
                  <a:cubicBezTo>
                    <a:pt x="4690" y="3435"/>
                    <a:pt x="5426" y="3486"/>
                    <a:pt x="6199" y="3486"/>
                  </a:cubicBezTo>
                  <a:lnTo>
                    <a:pt x="6427" y="3486"/>
                  </a:lnTo>
                  <a:cubicBezTo>
                    <a:pt x="9875" y="3486"/>
                    <a:pt x="12701" y="2713"/>
                    <a:pt x="12854" y="1750"/>
                  </a:cubicBezTo>
                  <a:cubicBezTo>
                    <a:pt x="12854" y="1699"/>
                    <a:pt x="12841" y="1660"/>
                    <a:pt x="12816" y="1610"/>
                  </a:cubicBezTo>
                  <a:cubicBezTo>
                    <a:pt x="12727" y="1407"/>
                    <a:pt x="12524" y="1204"/>
                    <a:pt x="12208" y="1027"/>
                  </a:cubicBezTo>
                  <a:cubicBezTo>
                    <a:pt x="11890" y="849"/>
                    <a:pt x="11472" y="685"/>
                    <a:pt x="10965" y="533"/>
                  </a:cubicBezTo>
                  <a:cubicBezTo>
                    <a:pt x="10839" y="507"/>
                    <a:pt x="10699" y="469"/>
                    <a:pt x="10560" y="431"/>
                  </a:cubicBezTo>
                  <a:cubicBezTo>
                    <a:pt x="9913" y="279"/>
                    <a:pt x="9152" y="165"/>
                    <a:pt x="8329" y="89"/>
                  </a:cubicBezTo>
                  <a:cubicBezTo>
                    <a:pt x="8126" y="63"/>
                    <a:pt x="7910" y="51"/>
                    <a:pt x="7707" y="38"/>
                  </a:cubicBezTo>
                  <a:cubicBezTo>
                    <a:pt x="7289" y="12"/>
                    <a:pt x="6871" y="0"/>
                    <a:pt x="6427"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2064425" y="1441050"/>
              <a:ext cx="219950" cy="61500"/>
            </a:xfrm>
            <a:custGeom>
              <a:avLst/>
              <a:gdLst/>
              <a:ahLst/>
              <a:cxnLst/>
              <a:rect l="l" t="t" r="r" b="b"/>
              <a:pathLst>
                <a:path w="8798" h="2460" extrusionOk="0">
                  <a:moveTo>
                    <a:pt x="8189" y="1"/>
                  </a:moveTo>
                  <a:lnTo>
                    <a:pt x="0" y="2333"/>
                  </a:lnTo>
                  <a:cubicBezTo>
                    <a:pt x="671" y="2409"/>
                    <a:pt x="1407" y="2460"/>
                    <a:pt x="2180" y="2460"/>
                  </a:cubicBezTo>
                  <a:lnTo>
                    <a:pt x="8797" y="584"/>
                  </a:lnTo>
                  <a:cubicBezTo>
                    <a:pt x="8708" y="381"/>
                    <a:pt x="8505" y="178"/>
                    <a:pt x="8189"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1969975" y="1416325"/>
              <a:ext cx="202200" cy="57400"/>
            </a:xfrm>
            <a:custGeom>
              <a:avLst/>
              <a:gdLst/>
              <a:ahLst/>
              <a:cxnLst/>
              <a:rect l="l" t="t" r="r" b="b"/>
              <a:pathLst>
                <a:path w="8088" h="2296" extrusionOk="0">
                  <a:moveTo>
                    <a:pt x="7466" y="1"/>
                  </a:moveTo>
                  <a:lnTo>
                    <a:pt x="1" y="2130"/>
                  </a:lnTo>
                  <a:cubicBezTo>
                    <a:pt x="51" y="2181"/>
                    <a:pt x="127" y="2232"/>
                    <a:pt x="190" y="2296"/>
                  </a:cubicBezTo>
                  <a:lnTo>
                    <a:pt x="8088" y="52"/>
                  </a:lnTo>
                  <a:cubicBezTo>
                    <a:pt x="7885" y="26"/>
                    <a:pt x="7669" y="14"/>
                    <a:pt x="7466"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2008650" y="1426175"/>
              <a:ext cx="229450" cy="64975"/>
            </a:xfrm>
            <a:custGeom>
              <a:avLst/>
              <a:gdLst/>
              <a:ahLst/>
              <a:cxnLst/>
              <a:rect l="l" t="t" r="r" b="b"/>
              <a:pathLst>
                <a:path w="9178" h="2599" extrusionOk="0">
                  <a:moveTo>
                    <a:pt x="8772" y="0"/>
                  </a:moveTo>
                  <a:lnTo>
                    <a:pt x="0" y="2497"/>
                  </a:lnTo>
                  <a:cubicBezTo>
                    <a:pt x="127" y="2535"/>
                    <a:pt x="254" y="2573"/>
                    <a:pt x="393" y="2598"/>
                  </a:cubicBezTo>
                  <a:lnTo>
                    <a:pt x="9177" y="102"/>
                  </a:lnTo>
                  <a:cubicBezTo>
                    <a:pt x="9051" y="76"/>
                    <a:pt x="8911" y="38"/>
                    <a:pt x="8772"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2051400" y="1426175"/>
              <a:ext cx="151850" cy="64325"/>
            </a:xfrm>
            <a:custGeom>
              <a:avLst/>
              <a:gdLst/>
              <a:ahLst/>
              <a:cxnLst/>
              <a:rect l="l" t="t" r="r" b="b"/>
              <a:pathLst>
                <a:path w="6074" h="2573" extrusionOk="0">
                  <a:moveTo>
                    <a:pt x="2473" y="0"/>
                  </a:moveTo>
                  <a:lnTo>
                    <a:pt x="2473" y="304"/>
                  </a:lnTo>
                  <a:cubicBezTo>
                    <a:pt x="888" y="367"/>
                    <a:pt x="102" y="621"/>
                    <a:pt x="102" y="938"/>
                  </a:cubicBezTo>
                  <a:cubicBezTo>
                    <a:pt x="102" y="1648"/>
                    <a:pt x="3829" y="1457"/>
                    <a:pt x="3829" y="1699"/>
                  </a:cubicBezTo>
                  <a:cubicBezTo>
                    <a:pt x="3829" y="1762"/>
                    <a:pt x="3601" y="1800"/>
                    <a:pt x="2955" y="1800"/>
                  </a:cubicBezTo>
                  <a:cubicBezTo>
                    <a:pt x="2206" y="1800"/>
                    <a:pt x="1358" y="1724"/>
                    <a:pt x="724" y="1623"/>
                  </a:cubicBezTo>
                  <a:lnTo>
                    <a:pt x="1" y="2091"/>
                  </a:lnTo>
                  <a:cubicBezTo>
                    <a:pt x="572" y="2193"/>
                    <a:pt x="1510" y="2269"/>
                    <a:pt x="2473" y="2282"/>
                  </a:cubicBezTo>
                  <a:lnTo>
                    <a:pt x="2473" y="2573"/>
                  </a:lnTo>
                  <a:lnTo>
                    <a:pt x="3829" y="2573"/>
                  </a:lnTo>
                  <a:lnTo>
                    <a:pt x="3829" y="2269"/>
                  </a:lnTo>
                  <a:cubicBezTo>
                    <a:pt x="5325" y="2193"/>
                    <a:pt x="6073" y="1939"/>
                    <a:pt x="6073" y="1648"/>
                  </a:cubicBezTo>
                  <a:cubicBezTo>
                    <a:pt x="6073" y="938"/>
                    <a:pt x="2346" y="1128"/>
                    <a:pt x="2346" y="900"/>
                  </a:cubicBezTo>
                  <a:cubicBezTo>
                    <a:pt x="2346" y="837"/>
                    <a:pt x="2561" y="786"/>
                    <a:pt x="3220" y="786"/>
                  </a:cubicBezTo>
                  <a:cubicBezTo>
                    <a:pt x="3804" y="786"/>
                    <a:pt x="4437" y="824"/>
                    <a:pt x="5097" y="925"/>
                  </a:cubicBezTo>
                  <a:lnTo>
                    <a:pt x="5781" y="457"/>
                  </a:lnTo>
                  <a:cubicBezTo>
                    <a:pt x="5236" y="367"/>
                    <a:pt x="4539" y="317"/>
                    <a:pt x="3829" y="291"/>
                  </a:cubicBezTo>
                  <a:lnTo>
                    <a:pt x="38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2050150" y="1423625"/>
              <a:ext cx="152125" cy="64350"/>
            </a:xfrm>
            <a:custGeom>
              <a:avLst/>
              <a:gdLst/>
              <a:ahLst/>
              <a:cxnLst/>
              <a:rect l="l" t="t" r="r" b="b"/>
              <a:pathLst>
                <a:path w="6085" h="2574" extrusionOk="0">
                  <a:moveTo>
                    <a:pt x="2485" y="1"/>
                  </a:moveTo>
                  <a:lnTo>
                    <a:pt x="2485" y="305"/>
                  </a:lnTo>
                  <a:cubicBezTo>
                    <a:pt x="901" y="368"/>
                    <a:pt x="115" y="621"/>
                    <a:pt x="115" y="939"/>
                  </a:cubicBezTo>
                  <a:cubicBezTo>
                    <a:pt x="115" y="1649"/>
                    <a:pt x="3841" y="1458"/>
                    <a:pt x="3841" y="1699"/>
                  </a:cubicBezTo>
                  <a:cubicBezTo>
                    <a:pt x="3841" y="1762"/>
                    <a:pt x="3613" y="1801"/>
                    <a:pt x="2966" y="1801"/>
                  </a:cubicBezTo>
                  <a:cubicBezTo>
                    <a:pt x="2219" y="1801"/>
                    <a:pt x="1369" y="1725"/>
                    <a:pt x="735" y="1623"/>
                  </a:cubicBezTo>
                  <a:lnTo>
                    <a:pt x="0" y="2092"/>
                  </a:lnTo>
                  <a:cubicBezTo>
                    <a:pt x="583" y="2193"/>
                    <a:pt x="1521" y="2269"/>
                    <a:pt x="2485" y="2283"/>
                  </a:cubicBezTo>
                  <a:lnTo>
                    <a:pt x="2485" y="2574"/>
                  </a:lnTo>
                  <a:lnTo>
                    <a:pt x="3841" y="2574"/>
                  </a:lnTo>
                  <a:lnTo>
                    <a:pt x="3841" y="2269"/>
                  </a:lnTo>
                  <a:cubicBezTo>
                    <a:pt x="5324" y="2193"/>
                    <a:pt x="6085" y="1940"/>
                    <a:pt x="6085" y="1649"/>
                  </a:cubicBezTo>
                  <a:cubicBezTo>
                    <a:pt x="6085" y="939"/>
                    <a:pt x="2358" y="1128"/>
                    <a:pt x="2358" y="900"/>
                  </a:cubicBezTo>
                  <a:cubicBezTo>
                    <a:pt x="2358" y="837"/>
                    <a:pt x="2561" y="787"/>
                    <a:pt x="3233" y="787"/>
                  </a:cubicBezTo>
                  <a:cubicBezTo>
                    <a:pt x="3816" y="787"/>
                    <a:pt x="4450" y="824"/>
                    <a:pt x="5109" y="926"/>
                  </a:cubicBezTo>
                  <a:lnTo>
                    <a:pt x="5793" y="457"/>
                  </a:lnTo>
                  <a:cubicBezTo>
                    <a:pt x="5248" y="368"/>
                    <a:pt x="4551" y="317"/>
                    <a:pt x="3841" y="292"/>
                  </a:cubicBezTo>
                  <a:lnTo>
                    <a:pt x="3841"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2306525" y="1377250"/>
              <a:ext cx="425300" cy="380950"/>
            </a:xfrm>
            <a:custGeom>
              <a:avLst/>
              <a:gdLst/>
              <a:ahLst/>
              <a:cxnLst/>
              <a:rect l="l" t="t" r="r" b="b"/>
              <a:pathLst>
                <a:path w="17012" h="15238" extrusionOk="0">
                  <a:moveTo>
                    <a:pt x="8458" y="1"/>
                  </a:moveTo>
                  <a:cubicBezTo>
                    <a:pt x="7669" y="1"/>
                    <a:pt x="6866" y="124"/>
                    <a:pt x="6072" y="385"/>
                  </a:cubicBezTo>
                  <a:cubicBezTo>
                    <a:pt x="2167" y="1665"/>
                    <a:pt x="0" y="5811"/>
                    <a:pt x="1141" y="9727"/>
                  </a:cubicBezTo>
                  <a:cubicBezTo>
                    <a:pt x="1167" y="9816"/>
                    <a:pt x="1192" y="9918"/>
                    <a:pt x="1217" y="10006"/>
                  </a:cubicBezTo>
                  <a:cubicBezTo>
                    <a:pt x="1547" y="10982"/>
                    <a:pt x="2041" y="11857"/>
                    <a:pt x="2674" y="12592"/>
                  </a:cubicBezTo>
                  <a:cubicBezTo>
                    <a:pt x="2776" y="12706"/>
                    <a:pt x="2890" y="12820"/>
                    <a:pt x="3004" y="12935"/>
                  </a:cubicBezTo>
                  <a:cubicBezTo>
                    <a:pt x="3562" y="13518"/>
                    <a:pt x="4221" y="13999"/>
                    <a:pt x="4931" y="14380"/>
                  </a:cubicBezTo>
                  <a:lnTo>
                    <a:pt x="5426" y="14608"/>
                  </a:lnTo>
                  <a:cubicBezTo>
                    <a:pt x="5983" y="14848"/>
                    <a:pt x="6553" y="15026"/>
                    <a:pt x="7150" y="15127"/>
                  </a:cubicBezTo>
                  <a:cubicBezTo>
                    <a:pt x="7573" y="15201"/>
                    <a:pt x="8011" y="15237"/>
                    <a:pt x="8452" y="15237"/>
                  </a:cubicBezTo>
                  <a:cubicBezTo>
                    <a:pt x="8698" y="15237"/>
                    <a:pt x="8945" y="15226"/>
                    <a:pt x="9190" y="15203"/>
                  </a:cubicBezTo>
                  <a:cubicBezTo>
                    <a:pt x="9735" y="15152"/>
                    <a:pt x="10293" y="15039"/>
                    <a:pt x="10838" y="14861"/>
                  </a:cubicBezTo>
                  <a:cubicBezTo>
                    <a:pt x="14831" y="13543"/>
                    <a:pt x="17011" y="9233"/>
                    <a:pt x="15693" y="5240"/>
                  </a:cubicBezTo>
                  <a:cubicBezTo>
                    <a:pt x="15668" y="5152"/>
                    <a:pt x="15629" y="5062"/>
                    <a:pt x="15604" y="4974"/>
                  </a:cubicBezTo>
                  <a:cubicBezTo>
                    <a:pt x="15426" y="4505"/>
                    <a:pt x="15211" y="4061"/>
                    <a:pt x="14958" y="3643"/>
                  </a:cubicBezTo>
                  <a:cubicBezTo>
                    <a:pt x="14615" y="3085"/>
                    <a:pt x="14197" y="2578"/>
                    <a:pt x="13741" y="2122"/>
                  </a:cubicBezTo>
                  <a:cubicBezTo>
                    <a:pt x="13285" y="1691"/>
                    <a:pt x="12790" y="1323"/>
                    <a:pt x="12245" y="1006"/>
                  </a:cubicBezTo>
                  <a:cubicBezTo>
                    <a:pt x="12093" y="918"/>
                    <a:pt x="11941" y="842"/>
                    <a:pt x="11789" y="766"/>
                  </a:cubicBezTo>
                  <a:cubicBezTo>
                    <a:pt x="11066" y="423"/>
                    <a:pt x="10305" y="183"/>
                    <a:pt x="9519" y="68"/>
                  </a:cubicBezTo>
                  <a:cubicBezTo>
                    <a:pt x="9330" y="43"/>
                    <a:pt x="9152" y="31"/>
                    <a:pt x="8962" y="17"/>
                  </a:cubicBezTo>
                  <a:cubicBezTo>
                    <a:pt x="8795" y="6"/>
                    <a:pt x="8627" y="1"/>
                    <a:pt x="845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2485250" y="1430275"/>
              <a:ext cx="195225" cy="328025"/>
            </a:xfrm>
            <a:custGeom>
              <a:avLst/>
              <a:gdLst/>
              <a:ahLst/>
              <a:cxnLst/>
              <a:rect l="l" t="t" r="r" b="b"/>
              <a:pathLst>
                <a:path w="7809" h="13121" extrusionOk="0">
                  <a:moveTo>
                    <a:pt x="6592" y="1"/>
                  </a:moveTo>
                  <a:lnTo>
                    <a:pt x="5857" y="1446"/>
                  </a:lnTo>
                  <a:cubicBezTo>
                    <a:pt x="6313" y="1966"/>
                    <a:pt x="6693" y="2561"/>
                    <a:pt x="6959" y="3233"/>
                  </a:cubicBezTo>
                  <a:lnTo>
                    <a:pt x="7809" y="1522"/>
                  </a:lnTo>
                  <a:cubicBezTo>
                    <a:pt x="7581" y="1155"/>
                    <a:pt x="7327" y="800"/>
                    <a:pt x="7035" y="482"/>
                  </a:cubicBezTo>
                  <a:cubicBezTo>
                    <a:pt x="6896" y="318"/>
                    <a:pt x="6744" y="153"/>
                    <a:pt x="6592" y="1"/>
                  </a:cubicBezTo>
                  <a:close/>
                  <a:moveTo>
                    <a:pt x="2891" y="11383"/>
                  </a:moveTo>
                  <a:lnTo>
                    <a:pt x="2891" y="11383"/>
                  </a:lnTo>
                  <a:cubicBezTo>
                    <a:pt x="2370" y="11523"/>
                    <a:pt x="1838" y="11586"/>
                    <a:pt x="1306" y="11586"/>
                  </a:cubicBezTo>
                  <a:cubicBezTo>
                    <a:pt x="1116" y="11586"/>
                    <a:pt x="925" y="11574"/>
                    <a:pt x="736" y="11561"/>
                  </a:cubicBezTo>
                  <a:lnTo>
                    <a:pt x="1" y="13006"/>
                  </a:lnTo>
                  <a:cubicBezTo>
                    <a:pt x="432" y="13082"/>
                    <a:pt x="862" y="13121"/>
                    <a:pt x="1306" y="13121"/>
                  </a:cubicBezTo>
                  <a:cubicBezTo>
                    <a:pt x="1547" y="13121"/>
                    <a:pt x="1800" y="13107"/>
                    <a:pt x="2041" y="13082"/>
                  </a:cubicBezTo>
                  <a:lnTo>
                    <a:pt x="2891" y="11383"/>
                  </a:lnTo>
                  <a:close/>
                </a:path>
              </a:pathLst>
            </a:custGeom>
            <a:solidFill>
              <a:srgbClr val="F9B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2373375" y="1377675"/>
              <a:ext cx="171150" cy="322950"/>
            </a:xfrm>
            <a:custGeom>
              <a:avLst/>
              <a:gdLst/>
              <a:ahLst/>
              <a:cxnLst/>
              <a:rect l="l" t="t" r="r" b="b"/>
              <a:pathLst>
                <a:path w="6846" h="12918" extrusionOk="0">
                  <a:moveTo>
                    <a:pt x="6288" y="0"/>
                  </a:moveTo>
                  <a:lnTo>
                    <a:pt x="5527" y="1521"/>
                  </a:lnTo>
                  <a:cubicBezTo>
                    <a:pt x="5616" y="1509"/>
                    <a:pt x="5692" y="1509"/>
                    <a:pt x="5781" y="1509"/>
                  </a:cubicBezTo>
                  <a:cubicBezTo>
                    <a:pt x="5882" y="1509"/>
                    <a:pt x="5997" y="1509"/>
                    <a:pt x="6098" y="1521"/>
                  </a:cubicBezTo>
                  <a:lnTo>
                    <a:pt x="6845" y="51"/>
                  </a:lnTo>
                  <a:cubicBezTo>
                    <a:pt x="6656" y="26"/>
                    <a:pt x="6478" y="14"/>
                    <a:pt x="6288" y="0"/>
                  </a:cubicBezTo>
                  <a:close/>
                  <a:moveTo>
                    <a:pt x="761" y="11054"/>
                  </a:moveTo>
                  <a:lnTo>
                    <a:pt x="0" y="12575"/>
                  </a:lnTo>
                  <a:cubicBezTo>
                    <a:pt x="102" y="12689"/>
                    <a:pt x="216" y="12803"/>
                    <a:pt x="330" y="12918"/>
                  </a:cubicBezTo>
                  <a:lnTo>
                    <a:pt x="1065" y="11459"/>
                  </a:lnTo>
                  <a:cubicBezTo>
                    <a:pt x="964" y="11333"/>
                    <a:pt x="862" y="11194"/>
                    <a:pt x="761" y="11054"/>
                  </a:cubicBezTo>
                  <a:close/>
                </a:path>
              </a:pathLst>
            </a:custGeom>
            <a:solidFill>
              <a:srgbClr val="F9B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0"/>
            <p:cNvSpPr/>
            <p:nvPr/>
          </p:nvSpPr>
          <p:spPr>
            <a:xfrm>
              <a:off x="2429775" y="1396375"/>
              <a:ext cx="182900" cy="346075"/>
            </a:xfrm>
            <a:custGeom>
              <a:avLst/>
              <a:gdLst/>
              <a:ahLst/>
              <a:cxnLst/>
              <a:rect l="l" t="t" r="r" b="b"/>
              <a:pathLst>
                <a:path w="7316" h="13843" extrusionOk="0">
                  <a:moveTo>
                    <a:pt x="6859" y="1"/>
                  </a:moveTo>
                  <a:lnTo>
                    <a:pt x="6161" y="1370"/>
                  </a:lnTo>
                  <a:cubicBezTo>
                    <a:pt x="6326" y="1446"/>
                    <a:pt x="6479" y="1522"/>
                    <a:pt x="6631" y="1623"/>
                  </a:cubicBezTo>
                  <a:lnTo>
                    <a:pt x="7315" y="241"/>
                  </a:lnTo>
                  <a:cubicBezTo>
                    <a:pt x="7163" y="153"/>
                    <a:pt x="7011" y="77"/>
                    <a:pt x="6859" y="1"/>
                  </a:cubicBezTo>
                  <a:close/>
                  <a:moveTo>
                    <a:pt x="685" y="12246"/>
                  </a:moveTo>
                  <a:lnTo>
                    <a:pt x="1" y="13615"/>
                  </a:lnTo>
                  <a:lnTo>
                    <a:pt x="496" y="13843"/>
                  </a:lnTo>
                  <a:lnTo>
                    <a:pt x="1180" y="12474"/>
                  </a:lnTo>
                  <a:cubicBezTo>
                    <a:pt x="1066" y="12423"/>
                    <a:pt x="939" y="12359"/>
                    <a:pt x="812" y="12308"/>
                  </a:cubicBezTo>
                  <a:cubicBezTo>
                    <a:pt x="774" y="12283"/>
                    <a:pt x="736" y="12258"/>
                    <a:pt x="685" y="12246"/>
                  </a:cubicBezTo>
                  <a:close/>
                </a:path>
              </a:pathLst>
            </a:custGeom>
            <a:solidFill>
              <a:srgbClr val="F9B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a:off x="2347075" y="1415475"/>
              <a:ext cx="339425" cy="304575"/>
            </a:xfrm>
            <a:custGeom>
              <a:avLst/>
              <a:gdLst/>
              <a:ahLst/>
              <a:cxnLst/>
              <a:rect l="l" t="t" r="r" b="b"/>
              <a:pathLst>
                <a:path w="13577" h="12183" extrusionOk="0">
                  <a:moveTo>
                    <a:pt x="6823" y="0"/>
                  </a:moveTo>
                  <a:cubicBezTo>
                    <a:pt x="6196" y="0"/>
                    <a:pt x="5559" y="97"/>
                    <a:pt x="4931" y="301"/>
                  </a:cubicBezTo>
                  <a:cubicBezTo>
                    <a:pt x="1737" y="1353"/>
                    <a:pt x="1" y="4801"/>
                    <a:pt x="1052" y="7995"/>
                  </a:cubicBezTo>
                  <a:cubicBezTo>
                    <a:pt x="1078" y="8084"/>
                    <a:pt x="1116" y="8173"/>
                    <a:pt x="1142" y="8262"/>
                  </a:cubicBezTo>
                  <a:cubicBezTo>
                    <a:pt x="2060" y="10664"/>
                    <a:pt x="4369" y="12183"/>
                    <a:pt x="6833" y="12183"/>
                  </a:cubicBezTo>
                  <a:cubicBezTo>
                    <a:pt x="7464" y="12183"/>
                    <a:pt x="8104" y="12083"/>
                    <a:pt x="8734" y="11874"/>
                  </a:cubicBezTo>
                  <a:cubicBezTo>
                    <a:pt x="11840" y="10848"/>
                    <a:pt x="13576" y="7564"/>
                    <a:pt x="12702" y="4459"/>
                  </a:cubicBezTo>
                  <a:cubicBezTo>
                    <a:pt x="12677" y="4370"/>
                    <a:pt x="12651" y="4269"/>
                    <a:pt x="12613" y="4180"/>
                  </a:cubicBezTo>
                  <a:cubicBezTo>
                    <a:pt x="11778" y="1623"/>
                    <a:pt x="9388" y="0"/>
                    <a:pt x="682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2354050" y="1428675"/>
              <a:ext cx="332450" cy="291350"/>
            </a:xfrm>
            <a:custGeom>
              <a:avLst/>
              <a:gdLst/>
              <a:ahLst/>
              <a:cxnLst/>
              <a:rect l="l" t="t" r="r" b="b"/>
              <a:pathLst>
                <a:path w="13298" h="11654" extrusionOk="0">
                  <a:moveTo>
                    <a:pt x="6716" y="1"/>
                  </a:moveTo>
                  <a:cubicBezTo>
                    <a:pt x="6683" y="1"/>
                    <a:pt x="6650" y="1"/>
                    <a:pt x="6618" y="2"/>
                  </a:cubicBezTo>
                  <a:cubicBezTo>
                    <a:pt x="6415" y="2"/>
                    <a:pt x="6212" y="27"/>
                    <a:pt x="6009" y="39"/>
                  </a:cubicBezTo>
                  <a:cubicBezTo>
                    <a:pt x="5616" y="90"/>
                    <a:pt x="5223" y="179"/>
                    <a:pt x="4830" y="306"/>
                  </a:cubicBezTo>
                  <a:cubicBezTo>
                    <a:pt x="1725" y="1332"/>
                    <a:pt x="1" y="4616"/>
                    <a:pt x="863" y="7734"/>
                  </a:cubicBezTo>
                  <a:cubicBezTo>
                    <a:pt x="1040" y="8177"/>
                    <a:pt x="1255" y="8583"/>
                    <a:pt x="1509" y="8963"/>
                  </a:cubicBezTo>
                  <a:cubicBezTo>
                    <a:pt x="1610" y="9128"/>
                    <a:pt x="1737" y="9280"/>
                    <a:pt x="1851" y="9432"/>
                  </a:cubicBezTo>
                  <a:cubicBezTo>
                    <a:pt x="2371" y="10053"/>
                    <a:pt x="2992" y="10560"/>
                    <a:pt x="3689" y="10928"/>
                  </a:cubicBezTo>
                  <a:cubicBezTo>
                    <a:pt x="3841" y="11016"/>
                    <a:pt x="4006" y="11093"/>
                    <a:pt x="4158" y="11156"/>
                  </a:cubicBezTo>
                  <a:cubicBezTo>
                    <a:pt x="4792" y="11422"/>
                    <a:pt x="5464" y="11587"/>
                    <a:pt x="6148" y="11638"/>
                  </a:cubicBezTo>
                  <a:cubicBezTo>
                    <a:pt x="6288" y="11648"/>
                    <a:pt x="6428" y="11653"/>
                    <a:pt x="6568" y="11653"/>
                  </a:cubicBezTo>
                  <a:cubicBezTo>
                    <a:pt x="7129" y="11653"/>
                    <a:pt x="7695" y="11572"/>
                    <a:pt x="8252" y="11410"/>
                  </a:cubicBezTo>
                  <a:cubicBezTo>
                    <a:pt x="8316" y="11385"/>
                    <a:pt x="8392" y="11371"/>
                    <a:pt x="8455" y="11346"/>
                  </a:cubicBezTo>
                  <a:cubicBezTo>
                    <a:pt x="11561" y="10320"/>
                    <a:pt x="13297" y="7036"/>
                    <a:pt x="12423" y="3931"/>
                  </a:cubicBezTo>
                  <a:cubicBezTo>
                    <a:pt x="12372" y="3779"/>
                    <a:pt x="12308" y="3639"/>
                    <a:pt x="12246" y="3500"/>
                  </a:cubicBezTo>
                  <a:cubicBezTo>
                    <a:pt x="11954" y="2879"/>
                    <a:pt x="11561" y="2321"/>
                    <a:pt x="11092" y="1839"/>
                  </a:cubicBezTo>
                  <a:cubicBezTo>
                    <a:pt x="10623" y="1357"/>
                    <a:pt x="10065" y="952"/>
                    <a:pt x="9457" y="648"/>
                  </a:cubicBezTo>
                  <a:cubicBezTo>
                    <a:pt x="9305" y="572"/>
                    <a:pt x="9139" y="509"/>
                    <a:pt x="8987" y="445"/>
                  </a:cubicBezTo>
                  <a:cubicBezTo>
                    <a:pt x="8270" y="153"/>
                    <a:pt x="7505" y="1"/>
                    <a:pt x="671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2507750" y="1474650"/>
              <a:ext cx="152450" cy="245300"/>
            </a:xfrm>
            <a:custGeom>
              <a:avLst/>
              <a:gdLst/>
              <a:ahLst/>
              <a:cxnLst/>
              <a:rect l="l" t="t" r="r" b="b"/>
              <a:pathLst>
                <a:path w="6098" h="9812" extrusionOk="0">
                  <a:moveTo>
                    <a:pt x="4944" y="0"/>
                  </a:moveTo>
                  <a:lnTo>
                    <a:pt x="0" y="9799"/>
                  </a:lnTo>
                  <a:cubicBezTo>
                    <a:pt x="140" y="9811"/>
                    <a:pt x="279" y="9811"/>
                    <a:pt x="406" y="9811"/>
                  </a:cubicBezTo>
                  <a:cubicBezTo>
                    <a:pt x="977" y="9811"/>
                    <a:pt x="1546" y="9735"/>
                    <a:pt x="2104" y="9571"/>
                  </a:cubicBezTo>
                  <a:lnTo>
                    <a:pt x="6098" y="1661"/>
                  </a:lnTo>
                  <a:cubicBezTo>
                    <a:pt x="5806" y="1040"/>
                    <a:pt x="5413" y="482"/>
                    <a:pt x="4944"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2391750" y="1428700"/>
              <a:ext cx="127750" cy="235800"/>
            </a:xfrm>
            <a:custGeom>
              <a:avLst/>
              <a:gdLst/>
              <a:ahLst/>
              <a:cxnLst/>
              <a:rect l="l" t="t" r="r" b="b"/>
              <a:pathLst>
                <a:path w="5110" h="9432" extrusionOk="0">
                  <a:moveTo>
                    <a:pt x="5110" y="1"/>
                  </a:moveTo>
                  <a:cubicBezTo>
                    <a:pt x="4907" y="1"/>
                    <a:pt x="4704" y="26"/>
                    <a:pt x="4501" y="38"/>
                  </a:cubicBezTo>
                  <a:lnTo>
                    <a:pt x="1" y="8962"/>
                  </a:lnTo>
                  <a:cubicBezTo>
                    <a:pt x="102" y="9127"/>
                    <a:pt x="229" y="9279"/>
                    <a:pt x="343" y="9431"/>
                  </a:cubicBezTo>
                  <a:lnTo>
                    <a:pt x="5110" y="1"/>
                  </a:ln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2446250" y="1439775"/>
              <a:ext cx="144225" cy="267825"/>
            </a:xfrm>
            <a:custGeom>
              <a:avLst/>
              <a:gdLst/>
              <a:ahLst/>
              <a:cxnLst/>
              <a:rect l="l" t="t" r="r" b="b"/>
              <a:pathLst>
                <a:path w="5769" h="10713" extrusionOk="0">
                  <a:moveTo>
                    <a:pt x="5299" y="1"/>
                  </a:moveTo>
                  <a:lnTo>
                    <a:pt x="1" y="10484"/>
                  </a:lnTo>
                  <a:cubicBezTo>
                    <a:pt x="153" y="10572"/>
                    <a:pt x="318" y="10649"/>
                    <a:pt x="470" y="10712"/>
                  </a:cubicBezTo>
                  <a:lnTo>
                    <a:pt x="5769" y="204"/>
                  </a:lnTo>
                  <a:cubicBezTo>
                    <a:pt x="5617" y="128"/>
                    <a:pt x="5451" y="65"/>
                    <a:pt x="5299"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2438350" y="1463575"/>
              <a:ext cx="168625" cy="213600"/>
            </a:xfrm>
            <a:custGeom>
              <a:avLst/>
              <a:gdLst/>
              <a:ahLst/>
              <a:cxnLst/>
              <a:rect l="l" t="t" r="r" b="b"/>
              <a:pathLst>
                <a:path w="6745" h="8544" extrusionOk="0">
                  <a:moveTo>
                    <a:pt x="2700" y="0"/>
                  </a:moveTo>
                  <a:lnTo>
                    <a:pt x="1483" y="406"/>
                  </a:lnTo>
                  <a:lnTo>
                    <a:pt x="1800" y="1356"/>
                  </a:lnTo>
                  <a:cubicBezTo>
                    <a:pt x="444" y="2015"/>
                    <a:pt x="1" y="3080"/>
                    <a:pt x="330" y="4056"/>
                  </a:cubicBezTo>
                  <a:cubicBezTo>
                    <a:pt x="656" y="5057"/>
                    <a:pt x="1458" y="5275"/>
                    <a:pt x="2271" y="5275"/>
                  </a:cubicBezTo>
                  <a:cubicBezTo>
                    <a:pt x="2898" y="5275"/>
                    <a:pt x="3532" y="5145"/>
                    <a:pt x="3958" y="5145"/>
                  </a:cubicBezTo>
                  <a:cubicBezTo>
                    <a:pt x="4225" y="5145"/>
                    <a:pt x="4411" y="5196"/>
                    <a:pt x="4462" y="5361"/>
                  </a:cubicBezTo>
                  <a:cubicBezTo>
                    <a:pt x="4538" y="5564"/>
                    <a:pt x="4373" y="5755"/>
                    <a:pt x="3790" y="5944"/>
                  </a:cubicBezTo>
                  <a:cubicBezTo>
                    <a:pt x="3391" y="6073"/>
                    <a:pt x="2934" y="6138"/>
                    <a:pt x="2488" y="6138"/>
                  </a:cubicBezTo>
                  <a:cubicBezTo>
                    <a:pt x="2183" y="6138"/>
                    <a:pt x="1883" y="6108"/>
                    <a:pt x="1610" y="6046"/>
                  </a:cubicBezTo>
                  <a:lnTo>
                    <a:pt x="1432" y="7758"/>
                  </a:lnTo>
                  <a:cubicBezTo>
                    <a:pt x="1676" y="7816"/>
                    <a:pt x="1961" y="7845"/>
                    <a:pt x="2269" y="7845"/>
                  </a:cubicBezTo>
                  <a:cubicBezTo>
                    <a:pt x="2764" y="7845"/>
                    <a:pt x="3320" y="7771"/>
                    <a:pt x="3866" y="7631"/>
                  </a:cubicBezTo>
                  <a:lnTo>
                    <a:pt x="4158" y="8544"/>
                  </a:lnTo>
                  <a:lnTo>
                    <a:pt x="5387" y="8150"/>
                  </a:lnTo>
                  <a:lnTo>
                    <a:pt x="5071" y="7187"/>
                  </a:lnTo>
                  <a:cubicBezTo>
                    <a:pt x="6338" y="6502"/>
                    <a:pt x="6744" y="5476"/>
                    <a:pt x="6427" y="4538"/>
                  </a:cubicBezTo>
                  <a:cubicBezTo>
                    <a:pt x="6104" y="3557"/>
                    <a:pt x="5315" y="3338"/>
                    <a:pt x="4512" y="3338"/>
                  </a:cubicBezTo>
                  <a:cubicBezTo>
                    <a:pt x="3864" y="3338"/>
                    <a:pt x="3206" y="3481"/>
                    <a:pt x="2777" y="3481"/>
                  </a:cubicBezTo>
                  <a:cubicBezTo>
                    <a:pt x="2529" y="3481"/>
                    <a:pt x="2357" y="3434"/>
                    <a:pt x="2308" y="3283"/>
                  </a:cubicBezTo>
                  <a:cubicBezTo>
                    <a:pt x="2244" y="3080"/>
                    <a:pt x="2370" y="2839"/>
                    <a:pt x="2967" y="2649"/>
                  </a:cubicBezTo>
                  <a:cubicBezTo>
                    <a:pt x="3305" y="2536"/>
                    <a:pt x="3674" y="2480"/>
                    <a:pt x="4077" y="2480"/>
                  </a:cubicBezTo>
                  <a:cubicBezTo>
                    <a:pt x="4308" y="2480"/>
                    <a:pt x="4550" y="2498"/>
                    <a:pt x="4804" y="2535"/>
                  </a:cubicBezTo>
                  <a:lnTo>
                    <a:pt x="4931" y="862"/>
                  </a:lnTo>
                  <a:cubicBezTo>
                    <a:pt x="4704" y="813"/>
                    <a:pt x="4463" y="790"/>
                    <a:pt x="4214" y="790"/>
                  </a:cubicBezTo>
                  <a:cubicBezTo>
                    <a:pt x="3824" y="790"/>
                    <a:pt x="3415" y="845"/>
                    <a:pt x="3004" y="938"/>
                  </a:cubicBezTo>
                  <a:lnTo>
                    <a:pt x="2700"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2434850" y="1455950"/>
              <a:ext cx="168625" cy="213625"/>
            </a:xfrm>
            <a:custGeom>
              <a:avLst/>
              <a:gdLst/>
              <a:ahLst/>
              <a:cxnLst/>
              <a:rect l="l" t="t" r="r" b="b"/>
              <a:pathLst>
                <a:path w="6745" h="8545" extrusionOk="0">
                  <a:moveTo>
                    <a:pt x="2701" y="1"/>
                  </a:moveTo>
                  <a:lnTo>
                    <a:pt x="1484" y="406"/>
                  </a:lnTo>
                  <a:lnTo>
                    <a:pt x="1788" y="1344"/>
                  </a:lnTo>
                  <a:cubicBezTo>
                    <a:pt x="445" y="2016"/>
                    <a:pt x="1" y="3068"/>
                    <a:pt x="318" y="4044"/>
                  </a:cubicBezTo>
                  <a:cubicBezTo>
                    <a:pt x="650" y="5052"/>
                    <a:pt x="1455" y="5272"/>
                    <a:pt x="2269" y="5272"/>
                  </a:cubicBezTo>
                  <a:cubicBezTo>
                    <a:pt x="2901" y="5272"/>
                    <a:pt x="3538" y="5140"/>
                    <a:pt x="3965" y="5140"/>
                  </a:cubicBezTo>
                  <a:cubicBezTo>
                    <a:pt x="4226" y="5140"/>
                    <a:pt x="4409" y="5189"/>
                    <a:pt x="4462" y="5350"/>
                  </a:cubicBezTo>
                  <a:cubicBezTo>
                    <a:pt x="4539" y="5565"/>
                    <a:pt x="4361" y="5756"/>
                    <a:pt x="3791" y="5945"/>
                  </a:cubicBezTo>
                  <a:cubicBezTo>
                    <a:pt x="3392" y="6074"/>
                    <a:pt x="2934" y="6139"/>
                    <a:pt x="2485" y="6139"/>
                  </a:cubicBezTo>
                  <a:cubicBezTo>
                    <a:pt x="2178" y="6139"/>
                    <a:pt x="1876" y="6108"/>
                    <a:pt x="1598" y="6047"/>
                  </a:cubicBezTo>
                  <a:lnTo>
                    <a:pt x="1433" y="7745"/>
                  </a:lnTo>
                  <a:cubicBezTo>
                    <a:pt x="1687" y="7806"/>
                    <a:pt x="1986" y="7837"/>
                    <a:pt x="2310" y="7837"/>
                  </a:cubicBezTo>
                  <a:cubicBezTo>
                    <a:pt x="2794" y="7837"/>
                    <a:pt x="3335" y="7768"/>
                    <a:pt x="3867" y="7632"/>
                  </a:cubicBezTo>
                  <a:lnTo>
                    <a:pt x="4158" y="8544"/>
                  </a:lnTo>
                  <a:lnTo>
                    <a:pt x="5388" y="8139"/>
                  </a:lnTo>
                  <a:lnTo>
                    <a:pt x="5071" y="7175"/>
                  </a:lnTo>
                  <a:cubicBezTo>
                    <a:pt x="6326" y="6503"/>
                    <a:pt x="6744" y="5464"/>
                    <a:pt x="6428" y="4539"/>
                  </a:cubicBezTo>
                  <a:cubicBezTo>
                    <a:pt x="6104" y="3551"/>
                    <a:pt x="5314" y="3330"/>
                    <a:pt x="4510" y="3330"/>
                  </a:cubicBezTo>
                  <a:cubicBezTo>
                    <a:pt x="3857" y="3330"/>
                    <a:pt x="3194" y="3476"/>
                    <a:pt x="2766" y="3476"/>
                  </a:cubicBezTo>
                  <a:cubicBezTo>
                    <a:pt x="2524" y="3476"/>
                    <a:pt x="2356" y="3429"/>
                    <a:pt x="2308" y="3283"/>
                  </a:cubicBezTo>
                  <a:cubicBezTo>
                    <a:pt x="2232" y="3068"/>
                    <a:pt x="2371" y="2840"/>
                    <a:pt x="2967" y="2637"/>
                  </a:cubicBezTo>
                  <a:cubicBezTo>
                    <a:pt x="3302" y="2533"/>
                    <a:pt x="3667" y="2480"/>
                    <a:pt x="4066" y="2480"/>
                  </a:cubicBezTo>
                  <a:cubicBezTo>
                    <a:pt x="4301" y="2480"/>
                    <a:pt x="4547" y="2498"/>
                    <a:pt x="4805" y="2536"/>
                  </a:cubicBezTo>
                  <a:lnTo>
                    <a:pt x="4932" y="850"/>
                  </a:lnTo>
                  <a:cubicBezTo>
                    <a:pt x="4702" y="805"/>
                    <a:pt x="4456" y="783"/>
                    <a:pt x="4202" y="783"/>
                  </a:cubicBezTo>
                  <a:cubicBezTo>
                    <a:pt x="3813" y="783"/>
                    <a:pt x="3404" y="834"/>
                    <a:pt x="3005" y="926"/>
                  </a:cubicBezTo>
                  <a:lnTo>
                    <a:pt x="2701"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3262900" y="1709150"/>
              <a:ext cx="782775" cy="77675"/>
            </a:xfrm>
            <a:custGeom>
              <a:avLst/>
              <a:gdLst/>
              <a:ahLst/>
              <a:cxnLst/>
              <a:rect l="l" t="t" r="r" b="b"/>
              <a:pathLst>
                <a:path w="31311" h="3107" extrusionOk="0">
                  <a:moveTo>
                    <a:pt x="15655" y="0"/>
                  </a:moveTo>
                  <a:cubicBezTo>
                    <a:pt x="6998" y="0"/>
                    <a:pt x="1" y="698"/>
                    <a:pt x="1" y="1560"/>
                  </a:cubicBezTo>
                  <a:cubicBezTo>
                    <a:pt x="1" y="2409"/>
                    <a:pt x="6998" y="3106"/>
                    <a:pt x="15655" y="3106"/>
                  </a:cubicBezTo>
                  <a:cubicBezTo>
                    <a:pt x="24300" y="3106"/>
                    <a:pt x="31310" y="2409"/>
                    <a:pt x="31310" y="1560"/>
                  </a:cubicBezTo>
                  <a:cubicBezTo>
                    <a:pt x="31310" y="698"/>
                    <a:pt x="24300" y="0"/>
                    <a:pt x="156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3326600" y="1667000"/>
              <a:ext cx="402475" cy="107450"/>
            </a:xfrm>
            <a:custGeom>
              <a:avLst/>
              <a:gdLst/>
              <a:ahLst/>
              <a:cxnLst/>
              <a:rect l="l" t="t" r="r" b="b"/>
              <a:pathLst>
                <a:path w="16099" h="4298" extrusionOk="0">
                  <a:moveTo>
                    <a:pt x="12258" y="1"/>
                  </a:moveTo>
                  <a:lnTo>
                    <a:pt x="11409" y="13"/>
                  </a:lnTo>
                  <a:lnTo>
                    <a:pt x="3702" y="13"/>
                  </a:lnTo>
                  <a:lnTo>
                    <a:pt x="2865" y="26"/>
                  </a:lnTo>
                  <a:lnTo>
                    <a:pt x="14" y="26"/>
                  </a:lnTo>
                  <a:lnTo>
                    <a:pt x="14" y="1737"/>
                  </a:lnTo>
                  <a:cubicBezTo>
                    <a:pt x="0" y="1762"/>
                    <a:pt x="0" y="1788"/>
                    <a:pt x="0" y="1801"/>
                  </a:cubicBezTo>
                  <a:cubicBezTo>
                    <a:pt x="0" y="2105"/>
                    <a:pt x="178" y="2396"/>
                    <a:pt x="507" y="2675"/>
                  </a:cubicBezTo>
                  <a:cubicBezTo>
                    <a:pt x="533" y="2700"/>
                    <a:pt x="571" y="2726"/>
                    <a:pt x="609" y="2751"/>
                  </a:cubicBezTo>
                  <a:cubicBezTo>
                    <a:pt x="647" y="2790"/>
                    <a:pt x="685" y="2815"/>
                    <a:pt x="723" y="2840"/>
                  </a:cubicBezTo>
                  <a:cubicBezTo>
                    <a:pt x="761" y="2852"/>
                    <a:pt x="786" y="2878"/>
                    <a:pt x="825" y="2903"/>
                  </a:cubicBezTo>
                  <a:cubicBezTo>
                    <a:pt x="1040" y="3030"/>
                    <a:pt x="1281" y="3157"/>
                    <a:pt x="1572" y="3283"/>
                  </a:cubicBezTo>
                  <a:cubicBezTo>
                    <a:pt x="1648" y="3309"/>
                    <a:pt x="1712" y="3334"/>
                    <a:pt x="1788" y="3373"/>
                  </a:cubicBezTo>
                  <a:cubicBezTo>
                    <a:pt x="1952" y="3423"/>
                    <a:pt x="2118" y="3486"/>
                    <a:pt x="2282" y="3537"/>
                  </a:cubicBezTo>
                  <a:cubicBezTo>
                    <a:pt x="2397" y="3575"/>
                    <a:pt x="2523" y="3613"/>
                    <a:pt x="2637" y="3652"/>
                  </a:cubicBezTo>
                  <a:cubicBezTo>
                    <a:pt x="2662" y="3652"/>
                    <a:pt x="2688" y="3664"/>
                    <a:pt x="2701" y="3664"/>
                  </a:cubicBezTo>
                  <a:cubicBezTo>
                    <a:pt x="2751" y="3677"/>
                    <a:pt x="2814" y="3689"/>
                    <a:pt x="2865" y="3702"/>
                  </a:cubicBezTo>
                  <a:cubicBezTo>
                    <a:pt x="3132" y="3778"/>
                    <a:pt x="3411" y="3841"/>
                    <a:pt x="3702" y="3905"/>
                  </a:cubicBezTo>
                  <a:lnTo>
                    <a:pt x="3930" y="3943"/>
                  </a:lnTo>
                  <a:cubicBezTo>
                    <a:pt x="4044" y="3968"/>
                    <a:pt x="4146" y="3981"/>
                    <a:pt x="4259" y="4006"/>
                  </a:cubicBezTo>
                  <a:cubicBezTo>
                    <a:pt x="4425" y="4032"/>
                    <a:pt x="4602" y="4057"/>
                    <a:pt x="4780" y="4083"/>
                  </a:cubicBezTo>
                  <a:cubicBezTo>
                    <a:pt x="4856" y="4083"/>
                    <a:pt x="4919" y="4095"/>
                    <a:pt x="4995" y="4108"/>
                  </a:cubicBezTo>
                  <a:cubicBezTo>
                    <a:pt x="5273" y="4145"/>
                    <a:pt x="5552" y="4171"/>
                    <a:pt x="5844" y="4196"/>
                  </a:cubicBezTo>
                  <a:cubicBezTo>
                    <a:pt x="5920" y="4209"/>
                    <a:pt x="5996" y="4209"/>
                    <a:pt x="6073" y="4221"/>
                  </a:cubicBezTo>
                  <a:cubicBezTo>
                    <a:pt x="6135" y="4221"/>
                    <a:pt x="6211" y="4221"/>
                    <a:pt x="6288" y="4235"/>
                  </a:cubicBezTo>
                  <a:cubicBezTo>
                    <a:pt x="6490" y="4247"/>
                    <a:pt x="6706" y="4260"/>
                    <a:pt x="6909" y="4272"/>
                  </a:cubicBezTo>
                  <a:lnTo>
                    <a:pt x="7137" y="4272"/>
                  </a:lnTo>
                  <a:cubicBezTo>
                    <a:pt x="7416" y="4285"/>
                    <a:pt x="7695" y="4298"/>
                    <a:pt x="7986" y="4298"/>
                  </a:cubicBezTo>
                  <a:lnTo>
                    <a:pt x="8202" y="4298"/>
                  </a:lnTo>
                  <a:cubicBezTo>
                    <a:pt x="8493" y="4285"/>
                    <a:pt x="8772" y="4285"/>
                    <a:pt x="9051" y="4272"/>
                  </a:cubicBezTo>
                  <a:cubicBezTo>
                    <a:pt x="9127" y="4272"/>
                    <a:pt x="9203" y="4272"/>
                    <a:pt x="9267" y="4260"/>
                  </a:cubicBezTo>
                  <a:cubicBezTo>
                    <a:pt x="9558" y="4247"/>
                    <a:pt x="9837" y="4235"/>
                    <a:pt x="10116" y="4209"/>
                  </a:cubicBezTo>
                  <a:cubicBezTo>
                    <a:pt x="10192" y="4209"/>
                    <a:pt x="10268" y="4196"/>
                    <a:pt x="10344" y="4196"/>
                  </a:cubicBezTo>
                  <a:cubicBezTo>
                    <a:pt x="10623" y="4171"/>
                    <a:pt x="10915" y="4133"/>
                    <a:pt x="11180" y="4095"/>
                  </a:cubicBezTo>
                  <a:cubicBezTo>
                    <a:pt x="11256" y="4083"/>
                    <a:pt x="11333" y="4083"/>
                    <a:pt x="11409" y="4069"/>
                  </a:cubicBezTo>
                  <a:cubicBezTo>
                    <a:pt x="11701" y="4032"/>
                    <a:pt x="11979" y="3981"/>
                    <a:pt x="12258" y="3930"/>
                  </a:cubicBezTo>
                  <a:cubicBezTo>
                    <a:pt x="12334" y="3917"/>
                    <a:pt x="12397" y="3905"/>
                    <a:pt x="12473" y="3880"/>
                  </a:cubicBezTo>
                  <a:cubicBezTo>
                    <a:pt x="12778" y="3829"/>
                    <a:pt x="13056" y="3753"/>
                    <a:pt x="13323" y="3689"/>
                  </a:cubicBezTo>
                  <a:cubicBezTo>
                    <a:pt x="13399" y="3664"/>
                    <a:pt x="13475" y="3652"/>
                    <a:pt x="13538" y="3626"/>
                  </a:cubicBezTo>
                  <a:cubicBezTo>
                    <a:pt x="13855" y="3537"/>
                    <a:pt x="14134" y="3436"/>
                    <a:pt x="14388" y="3334"/>
                  </a:cubicBezTo>
                  <a:cubicBezTo>
                    <a:pt x="14464" y="3309"/>
                    <a:pt x="14540" y="3283"/>
                    <a:pt x="14616" y="3246"/>
                  </a:cubicBezTo>
                  <a:cubicBezTo>
                    <a:pt x="14946" y="3106"/>
                    <a:pt x="15224" y="2954"/>
                    <a:pt x="15453" y="2790"/>
                  </a:cubicBezTo>
                  <a:cubicBezTo>
                    <a:pt x="15541" y="2726"/>
                    <a:pt x="15617" y="2663"/>
                    <a:pt x="15681" y="2599"/>
                  </a:cubicBezTo>
                  <a:cubicBezTo>
                    <a:pt x="15960" y="2359"/>
                    <a:pt x="16099" y="2080"/>
                    <a:pt x="16099" y="1801"/>
                  </a:cubicBezTo>
                  <a:lnTo>
                    <a:pt x="16099" y="1788"/>
                  </a:lnTo>
                  <a:lnTo>
                    <a:pt x="1609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3339275" y="1667650"/>
              <a:ext cx="5425" cy="70375"/>
            </a:xfrm>
            <a:custGeom>
              <a:avLst/>
              <a:gdLst/>
              <a:ahLst/>
              <a:cxnLst/>
              <a:rect l="l" t="t" r="r" b="b"/>
              <a:pathLst>
                <a:path w="217" h="2815" extrusionOk="0">
                  <a:moveTo>
                    <a:pt x="0" y="0"/>
                  </a:moveTo>
                  <a:lnTo>
                    <a:pt x="0" y="2649"/>
                  </a:lnTo>
                  <a:cubicBezTo>
                    <a:pt x="26" y="2674"/>
                    <a:pt x="64" y="2700"/>
                    <a:pt x="102" y="2725"/>
                  </a:cubicBezTo>
                  <a:cubicBezTo>
                    <a:pt x="140" y="2764"/>
                    <a:pt x="178" y="2789"/>
                    <a:pt x="216" y="2814"/>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3365900" y="1667650"/>
              <a:ext cx="5425" cy="83675"/>
            </a:xfrm>
            <a:custGeom>
              <a:avLst/>
              <a:gdLst/>
              <a:ahLst/>
              <a:cxnLst/>
              <a:rect l="l" t="t" r="r" b="b"/>
              <a:pathLst>
                <a:path w="217" h="3347" extrusionOk="0">
                  <a:moveTo>
                    <a:pt x="0" y="0"/>
                  </a:moveTo>
                  <a:lnTo>
                    <a:pt x="0" y="3257"/>
                  </a:lnTo>
                  <a:cubicBezTo>
                    <a:pt x="76" y="3283"/>
                    <a:pt x="140" y="3308"/>
                    <a:pt x="216" y="3347"/>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3392500" y="1667650"/>
              <a:ext cx="5750" cy="91925"/>
            </a:xfrm>
            <a:custGeom>
              <a:avLst/>
              <a:gdLst/>
              <a:ahLst/>
              <a:cxnLst/>
              <a:rect l="l" t="t" r="r" b="b"/>
              <a:pathLst>
                <a:path w="230" h="3677" extrusionOk="0">
                  <a:moveTo>
                    <a:pt x="1" y="0"/>
                  </a:moveTo>
                  <a:lnTo>
                    <a:pt x="1" y="3626"/>
                  </a:lnTo>
                  <a:cubicBezTo>
                    <a:pt x="26" y="3626"/>
                    <a:pt x="52" y="3638"/>
                    <a:pt x="65" y="3638"/>
                  </a:cubicBezTo>
                  <a:cubicBezTo>
                    <a:pt x="115" y="3651"/>
                    <a:pt x="178" y="3663"/>
                    <a:pt x="229" y="3676"/>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3419125" y="1667325"/>
              <a:ext cx="5725" cy="98250"/>
            </a:xfrm>
            <a:custGeom>
              <a:avLst/>
              <a:gdLst/>
              <a:ahLst/>
              <a:cxnLst/>
              <a:rect l="l" t="t" r="r" b="b"/>
              <a:pathLst>
                <a:path w="229" h="3930" extrusionOk="0">
                  <a:moveTo>
                    <a:pt x="1" y="0"/>
                  </a:moveTo>
                  <a:lnTo>
                    <a:pt x="1" y="3892"/>
                  </a:lnTo>
                  <a:lnTo>
                    <a:pt x="229" y="3930"/>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3446075" y="1667325"/>
              <a:ext cx="5400" cy="102375"/>
            </a:xfrm>
            <a:custGeom>
              <a:avLst/>
              <a:gdLst/>
              <a:ahLst/>
              <a:cxnLst/>
              <a:rect l="l" t="t" r="r" b="b"/>
              <a:pathLst>
                <a:path w="216" h="4095" extrusionOk="0">
                  <a:moveTo>
                    <a:pt x="1" y="0"/>
                  </a:moveTo>
                  <a:lnTo>
                    <a:pt x="1" y="4070"/>
                  </a:lnTo>
                  <a:cubicBezTo>
                    <a:pt x="77" y="4070"/>
                    <a:pt x="140" y="4082"/>
                    <a:pt x="216" y="4095"/>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0"/>
            <p:cNvSpPr/>
            <p:nvPr/>
          </p:nvSpPr>
          <p:spPr>
            <a:xfrm>
              <a:off x="3472700" y="1667325"/>
              <a:ext cx="5725" cy="105225"/>
            </a:xfrm>
            <a:custGeom>
              <a:avLst/>
              <a:gdLst/>
              <a:ahLst/>
              <a:cxnLst/>
              <a:rect l="l" t="t" r="r" b="b"/>
              <a:pathLst>
                <a:path w="229" h="4209" extrusionOk="0">
                  <a:moveTo>
                    <a:pt x="0" y="0"/>
                  </a:moveTo>
                  <a:lnTo>
                    <a:pt x="0" y="4183"/>
                  </a:lnTo>
                  <a:cubicBezTo>
                    <a:pt x="76" y="4196"/>
                    <a:pt x="152" y="4196"/>
                    <a:pt x="229" y="4208"/>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3499325" y="1667325"/>
              <a:ext cx="5725" cy="106500"/>
            </a:xfrm>
            <a:custGeom>
              <a:avLst/>
              <a:gdLst/>
              <a:ahLst/>
              <a:cxnLst/>
              <a:rect l="l" t="t" r="r" b="b"/>
              <a:pathLst>
                <a:path w="229" h="4260" extrusionOk="0">
                  <a:moveTo>
                    <a:pt x="0" y="0"/>
                  </a:moveTo>
                  <a:lnTo>
                    <a:pt x="0" y="4259"/>
                  </a:lnTo>
                  <a:lnTo>
                    <a:pt x="228" y="4259"/>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3526250" y="1667325"/>
              <a:ext cx="5425" cy="107125"/>
            </a:xfrm>
            <a:custGeom>
              <a:avLst/>
              <a:gdLst/>
              <a:ahLst/>
              <a:cxnLst/>
              <a:rect l="l" t="t" r="r" b="b"/>
              <a:pathLst>
                <a:path w="217" h="4285" extrusionOk="0">
                  <a:moveTo>
                    <a:pt x="0" y="0"/>
                  </a:moveTo>
                  <a:lnTo>
                    <a:pt x="0" y="4285"/>
                  </a:lnTo>
                  <a:lnTo>
                    <a:pt x="216" y="4285"/>
                  </a:ln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3552850" y="1667325"/>
              <a:ext cx="5425" cy="106500"/>
            </a:xfrm>
            <a:custGeom>
              <a:avLst/>
              <a:gdLst/>
              <a:ahLst/>
              <a:cxnLst/>
              <a:rect l="l" t="t" r="r" b="b"/>
              <a:pathLst>
                <a:path w="217" h="4260" extrusionOk="0">
                  <a:moveTo>
                    <a:pt x="1" y="0"/>
                  </a:moveTo>
                  <a:lnTo>
                    <a:pt x="1" y="4259"/>
                  </a:lnTo>
                  <a:cubicBezTo>
                    <a:pt x="77" y="4259"/>
                    <a:pt x="153" y="4259"/>
                    <a:pt x="217" y="4247"/>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3579475" y="1667325"/>
              <a:ext cx="5725" cy="104925"/>
            </a:xfrm>
            <a:custGeom>
              <a:avLst/>
              <a:gdLst/>
              <a:ahLst/>
              <a:cxnLst/>
              <a:rect l="l" t="t" r="r" b="b"/>
              <a:pathLst>
                <a:path w="229" h="4197" extrusionOk="0">
                  <a:moveTo>
                    <a:pt x="1" y="0"/>
                  </a:moveTo>
                  <a:lnTo>
                    <a:pt x="1" y="4196"/>
                  </a:lnTo>
                  <a:cubicBezTo>
                    <a:pt x="77" y="4196"/>
                    <a:pt x="153" y="4183"/>
                    <a:pt x="229" y="4183"/>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3606100" y="1667325"/>
              <a:ext cx="5725" cy="102050"/>
            </a:xfrm>
            <a:custGeom>
              <a:avLst/>
              <a:gdLst/>
              <a:ahLst/>
              <a:cxnLst/>
              <a:rect l="l" t="t" r="r" b="b"/>
              <a:pathLst>
                <a:path w="229" h="4082" extrusionOk="0">
                  <a:moveTo>
                    <a:pt x="0" y="0"/>
                  </a:moveTo>
                  <a:lnTo>
                    <a:pt x="0" y="4082"/>
                  </a:lnTo>
                  <a:cubicBezTo>
                    <a:pt x="76" y="4070"/>
                    <a:pt x="153" y="4070"/>
                    <a:pt x="229" y="4056"/>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3633050" y="1667000"/>
              <a:ext cx="5400" cy="98275"/>
            </a:xfrm>
            <a:custGeom>
              <a:avLst/>
              <a:gdLst/>
              <a:ahLst/>
              <a:cxnLst/>
              <a:rect l="l" t="t" r="r" b="b"/>
              <a:pathLst>
                <a:path w="216" h="3931" extrusionOk="0">
                  <a:moveTo>
                    <a:pt x="0" y="1"/>
                  </a:moveTo>
                  <a:lnTo>
                    <a:pt x="0" y="3930"/>
                  </a:lnTo>
                  <a:cubicBezTo>
                    <a:pt x="76" y="3917"/>
                    <a:pt x="139" y="3905"/>
                    <a:pt x="215" y="3880"/>
                  </a:cubicBezTo>
                  <a:lnTo>
                    <a:pt x="2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3659675" y="1667000"/>
              <a:ext cx="5400" cy="92250"/>
            </a:xfrm>
            <a:custGeom>
              <a:avLst/>
              <a:gdLst/>
              <a:ahLst/>
              <a:cxnLst/>
              <a:rect l="l" t="t" r="r" b="b"/>
              <a:pathLst>
                <a:path w="216" h="3690" extrusionOk="0">
                  <a:moveTo>
                    <a:pt x="0" y="1"/>
                  </a:moveTo>
                  <a:lnTo>
                    <a:pt x="0" y="3689"/>
                  </a:lnTo>
                  <a:cubicBezTo>
                    <a:pt x="76" y="3664"/>
                    <a:pt x="152" y="3652"/>
                    <a:pt x="215" y="3626"/>
                  </a:cubicBezTo>
                  <a:lnTo>
                    <a:pt x="2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3686275" y="1667000"/>
              <a:ext cx="5750" cy="83375"/>
            </a:xfrm>
            <a:custGeom>
              <a:avLst/>
              <a:gdLst/>
              <a:ahLst/>
              <a:cxnLst/>
              <a:rect l="l" t="t" r="r" b="b"/>
              <a:pathLst>
                <a:path w="230" h="3335" extrusionOk="0">
                  <a:moveTo>
                    <a:pt x="1" y="1"/>
                  </a:moveTo>
                  <a:lnTo>
                    <a:pt x="1" y="3334"/>
                  </a:lnTo>
                  <a:cubicBezTo>
                    <a:pt x="77" y="3309"/>
                    <a:pt x="153" y="3283"/>
                    <a:pt x="229" y="3246"/>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3712900" y="1667000"/>
              <a:ext cx="5725" cy="69750"/>
            </a:xfrm>
            <a:custGeom>
              <a:avLst/>
              <a:gdLst/>
              <a:ahLst/>
              <a:cxnLst/>
              <a:rect l="l" t="t" r="r" b="b"/>
              <a:pathLst>
                <a:path w="229" h="2790" extrusionOk="0">
                  <a:moveTo>
                    <a:pt x="1" y="1"/>
                  </a:moveTo>
                  <a:lnTo>
                    <a:pt x="1" y="2790"/>
                  </a:lnTo>
                  <a:cubicBezTo>
                    <a:pt x="89" y="2726"/>
                    <a:pt x="165" y="2663"/>
                    <a:pt x="229" y="2599"/>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3326925" y="1610275"/>
              <a:ext cx="402150" cy="114425"/>
            </a:xfrm>
            <a:custGeom>
              <a:avLst/>
              <a:gdLst/>
              <a:ahLst/>
              <a:cxnLst/>
              <a:rect l="l" t="t" r="r" b="b"/>
              <a:pathLst>
                <a:path w="16086" h="4577" extrusionOk="0">
                  <a:moveTo>
                    <a:pt x="8037" y="0"/>
                  </a:moveTo>
                  <a:cubicBezTo>
                    <a:pt x="3702" y="0"/>
                    <a:pt x="153" y="989"/>
                    <a:pt x="1" y="2206"/>
                  </a:cubicBezTo>
                  <a:lnTo>
                    <a:pt x="1" y="2295"/>
                  </a:lnTo>
                  <a:cubicBezTo>
                    <a:pt x="1" y="2599"/>
                    <a:pt x="215" y="2891"/>
                    <a:pt x="609" y="3169"/>
                  </a:cubicBezTo>
                  <a:cubicBezTo>
                    <a:pt x="672" y="3208"/>
                    <a:pt x="736" y="3259"/>
                    <a:pt x="812" y="3296"/>
                  </a:cubicBezTo>
                  <a:cubicBezTo>
                    <a:pt x="1192" y="3512"/>
                    <a:pt x="1686" y="3715"/>
                    <a:pt x="2282" y="3879"/>
                  </a:cubicBezTo>
                  <a:cubicBezTo>
                    <a:pt x="2409" y="3930"/>
                    <a:pt x="2548" y="3968"/>
                    <a:pt x="2700" y="3994"/>
                  </a:cubicBezTo>
                  <a:cubicBezTo>
                    <a:pt x="3169" y="4121"/>
                    <a:pt x="3689" y="4222"/>
                    <a:pt x="4246" y="4310"/>
                  </a:cubicBezTo>
                  <a:cubicBezTo>
                    <a:pt x="4880" y="4399"/>
                    <a:pt x="5565" y="4476"/>
                    <a:pt x="6275" y="4526"/>
                  </a:cubicBezTo>
                  <a:cubicBezTo>
                    <a:pt x="6845" y="4552"/>
                    <a:pt x="7429" y="4577"/>
                    <a:pt x="8037" y="4577"/>
                  </a:cubicBezTo>
                  <a:cubicBezTo>
                    <a:pt x="12486" y="4577"/>
                    <a:pt x="16086" y="3550"/>
                    <a:pt x="16086" y="2295"/>
                  </a:cubicBezTo>
                  <a:lnTo>
                    <a:pt x="16086" y="2206"/>
                  </a:lnTo>
                  <a:cubicBezTo>
                    <a:pt x="16060" y="2054"/>
                    <a:pt x="15997" y="1915"/>
                    <a:pt x="15883" y="1775"/>
                  </a:cubicBezTo>
                  <a:cubicBezTo>
                    <a:pt x="15719" y="1572"/>
                    <a:pt x="15477" y="1395"/>
                    <a:pt x="15161" y="1217"/>
                  </a:cubicBezTo>
                  <a:cubicBezTo>
                    <a:pt x="14843" y="1053"/>
                    <a:pt x="14463" y="901"/>
                    <a:pt x="14032" y="761"/>
                  </a:cubicBezTo>
                  <a:cubicBezTo>
                    <a:pt x="13905" y="723"/>
                    <a:pt x="13779" y="685"/>
                    <a:pt x="13640" y="647"/>
                  </a:cubicBezTo>
                  <a:cubicBezTo>
                    <a:pt x="13043" y="482"/>
                    <a:pt x="12359" y="343"/>
                    <a:pt x="11598" y="242"/>
                  </a:cubicBezTo>
                  <a:cubicBezTo>
                    <a:pt x="11421" y="216"/>
                    <a:pt x="11243" y="191"/>
                    <a:pt x="11066" y="178"/>
                  </a:cubicBezTo>
                  <a:cubicBezTo>
                    <a:pt x="10128" y="64"/>
                    <a:pt x="9114" y="0"/>
                    <a:pt x="803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0"/>
            <p:cNvSpPr/>
            <p:nvPr/>
          </p:nvSpPr>
          <p:spPr>
            <a:xfrm>
              <a:off x="3433075" y="1709475"/>
              <a:ext cx="86225" cy="13975"/>
            </a:xfrm>
            <a:custGeom>
              <a:avLst/>
              <a:gdLst/>
              <a:ahLst/>
              <a:cxnLst/>
              <a:rect l="l" t="t" r="r" b="b"/>
              <a:pathLst>
                <a:path w="3449" h="559" extrusionOk="0">
                  <a:moveTo>
                    <a:pt x="0" y="0"/>
                  </a:moveTo>
                  <a:lnTo>
                    <a:pt x="0" y="558"/>
                  </a:lnTo>
                  <a:lnTo>
                    <a:pt x="3448" y="558"/>
                  </a:lnTo>
                  <a:lnTo>
                    <a:pt x="3448" y="0"/>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0"/>
            <p:cNvSpPr/>
            <p:nvPr/>
          </p:nvSpPr>
          <p:spPr>
            <a:xfrm>
              <a:off x="3342125" y="1680325"/>
              <a:ext cx="35825" cy="12375"/>
            </a:xfrm>
            <a:custGeom>
              <a:avLst/>
              <a:gdLst/>
              <a:ahLst/>
              <a:cxnLst/>
              <a:rect l="l" t="t" r="r" b="b"/>
              <a:pathLst>
                <a:path w="1433" h="495" extrusionOk="0">
                  <a:moveTo>
                    <a:pt x="1255" y="0"/>
                  </a:moveTo>
                  <a:lnTo>
                    <a:pt x="1" y="367"/>
                  </a:lnTo>
                  <a:cubicBezTo>
                    <a:pt x="64" y="406"/>
                    <a:pt x="128" y="457"/>
                    <a:pt x="204" y="494"/>
                  </a:cubicBezTo>
                  <a:lnTo>
                    <a:pt x="1433" y="139"/>
                  </a:lnTo>
                  <a:cubicBezTo>
                    <a:pt x="1370" y="102"/>
                    <a:pt x="1306" y="51"/>
                    <a:pt x="1255"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3383975" y="1699325"/>
              <a:ext cx="38975" cy="10800"/>
            </a:xfrm>
            <a:custGeom>
              <a:avLst/>
              <a:gdLst/>
              <a:ahLst/>
              <a:cxnLst/>
              <a:rect l="l" t="t" r="r" b="b"/>
              <a:pathLst>
                <a:path w="1559" h="432" extrusionOk="0">
                  <a:moveTo>
                    <a:pt x="1141" y="1"/>
                  </a:moveTo>
                  <a:lnTo>
                    <a:pt x="0" y="317"/>
                  </a:lnTo>
                  <a:cubicBezTo>
                    <a:pt x="127" y="368"/>
                    <a:pt x="266" y="406"/>
                    <a:pt x="418" y="432"/>
                  </a:cubicBezTo>
                  <a:lnTo>
                    <a:pt x="1559" y="114"/>
                  </a:lnTo>
                  <a:lnTo>
                    <a:pt x="1255" y="38"/>
                  </a:lnTo>
                  <a:lnTo>
                    <a:pt x="1141"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0"/>
            <p:cNvSpPr/>
            <p:nvPr/>
          </p:nvSpPr>
          <p:spPr>
            <a:xfrm>
              <a:off x="3367150" y="1622000"/>
              <a:ext cx="321700" cy="91300"/>
            </a:xfrm>
            <a:custGeom>
              <a:avLst/>
              <a:gdLst/>
              <a:ahLst/>
              <a:cxnLst/>
              <a:rect l="l" t="t" r="r" b="b"/>
              <a:pathLst>
                <a:path w="12868" h="3652" extrusionOk="0">
                  <a:moveTo>
                    <a:pt x="6428" y="1"/>
                  </a:moveTo>
                  <a:cubicBezTo>
                    <a:pt x="2891" y="1"/>
                    <a:pt x="1" y="812"/>
                    <a:pt x="1" y="1826"/>
                  </a:cubicBezTo>
                  <a:lnTo>
                    <a:pt x="1" y="1902"/>
                  </a:lnTo>
                  <a:cubicBezTo>
                    <a:pt x="166" y="2878"/>
                    <a:pt x="2980" y="3652"/>
                    <a:pt x="6428" y="3652"/>
                  </a:cubicBezTo>
                  <a:cubicBezTo>
                    <a:pt x="9876" y="3652"/>
                    <a:pt x="12702" y="2878"/>
                    <a:pt x="12854" y="1902"/>
                  </a:cubicBezTo>
                  <a:cubicBezTo>
                    <a:pt x="12867" y="1877"/>
                    <a:pt x="12867" y="1852"/>
                    <a:pt x="12867" y="1826"/>
                  </a:cubicBezTo>
                  <a:cubicBezTo>
                    <a:pt x="12867" y="812"/>
                    <a:pt x="9977" y="1"/>
                    <a:pt x="642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0"/>
            <p:cNvSpPr/>
            <p:nvPr/>
          </p:nvSpPr>
          <p:spPr>
            <a:xfrm>
              <a:off x="3367150" y="1626125"/>
              <a:ext cx="321375" cy="87175"/>
            </a:xfrm>
            <a:custGeom>
              <a:avLst/>
              <a:gdLst/>
              <a:ahLst/>
              <a:cxnLst/>
              <a:rect l="l" t="t" r="r" b="b"/>
              <a:pathLst>
                <a:path w="12855" h="3487" extrusionOk="0">
                  <a:moveTo>
                    <a:pt x="6428" y="0"/>
                  </a:moveTo>
                  <a:cubicBezTo>
                    <a:pt x="2980" y="0"/>
                    <a:pt x="166" y="774"/>
                    <a:pt x="1" y="1737"/>
                  </a:cubicBezTo>
                  <a:cubicBezTo>
                    <a:pt x="26" y="1889"/>
                    <a:pt x="115" y="2016"/>
                    <a:pt x="242" y="2155"/>
                  </a:cubicBezTo>
                  <a:cubicBezTo>
                    <a:pt x="293" y="2206"/>
                    <a:pt x="369" y="2270"/>
                    <a:pt x="445" y="2320"/>
                  </a:cubicBezTo>
                  <a:cubicBezTo>
                    <a:pt x="749" y="2549"/>
                    <a:pt x="1206" y="2751"/>
                    <a:pt x="1789" y="2916"/>
                  </a:cubicBezTo>
                  <a:cubicBezTo>
                    <a:pt x="1915" y="2954"/>
                    <a:pt x="2042" y="2992"/>
                    <a:pt x="2181" y="3030"/>
                  </a:cubicBezTo>
                  <a:cubicBezTo>
                    <a:pt x="2727" y="3157"/>
                    <a:pt x="3347" y="3271"/>
                    <a:pt x="4020" y="3347"/>
                  </a:cubicBezTo>
                  <a:cubicBezTo>
                    <a:pt x="4704" y="3423"/>
                    <a:pt x="5439" y="3473"/>
                    <a:pt x="6200" y="3487"/>
                  </a:cubicBezTo>
                  <a:lnTo>
                    <a:pt x="6428" y="3487"/>
                  </a:lnTo>
                  <a:cubicBezTo>
                    <a:pt x="9876" y="3487"/>
                    <a:pt x="12702" y="2713"/>
                    <a:pt x="12854" y="1737"/>
                  </a:cubicBezTo>
                  <a:cubicBezTo>
                    <a:pt x="12854" y="1699"/>
                    <a:pt x="12842" y="1648"/>
                    <a:pt x="12817" y="1597"/>
                  </a:cubicBezTo>
                  <a:cubicBezTo>
                    <a:pt x="12727" y="1395"/>
                    <a:pt x="12525" y="1205"/>
                    <a:pt x="12208" y="1027"/>
                  </a:cubicBezTo>
                  <a:cubicBezTo>
                    <a:pt x="11891" y="837"/>
                    <a:pt x="11473" y="673"/>
                    <a:pt x="10966" y="533"/>
                  </a:cubicBezTo>
                  <a:cubicBezTo>
                    <a:pt x="10839" y="495"/>
                    <a:pt x="10699" y="457"/>
                    <a:pt x="10560" y="431"/>
                  </a:cubicBezTo>
                  <a:cubicBezTo>
                    <a:pt x="9913" y="267"/>
                    <a:pt x="9153" y="152"/>
                    <a:pt x="8329" y="76"/>
                  </a:cubicBezTo>
                  <a:cubicBezTo>
                    <a:pt x="8127" y="64"/>
                    <a:pt x="7924" y="51"/>
                    <a:pt x="7708" y="39"/>
                  </a:cubicBezTo>
                  <a:cubicBezTo>
                    <a:pt x="7290" y="13"/>
                    <a:pt x="6871" y="0"/>
                    <a:pt x="642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3467625" y="1702175"/>
              <a:ext cx="88125" cy="11125"/>
            </a:xfrm>
            <a:custGeom>
              <a:avLst/>
              <a:gdLst/>
              <a:ahLst/>
              <a:cxnLst/>
              <a:rect l="l" t="t" r="r" b="b"/>
              <a:pathLst>
                <a:path w="3525" h="445" extrusionOk="0">
                  <a:moveTo>
                    <a:pt x="1078" y="0"/>
                  </a:moveTo>
                  <a:lnTo>
                    <a:pt x="1" y="305"/>
                  </a:lnTo>
                  <a:cubicBezTo>
                    <a:pt x="685" y="381"/>
                    <a:pt x="1420" y="431"/>
                    <a:pt x="2181" y="445"/>
                  </a:cubicBezTo>
                  <a:lnTo>
                    <a:pt x="3524" y="64"/>
                  </a:lnTo>
                  <a:lnTo>
                    <a:pt x="2840" y="64"/>
                  </a:lnTo>
                  <a:cubicBezTo>
                    <a:pt x="2561" y="64"/>
                    <a:pt x="2282" y="64"/>
                    <a:pt x="2003" y="51"/>
                  </a:cubicBezTo>
                  <a:cubicBezTo>
                    <a:pt x="1927" y="51"/>
                    <a:pt x="1851" y="39"/>
                    <a:pt x="1775" y="39"/>
                  </a:cubicBezTo>
                  <a:cubicBezTo>
                    <a:pt x="1559" y="39"/>
                    <a:pt x="1356" y="26"/>
                    <a:pt x="1154"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0"/>
            <p:cNvSpPr/>
            <p:nvPr/>
          </p:nvSpPr>
          <p:spPr>
            <a:xfrm>
              <a:off x="3373200" y="1678425"/>
              <a:ext cx="13325" cy="5725"/>
            </a:xfrm>
            <a:custGeom>
              <a:avLst/>
              <a:gdLst/>
              <a:ahLst/>
              <a:cxnLst/>
              <a:rect l="l" t="t" r="r" b="b"/>
              <a:pathLst>
                <a:path w="533" h="229" extrusionOk="0">
                  <a:moveTo>
                    <a:pt x="215" y="0"/>
                  </a:moveTo>
                  <a:lnTo>
                    <a:pt x="0" y="63"/>
                  </a:lnTo>
                  <a:cubicBezTo>
                    <a:pt x="51" y="114"/>
                    <a:pt x="127" y="178"/>
                    <a:pt x="203" y="228"/>
                  </a:cubicBezTo>
                  <a:lnTo>
                    <a:pt x="533" y="127"/>
                  </a:lnTo>
                  <a:cubicBezTo>
                    <a:pt x="507" y="114"/>
                    <a:pt x="469" y="102"/>
                    <a:pt x="431" y="88"/>
                  </a:cubicBezTo>
                  <a:cubicBezTo>
                    <a:pt x="355" y="63"/>
                    <a:pt x="279" y="38"/>
                    <a:pt x="215"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0"/>
            <p:cNvSpPr/>
            <p:nvPr/>
          </p:nvSpPr>
          <p:spPr>
            <a:xfrm>
              <a:off x="3411850" y="1693625"/>
              <a:ext cx="30450" cy="8275"/>
            </a:xfrm>
            <a:custGeom>
              <a:avLst/>
              <a:gdLst/>
              <a:ahLst/>
              <a:cxnLst/>
              <a:rect l="l" t="t" r="r" b="b"/>
              <a:pathLst>
                <a:path w="1218" h="331" extrusionOk="0">
                  <a:moveTo>
                    <a:pt x="748" y="1"/>
                  </a:moveTo>
                  <a:lnTo>
                    <a:pt x="1" y="216"/>
                  </a:lnTo>
                  <a:cubicBezTo>
                    <a:pt x="127" y="254"/>
                    <a:pt x="254" y="292"/>
                    <a:pt x="393" y="330"/>
                  </a:cubicBezTo>
                  <a:lnTo>
                    <a:pt x="1218" y="89"/>
                  </a:lnTo>
                  <a:cubicBezTo>
                    <a:pt x="1154" y="77"/>
                    <a:pt x="1091" y="64"/>
                    <a:pt x="1027" y="64"/>
                  </a:cubicBezTo>
                  <a:cubicBezTo>
                    <a:pt x="951" y="38"/>
                    <a:pt x="875" y="26"/>
                    <a:pt x="799" y="13"/>
                  </a:cubicBezTo>
                  <a:cubicBezTo>
                    <a:pt x="787" y="13"/>
                    <a:pt x="773" y="13"/>
                    <a:pt x="748"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3454625" y="1636900"/>
              <a:ext cx="151825" cy="64025"/>
            </a:xfrm>
            <a:custGeom>
              <a:avLst/>
              <a:gdLst/>
              <a:ahLst/>
              <a:cxnLst/>
              <a:rect l="l" t="t" r="r" b="b"/>
              <a:pathLst>
                <a:path w="6073" h="2561" extrusionOk="0">
                  <a:moveTo>
                    <a:pt x="2473" y="0"/>
                  </a:moveTo>
                  <a:lnTo>
                    <a:pt x="2473" y="292"/>
                  </a:lnTo>
                  <a:cubicBezTo>
                    <a:pt x="888" y="355"/>
                    <a:pt x="102" y="622"/>
                    <a:pt x="102" y="926"/>
                  </a:cubicBezTo>
                  <a:cubicBezTo>
                    <a:pt x="102" y="1636"/>
                    <a:pt x="3828" y="1445"/>
                    <a:pt x="3828" y="1687"/>
                  </a:cubicBezTo>
                  <a:cubicBezTo>
                    <a:pt x="3828" y="1749"/>
                    <a:pt x="3600" y="1788"/>
                    <a:pt x="2954" y="1788"/>
                  </a:cubicBezTo>
                  <a:cubicBezTo>
                    <a:pt x="2206" y="1788"/>
                    <a:pt x="1369" y="1724"/>
                    <a:pt x="723" y="1611"/>
                  </a:cubicBezTo>
                  <a:lnTo>
                    <a:pt x="0" y="2079"/>
                  </a:lnTo>
                  <a:cubicBezTo>
                    <a:pt x="571" y="2180"/>
                    <a:pt x="1509" y="2256"/>
                    <a:pt x="2473" y="2282"/>
                  </a:cubicBezTo>
                  <a:lnTo>
                    <a:pt x="2473" y="2561"/>
                  </a:lnTo>
                  <a:lnTo>
                    <a:pt x="3828" y="2561"/>
                  </a:lnTo>
                  <a:lnTo>
                    <a:pt x="3828" y="2256"/>
                  </a:lnTo>
                  <a:cubicBezTo>
                    <a:pt x="5324" y="2194"/>
                    <a:pt x="6073" y="1927"/>
                    <a:pt x="6073" y="1636"/>
                  </a:cubicBezTo>
                  <a:cubicBezTo>
                    <a:pt x="6073" y="926"/>
                    <a:pt x="2346" y="1129"/>
                    <a:pt x="2346" y="888"/>
                  </a:cubicBezTo>
                  <a:cubicBezTo>
                    <a:pt x="2346" y="825"/>
                    <a:pt x="2561" y="774"/>
                    <a:pt x="3220" y="774"/>
                  </a:cubicBezTo>
                  <a:cubicBezTo>
                    <a:pt x="3803" y="774"/>
                    <a:pt x="4437" y="825"/>
                    <a:pt x="5096" y="913"/>
                  </a:cubicBezTo>
                  <a:lnTo>
                    <a:pt x="5781" y="444"/>
                  </a:lnTo>
                  <a:cubicBezTo>
                    <a:pt x="5236" y="355"/>
                    <a:pt x="4538" y="304"/>
                    <a:pt x="3828" y="292"/>
                  </a:cubicBezTo>
                  <a:lnTo>
                    <a:pt x="38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0"/>
            <p:cNvSpPr/>
            <p:nvPr/>
          </p:nvSpPr>
          <p:spPr>
            <a:xfrm>
              <a:off x="3453675" y="1634350"/>
              <a:ext cx="151825" cy="64050"/>
            </a:xfrm>
            <a:custGeom>
              <a:avLst/>
              <a:gdLst/>
              <a:ahLst/>
              <a:cxnLst/>
              <a:rect l="l" t="t" r="r" b="b"/>
              <a:pathLst>
                <a:path w="6073" h="2562" extrusionOk="0">
                  <a:moveTo>
                    <a:pt x="2472" y="1"/>
                  </a:moveTo>
                  <a:lnTo>
                    <a:pt x="2472" y="293"/>
                  </a:lnTo>
                  <a:cubicBezTo>
                    <a:pt x="888" y="356"/>
                    <a:pt x="102" y="622"/>
                    <a:pt x="102" y="927"/>
                  </a:cubicBezTo>
                  <a:cubicBezTo>
                    <a:pt x="102" y="1636"/>
                    <a:pt x="3829" y="1446"/>
                    <a:pt x="3829" y="1687"/>
                  </a:cubicBezTo>
                  <a:cubicBezTo>
                    <a:pt x="3829" y="1750"/>
                    <a:pt x="3601" y="1789"/>
                    <a:pt x="2954" y="1789"/>
                  </a:cubicBezTo>
                  <a:cubicBezTo>
                    <a:pt x="2206" y="1789"/>
                    <a:pt x="1357" y="1725"/>
                    <a:pt x="723" y="1611"/>
                  </a:cubicBezTo>
                  <a:lnTo>
                    <a:pt x="1" y="2080"/>
                  </a:lnTo>
                  <a:cubicBezTo>
                    <a:pt x="571" y="2181"/>
                    <a:pt x="1509" y="2257"/>
                    <a:pt x="2472" y="2282"/>
                  </a:cubicBezTo>
                  <a:lnTo>
                    <a:pt x="2472" y="2561"/>
                  </a:lnTo>
                  <a:lnTo>
                    <a:pt x="3829" y="2561"/>
                  </a:lnTo>
                  <a:lnTo>
                    <a:pt x="3829" y="2257"/>
                  </a:lnTo>
                  <a:cubicBezTo>
                    <a:pt x="5325" y="2194"/>
                    <a:pt x="6072" y="1928"/>
                    <a:pt x="6072" y="1636"/>
                  </a:cubicBezTo>
                  <a:cubicBezTo>
                    <a:pt x="6072" y="927"/>
                    <a:pt x="2345" y="1129"/>
                    <a:pt x="2345" y="888"/>
                  </a:cubicBezTo>
                  <a:cubicBezTo>
                    <a:pt x="2345" y="825"/>
                    <a:pt x="2561" y="775"/>
                    <a:pt x="3220" y="775"/>
                  </a:cubicBezTo>
                  <a:cubicBezTo>
                    <a:pt x="3804" y="775"/>
                    <a:pt x="4437" y="825"/>
                    <a:pt x="5097" y="913"/>
                  </a:cubicBezTo>
                  <a:lnTo>
                    <a:pt x="5781" y="445"/>
                  </a:lnTo>
                  <a:cubicBezTo>
                    <a:pt x="5235" y="356"/>
                    <a:pt x="4539" y="305"/>
                    <a:pt x="3829" y="293"/>
                  </a:cubicBezTo>
                  <a:lnTo>
                    <a:pt x="38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3339275" y="1596650"/>
              <a:ext cx="402475" cy="107150"/>
            </a:xfrm>
            <a:custGeom>
              <a:avLst/>
              <a:gdLst/>
              <a:ahLst/>
              <a:cxnLst/>
              <a:rect l="l" t="t" r="r" b="b"/>
              <a:pathLst>
                <a:path w="16099" h="4286" extrusionOk="0">
                  <a:moveTo>
                    <a:pt x="8202" y="1"/>
                  </a:moveTo>
                  <a:lnTo>
                    <a:pt x="7974" y="13"/>
                  </a:lnTo>
                  <a:lnTo>
                    <a:pt x="0" y="13"/>
                  </a:lnTo>
                  <a:lnTo>
                    <a:pt x="0" y="1737"/>
                  </a:lnTo>
                  <a:lnTo>
                    <a:pt x="0" y="1801"/>
                  </a:lnTo>
                  <a:cubicBezTo>
                    <a:pt x="0" y="2105"/>
                    <a:pt x="178" y="2396"/>
                    <a:pt x="507" y="2663"/>
                  </a:cubicBezTo>
                  <a:cubicBezTo>
                    <a:pt x="533" y="2688"/>
                    <a:pt x="571" y="2726"/>
                    <a:pt x="609" y="2751"/>
                  </a:cubicBezTo>
                  <a:lnTo>
                    <a:pt x="723" y="2827"/>
                  </a:lnTo>
                  <a:cubicBezTo>
                    <a:pt x="761" y="2852"/>
                    <a:pt x="786" y="2878"/>
                    <a:pt x="825" y="2891"/>
                  </a:cubicBezTo>
                  <a:cubicBezTo>
                    <a:pt x="1028" y="3030"/>
                    <a:pt x="1281" y="3157"/>
                    <a:pt x="1572" y="3271"/>
                  </a:cubicBezTo>
                  <a:cubicBezTo>
                    <a:pt x="1636" y="3309"/>
                    <a:pt x="1712" y="3334"/>
                    <a:pt x="1788" y="3359"/>
                  </a:cubicBezTo>
                  <a:cubicBezTo>
                    <a:pt x="1952" y="3423"/>
                    <a:pt x="2118" y="3486"/>
                    <a:pt x="2282" y="3537"/>
                  </a:cubicBezTo>
                  <a:cubicBezTo>
                    <a:pt x="2397" y="3575"/>
                    <a:pt x="2523" y="3613"/>
                    <a:pt x="2637" y="3638"/>
                  </a:cubicBezTo>
                  <a:cubicBezTo>
                    <a:pt x="2662" y="3652"/>
                    <a:pt x="2688" y="3652"/>
                    <a:pt x="2701" y="3664"/>
                  </a:cubicBezTo>
                  <a:cubicBezTo>
                    <a:pt x="2752" y="3677"/>
                    <a:pt x="2802" y="3689"/>
                    <a:pt x="2865" y="3702"/>
                  </a:cubicBezTo>
                  <a:cubicBezTo>
                    <a:pt x="3132" y="3765"/>
                    <a:pt x="3411" y="3841"/>
                    <a:pt x="3702" y="3892"/>
                  </a:cubicBezTo>
                  <a:cubicBezTo>
                    <a:pt x="3778" y="3905"/>
                    <a:pt x="3854" y="3917"/>
                    <a:pt x="3930" y="3943"/>
                  </a:cubicBezTo>
                  <a:cubicBezTo>
                    <a:pt x="4044" y="3956"/>
                    <a:pt x="4146" y="3981"/>
                    <a:pt x="4259" y="3993"/>
                  </a:cubicBezTo>
                  <a:cubicBezTo>
                    <a:pt x="4425" y="4019"/>
                    <a:pt x="4602" y="4044"/>
                    <a:pt x="4780" y="4069"/>
                  </a:cubicBezTo>
                  <a:cubicBezTo>
                    <a:pt x="4843" y="4082"/>
                    <a:pt x="4919" y="4095"/>
                    <a:pt x="4995" y="4108"/>
                  </a:cubicBezTo>
                  <a:cubicBezTo>
                    <a:pt x="5273" y="4133"/>
                    <a:pt x="5552" y="4171"/>
                    <a:pt x="5844" y="4196"/>
                  </a:cubicBezTo>
                  <a:cubicBezTo>
                    <a:pt x="5920" y="4196"/>
                    <a:pt x="5997" y="4209"/>
                    <a:pt x="6059" y="4209"/>
                  </a:cubicBezTo>
                  <a:cubicBezTo>
                    <a:pt x="6135" y="4221"/>
                    <a:pt x="6212" y="4221"/>
                    <a:pt x="6288" y="4221"/>
                  </a:cubicBezTo>
                  <a:cubicBezTo>
                    <a:pt x="6490" y="4247"/>
                    <a:pt x="6693" y="4260"/>
                    <a:pt x="6909" y="4260"/>
                  </a:cubicBezTo>
                  <a:cubicBezTo>
                    <a:pt x="6985" y="4260"/>
                    <a:pt x="7061" y="4272"/>
                    <a:pt x="7137" y="4272"/>
                  </a:cubicBezTo>
                  <a:cubicBezTo>
                    <a:pt x="7416" y="4285"/>
                    <a:pt x="7695" y="4285"/>
                    <a:pt x="7974" y="4285"/>
                  </a:cubicBezTo>
                  <a:lnTo>
                    <a:pt x="8202" y="4285"/>
                  </a:lnTo>
                  <a:cubicBezTo>
                    <a:pt x="8493" y="4285"/>
                    <a:pt x="8772" y="4285"/>
                    <a:pt x="9051" y="4272"/>
                  </a:cubicBezTo>
                  <a:cubicBezTo>
                    <a:pt x="9127" y="4260"/>
                    <a:pt x="9191" y="4260"/>
                    <a:pt x="9267" y="4260"/>
                  </a:cubicBezTo>
                  <a:cubicBezTo>
                    <a:pt x="9558" y="4247"/>
                    <a:pt x="9837" y="4221"/>
                    <a:pt x="10116" y="4209"/>
                  </a:cubicBezTo>
                  <a:cubicBezTo>
                    <a:pt x="10192" y="4196"/>
                    <a:pt x="10268" y="4196"/>
                    <a:pt x="10344" y="4184"/>
                  </a:cubicBezTo>
                  <a:cubicBezTo>
                    <a:pt x="10623" y="4159"/>
                    <a:pt x="10915" y="4133"/>
                    <a:pt x="11180" y="4095"/>
                  </a:cubicBezTo>
                  <a:lnTo>
                    <a:pt x="11409" y="4057"/>
                  </a:lnTo>
                  <a:cubicBezTo>
                    <a:pt x="11701" y="4019"/>
                    <a:pt x="11980" y="3968"/>
                    <a:pt x="12258" y="3917"/>
                  </a:cubicBezTo>
                  <a:cubicBezTo>
                    <a:pt x="12321" y="3905"/>
                    <a:pt x="12397" y="3892"/>
                    <a:pt x="12473" y="3880"/>
                  </a:cubicBezTo>
                  <a:cubicBezTo>
                    <a:pt x="12765" y="3816"/>
                    <a:pt x="13056" y="3753"/>
                    <a:pt x="13323" y="3677"/>
                  </a:cubicBezTo>
                  <a:cubicBezTo>
                    <a:pt x="13399" y="3664"/>
                    <a:pt x="13475" y="3638"/>
                    <a:pt x="13538" y="3613"/>
                  </a:cubicBezTo>
                  <a:cubicBezTo>
                    <a:pt x="13842" y="3537"/>
                    <a:pt x="14134" y="3436"/>
                    <a:pt x="14388" y="3334"/>
                  </a:cubicBezTo>
                  <a:cubicBezTo>
                    <a:pt x="14464" y="3309"/>
                    <a:pt x="14540" y="3271"/>
                    <a:pt x="14616" y="3246"/>
                  </a:cubicBezTo>
                  <a:cubicBezTo>
                    <a:pt x="14946" y="3094"/>
                    <a:pt x="15225" y="2942"/>
                    <a:pt x="15453" y="2776"/>
                  </a:cubicBezTo>
                  <a:cubicBezTo>
                    <a:pt x="15541" y="2726"/>
                    <a:pt x="15617" y="2663"/>
                    <a:pt x="15681" y="2599"/>
                  </a:cubicBezTo>
                  <a:cubicBezTo>
                    <a:pt x="15960" y="2345"/>
                    <a:pt x="16099" y="2080"/>
                    <a:pt x="16099" y="1801"/>
                  </a:cubicBezTo>
                  <a:lnTo>
                    <a:pt x="16099" y="1775"/>
                  </a:lnTo>
                  <a:lnTo>
                    <a:pt x="1609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3351950" y="1596975"/>
              <a:ext cx="5425" cy="70375"/>
            </a:xfrm>
            <a:custGeom>
              <a:avLst/>
              <a:gdLst/>
              <a:ahLst/>
              <a:cxnLst/>
              <a:rect l="l" t="t" r="r" b="b"/>
              <a:pathLst>
                <a:path w="217" h="2815" extrusionOk="0">
                  <a:moveTo>
                    <a:pt x="0" y="0"/>
                  </a:moveTo>
                  <a:lnTo>
                    <a:pt x="0" y="2650"/>
                  </a:lnTo>
                  <a:cubicBezTo>
                    <a:pt x="26" y="2675"/>
                    <a:pt x="64" y="2713"/>
                    <a:pt x="102" y="2738"/>
                  </a:cubicBezTo>
                  <a:lnTo>
                    <a:pt x="216" y="2814"/>
                  </a:ln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0"/>
            <p:cNvSpPr/>
            <p:nvPr/>
          </p:nvSpPr>
          <p:spPr>
            <a:xfrm>
              <a:off x="3378575" y="1596975"/>
              <a:ext cx="5425" cy="83675"/>
            </a:xfrm>
            <a:custGeom>
              <a:avLst/>
              <a:gdLst/>
              <a:ahLst/>
              <a:cxnLst/>
              <a:rect l="l" t="t" r="r" b="b"/>
              <a:pathLst>
                <a:path w="217" h="3347" extrusionOk="0">
                  <a:moveTo>
                    <a:pt x="0" y="0"/>
                  </a:moveTo>
                  <a:lnTo>
                    <a:pt x="0" y="3258"/>
                  </a:lnTo>
                  <a:cubicBezTo>
                    <a:pt x="64" y="3296"/>
                    <a:pt x="140" y="3321"/>
                    <a:pt x="216" y="3346"/>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3405175" y="1596975"/>
              <a:ext cx="5750" cy="92250"/>
            </a:xfrm>
            <a:custGeom>
              <a:avLst/>
              <a:gdLst/>
              <a:ahLst/>
              <a:cxnLst/>
              <a:rect l="l" t="t" r="r" b="b"/>
              <a:pathLst>
                <a:path w="230" h="3690" extrusionOk="0">
                  <a:moveTo>
                    <a:pt x="1" y="0"/>
                  </a:moveTo>
                  <a:lnTo>
                    <a:pt x="1" y="3625"/>
                  </a:lnTo>
                  <a:cubicBezTo>
                    <a:pt x="26" y="3639"/>
                    <a:pt x="52" y="3639"/>
                    <a:pt x="65" y="3651"/>
                  </a:cubicBezTo>
                  <a:cubicBezTo>
                    <a:pt x="116" y="3664"/>
                    <a:pt x="166" y="3676"/>
                    <a:pt x="229" y="368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3431800" y="1596975"/>
              <a:ext cx="5725" cy="98250"/>
            </a:xfrm>
            <a:custGeom>
              <a:avLst/>
              <a:gdLst/>
              <a:ahLst/>
              <a:cxnLst/>
              <a:rect l="l" t="t" r="r" b="b"/>
              <a:pathLst>
                <a:path w="229" h="3930" extrusionOk="0">
                  <a:moveTo>
                    <a:pt x="1" y="0"/>
                  </a:moveTo>
                  <a:lnTo>
                    <a:pt x="1" y="3879"/>
                  </a:lnTo>
                  <a:cubicBezTo>
                    <a:pt x="77" y="3892"/>
                    <a:pt x="153" y="3904"/>
                    <a:pt x="229" y="3930"/>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0"/>
            <p:cNvSpPr/>
            <p:nvPr/>
          </p:nvSpPr>
          <p:spPr>
            <a:xfrm>
              <a:off x="3458750" y="1596975"/>
              <a:ext cx="5400" cy="102375"/>
            </a:xfrm>
            <a:custGeom>
              <a:avLst/>
              <a:gdLst/>
              <a:ahLst/>
              <a:cxnLst/>
              <a:rect l="l" t="t" r="r" b="b"/>
              <a:pathLst>
                <a:path w="216" h="4095" extrusionOk="0">
                  <a:moveTo>
                    <a:pt x="1" y="0"/>
                  </a:moveTo>
                  <a:lnTo>
                    <a:pt x="1" y="4056"/>
                  </a:lnTo>
                  <a:cubicBezTo>
                    <a:pt x="64" y="4069"/>
                    <a:pt x="140" y="4082"/>
                    <a:pt x="216" y="4095"/>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0"/>
            <p:cNvSpPr/>
            <p:nvPr/>
          </p:nvSpPr>
          <p:spPr>
            <a:xfrm>
              <a:off x="3485375" y="1596975"/>
              <a:ext cx="5400" cy="104925"/>
            </a:xfrm>
            <a:custGeom>
              <a:avLst/>
              <a:gdLst/>
              <a:ahLst/>
              <a:cxnLst/>
              <a:rect l="l" t="t" r="r" b="b"/>
              <a:pathLst>
                <a:path w="216" h="4197" extrusionOk="0">
                  <a:moveTo>
                    <a:pt x="0" y="0"/>
                  </a:moveTo>
                  <a:lnTo>
                    <a:pt x="0" y="4183"/>
                  </a:lnTo>
                  <a:cubicBezTo>
                    <a:pt x="76" y="4183"/>
                    <a:pt x="153" y="4196"/>
                    <a:pt x="215" y="4196"/>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3512000" y="1596975"/>
              <a:ext cx="5725" cy="106500"/>
            </a:xfrm>
            <a:custGeom>
              <a:avLst/>
              <a:gdLst/>
              <a:ahLst/>
              <a:cxnLst/>
              <a:rect l="l" t="t" r="r" b="b"/>
              <a:pathLst>
                <a:path w="229" h="4260" extrusionOk="0">
                  <a:moveTo>
                    <a:pt x="0" y="0"/>
                  </a:moveTo>
                  <a:lnTo>
                    <a:pt x="0" y="4247"/>
                  </a:lnTo>
                  <a:cubicBezTo>
                    <a:pt x="76" y="4247"/>
                    <a:pt x="152" y="4259"/>
                    <a:pt x="228" y="4259"/>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3538600" y="1596650"/>
              <a:ext cx="5750" cy="107150"/>
            </a:xfrm>
            <a:custGeom>
              <a:avLst/>
              <a:gdLst/>
              <a:ahLst/>
              <a:cxnLst/>
              <a:rect l="l" t="t" r="r" b="b"/>
              <a:pathLst>
                <a:path w="230" h="4286" extrusionOk="0">
                  <a:moveTo>
                    <a:pt x="229" y="1"/>
                  </a:moveTo>
                  <a:lnTo>
                    <a:pt x="1" y="13"/>
                  </a:lnTo>
                  <a:lnTo>
                    <a:pt x="1" y="4285"/>
                  </a:lnTo>
                  <a:lnTo>
                    <a:pt x="229" y="4285"/>
                  </a:ln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3565525" y="1596650"/>
              <a:ext cx="5425" cy="106825"/>
            </a:xfrm>
            <a:custGeom>
              <a:avLst/>
              <a:gdLst/>
              <a:ahLst/>
              <a:cxnLst/>
              <a:rect l="l" t="t" r="r" b="b"/>
              <a:pathLst>
                <a:path w="217" h="4273" extrusionOk="0">
                  <a:moveTo>
                    <a:pt x="1" y="1"/>
                  </a:moveTo>
                  <a:lnTo>
                    <a:pt x="1" y="4272"/>
                  </a:lnTo>
                  <a:cubicBezTo>
                    <a:pt x="77" y="4260"/>
                    <a:pt x="141" y="4260"/>
                    <a:pt x="217" y="4260"/>
                  </a:cubicBez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3592150" y="1596650"/>
              <a:ext cx="5725" cy="105250"/>
            </a:xfrm>
            <a:custGeom>
              <a:avLst/>
              <a:gdLst/>
              <a:ahLst/>
              <a:cxnLst/>
              <a:rect l="l" t="t" r="r" b="b"/>
              <a:pathLst>
                <a:path w="229" h="4210" extrusionOk="0">
                  <a:moveTo>
                    <a:pt x="1" y="1"/>
                  </a:moveTo>
                  <a:lnTo>
                    <a:pt x="1" y="4209"/>
                  </a:lnTo>
                  <a:cubicBezTo>
                    <a:pt x="77" y="4196"/>
                    <a:pt x="153" y="4196"/>
                    <a:pt x="229" y="4184"/>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3618775" y="1596650"/>
              <a:ext cx="5725" cy="102375"/>
            </a:xfrm>
            <a:custGeom>
              <a:avLst/>
              <a:gdLst/>
              <a:ahLst/>
              <a:cxnLst/>
              <a:rect l="l" t="t" r="r" b="b"/>
              <a:pathLst>
                <a:path w="229" h="4095" extrusionOk="0">
                  <a:moveTo>
                    <a:pt x="0" y="1"/>
                  </a:moveTo>
                  <a:lnTo>
                    <a:pt x="0" y="4095"/>
                  </a:lnTo>
                  <a:lnTo>
                    <a:pt x="229" y="4057"/>
                  </a:ln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3645725" y="1596650"/>
              <a:ext cx="5400" cy="97950"/>
            </a:xfrm>
            <a:custGeom>
              <a:avLst/>
              <a:gdLst/>
              <a:ahLst/>
              <a:cxnLst/>
              <a:rect l="l" t="t" r="r" b="b"/>
              <a:pathLst>
                <a:path w="216" h="3918" extrusionOk="0">
                  <a:moveTo>
                    <a:pt x="0" y="1"/>
                  </a:moveTo>
                  <a:lnTo>
                    <a:pt x="0" y="3917"/>
                  </a:lnTo>
                  <a:cubicBezTo>
                    <a:pt x="63" y="3905"/>
                    <a:pt x="139" y="3892"/>
                    <a:pt x="215" y="3880"/>
                  </a:cubicBezTo>
                  <a:lnTo>
                    <a:pt x="2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3672350" y="1596650"/>
              <a:ext cx="5400" cy="91925"/>
            </a:xfrm>
            <a:custGeom>
              <a:avLst/>
              <a:gdLst/>
              <a:ahLst/>
              <a:cxnLst/>
              <a:rect l="l" t="t" r="r" b="b"/>
              <a:pathLst>
                <a:path w="216" h="3677" extrusionOk="0">
                  <a:moveTo>
                    <a:pt x="0" y="1"/>
                  </a:moveTo>
                  <a:lnTo>
                    <a:pt x="0" y="3677"/>
                  </a:lnTo>
                  <a:cubicBezTo>
                    <a:pt x="76" y="3664"/>
                    <a:pt x="152" y="3638"/>
                    <a:pt x="215" y="3613"/>
                  </a:cubicBezTo>
                  <a:lnTo>
                    <a:pt x="2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0"/>
            <p:cNvSpPr/>
            <p:nvPr/>
          </p:nvSpPr>
          <p:spPr>
            <a:xfrm>
              <a:off x="3698950" y="1596650"/>
              <a:ext cx="5750" cy="83375"/>
            </a:xfrm>
            <a:custGeom>
              <a:avLst/>
              <a:gdLst/>
              <a:ahLst/>
              <a:cxnLst/>
              <a:rect l="l" t="t" r="r" b="b"/>
              <a:pathLst>
                <a:path w="230" h="3335" extrusionOk="0">
                  <a:moveTo>
                    <a:pt x="1" y="1"/>
                  </a:moveTo>
                  <a:lnTo>
                    <a:pt x="1" y="3334"/>
                  </a:lnTo>
                  <a:cubicBezTo>
                    <a:pt x="77" y="3309"/>
                    <a:pt x="153" y="3271"/>
                    <a:pt x="229" y="3246"/>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0"/>
            <p:cNvSpPr/>
            <p:nvPr/>
          </p:nvSpPr>
          <p:spPr>
            <a:xfrm>
              <a:off x="3725575" y="1596650"/>
              <a:ext cx="5725" cy="69425"/>
            </a:xfrm>
            <a:custGeom>
              <a:avLst/>
              <a:gdLst/>
              <a:ahLst/>
              <a:cxnLst/>
              <a:rect l="l" t="t" r="r" b="b"/>
              <a:pathLst>
                <a:path w="229" h="2777" extrusionOk="0">
                  <a:moveTo>
                    <a:pt x="1" y="1"/>
                  </a:moveTo>
                  <a:lnTo>
                    <a:pt x="1" y="2776"/>
                  </a:lnTo>
                  <a:cubicBezTo>
                    <a:pt x="89" y="2726"/>
                    <a:pt x="165" y="2663"/>
                    <a:pt x="229" y="2599"/>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3339275" y="1539925"/>
              <a:ext cx="402475" cy="114425"/>
            </a:xfrm>
            <a:custGeom>
              <a:avLst/>
              <a:gdLst/>
              <a:ahLst/>
              <a:cxnLst/>
              <a:rect l="l" t="t" r="r" b="b"/>
              <a:pathLst>
                <a:path w="16099" h="4577" extrusionOk="0">
                  <a:moveTo>
                    <a:pt x="8050" y="0"/>
                  </a:moveTo>
                  <a:cubicBezTo>
                    <a:pt x="3715" y="0"/>
                    <a:pt x="166" y="977"/>
                    <a:pt x="14" y="2206"/>
                  </a:cubicBezTo>
                  <a:cubicBezTo>
                    <a:pt x="14" y="2231"/>
                    <a:pt x="0" y="2257"/>
                    <a:pt x="0" y="2282"/>
                  </a:cubicBezTo>
                  <a:cubicBezTo>
                    <a:pt x="0" y="2599"/>
                    <a:pt x="229" y="2890"/>
                    <a:pt x="622" y="3157"/>
                  </a:cubicBezTo>
                  <a:cubicBezTo>
                    <a:pt x="685" y="3208"/>
                    <a:pt x="749" y="3245"/>
                    <a:pt x="825" y="3284"/>
                  </a:cubicBezTo>
                  <a:cubicBezTo>
                    <a:pt x="1205" y="3512"/>
                    <a:pt x="1699" y="3702"/>
                    <a:pt x="2282" y="3879"/>
                  </a:cubicBezTo>
                  <a:lnTo>
                    <a:pt x="2701" y="3994"/>
                  </a:lnTo>
                  <a:cubicBezTo>
                    <a:pt x="3182" y="4107"/>
                    <a:pt x="3702" y="4222"/>
                    <a:pt x="4259" y="4298"/>
                  </a:cubicBezTo>
                  <a:cubicBezTo>
                    <a:pt x="4893" y="4399"/>
                    <a:pt x="5566" y="4475"/>
                    <a:pt x="6288" y="4513"/>
                  </a:cubicBezTo>
                  <a:cubicBezTo>
                    <a:pt x="6858" y="4552"/>
                    <a:pt x="7442" y="4577"/>
                    <a:pt x="8050" y="4577"/>
                  </a:cubicBezTo>
                  <a:cubicBezTo>
                    <a:pt x="12499" y="4577"/>
                    <a:pt x="16099" y="3550"/>
                    <a:pt x="16099" y="2282"/>
                  </a:cubicBezTo>
                  <a:lnTo>
                    <a:pt x="16099" y="2206"/>
                  </a:lnTo>
                  <a:cubicBezTo>
                    <a:pt x="16073" y="2054"/>
                    <a:pt x="16010" y="1902"/>
                    <a:pt x="15884" y="1763"/>
                  </a:cubicBezTo>
                  <a:cubicBezTo>
                    <a:pt x="15732" y="1572"/>
                    <a:pt x="15490" y="1383"/>
                    <a:pt x="15161" y="1217"/>
                  </a:cubicBezTo>
                  <a:cubicBezTo>
                    <a:pt x="14856" y="1053"/>
                    <a:pt x="14476" y="901"/>
                    <a:pt x="14033" y="761"/>
                  </a:cubicBezTo>
                  <a:cubicBezTo>
                    <a:pt x="13918" y="723"/>
                    <a:pt x="13792" y="685"/>
                    <a:pt x="13653" y="647"/>
                  </a:cubicBezTo>
                  <a:cubicBezTo>
                    <a:pt x="13056" y="482"/>
                    <a:pt x="12360" y="343"/>
                    <a:pt x="11611" y="229"/>
                  </a:cubicBezTo>
                  <a:cubicBezTo>
                    <a:pt x="11434" y="216"/>
                    <a:pt x="11256" y="191"/>
                    <a:pt x="11079" y="166"/>
                  </a:cubicBezTo>
                  <a:cubicBezTo>
                    <a:pt x="10141" y="64"/>
                    <a:pt x="9127" y="0"/>
                    <a:pt x="805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0"/>
            <p:cNvSpPr/>
            <p:nvPr/>
          </p:nvSpPr>
          <p:spPr>
            <a:xfrm>
              <a:off x="3445750" y="1583350"/>
              <a:ext cx="290625" cy="69400"/>
            </a:xfrm>
            <a:custGeom>
              <a:avLst/>
              <a:gdLst/>
              <a:ahLst/>
              <a:cxnLst/>
              <a:rect l="l" t="t" r="r" b="b"/>
              <a:pathLst>
                <a:path w="11625" h="2776" extrusionOk="0">
                  <a:moveTo>
                    <a:pt x="0" y="0"/>
                  </a:moveTo>
                  <a:lnTo>
                    <a:pt x="0" y="2776"/>
                  </a:lnTo>
                  <a:lnTo>
                    <a:pt x="11625" y="2776"/>
                  </a:lnTo>
                  <a:lnTo>
                    <a:pt x="11625" y="0"/>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3354800" y="1610600"/>
              <a:ext cx="35825" cy="11425"/>
            </a:xfrm>
            <a:custGeom>
              <a:avLst/>
              <a:gdLst/>
              <a:ahLst/>
              <a:cxnLst/>
              <a:rect l="l" t="t" r="r" b="b"/>
              <a:pathLst>
                <a:path w="1433" h="457" extrusionOk="0">
                  <a:moveTo>
                    <a:pt x="1142" y="1"/>
                  </a:moveTo>
                  <a:lnTo>
                    <a:pt x="1" y="330"/>
                  </a:lnTo>
                  <a:cubicBezTo>
                    <a:pt x="64" y="381"/>
                    <a:pt x="128" y="418"/>
                    <a:pt x="204" y="457"/>
                  </a:cubicBezTo>
                  <a:lnTo>
                    <a:pt x="1433" y="114"/>
                  </a:lnTo>
                  <a:cubicBezTo>
                    <a:pt x="1421" y="114"/>
                    <a:pt x="1407" y="102"/>
                    <a:pt x="1407" y="102"/>
                  </a:cubicBezTo>
                  <a:cubicBezTo>
                    <a:pt x="1319" y="63"/>
                    <a:pt x="1230" y="38"/>
                    <a:pt x="1142"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3396325" y="1628650"/>
              <a:ext cx="39300" cy="11125"/>
            </a:xfrm>
            <a:custGeom>
              <a:avLst/>
              <a:gdLst/>
              <a:ahLst/>
              <a:cxnLst/>
              <a:rect l="l" t="t" r="r" b="b"/>
              <a:pathLst>
                <a:path w="1572" h="445" extrusionOk="0">
                  <a:moveTo>
                    <a:pt x="1154" y="1"/>
                  </a:moveTo>
                  <a:lnTo>
                    <a:pt x="0" y="330"/>
                  </a:lnTo>
                  <a:lnTo>
                    <a:pt x="419" y="445"/>
                  </a:lnTo>
                  <a:lnTo>
                    <a:pt x="1572" y="115"/>
                  </a:lnTo>
                  <a:cubicBezTo>
                    <a:pt x="1445" y="90"/>
                    <a:pt x="1331" y="51"/>
                    <a:pt x="1217" y="26"/>
                  </a:cubicBezTo>
                  <a:cubicBezTo>
                    <a:pt x="1192" y="14"/>
                    <a:pt x="1166" y="14"/>
                    <a:pt x="1154"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3379825" y="1551325"/>
              <a:ext cx="321700" cy="91300"/>
            </a:xfrm>
            <a:custGeom>
              <a:avLst/>
              <a:gdLst/>
              <a:ahLst/>
              <a:cxnLst/>
              <a:rect l="l" t="t" r="r" b="b"/>
              <a:pathLst>
                <a:path w="12868" h="3652" extrusionOk="0">
                  <a:moveTo>
                    <a:pt x="6428" y="1"/>
                  </a:moveTo>
                  <a:cubicBezTo>
                    <a:pt x="2879" y="1"/>
                    <a:pt x="1" y="825"/>
                    <a:pt x="1" y="1826"/>
                  </a:cubicBezTo>
                  <a:lnTo>
                    <a:pt x="1" y="1915"/>
                  </a:lnTo>
                  <a:cubicBezTo>
                    <a:pt x="166" y="2879"/>
                    <a:pt x="2980" y="3651"/>
                    <a:pt x="6428" y="3651"/>
                  </a:cubicBezTo>
                  <a:cubicBezTo>
                    <a:pt x="9876" y="3651"/>
                    <a:pt x="12702" y="2879"/>
                    <a:pt x="12854" y="1915"/>
                  </a:cubicBezTo>
                  <a:cubicBezTo>
                    <a:pt x="12867" y="1890"/>
                    <a:pt x="12867" y="1851"/>
                    <a:pt x="12867" y="1826"/>
                  </a:cubicBezTo>
                  <a:cubicBezTo>
                    <a:pt x="12867" y="825"/>
                    <a:pt x="9977" y="1"/>
                    <a:pt x="642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3379825" y="1555475"/>
              <a:ext cx="321375" cy="87150"/>
            </a:xfrm>
            <a:custGeom>
              <a:avLst/>
              <a:gdLst/>
              <a:ahLst/>
              <a:cxnLst/>
              <a:rect l="l" t="t" r="r" b="b"/>
              <a:pathLst>
                <a:path w="12855" h="3486" extrusionOk="0">
                  <a:moveTo>
                    <a:pt x="6428" y="0"/>
                  </a:moveTo>
                  <a:cubicBezTo>
                    <a:pt x="2980" y="0"/>
                    <a:pt x="166" y="773"/>
                    <a:pt x="1" y="1749"/>
                  </a:cubicBezTo>
                  <a:cubicBezTo>
                    <a:pt x="26" y="1888"/>
                    <a:pt x="115" y="2028"/>
                    <a:pt x="242" y="2155"/>
                  </a:cubicBezTo>
                  <a:cubicBezTo>
                    <a:pt x="293" y="2218"/>
                    <a:pt x="369" y="2268"/>
                    <a:pt x="432" y="2332"/>
                  </a:cubicBezTo>
                  <a:cubicBezTo>
                    <a:pt x="749" y="2547"/>
                    <a:pt x="1206" y="2750"/>
                    <a:pt x="1789" y="2928"/>
                  </a:cubicBezTo>
                  <a:cubicBezTo>
                    <a:pt x="1915" y="2966"/>
                    <a:pt x="2042" y="3004"/>
                    <a:pt x="2181" y="3029"/>
                  </a:cubicBezTo>
                  <a:cubicBezTo>
                    <a:pt x="2713" y="3169"/>
                    <a:pt x="3335" y="3283"/>
                    <a:pt x="4020" y="3359"/>
                  </a:cubicBezTo>
                  <a:cubicBezTo>
                    <a:pt x="4704" y="3435"/>
                    <a:pt x="5426" y="3485"/>
                    <a:pt x="6200" y="3485"/>
                  </a:cubicBezTo>
                  <a:lnTo>
                    <a:pt x="6428" y="3485"/>
                  </a:lnTo>
                  <a:cubicBezTo>
                    <a:pt x="9876" y="3485"/>
                    <a:pt x="12702" y="2713"/>
                    <a:pt x="12854" y="1749"/>
                  </a:cubicBezTo>
                  <a:cubicBezTo>
                    <a:pt x="12854" y="1699"/>
                    <a:pt x="12842" y="1660"/>
                    <a:pt x="12817" y="1609"/>
                  </a:cubicBezTo>
                  <a:cubicBezTo>
                    <a:pt x="12727" y="1407"/>
                    <a:pt x="12525" y="1204"/>
                    <a:pt x="12208" y="1026"/>
                  </a:cubicBezTo>
                  <a:cubicBezTo>
                    <a:pt x="11891" y="849"/>
                    <a:pt x="11473" y="684"/>
                    <a:pt x="10966" y="532"/>
                  </a:cubicBezTo>
                  <a:cubicBezTo>
                    <a:pt x="10839" y="507"/>
                    <a:pt x="10699" y="469"/>
                    <a:pt x="10560" y="431"/>
                  </a:cubicBezTo>
                  <a:cubicBezTo>
                    <a:pt x="9913" y="279"/>
                    <a:pt x="9153" y="164"/>
                    <a:pt x="8329" y="88"/>
                  </a:cubicBezTo>
                  <a:cubicBezTo>
                    <a:pt x="8127" y="63"/>
                    <a:pt x="7911" y="51"/>
                    <a:pt x="7708" y="38"/>
                  </a:cubicBezTo>
                  <a:cubicBezTo>
                    <a:pt x="7290" y="12"/>
                    <a:pt x="6871" y="0"/>
                    <a:pt x="642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3480300" y="1632450"/>
              <a:ext cx="90325" cy="10175"/>
            </a:xfrm>
            <a:custGeom>
              <a:avLst/>
              <a:gdLst/>
              <a:ahLst/>
              <a:cxnLst/>
              <a:rect l="l" t="t" r="r" b="b"/>
              <a:pathLst>
                <a:path w="3613" h="407" extrusionOk="0">
                  <a:moveTo>
                    <a:pt x="976" y="1"/>
                  </a:moveTo>
                  <a:lnTo>
                    <a:pt x="1" y="280"/>
                  </a:lnTo>
                  <a:cubicBezTo>
                    <a:pt x="685" y="356"/>
                    <a:pt x="1407" y="406"/>
                    <a:pt x="2181" y="406"/>
                  </a:cubicBezTo>
                  <a:lnTo>
                    <a:pt x="3613" y="1"/>
                  </a:lnTo>
                  <a:cubicBezTo>
                    <a:pt x="3587" y="1"/>
                    <a:pt x="3575" y="1"/>
                    <a:pt x="3550" y="14"/>
                  </a:cubicBezTo>
                  <a:lnTo>
                    <a:pt x="3334" y="14"/>
                  </a:lnTo>
                  <a:cubicBezTo>
                    <a:pt x="3055" y="26"/>
                    <a:pt x="2776" y="39"/>
                    <a:pt x="2485" y="39"/>
                  </a:cubicBezTo>
                  <a:lnTo>
                    <a:pt x="2269" y="39"/>
                  </a:lnTo>
                  <a:cubicBezTo>
                    <a:pt x="1978" y="39"/>
                    <a:pt x="1699" y="26"/>
                    <a:pt x="1420" y="26"/>
                  </a:cubicBezTo>
                  <a:cubicBezTo>
                    <a:pt x="1344" y="14"/>
                    <a:pt x="1268" y="14"/>
                    <a:pt x="1192" y="14"/>
                  </a:cubicBezTo>
                  <a:cubicBezTo>
                    <a:pt x="1128" y="14"/>
                    <a:pt x="1052" y="1"/>
                    <a:pt x="976"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3389975" y="1613150"/>
              <a:ext cx="1300" cy="650"/>
            </a:xfrm>
            <a:custGeom>
              <a:avLst/>
              <a:gdLst/>
              <a:ahLst/>
              <a:cxnLst/>
              <a:rect l="l" t="t" r="r" b="b"/>
              <a:pathLst>
                <a:path w="52" h="26" extrusionOk="0">
                  <a:moveTo>
                    <a:pt x="1" y="0"/>
                  </a:moveTo>
                  <a:cubicBezTo>
                    <a:pt x="14" y="0"/>
                    <a:pt x="26" y="12"/>
                    <a:pt x="26" y="25"/>
                  </a:cubicBezTo>
                  <a:lnTo>
                    <a:pt x="51" y="12"/>
                  </a:lnTo>
                  <a:cubicBezTo>
                    <a:pt x="39" y="12"/>
                    <a:pt x="14" y="0"/>
                    <a:pt x="1"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0"/>
            <p:cNvSpPr/>
            <p:nvPr/>
          </p:nvSpPr>
          <p:spPr>
            <a:xfrm>
              <a:off x="3424525" y="1624850"/>
              <a:ext cx="25050" cy="6375"/>
            </a:xfrm>
            <a:custGeom>
              <a:avLst/>
              <a:gdLst/>
              <a:ahLst/>
              <a:cxnLst/>
              <a:rect l="l" t="t" r="r" b="b"/>
              <a:pathLst>
                <a:path w="1002" h="255" extrusionOk="0">
                  <a:moveTo>
                    <a:pt x="520" y="1"/>
                  </a:moveTo>
                  <a:lnTo>
                    <a:pt x="1" y="153"/>
                  </a:lnTo>
                  <a:cubicBezTo>
                    <a:pt x="127" y="191"/>
                    <a:pt x="254" y="229"/>
                    <a:pt x="393" y="254"/>
                  </a:cubicBezTo>
                  <a:lnTo>
                    <a:pt x="1002" y="90"/>
                  </a:lnTo>
                  <a:lnTo>
                    <a:pt x="773" y="51"/>
                  </a:lnTo>
                  <a:cubicBezTo>
                    <a:pt x="685" y="39"/>
                    <a:pt x="596" y="14"/>
                    <a:pt x="520"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3467300" y="1566225"/>
              <a:ext cx="151825" cy="64350"/>
            </a:xfrm>
            <a:custGeom>
              <a:avLst/>
              <a:gdLst/>
              <a:ahLst/>
              <a:cxnLst/>
              <a:rect l="l" t="t" r="r" b="b"/>
              <a:pathLst>
                <a:path w="6073" h="2574" extrusionOk="0">
                  <a:moveTo>
                    <a:pt x="2473" y="1"/>
                  </a:moveTo>
                  <a:lnTo>
                    <a:pt x="2473" y="305"/>
                  </a:lnTo>
                  <a:cubicBezTo>
                    <a:pt x="888" y="368"/>
                    <a:pt x="102" y="622"/>
                    <a:pt x="102" y="939"/>
                  </a:cubicBezTo>
                  <a:cubicBezTo>
                    <a:pt x="102" y="1649"/>
                    <a:pt x="3828" y="1458"/>
                    <a:pt x="3828" y="1700"/>
                  </a:cubicBezTo>
                  <a:cubicBezTo>
                    <a:pt x="3828" y="1762"/>
                    <a:pt x="3600" y="1801"/>
                    <a:pt x="2954" y="1801"/>
                  </a:cubicBezTo>
                  <a:cubicBezTo>
                    <a:pt x="2206" y="1801"/>
                    <a:pt x="1357" y="1725"/>
                    <a:pt x="723" y="1623"/>
                  </a:cubicBezTo>
                  <a:lnTo>
                    <a:pt x="0" y="2092"/>
                  </a:lnTo>
                  <a:cubicBezTo>
                    <a:pt x="571" y="2193"/>
                    <a:pt x="1509" y="2269"/>
                    <a:pt x="2473" y="2283"/>
                  </a:cubicBezTo>
                  <a:lnTo>
                    <a:pt x="2473" y="2574"/>
                  </a:lnTo>
                  <a:lnTo>
                    <a:pt x="3828" y="2574"/>
                  </a:lnTo>
                  <a:lnTo>
                    <a:pt x="3828" y="2269"/>
                  </a:lnTo>
                  <a:cubicBezTo>
                    <a:pt x="5324" y="2193"/>
                    <a:pt x="6073" y="1940"/>
                    <a:pt x="6073" y="1649"/>
                  </a:cubicBezTo>
                  <a:cubicBezTo>
                    <a:pt x="6073" y="939"/>
                    <a:pt x="2346" y="1129"/>
                    <a:pt x="2346" y="900"/>
                  </a:cubicBezTo>
                  <a:cubicBezTo>
                    <a:pt x="2346" y="838"/>
                    <a:pt x="2561" y="774"/>
                    <a:pt x="3220" y="774"/>
                  </a:cubicBezTo>
                  <a:cubicBezTo>
                    <a:pt x="3803" y="774"/>
                    <a:pt x="4437" y="824"/>
                    <a:pt x="5096" y="926"/>
                  </a:cubicBezTo>
                  <a:lnTo>
                    <a:pt x="5781" y="457"/>
                  </a:lnTo>
                  <a:cubicBezTo>
                    <a:pt x="5236" y="368"/>
                    <a:pt x="4538" y="317"/>
                    <a:pt x="3828" y="292"/>
                  </a:cubicBezTo>
                  <a:lnTo>
                    <a:pt x="38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3466025" y="1563700"/>
              <a:ext cx="152150" cy="64350"/>
            </a:xfrm>
            <a:custGeom>
              <a:avLst/>
              <a:gdLst/>
              <a:ahLst/>
              <a:cxnLst/>
              <a:rect l="l" t="t" r="r" b="b"/>
              <a:pathLst>
                <a:path w="6086" h="2574" extrusionOk="0">
                  <a:moveTo>
                    <a:pt x="2485" y="1"/>
                  </a:moveTo>
                  <a:lnTo>
                    <a:pt x="2485" y="305"/>
                  </a:lnTo>
                  <a:cubicBezTo>
                    <a:pt x="901" y="368"/>
                    <a:pt x="115" y="621"/>
                    <a:pt x="115" y="939"/>
                  </a:cubicBezTo>
                  <a:cubicBezTo>
                    <a:pt x="115" y="1648"/>
                    <a:pt x="3842" y="1458"/>
                    <a:pt x="3842" y="1699"/>
                  </a:cubicBezTo>
                  <a:cubicBezTo>
                    <a:pt x="3842" y="1762"/>
                    <a:pt x="3614" y="1801"/>
                    <a:pt x="2967" y="1801"/>
                  </a:cubicBezTo>
                  <a:cubicBezTo>
                    <a:pt x="2219" y="1801"/>
                    <a:pt x="1370" y="1724"/>
                    <a:pt x="736" y="1623"/>
                  </a:cubicBezTo>
                  <a:lnTo>
                    <a:pt x="1" y="2092"/>
                  </a:lnTo>
                  <a:cubicBezTo>
                    <a:pt x="584" y="2193"/>
                    <a:pt x="1522" y="2269"/>
                    <a:pt x="2485" y="2282"/>
                  </a:cubicBezTo>
                  <a:lnTo>
                    <a:pt x="2485" y="2573"/>
                  </a:lnTo>
                  <a:lnTo>
                    <a:pt x="3842" y="2573"/>
                  </a:lnTo>
                  <a:lnTo>
                    <a:pt x="3842" y="2269"/>
                  </a:lnTo>
                  <a:cubicBezTo>
                    <a:pt x="5325" y="2193"/>
                    <a:pt x="6085" y="1939"/>
                    <a:pt x="6085" y="1648"/>
                  </a:cubicBezTo>
                  <a:cubicBezTo>
                    <a:pt x="6085" y="939"/>
                    <a:pt x="2358" y="1128"/>
                    <a:pt x="2358" y="900"/>
                  </a:cubicBezTo>
                  <a:cubicBezTo>
                    <a:pt x="2358" y="837"/>
                    <a:pt x="2561" y="786"/>
                    <a:pt x="3234" y="786"/>
                  </a:cubicBezTo>
                  <a:cubicBezTo>
                    <a:pt x="3817" y="786"/>
                    <a:pt x="4450" y="824"/>
                    <a:pt x="5110" y="925"/>
                  </a:cubicBezTo>
                  <a:lnTo>
                    <a:pt x="5794" y="457"/>
                  </a:lnTo>
                  <a:cubicBezTo>
                    <a:pt x="5248" y="368"/>
                    <a:pt x="4552" y="317"/>
                    <a:pt x="3842" y="292"/>
                  </a:cubicBezTo>
                  <a:lnTo>
                    <a:pt x="3842"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0"/>
            <p:cNvSpPr/>
            <p:nvPr/>
          </p:nvSpPr>
          <p:spPr>
            <a:xfrm>
              <a:off x="3337375" y="1525975"/>
              <a:ext cx="402475" cy="107475"/>
            </a:xfrm>
            <a:custGeom>
              <a:avLst/>
              <a:gdLst/>
              <a:ahLst/>
              <a:cxnLst/>
              <a:rect l="l" t="t" r="r" b="b"/>
              <a:pathLst>
                <a:path w="16099" h="4299" extrusionOk="0">
                  <a:moveTo>
                    <a:pt x="13323" y="1"/>
                  </a:moveTo>
                  <a:lnTo>
                    <a:pt x="12473" y="14"/>
                  </a:lnTo>
                  <a:lnTo>
                    <a:pt x="4780" y="14"/>
                  </a:lnTo>
                  <a:lnTo>
                    <a:pt x="3930" y="26"/>
                  </a:lnTo>
                  <a:lnTo>
                    <a:pt x="13" y="26"/>
                  </a:lnTo>
                  <a:lnTo>
                    <a:pt x="13" y="1750"/>
                  </a:lnTo>
                  <a:cubicBezTo>
                    <a:pt x="0" y="1763"/>
                    <a:pt x="0" y="1788"/>
                    <a:pt x="0" y="1814"/>
                  </a:cubicBezTo>
                  <a:cubicBezTo>
                    <a:pt x="0" y="2118"/>
                    <a:pt x="178" y="2409"/>
                    <a:pt x="507" y="2676"/>
                  </a:cubicBezTo>
                  <a:cubicBezTo>
                    <a:pt x="546" y="2701"/>
                    <a:pt x="571" y="2726"/>
                    <a:pt x="609" y="2764"/>
                  </a:cubicBezTo>
                  <a:lnTo>
                    <a:pt x="723" y="2840"/>
                  </a:lnTo>
                  <a:cubicBezTo>
                    <a:pt x="761" y="2865"/>
                    <a:pt x="786" y="2879"/>
                    <a:pt x="825" y="2904"/>
                  </a:cubicBezTo>
                  <a:cubicBezTo>
                    <a:pt x="1040" y="3031"/>
                    <a:pt x="1281" y="3157"/>
                    <a:pt x="1572" y="3284"/>
                  </a:cubicBezTo>
                  <a:cubicBezTo>
                    <a:pt x="1648" y="3310"/>
                    <a:pt x="1724" y="3347"/>
                    <a:pt x="1800" y="3372"/>
                  </a:cubicBezTo>
                  <a:cubicBezTo>
                    <a:pt x="1952" y="3436"/>
                    <a:pt x="2118" y="3487"/>
                    <a:pt x="2282" y="3538"/>
                  </a:cubicBezTo>
                  <a:cubicBezTo>
                    <a:pt x="2397" y="3575"/>
                    <a:pt x="2523" y="3614"/>
                    <a:pt x="2637" y="3651"/>
                  </a:cubicBezTo>
                  <a:cubicBezTo>
                    <a:pt x="2662" y="3651"/>
                    <a:pt x="2688" y="3664"/>
                    <a:pt x="2701" y="3664"/>
                  </a:cubicBezTo>
                  <a:cubicBezTo>
                    <a:pt x="2764" y="3677"/>
                    <a:pt x="2814" y="3690"/>
                    <a:pt x="2865" y="3715"/>
                  </a:cubicBezTo>
                  <a:cubicBezTo>
                    <a:pt x="3132" y="3778"/>
                    <a:pt x="3411" y="3842"/>
                    <a:pt x="3715" y="3905"/>
                  </a:cubicBezTo>
                  <a:cubicBezTo>
                    <a:pt x="3778" y="3918"/>
                    <a:pt x="3854" y="3930"/>
                    <a:pt x="3930" y="3943"/>
                  </a:cubicBezTo>
                  <a:cubicBezTo>
                    <a:pt x="4044" y="3969"/>
                    <a:pt x="4146" y="3981"/>
                    <a:pt x="4259" y="4006"/>
                  </a:cubicBezTo>
                  <a:cubicBezTo>
                    <a:pt x="4425" y="4032"/>
                    <a:pt x="4602" y="4057"/>
                    <a:pt x="4780" y="4082"/>
                  </a:cubicBezTo>
                  <a:cubicBezTo>
                    <a:pt x="4856" y="4095"/>
                    <a:pt x="4919" y="4095"/>
                    <a:pt x="4995" y="4108"/>
                  </a:cubicBezTo>
                  <a:cubicBezTo>
                    <a:pt x="5273" y="4146"/>
                    <a:pt x="5552" y="4172"/>
                    <a:pt x="5844" y="4197"/>
                  </a:cubicBezTo>
                  <a:cubicBezTo>
                    <a:pt x="5920" y="4209"/>
                    <a:pt x="5996" y="4209"/>
                    <a:pt x="6073" y="4222"/>
                  </a:cubicBezTo>
                  <a:cubicBezTo>
                    <a:pt x="6135" y="4222"/>
                    <a:pt x="6211" y="4234"/>
                    <a:pt x="6288" y="4234"/>
                  </a:cubicBezTo>
                  <a:cubicBezTo>
                    <a:pt x="6490" y="4248"/>
                    <a:pt x="6706" y="4260"/>
                    <a:pt x="6909" y="4273"/>
                  </a:cubicBezTo>
                  <a:cubicBezTo>
                    <a:pt x="6985" y="4273"/>
                    <a:pt x="7061" y="4273"/>
                    <a:pt x="7137" y="4285"/>
                  </a:cubicBezTo>
                  <a:cubicBezTo>
                    <a:pt x="7416" y="4285"/>
                    <a:pt x="7695" y="4298"/>
                    <a:pt x="7986" y="4298"/>
                  </a:cubicBezTo>
                  <a:lnTo>
                    <a:pt x="8202" y="4298"/>
                  </a:lnTo>
                  <a:cubicBezTo>
                    <a:pt x="8493" y="4298"/>
                    <a:pt x="8772" y="4285"/>
                    <a:pt x="9051" y="4273"/>
                  </a:cubicBezTo>
                  <a:lnTo>
                    <a:pt x="9267" y="4273"/>
                  </a:lnTo>
                  <a:cubicBezTo>
                    <a:pt x="9558" y="4248"/>
                    <a:pt x="9837" y="4234"/>
                    <a:pt x="10116" y="4209"/>
                  </a:cubicBezTo>
                  <a:cubicBezTo>
                    <a:pt x="10192" y="4209"/>
                    <a:pt x="10268" y="4197"/>
                    <a:pt x="10344" y="4197"/>
                  </a:cubicBezTo>
                  <a:cubicBezTo>
                    <a:pt x="10636" y="4172"/>
                    <a:pt x="10915" y="4133"/>
                    <a:pt x="11180" y="4095"/>
                  </a:cubicBezTo>
                  <a:cubicBezTo>
                    <a:pt x="11256" y="4095"/>
                    <a:pt x="11332" y="4082"/>
                    <a:pt x="11409" y="4070"/>
                  </a:cubicBezTo>
                  <a:cubicBezTo>
                    <a:pt x="11701" y="4032"/>
                    <a:pt x="11979" y="3981"/>
                    <a:pt x="12258" y="3930"/>
                  </a:cubicBezTo>
                  <a:cubicBezTo>
                    <a:pt x="12334" y="3918"/>
                    <a:pt x="12397" y="3905"/>
                    <a:pt x="12473" y="3893"/>
                  </a:cubicBezTo>
                  <a:cubicBezTo>
                    <a:pt x="12778" y="3829"/>
                    <a:pt x="13056" y="3766"/>
                    <a:pt x="13323" y="3690"/>
                  </a:cubicBezTo>
                  <a:cubicBezTo>
                    <a:pt x="13399" y="3664"/>
                    <a:pt x="13475" y="3651"/>
                    <a:pt x="13551" y="3626"/>
                  </a:cubicBezTo>
                  <a:cubicBezTo>
                    <a:pt x="13855" y="3538"/>
                    <a:pt x="14134" y="3448"/>
                    <a:pt x="14388" y="3347"/>
                  </a:cubicBezTo>
                  <a:cubicBezTo>
                    <a:pt x="14464" y="3310"/>
                    <a:pt x="14540" y="3284"/>
                    <a:pt x="14616" y="3246"/>
                  </a:cubicBezTo>
                  <a:cubicBezTo>
                    <a:pt x="14946" y="3107"/>
                    <a:pt x="15224" y="2955"/>
                    <a:pt x="15465" y="2789"/>
                  </a:cubicBezTo>
                  <a:cubicBezTo>
                    <a:pt x="15541" y="2726"/>
                    <a:pt x="15617" y="2663"/>
                    <a:pt x="15681" y="2612"/>
                  </a:cubicBezTo>
                  <a:cubicBezTo>
                    <a:pt x="15960" y="2358"/>
                    <a:pt x="16099" y="2093"/>
                    <a:pt x="16099" y="1814"/>
                  </a:cubicBezTo>
                  <a:lnTo>
                    <a:pt x="16099" y="1788"/>
                  </a:lnTo>
                  <a:lnTo>
                    <a:pt x="1609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3350050" y="1526600"/>
              <a:ext cx="5425" cy="70400"/>
            </a:xfrm>
            <a:custGeom>
              <a:avLst/>
              <a:gdLst/>
              <a:ahLst/>
              <a:cxnLst/>
              <a:rect l="l" t="t" r="r" b="b"/>
              <a:pathLst>
                <a:path w="217" h="2816" extrusionOk="0">
                  <a:moveTo>
                    <a:pt x="0" y="1"/>
                  </a:moveTo>
                  <a:lnTo>
                    <a:pt x="0" y="2651"/>
                  </a:lnTo>
                  <a:cubicBezTo>
                    <a:pt x="39" y="2676"/>
                    <a:pt x="64" y="2701"/>
                    <a:pt x="102" y="2739"/>
                  </a:cubicBezTo>
                  <a:lnTo>
                    <a:pt x="216" y="2815"/>
                  </a:ln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0"/>
            <p:cNvSpPr/>
            <p:nvPr/>
          </p:nvSpPr>
          <p:spPr>
            <a:xfrm>
              <a:off x="3376675" y="1526600"/>
              <a:ext cx="5725" cy="83700"/>
            </a:xfrm>
            <a:custGeom>
              <a:avLst/>
              <a:gdLst/>
              <a:ahLst/>
              <a:cxnLst/>
              <a:rect l="l" t="t" r="r" b="b"/>
              <a:pathLst>
                <a:path w="229" h="3348" extrusionOk="0">
                  <a:moveTo>
                    <a:pt x="0" y="1"/>
                  </a:moveTo>
                  <a:lnTo>
                    <a:pt x="0" y="3259"/>
                  </a:lnTo>
                  <a:cubicBezTo>
                    <a:pt x="76" y="3285"/>
                    <a:pt x="152" y="3322"/>
                    <a:pt x="228" y="3347"/>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0"/>
            <p:cNvSpPr/>
            <p:nvPr/>
          </p:nvSpPr>
          <p:spPr>
            <a:xfrm>
              <a:off x="3403275" y="1526600"/>
              <a:ext cx="5750" cy="92275"/>
            </a:xfrm>
            <a:custGeom>
              <a:avLst/>
              <a:gdLst/>
              <a:ahLst/>
              <a:cxnLst/>
              <a:rect l="l" t="t" r="r" b="b"/>
              <a:pathLst>
                <a:path w="230" h="3691" extrusionOk="0">
                  <a:moveTo>
                    <a:pt x="1" y="1"/>
                  </a:moveTo>
                  <a:lnTo>
                    <a:pt x="1" y="3626"/>
                  </a:lnTo>
                  <a:cubicBezTo>
                    <a:pt x="26" y="3626"/>
                    <a:pt x="52" y="3639"/>
                    <a:pt x="65" y="3639"/>
                  </a:cubicBezTo>
                  <a:cubicBezTo>
                    <a:pt x="128" y="3652"/>
                    <a:pt x="178" y="3665"/>
                    <a:pt x="229" y="3690"/>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3430225" y="1526600"/>
              <a:ext cx="5400" cy="97975"/>
            </a:xfrm>
            <a:custGeom>
              <a:avLst/>
              <a:gdLst/>
              <a:ahLst/>
              <a:cxnLst/>
              <a:rect l="l" t="t" r="r" b="b"/>
              <a:pathLst>
                <a:path w="216" h="3919" extrusionOk="0">
                  <a:moveTo>
                    <a:pt x="1" y="1"/>
                  </a:moveTo>
                  <a:lnTo>
                    <a:pt x="1" y="3880"/>
                  </a:lnTo>
                  <a:cubicBezTo>
                    <a:pt x="64" y="3893"/>
                    <a:pt x="140" y="3905"/>
                    <a:pt x="216" y="3918"/>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0"/>
            <p:cNvSpPr/>
            <p:nvPr/>
          </p:nvSpPr>
          <p:spPr>
            <a:xfrm>
              <a:off x="3456850" y="1526300"/>
              <a:ext cx="5400" cy="102375"/>
            </a:xfrm>
            <a:custGeom>
              <a:avLst/>
              <a:gdLst/>
              <a:ahLst/>
              <a:cxnLst/>
              <a:rect l="l" t="t" r="r" b="b"/>
              <a:pathLst>
                <a:path w="216" h="4095" extrusionOk="0">
                  <a:moveTo>
                    <a:pt x="1" y="1"/>
                  </a:moveTo>
                  <a:lnTo>
                    <a:pt x="1" y="4069"/>
                  </a:lnTo>
                  <a:cubicBezTo>
                    <a:pt x="77" y="4082"/>
                    <a:pt x="140" y="4082"/>
                    <a:pt x="216" y="4095"/>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0"/>
            <p:cNvSpPr/>
            <p:nvPr/>
          </p:nvSpPr>
          <p:spPr>
            <a:xfrm>
              <a:off x="3483475" y="1526300"/>
              <a:ext cx="5725" cy="105250"/>
            </a:xfrm>
            <a:custGeom>
              <a:avLst/>
              <a:gdLst/>
              <a:ahLst/>
              <a:cxnLst/>
              <a:rect l="l" t="t" r="r" b="b"/>
              <a:pathLst>
                <a:path w="229" h="4210" extrusionOk="0">
                  <a:moveTo>
                    <a:pt x="0" y="1"/>
                  </a:moveTo>
                  <a:lnTo>
                    <a:pt x="0" y="4184"/>
                  </a:lnTo>
                  <a:cubicBezTo>
                    <a:pt x="76" y="4196"/>
                    <a:pt x="152" y="4196"/>
                    <a:pt x="229" y="4209"/>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3510100" y="1526300"/>
              <a:ext cx="5725" cy="106825"/>
            </a:xfrm>
            <a:custGeom>
              <a:avLst/>
              <a:gdLst/>
              <a:ahLst/>
              <a:cxnLst/>
              <a:rect l="l" t="t" r="r" b="b"/>
              <a:pathLst>
                <a:path w="229" h="4273" extrusionOk="0">
                  <a:moveTo>
                    <a:pt x="0" y="1"/>
                  </a:moveTo>
                  <a:lnTo>
                    <a:pt x="0" y="4260"/>
                  </a:lnTo>
                  <a:cubicBezTo>
                    <a:pt x="76" y="4260"/>
                    <a:pt x="152" y="4260"/>
                    <a:pt x="228" y="4272"/>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0"/>
            <p:cNvSpPr/>
            <p:nvPr/>
          </p:nvSpPr>
          <p:spPr>
            <a:xfrm>
              <a:off x="3537025" y="1526300"/>
              <a:ext cx="5425" cy="107150"/>
            </a:xfrm>
            <a:custGeom>
              <a:avLst/>
              <a:gdLst/>
              <a:ahLst/>
              <a:cxnLst/>
              <a:rect l="l" t="t" r="r" b="b"/>
              <a:pathLst>
                <a:path w="217" h="4286" extrusionOk="0">
                  <a:moveTo>
                    <a:pt x="0" y="1"/>
                  </a:moveTo>
                  <a:lnTo>
                    <a:pt x="0" y="4285"/>
                  </a:lnTo>
                  <a:lnTo>
                    <a:pt x="216" y="4285"/>
                  </a:ln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0"/>
            <p:cNvSpPr/>
            <p:nvPr/>
          </p:nvSpPr>
          <p:spPr>
            <a:xfrm>
              <a:off x="3563625" y="1526300"/>
              <a:ext cx="5425" cy="106500"/>
            </a:xfrm>
            <a:custGeom>
              <a:avLst/>
              <a:gdLst/>
              <a:ahLst/>
              <a:cxnLst/>
              <a:rect l="l" t="t" r="r" b="b"/>
              <a:pathLst>
                <a:path w="217" h="4260" extrusionOk="0">
                  <a:moveTo>
                    <a:pt x="1" y="1"/>
                  </a:moveTo>
                  <a:lnTo>
                    <a:pt x="1" y="4260"/>
                  </a:lnTo>
                  <a:lnTo>
                    <a:pt x="217" y="4260"/>
                  </a:ln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3590250" y="1526300"/>
              <a:ext cx="5725" cy="104925"/>
            </a:xfrm>
            <a:custGeom>
              <a:avLst/>
              <a:gdLst/>
              <a:ahLst/>
              <a:cxnLst/>
              <a:rect l="l" t="t" r="r" b="b"/>
              <a:pathLst>
                <a:path w="229" h="4197" extrusionOk="0">
                  <a:moveTo>
                    <a:pt x="1" y="1"/>
                  </a:moveTo>
                  <a:lnTo>
                    <a:pt x="1" y="4196"/>
                  </a:lnTo>
                  <a:cubicBezTo>
                    <a:pt x="77" y="4196"/>
                    <a:pt x="153" y="4184"/>
                    <a:pt x="229" y="4184"/>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0"/>
            <p:cNvSpPr/>
            <p:nvPr/>
          </p:nvSpPr>
          <p:spPr>
            <a:xfrm>
              <a:off x="3616875" y="1526300"/>
              <a:ext cx="5725" cy="102075"/>
            </a:xfrm>
            <a:custGeom>
              <a:avLst/>
              <a:gdLst/>
              <a:ahLst/>
              <a:cxnLst/>
              <a:rect l="l" t="t" r="r" b="b"/>
              <a:pathLst>
                <a:path w="229" h="4083" extrusionOk="0">
                  <a:moveTo>
                    <a:pt x="0" y="1"/>
                  </a:moveTo>
                  <a:lnTo>
                    <a:pt x="0" y="4082"/>
                  </a:lnTo>
                  <a:cubicBezTo>
                    <a:pt x="76" y="4082"/>
                    <a:pt x="152" y="4069"/>
                    <a:pt x="229" y="4057"/>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0"/>
            <p:cNvSpPr/>
            <p:nvPr/>
          </p:nvSpPr>
          <p:spPr>
            <a:xfrm>
              <a:off x="3643825" y="1526300"/>
              <a:ext cx="5400" cy="97950"/>
            </a:xfrm>
            <a:custGeom>
              <a:avLst/>
              <a:gdLst/>
              <a:ahLst/>
              <a:cxnLst/>
              <a:rect l="l" t="t" r="r" b="b"/>
              <a:pathLst>
                <a:path w="216" h="3918" extrusionOk="0">
                  <a:moveTo>
                    <a:pt x="0" y="1"/>
                  </a:moveTo>
                  <a:lnTo>
                    <a:pt x="0" y="3917"/>
                  </a:lnTo>
                  <a:cubicBezTo>
                    <a:pt x="76" y="3905"/>
                    <a:pt x="139" y="3892"/>
                    <a:pt x="215" y="3880"/>
                  </a:cubicBezTo>
                  <a:lnTo>
                    <a:pt x="215"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3670450" y="1525975"/>
              <a:ext cx="5725" cy="92250"/>
            </a:xfrm>
            <a:custGeom>
              <a:avLst/>
              <a:gdLst/>
              <a:ahLst/>
              <a:cxnLst/>
              <a:rect l="l" t="t" r="r" b="b"/>
              <a:pathLst>
                <a:path w="229" h="3690" extrusionOk="0">
                  <a:moveTo>
                    <a:pt x="0" y="1"/>
                  </a:moveTo>
                  <a:lnTo>
                    <a:pt x="0" y="3690"/>
                  </a:lnTo>
                  <a:cubicBezTo>
                    <a:pt x="76" y="3664"/>
                    <a:pt x="152" y="3651"/>
                    <a:pt x="228" y="3626"/>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0"/>
            <p:cNvSpPr/>
            <p:nvPr/>
          </p:nvSpPr>
          <p:spPr>
            <a:xfrm>
              <a:off x="3697050" y="1525975"/>
              <a:ext cx="5750" cy="83700"/>
            </a:xfrm>
            <a:custGeom>
              <a:avLst/>
              <a:gdLst/>
              <a:ahLst/>
              <a:cxnLst/>
              <a:rect l="l" t="t" r="r" b="b"/>
              <a:pathLst>
                <a:path w="230" h="3348" extrusionOk="0">
                  <a:moveTo>
                    <a:pt x="1" y="1"/>
                  </a:moveTo>
                  <a:lnTo>
                    <a:pt x="1" y="3347"/>
                  </a:lnTo>
                  <a:cubicBezTo>
                    <a:pt x="77" y="3310"/>
                    <a:pt x="153" y="3284"/>
                    <a:pt x="229" y="3246"/>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0"/>
            <p:cNvSpPr/>
            <p:nvPr/>
          </p:nvSpPr>
          <p:spPr>
            <a:xfrm>
              <a:off x="3723975" y="1525975"/>
              <a:ext cx="5425" cy="69750"/>
            </a:xfrm>
            <a:custGeom>
              <a:avLst/>
              <a:gdLst/>
              <a:ahLst/>
              <a:cxnLst/>
              <a:rect l="l" t="t" r="r" b="b"/>
              <a:pathLst>
                <a:path w="217" h="2790" extrusionOk="0">
                  <a:moveTo>
                    <a:pt x="1" y="1"/>
                  </a:moveTo>
                  <a:lnTo>
                    <a:pt x="1" y="2789"/>
                  </a:lnTo>
                  <a:cubicBezTo>
                    <a:pt x="77" y="2726"/>
                    <a:pt x="153" y="2663"/>
                    <a:pt x="217" y="2612"/>
                  </a:cubicBez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3337700" y="1469575"/>
              <a:ext cx="402150" cy="114100"/>
            </a:xfrm>
            <a:custGeom>
              <a:avLst/>
              <a:gdLst/>
              <a:ahLst/>
              <a:cxnLst/>
              <a:rect l="l" t="t" r="r" b="b"/>
              <a:pathLst>
                <a:path w="16086" h="4564" extrusionOk="0">
                  <a:moveTo>
                    <a:pt x="8037" y="0"/>
                  </a:moveTo>
                  <a:cubicBezTo>
                    <a:pt x="3702" y="0"/>
                    <a:pt x="153" y="977"/>
                    <a:pt x="0" y="2194"/>
                  </a:cubicBezTo>
                  <a:lnTo>
                    <a:pt x="0" y="2282"/>
                  </a:lnTo>
                  <a:cubicBezTo>
                    <a:pt x="0" y="2586"/>
                    <a:pt x="215" y="2890"/>
                    <a:pt x="609" y="3157"/>
                  </a:cubicBezTo>
                  <a:cubicBezTo>
                    <a:pt x="672" y="3195"/>
                    <a:pt x="736" y="3245"/>
                    <a:pt x="812" y="3284"/>
                  </a:cubicBezTo>
                  <a:cubicBezTo>
                    <a:pt x="1192" y="3499"/>
                    <a:pt x="1686" y="3702"/>
                    <a:pt x="2282" y="3879"/>
                  </a:cubicBezTo>
                  <a:cubicBezTo>
                    <a:pt x="2409" y="3918"/>
                    <a:pt x="2548" y="3955"/>
                    <a:pt x="2700" y="3994"/>
                  </a:cubicBezTo>
                  <a:cubicBezTo>
                    <a:pt x="3169" y="4107"/>
                    <a:pt x="3689" y="4209"/>
                    <a:pt x="4246" y="4298"/>
                  </a:cubicBezTo>
                  <a:cubicBezTo>
                    <a:pt x="4880" y="4386"/>
                    <a:pt x="5565" y="4462"/>
                    <a:pt x="6275" y="4513"/>
                  </a:cubicBezTo>
                  <a:cubicBezTo>
                    <a:pt x="6845" y="4551"/>
                    <a:pt x="7441" y="4564"/>
                    <a:pt x="8037" y="4564"/>
                  </a:cubicBezTo>
                  <a:cubicBezTo>
                    <a:pt x="12486" y="4564"/>
                    <a:pt x="16086" y="3537"/>
                    <a:pt x="16086" y="2282"/>
                  </a:cubicBezTo>
                  <a:lnTo>
                    <a:pt x="16086" y="2194"/>
                  </a:lnTo>
                  <a:cubicBezTo>
                    <a:pt x="16060" y="2042"/>
                    <a:pt x="15997" y="1902"/>
                    <a:pt x="15883" y="1763"/>
                  </a:cubicBezTo>
                  <a:cubicBezTo>
                    <a:pt x="15718" y="1560"/>
                    <a:pt x="15477" y="1383"/>
                    <a:pt x="15161" y="1205"/>
                  </a:cubicBezTo>
                  <a:cubicBezTo>
                    <a:pt x="14843" y="1040"/>
                    <a:pt x="14463" y="888"/>
                    <a:pt x="14032" y="749"/>
                  </a:cubicBezTo>
                  <a:cubicBezTo>
                    <a:pt x="13905" y="710"/>
                    <a:pt x="13779" y="673"/>
                    <a:pt x="13640" y="634"/>
                  </a:cubicBezTo>
                  <a:cubicBezTo>
                    <a:pt x="13043" y="470"/>
                    <a:pt x="12359" y="330"/>
                    <a:pt x="11598" y="229"/>
                  </a:cubicBezTo>
                  <a:cubicBezTo>
                    <a:pt x="11421" y="203"/>
                    <a:pt x="11243" y="178"/>
                    <a:pt x="11066" y="166"/>
                  </a:cubicBezTo>
                  <a:cubicBezTo>
                    <a:pt x="10128" y="51"/>
                    <a:pt x="9114" y="0"/>
                    <a:pt x="8037"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0"/>
            <p:cNvSpPr/>
            <p:nvPr/>
          </p:nvSpPr>
          <p:spPr>
            <a:xfrm>
              <a:off x="3443850" y="1508550"/>
              <a:ext cx="290925" cy="73850"/>
            </a:xfrm>
            <a:custGeom>
              <a:avLst/>
              <a:gdLst/>
              <a:ahLst/>
              <a:cxnLst/>
              <a:rect l="l" t="t" r="r" b="b"/>
              <a:pathLst>
                <a:path w="11637" h="2954" extrusionOk="0">
                  <a:moveTo>
                    <a:pt x="0" y="1"/>
                  </a:moveTo>
                  <a:lnTo>
                    <a:pt x="0" y="2954"/>
                  </a:lnTo>
                  <a:lnTo>
                    <a:pt x="11637" y="2954"/>
                  </a:lnTo>
                  <a:lnTo>
                    <a:pt x="11637"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0"/>
            <p:cNvSpPr/>
            <p:nvPr/>
          </p:nvSpPr>
          <p:spPr>
            <a:xfrm>
              <a:off x="3352900" y="1540550"/>
              <a:ext cx="34900" cy="11125"/>
            </a:xfrm>
            <a:custGeom>
              <a:avLst/>
              <a:gdLst/>
              <a:ahLst/>
              <a:cxnLst/>
              <a:rect l="l" t="t" r="r" b="b"/>
              <a:pathLst>
                <a:path w="1396" h="445" extrusionOk="0">
                  <a:moveTo>
                    <a:pt x="1078" y="1"/>
                  </a:moveTo>
                  <a:lnTo>
                    <a:pt x="1" y="318"/>
                  </a:lnTo>
                  <a:cubicBezTo>
                    <a:pt x="64" y="356"/>
                    <a:pt x="128" y="406"/>
                    <a:pt x="204" y="445"/>
                  </a:cubicBezTo>
                  <a:lnTo>
                    <a:pt x="1395" y="115"/>
                  </a:lnTo>
                  <a:cubicBezTo>
                    <a:pt x="1370" y="102"/>
                    <a:pt x="1357" y="102"/>
                    <a:pt x="1345" y="90"/>
                  </a:cubicBezTo>
                  <a:cubicBezTo>
                    <a:pt x="1255" y="65"/>
                    <a:pt x="1167" y="39"/>
                    <a:pt x="1078"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3394750" y="1558300"/>
              <a:ext cx="38975" cy="11125"/>
            </a:xfrm>
            <a:custGeom>
              <a:avLst/>
              <a:gdLst/>
              <a:ahLst/>
              <a:cxnLst/>
              <a:rect l="l" t="t" r="r" b="b"/>
              <a:pathLst>
                <a:path w="1559" h="445" extrusionOk="0">
                  <a:moveTo>
                    <a:pt x="1141" y="1"/>
                  </a:moveTo>
                  <a:lnTo>
                    <a:pt x="0" y="330"/>
                  </a:lnTo>
                  <a:cubicBezTo>
                    <a:pt x="127" y="369"/>
                    <a:pt x="266" y="406"/>
                    <a:pt x="418" y="445"/>
                  </a:cubicBezTo>
                  <a:lnTo>
                    <a:pt x="1559" y="115"/>
                  </a:lnTo>
                  <a:lnTo>
                    <a:pt x="1255" y="39"/>
                  </a:lnTo>
                  <a:lnTo>
                    <a:pt x="1141"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0"/>
            <p:cNvSpPr/>
            <p:nvPr/>
          </p:nvSpPr>
          <p:spPr>
            <a:xfrm>
              <a:off x="3377925" y="1480975"/>
              <a:ext cx="321700" cy="91300"/>
            </a:xfrm>
            <a:custGeom>
              <a:avLst/>
              <a:gdLst/>
              <a:ahLst/>
              <a:cxnLst/>
              <a:rect l="l" t="t" r="r" b="b"/>
              <a:pathLst>
                <a:path w="12868" h="3652" extrusionOk="0">
                  <a:moveTo>
                    <a:pt x="6428" y="1"/>
                  </a:moveTo>
                  <a:cubicBezTo>
                    <a:pt x="2891" y="1"/>
                    <a:pt x="1" y="812"/>
                    <a:pt x="1" y="1826"/>
                  </a:cubicBezTo>
                  <a:cubicBezTo>
                    <a:pt x="1" y="1851"/>
                    <a:pt x="1" y="1877"/>
                    <a:pt x="14" y="1902"/>
                  </a:cubicBezTo>
                  <a:cubicBezTo>
                    <a:pt x="166" y="2879"/>
                    <a:pt x="2980" y="3651"/>
                    <a:pt x="6428" y="3651"/>
                  </a:cubicBezTo>
                  <a:cubicBezTo>
                    <a:pt x="9876" y="3651"/>
                    <a:pt x="12702" y="2879"/>
                    <a:pt x="12854" y="1902"/>
                  </a:cubicBezTo>
                  <a:cubicBezTo>
                    <a:pt x="12867" y="1877"/>
                    <a:pt x="12867" y="1851"/>
                    <a:pt x="12867" y="1826"/>
                  </a:cubicBezTo>
                  <a:cubicBezTo>
                    <a:pt x="12867" y="812"/>
                    <a:pt x="9977" y="1"/>
                    <a:pt x="642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0"/>
            <p:cNvSpPr/>
            <p:nvPr/>
          </p:nvSpPr>
          <p:spPr>
            <a:xfrm>
              <a:off x="3378250" y="1485100"/>
              <a:ext cx="321050" cy="87175"/>
            </a:xfrm>
            <a:custGeom>
              <a:avLst/>
              <a:gdLst/>
              <a:ahLst/>
              <a:cxnLst/>
              <a:rect l="l" t="t" r="r" b="b"/>
              <a:pathLst>
                <a:path w="12842" h="3487" extrusionOk="0">
                  <a:moveTo>
                    <a:pt x="6415" y="1"/>
                  </a:moveTo>
                  <a:cubicBezTo>
                    <a:pt x="2967" y="1"/>
                    <a:pt x="153" y="774"/>
                    <a:pt x="1" y="1737"/>
                  </a:cubicBezTo>
                  <a:cubicBezTo>
                    <a:pt x="13" y="1889"/>
                    <a:pt x="102" y="2029"/>
                    <a:pt x="229" y="2156"/>
                  </a:cubicBezTo>
                  <a:cubicBezTo>
                    <a:pt x="292" y="2219"/>
                    <a:pt x="356" y="2269"/>
                    <a:pt x="432" y="2320"/>
                  </a:cubicBezTo>
                  <a:cubicBezTo>
                    <a:pt x="736" y="2548"/>
                    <a:pt x="1193" y="2751"/>
                    <a:pt x="1776" y="2916"/>
                  </a:cubicBezTo>
                  <a:cubicBezTo>
                    <a:pt x="1902" y="2954"/>
                    <a:pt x="2029" y="2992"/>
                    <a:pt x="2168" y="3030"/>
                  </a:cubicBezTo>
                  <a:cubicBezTo>
                    <a:pt x="2714" y="3170"/>
                    <a:pt x="3334" y="3271"/>
                    <a:pt x="4007" y="3347"/>
                  </a:cubicBezTo>
                  <a:cubicBezTo>
                    <a:pt x="4691" y="3436"/>
                    <a:pt x="5426" y="3474"/>
                    <a:pt x="6187" y="3486"/>
                  </a:cubicBezTo>
                  <a:lnTo>
                    <a:pt x="6415" y="3486"/>
                  </a:lnTo>
                  <a:cubicBezTo>
                    <a:pt x="9863" y="3486"/>
                    <a:pt x="12689" y="2714"/>
                    <a:pt x="12841" y="1737"/>
                  </a:cubicBezTo>
                  <a:cubicBezTo>
                    <a:pt x="12841" y="1700"/>
                    <a:pt x="12829" y="1649"/>
                    <a:pt x="12804" y="1610"/>
                  </a:cubicBezTo>
                  <a:cubicBezTo>
                    <a:pt x="12714" y="1395"/>
                    <a:pt x="12512" y="1205"/>
                    <a:pt x="12207" y="1027"/>
                  </a:cubicBezTo>
                  <a:cubicBezTo>
                    <a:pt x="11891" y="838"/>
                    <a:pt x="11460" y="672"/>
                    <a:pt x="10953" y="533"/>
                  </a:cubicBezTo>
                  <a:cubicBezTo>
                    <a:pt x="10826" y="495"/>
                    <a:pt x="10686" y="457"/>
                    <a:pt x="10547" y="432"/>
                  </a:cubicBezTo>
                  <a:cubicBezTo>
                    <a:pt x="9900" y="267"/>
                    <a:pt x="9140" y="153"/>
                    <a:pt x="8316" y="77"/>
                  </a:cubicBezTo>
                  <a:cubicBezTo>
                    <a:pt x="8114" y="64"/>
                    <a:pt x="7911" y="52"/>
                    <a:pt x="7695" y="38"/>
                  </a:cubicBezTo>
                  <a:cubicBezTo>
                    <a:pt x="7289" y="13"/>
                    <a:pt x="6858" y="1"/>
                    <a:pt x="6415"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3478400" y="1560200"/>
              <a:ext cx="97000" cy="12075"/>
            </a:xfrm>
            <a:custGeom>
              <a:avLst/>
              <a:gdLst/>
              <a:ahLst/>
              <a:cxnLst/>
              <a:rect l="l" t="t" r="r" b="b"/>
              <a:pathLst>
                <a:path w="3880" h="483" extrusionOk="0">
                  <a:moveTo>
                    <a:pt x="3879" y="1"/>
                  </a:moveTo>
                  <a:lnTo>
                    <a:pt x="3308" y="39"/>
                  </a:lnTo>
                  <a:lnTo>
                    <a:pt x="3080" y="39"/>
                  </a:lnTo>
                  <a:cubicBezTo>
                    <a:pt x="2815" y="51"/>
                    <a:pt x="2523" y="65"/>
                    <a:pt x="2244" y="65"/>
                  </a:cubicBezTo>
                  <a:lnTo>
                    <a:pt x="2015" y="65"/>
                  </a:lnTo>
                  <a:cubicBezTo>
                    <a:pt x="1737" y="65"/>
                    <a:pt x="1446" y="51"/>
                    <a:pt x="1179" y="39"/>
                  </a:cubicBezTo>
                  <a:lnTo>
                    <a:pt x="1077" y="39"/>
                  </a:lnTo>
                  <a:lnTo>
                    <a:pt x="1" y="343"/>
                  </a:lnTo>
                  <a:cubicBezTo>
                    <a:pt x="685" y="432"/>
                    <a:pt x="1420" y="470"/>
                    <a:pt x="2181" y="482"/>
                  </a:cubicBezTo>
                  <a:lnTo>
                    <a:pt x="3879" y="1"/>
                  </a:ln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3422625" y="1554500"/>
              <a:ext cx="25675" cy="6350"/>
            </a:xfrm>
            <a:custGeom>
              <a:avLst/>
              <a:gdLst/>
              <a:ahLst/>
              <a:cxnLst/>
              <a:rect l="l" t="t" r="r" b="b"/>
              <a:pathLst>
                <a:path w="1027" h="254" extrusionOk="0">
                  <a:moveTo>
                    <a:pt x="520" y="0"/>
                  </a:moveTo>
                  <a:lnTo>
                    <a:pt x="1" y="140"/>
                  </a:lnTo>
                  <a:cubicBezTo>
                    <a:pt x="127" y="178"/>
                    <a:pt x="254" y="216"/>
                    <a:pt x="393" y="254"/>
                  </a:cubicBezTo>
                  <a:lnTo>
                    <a:pt x="1027" y="77"/>
                  </a:lnTo>
                  <a:lnTo>
                    <a:pt x="533" y="0"/>
                  </a:ln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3465400" y="1495875"/>
              <a:ext cx="151825" cy="64350"/>
            </a:xfrm>
            <a:custGeom>
              <a:avLst/>
              <a:gdLst/>
              <a:ahLst/>
              <a:cxnLst/>
              <a:rect l="l" t="t" r="r" b="b"/>
              <a:pathLst>
                <a:path w="6073" h="2574" extrusionOk="0">
                  <a:moveTo>
                    <a:pt x="2473" y="1"/>
                  </a:moveTo>
                  <a:lnTo>
                    <a:pt x="2473" y="292"/>
                  </a:lnTo>
                  <a:cubicBezTo>
                    <a:pt x="888" y="356"/>
                    <a:pt x="102" y="622"/>
                    <a:pt x="102" y="926"/>
                  </a:cubicBezTo>
                  <a:cubicBezTo>
                    <a:pt x="102" y="1636"/>
                    <a:pt x="3828" y="1446"/>
                    <a:pt x="3828" y="1686"/>
                  </a:cubicBezTo>
                  <a:cubicBezTo>
                    <a:pt x="3828" y="1750"/>
                    <a:pt x="3600" y="1788"/>
                    <a:pt x="2954" y="1788"/>
                  </a:cubicBezTo>
                  <a:cubicBezTo>
                    <a:pt x="2206" y="1788"/>
                    <a:pt x="1369" y="1725"/>
                    <a:pt x="723" y="1623"/>
                  </a:cubicBezTo>
                  <a:lnTo>
                    <a:pt x="0" y="2092"/>
                  </a:lnTo>
                  <a:cubicBezTo>
                    <a:pt x="571" y="2193"/>
                    <a:pt x="1509" y="2257"/>
                    <a:pt x="2473" y="2283"/>
                  </a:cubicBezTo>
                  <a:lnTo>
                    <a:pt x="2473" y="2574"/>
                  </a:lnTo>
                  <a:lnTo>
                    <a:pt x="3828" y="2574"/>
                  </a:lnTo>
                  <a:lnTo>
                    <a:pt x="3828" y="2269"/>
                  </a:lnTo>
                  <a:cubicBezTo>
                    <a:pt x="5324" y="2193"/>
                    <a:pt x="6073" y="1940"/>
                    <a:pt x="6073" y="1636"/>
                  </a:cubicBezTo>
                  <a:cubicBezTo>
                    <a:pt x="6073" y="939"/>
                    <a:pt x="2346" y="1129"/>
                    <a:pt x="2346" y="900"/>
                  </a:cubicBezTo>
                  <a:cubicBezTo>
                    <a:pt x="2346" y="824"/>
                    <a:pt x="2561" y="774"/>
                    <a:pt x="3220" y="774"/>
                  </a:cubicBezTo>
                  <a:cubicBezTo>
                    <a:pt x="3816" y="774"/>
                    <a:pt x="4437" y="824"/>
                    <a:pt x="5096" y="914"/>
                  </a:cubicBezTo>
                  <a:lnTo>
                    <a:pt x="5781" y="444"/>
                  </a:lnTo>
                  <a:cubicBezTo>
                    <a:pt x="5236" y="356"/>
                    <a:pt x="4538" y="305"/>
                    <a:pt x="3828" y="292"/>
                  </a:cubicBezTo>
                  <a:lnTo>
                    <a:pt x="38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3464450" y="1493350"/>
              <a:ext cx="151825" cy="64350"/>
            </a:xfrm>
            <a:custGeom>
              <a:avLst/>
              <a:gdLst/>
              <a:ahLst/>
              <a:cxnLst/>
              <a:rect l="l" t="t" r="r" b="b"/>
              <a:pathLst>
                <a:path w="6073" h="2574" extrusionOk="0">
                  <a:moveTo>
                    <a:pt x="2472" y="1"/>
                  </a:moveTo>
                  <a:lnTo>
                    <a:pt x="2472" y="292"/>
                  </a:lnTo>
                  <a:cubicBezTo>
                    <a:pt x="888" y="355"/>
                    <a:pt x="102" y="621"/>
                    <a:pt x="102" y="925"/>
                  </a:cubicBezTo>
                  <a:cubicBezTo>
                    <a:pt x="102" y="1635"/>
                    <a:pt x="3829" y="1446"/>
                    <a:pt x="3829" y="1686"/>
                  </a:cubicBezTo>
                  <a:cubicBezTo>
                    <a:pt x="3829" y="1750"/>
                    <a:pt x="3601" y="1787"/>
                    <a:pt x="2954" y="1787"/>
                  </a:cubicBezTo>
                  <a:cubicBezTo>
                    <a:pt x="2206" y="1787"/>
                    <a:pt x="1357" y="1724"/>
                    <a:pt x="723" y="1623"/>
                  </a:cubicBezTo>
                  <a:lnTo>
                    <a:pt x="1" y="2092"/>
                  </a:lnTo>
                  <a:cubicBezTo>
                    <a:pt x="571" y="2193"/>
                    <a:pt x="1509" y="2257"/>
                    <a:pt x="2472" y="2282"/>
                  </a:cubicBezTo>
                  <a:lnTo>
                    <a:pt x="2472" y="2573"/>
                  </a:lnTo>
                  <a:lnTo>
                    <a:pt x="3829" y="2573"/>
                  </a:lnTo>
                  <a:lnTo>
                    <a:pt x="3829" y="2269"/>
                  </a:lnTo>
                  <a:cubicBezTo>
                    <a:pt x="5325" y="2193"/>
                    <a:pt x="6072" y="1939"/>
                    <a:pt x="6072" y="1635"/>
                  </a:cubicBezTo>
                  <a:cubicBezTo>
                    <a:pt x="6072" y="939"/>
                    <a:pt x="2345" y="1128"/>
                    <a:pt x="2345" y="900"/>
                  </a:cubicBezTo>
                  <a:cubicBezTo>
                    <a:pt x="2345" y="824"/>
                    <a:pt x="2561" y="773"/>
                    <a:pt x="3220" y="773"/>
                  </a:cubicBezTo>
                  <a:cubicBezTo>
                    <a:pt x="3804" y="773"/>
                    <a:pt x="4437" y="824"/>
                    <a:pt x="5096" y="913"/>
                  </a:cubicBezTo>
                  <a:lnTo>
                    <a:pt x="5781" y="444"/>
                  </a:lnTo>
                  <a:cubicBezTo>
                    <a:pt x="5235" y="368"/>
                    <a:pt x="4539" y="305"/>
                    <a:pt x="3829" y="292"/>
                  </a:cubicBezTo>
                  <a:lnTo>
                    <a:pt x="38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3329450" y="1454350"/>
              <a:ext cx="402500" cy="107475"/>
            </a:xfrm>
            <a:custGeom>
              <a:avLst/>
              <a:gdLst/>
              <a:ahLst/>
              <a:cxnLst/>
              <a:rect l="l" t="t" r="r" b="b"/>
              <a:pathLst>
                <a:path w="16100" h="4299" extrusionOk="0">
                  <a:moveTo>
                    <a:pt x="13323" y="1"/>
                  </a:moveTo>
                  <a:lnTo>
                    <a:pt x="12474" y="14"/>
                  </a:lnTo>
                  <a:lnTo>
                    <a:pt x="4767" y="14"/>
                  </a:lnTo>
                  <a:lnTo>
                    <a:pt x="3930" y="26"/>
                  </a:lnTo>
                  <a:lnTo>
                    <a:pt x="1" y="26"/>
                  </a:lnTo>
                  <a:lnTo>
                    <a:pt x="1" y="1750"/>
                  </a:lnTo>
                  <a:lnTo>
                    <a:pt x="1" y="1814"/>
                  </a:lnTo>
                  <a:cubicBezTo>
                    <a:pt x="1" y="2118"/>
                    <a:pt x="178" y="2397"/>
                    <a:pt x="495" y="2676"/>
                  </a:cubicBezTo>
                  <a:cubicBezTo>
                    <a:pt x="533" y="2701"/>
                    <a:pt x="571" y="2727"/>
                    <a:pt x="609" y="2764"/>
                  </a:cubicBezTo>
                  <a:lnTo>
                    <a:pt x="723" y="2840"/>
                  </a:lnTo>
                  <a:cubicBezTo>
                    <a:pt x="748" y="2866"/>
                    <a:pt x="787" y="2879"/>
                    <a:pt x="812" y="2904"/>
                  </a:cubicBezTo>
                  <a:cubicBezTo>
                    <a:pt x="1027" y="3031"/>
                    <a:pt x="1281" y="3158"/>
                    <a:pt x="1573" y="3284"/>
                  </a:cubicBezTo>
                  <a:cubicBezTo>
                    <a:pt x="1636" y="3310"/>
                    <a:pt x="1712" y="3347"/>
                    <a:pt x="1788" y="3373"/>
                  </a:cubicBezTo>
                  <a:cubicBezTo>
                    <a:pt x="1940" y="3437"/>
                    <a:pt x="2105" y="3487"/>
                    <a:pt x="2283" y="3538"/>
                  </a:cubicBezTo>
                  <a:cubicBezTo>
                    <a:pt x="2396" y="3575"/>
                    <a:pt x="2511" y="3614"/>
                    <a:pt x="2637" y="3652"/>
                  </a:cubicBezTo>
                  <a:cubicBezTo>
                    <a:pt x="2663" y="3652"/>
                    <a:pt x="2675" y="3665"/>
                    <a:pt x="2700" y="3665"/>
                  </a:cubicBezTo>
                  <a:lnTo>
                    <a:pt x="2852" y="3702"/>
                  </a:lnTo>
                  <a:cubicBezTo>
                    <a:pt x="3131" y="3778"/>
                    <a:pt x="3410" y="3842"/>
                    <a:pt x="3702" y="3905"/>
                  </a:cubicBezTo>
                  <a:lnTo>
                    <a:pt x="3930" y="3944"/>
                  </a:lnTo>
                  <a:cubicBezTo>
                    <a:pt x="4032" y="3969"/>
                    <a:pt x="4145" y="3981"/>
                    <a:pt x="4260" y="4006"/>
                  </a:cubicBezTo>
                  <a:cubicBezTo>
                    <a:pt x="4424" y="4032"/>
                    <a:pt x="4602" y="4057"/>
                    <a:pt x="4767" y="4083"/>
                  </a:cubicBezTo>
                  <a:cubicBezTo>
                    <a:pt x="4843" y="4096"/>
                    <a:pt x="4919" y="4096"/>
                    <a:pt x="4995" y="4108"/>
                  </a:cubicBezTo>
                  <a:cubicBezTo>
                    <a:pt x="5274" y="4146"/>
                    <a:pt x="5553" y="4172"/>
                    <a:pt x="5844" y="4197"/>
                  </a:cubicBezTo>
                  <a:cubicBezTo>
                    <a:pt x="5920" y="4209"/>
                    <a:pt x="5984" y="4209"/>
                    <a:pt x="6060" y="4222"/>
                  </a:cubicBezTo>
                  <a:cubicBezTo>
                    <a:pt x="6136" y="4222"/>
                    <a:pt x="6212" y="4235"/>
                    <a:pt x="6288" y="4235"/>
                  </a:cubicBezTo>
                  <a:cubicBezTo>
                    <a:pt x="6491" y="4248"/>
                    <a:pt x="6694" y="4260"/>
                    <a:pt x="6909" y="4273"/>
                  </a:cubicBezTo>
                  <a:lnTo>
                    <a:pt x="7137" y="4273"/>
                  </a:lnTo>
                  <a:cubicBezTo>
                    <a:pt x="7404" y="4285"/>
                    <a:pt x="7695" y="4299"/>
                    <a:pt x="7973" y="4299"/>
                  </a:cubicBezTo>
                  <a:lnTo>
                    <a:pt x="8202" y="4299"/>
                  </a:lnTo>
                  <a:cubicBezTo>
                    <a:pt x="8481" y="4299"/>
                    <a:pt x="8773" y="4285"/>
                    <a:pt x="9038" y="4273"/>
                  </a:cubicBezTo>
                  <a:lnTo>
                    <a:pt x="9266" y="4273"/>
                  </a:lnTo>
                  <a:cubicBezTo>
                    <a:pt x="9558" y="4248"/>
                    <a:pt x="9837" y="4235"/>
                    <a:pt x="10116" y="4209"/>
                  </a:cubicBezTo>
                  <a:cubicBezTo>
                    <a:pt x="10192" y="4209"/>
                    <a:pt x="10268" y="4197"/>
                    <a:pt x="10331" y="4197"/>
                  </a:cubicBezTo>
                  <a:cubicBezTo>
                    <a:pt x="10623" y="4172"/>
                    <a:pt x="10902" y="4133"/>
                    <a:pt x="11181" y="4096"/>
                  </a:cubicBezTo>
                  <a:cubicBezTo>
                    <a:pt x="11257" y="4096"/>
                    <a:pt x="11333" y="4083"/>
                    <a:pt x="11409" y="4070"/>
                  </a:cubicBezTo>
                  <a:cubicBezTo>
                    <a:pt x="11700" y="4032"/>
                    <a:pt x="11979" y="3981"/>
                    <a:pt x="12246" y="3930"/>
                  </a:cubicBezTo>
                  <a:lnTo>
                    <a:pt x="12474" y="3893"/>
                  </a:lnTo>
                  <a:cubicBezTo>
                    <a:pt x="12765" y="3829"/>
                    <a:pt x="13057" y="3766"/>
                    <a:pt x="13323" y="3690"/>
                  </a:cubicBezTo>
                  <a:cubicBezTo>
                    <a:pt x="13399" y="3665"/>
                    <a:pt x="13463" y="3652"/>
                    <a:pt x="13539" y="3626"/>
                  </a:cubicBezTo>
                  <a:cubicBezTo>
                    <a:pt x="13843" y="3538"/>
                    <a:pt x="14134" y="3449"/>
                    <a:pt x="14387" y="3347"/>
                  </a:cubicBezTo>
                  <a:cubicBezTo>
                    <a:pt x="14464" y="3310"/>
                    <a:pt x="14540" y="3284"/>
                    <a:pt x="14603" y="3246"/>
                  </a:cubicBezTo>
                  <a:cubicBezTo>
                    <a:pt x="14945" y="3107"/>
                    <a:pt x="15224" y="2955"/>
                    <a:pt x="15452" y="2790"/>
                  </a:cubicBezTo>
                  <a:cubicBezTo>
                    <a:pt x="15541" y="2727"/>
                    <a:pt x="15604" y="2663"/>
                    <a:pt x="15680" y="2612"/>
                  </a:cubicBezTo>
                  <a:cubicBezTo>
                    <a:pt x="15947" y="2359"/>
                    <a:pt x="16099" y="2093"/>
                    <a:pt x="16099" y="1814"/>
                  </a:cubicBezTo>
                  <a:lnTo>
                    <a:pt x="16099" y="1789"/>
                  </a:lnTo>
                  <a:lnTo>
                    <a:pt x="16099"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3341800" y="1455000"/>
              <a:ext cx="5725" cy="70375"/>
            </a:xfrm>
            <a:custGeom>
              <a:avLst/>
              <a:gdLst/>
              <a:ahLst/>
              <a:cxnLst/>
              <a:rect l="l" t="t" r="r" b="b"/>
              <a:pathLst>
                <a:path w="229" h="2815" extrusionOk="0">
                  <a:moveTo>
                    <a:pt x="1" y="0"/>
                  </a:moveTo>
                  <a:lnTo>
                    <a:pt x="1" y="2650"/>
                  </a:lnTo>
                  <a:cubicBezTo>
                    <a:pt x="39" y="2675"/>
                    <a:pt x="77" y="2701"/>
                    <a:pt x="115" y="2738"/>
                  </a:cubicBezTo>
                  <a:lnTo>
                    <a:pt x="229" y="2814"/>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368750" y="1455000"/>
              <a:ext cx="5400" cy="83675"/>
            </a:xfrm>
            <a:custGeom>
              <a:avLst/>
              <a:gdLst/>
              <a:ahLst/>
              <a:cxnLst/>
              <a:rect l="l" t="t" r="r" b="b"/>
              <a:pathLst>
                <a:path w="216" h="3347" extrusionOk="0">
                  <a:moveTo>
                    <a:pt x="1" y="0"/>
                  </a:moveTo>
                  <a:lnTo>
                    <a:pt x="1" y="3258"/>
                  </a:lnTo>
                  <a:cubicBezTo>
                    <a:pt x="64" y="3284"/>
                    <a:pt x="140" y="3321"/>
                    <a:pt x="216" y="3347"/>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95375" y="1455000"/>
              <a:ext cx="5400" cy="91925"/>
            </a:xfrm>
            <a:custGeom>
              <a:avLst/>
              <a:gdLst/>
              <a:ahLst/>
              <a:cxnLst/>
              <a:rect l="l" t="t" r="r" b="b"/>
              <a:pathLst>
                <a:path w="216" h="3677" extrusionOk="0">
                  <a:moveTo>
                    <a:pt x="0" y="0"/>
                  </a:moveTo>
                  <a:lnTo>
                    <a:pt x="0" y="3626"/>
                  </a:lnTo>
                  <a:cubicBezTo>
                    <a:pt x="26" y="3626"/>
                    <a:pt x="38" y="3639"/>
                    <a:pt x="63" y="3639"/>
                  </a:cubicBezTo>
                  <a:lnTo>
                    <a:pt x="215" y="3676"/>
                  </a:ln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3422000" y="1455000"/>
              <a:ext cx="5725" cy="97950"/>
            </a:xfrm>
            <a:custGeom>
              <a:avLst/>
              <a:gdLst/>
              <a:ahLst/>
              <a:cxnLst/>
              <a:rect l="l" t="t" r="r" b="b"/>
              <a:pathLst>
                <a:path w="229" h="3918" extrusionOk="0">
                  <a:moveTo>
                    <a:pt x="0" y="0"/>
                  </a:moveTo>
                  <a:lnTo>
                    <a:pt x="0" y="3879"/>
                  </a:lnTo>
                  <a:lnTo>
                    <a:pt x="228" y="3918"/>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48625" y="1454700"/>
              <a:ext cx="5725" cy="102350"/>
            </a:xfrm>
            <a:custGeom>
              <a:avLst/>
              <a:gdLst/>
              <a:ahLst/>
              <a:cxnLst/>
              <a:rect l="l" t="t" r="r" b="b"/>
              <a:pathLst>
                <a:path w="229" h="4094" extrusionOk="0">
                  <a:moveTo>
                    <a:pt x="0" y="0"/>
                  </a:moveTo>
                  <a:lnTo>
                    <a:pt x="0" y="4069"/>
                  </a:lnTo>
                  <a:cubicBezTo>
                    <a:pt x="76" y="4082"/>
                    <a:pt x="152" y="4082"/>
                    <a:pt x="228" y="4094"/>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3475525" y="1454700"/>
              <a:ext cx="5425" cy="105225"/>
            </a:xfrm>
            <a:custGeom>
              <a:avLst/>
              <a:gdLst/>
              <a:ahLst/>
              <a:cxnLst/>
              <a:rect l="l" t="t" r="r" b="b"/>
              <a:pathLst>
                <a:path w="217" h="4209" extrusionOk="0">
                  <a:moveTo>
                    <a:pt x="1" y="0"/>
                  </a:moveTo>
                  <a:lnTo>
                    <a:pt x="1" y="4183"/>
                  </a:lnTo>
                  <a:cubicBezTo>
                    <a:pt x="77" y="4195"/>
                    <a:pt x="141" y="4195"/>
                    <a:pt x="217" y="4208"/>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3502150" y="1454700"/>
              <a:ext cx="5725" cy="106500"/>
            </a:xfrm>
            <a:custGeom>
              <a:avLst/>
              <a:gdLst/>
              <a:ahLst/>
              <a:cxnLst/>
              <a:rect l="l" t="t" r="r" b="b"/>
              <a:pathLst>
                <a:path w="229" h="4260" extrusionOk="0">
                  <a:moveTo>
                    <a:pt x="1" y="0"/>
                  </a:moveTo>
                  <a:lnTo>
                    <a:pt x="1" y="4259"/>
                  </a:lnTo>
                  <a:lnTo>
                    <a:pt x="229" y="425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3528775" y="1454700"/>
              <a:ext cx="5725" cy="107125"/>
            </a:xfrm>
            <a:custGeom>
              <a:avLst/>
              <a:gdLst/>
              <a:ahLst/>
              <a:cxnLst/>
              <a:rect l="l" t="t" r="r" b="b"/>
              <a:pathLst>
                <a:path w="229" h="4285" extrusionOk="0">
                  <a:moveTo>
                    <a:pt x="0" y="0"/>
                  </a:moveTo>
                  <a:lnTo>
                    <a:pt x="0" y="4285"/>
                  </a:lnTo>
                  <a:lnTo>
                    <a:pt x="229" y="4285"/>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3555400" y="1454700"/>
              <a:ext cx="5725" cy="106500"/>
            </a:xfrm>
            <a:custGeom>
              <a:avLst/>
              <a:gdLst/>
              <a:ahLst/>
              <a:cxnLst/>
              <a:rect l="l" t="t" r="r" b="b"/>
              <a:pathLst>
                <a:path w="229" h="4260" extrusionOk="0">
                  <a:moveTo>
                    <a:pt x="0" y="0"/>
                  </a:moveTo>
                  <a:lnTo>
                    <a:pt x="0" y="4259"/>
                  </a:lnTo>
                  <a:lnTo>
                    <a:pt x="228" y="4259"/>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3582350" y="1454700"/>
              <a:ext cx="5400" cy="104900"/>
            </a:xfrm>
            <a:custGeom>
              <a:avLst/>
              <a:gdLst/>
              <a:ahLst/>
              <a:cxnLst/>
              <a:rect l="l" t="t" r="r" b="b"/>
              <a:pathLst>
                <a:path w="216" h="4196" extrusionOk="0">
                  <a:moveTo>
                    <a:pt x="0" y="0"/>
                  </a:moveTo>
                  <a:lnTo>
                    <a:pt x="0" y="4195"/>
                  </a:lnTo>
                  <a:cubicBezTo>
                    <a:pt x="76" y="4195"/>
                    <a:pt x="152" y="4183"/>
                    <a:pt x="215" y="4183"/>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3608950" y="1454700"/>
              <a:ext cx="5750" cy="102050"/>
            </a:xfrm>
            <a:custGeom>
              <a:avLst/>
              <a:gdLst/>
              <a:ahLst/>
              <a:cxnLst/>
              <a:rect l="l" t="t" r="r" b="b"/>
              <a:pathLst>
                <a:path w="230" h="4082" extrusionOk="0">
                  <a:moveTo>
                    <a:pt x="1" y="0"/>
                  </a:moveTo>
                  <a:lnTo>
                    <a:pt x="1" y="4082"/>
                  </a:lnTo>
                  <a:cubicBezTo>
                    <a:pt x="77" y="4082"/>
                    <a:pt x="153" y="4069"/>
                    <a:pt x="229" y="4056"/>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3635575" y="1454700"/>
              <a:ext cx="5725" cy="97925"/>
            </a:xfrm>
            <a:custGeom>
              <a:avLst/>
              <a:gdLst/>
              <a:ahLst/>
              <a:cxnLst/>
              <a:rect l="l" t="t" r="r" b="b"/>
              <a:pathLst>
                <a:path w="229" h="3917" extrusionOk="0">
                  <a:moveTo>
                    <a:pt x="1" y="0"/>
                  </a:moveTo>
                  <a:lnTo>
                    <a:pt x="1" y="3916"/>
                  </a:lnTo>
                  <a:lnTo>
                    <a:pt x="229" y="387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3662500" y="1454350"/>
              <a:ext cx="5425" cy="92275"/>
            </a:xfrm>
            <a:custGeom>
              <a:avLst/>
              <a:gdLst/>
              <a:ahLst/>
              <a:cxnLst/>
              <a:rect l="l" t="t" r="r" b="b"/>
              <a:pathLst>
                <a:path w="217" h="3691" extrusionOk="0">
                  <a:moveTo>
                    <a:pt x="1" y="1"/>
                  </a:moveTo>
                  <a:lnTo>
                    <a:pt x="1" y="3690"/>
                  </a:lnTo>
                  <a:cubicBezTo>
                    <a:pt x="77" y="3665"/>
                    <a:pt x="141" y="3652"/>
                    <a:pt x="217" y="3626"/>
                  </a:cubicBezTo>
                  <a:lnTo>
                    <a:pt x="217"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3689125" y="1454350"/>
              <a:ext cx="5425" cy="83700"/>
            </a:xfrm>
            <a:custGeom>
              <a:avLst/>
              <a:gdLst/>
              <a:ahLst/>
              <a:cxnLst/>
              <a:rect l="l" t="t" r="r" b="b"/>
              <a:pathLst>
                <a:path w="217" h="3348" extrusionOk="0">
                  <a:moveTo>
                    <a:pt x="0" y="1"/>
                  </a:moveTo>
                  <a:lnTo>
                    <a:pt x="0" y="3347"/>
                  </a:lnTo>
                  <a:cubicBezTo>
                    <a:pt x="77" y="3310"/>
                    <a:pt x="153" y="3284"/>
                    <a:pt x="216" y="3246"/>
                  </a:cubicBezTo>
                  <a:lnTo>
                    <a:pt x="216"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3715750" y="1454350"/>
              <a:ext cx="5725" cy="69750"/>
            </a:xfrm>
            <a:custGeom>
              <a:avLst/>
              <a:gdLst/>
              <a:ahLst/>
              <a:cxnLst/>
              <a:rect l="l" t="t" r="r" b="b"/>
              <a:pathLst>
                <a:path w="229" h="2790" extrusionOk="0">
                  <a:moveTo>
                    <a:pt x="0" y="1"/>
                  </a:moveTo>
                  <a:lnTo>
                    <a:pt x="0" y="2790"/>
                  </a:lnTo>
                  <a:cubicBezTo>
                    <a:pt x="89" y="2727"/>
                    <a:pt x="152" y="2663"/>
                    <a:pt x="228" y="2612"/>
                  </a:cubicBezTo>
                  <a:lnTo>
                    <a:pt x="2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3329450" y="1397950"/>
              <a:ext cx="402500" cy="114100"/>
            </a:xfrm>
            <a:custGeom>
              <a:avLst/>
              <a:gdLst/>
              <a:ahLst/>
              <a:cxnLst/>
              <a:rect l="l" t="t" r="r" b="b"/>
              <a:pathLst>
                <a:path w="16100" h="4564" extrusionOk="0">
                  <a:moveTo>
                    <a:pt x="8050" y="1"/>
                  </a:moveTo>
                  <a:cubicBezTo>
                    <a:pt x="3702" y="1"/>
                    <a:pt x="165" y="977"/>
                    <a:pt x="13" y="2194"/>
                  </a:cubicBezTo>
                  <a:cubicBezTo>
                    <a:pt x="1" y="2219"/>
                    <a:pt x="1" y="2257"/>
                    <a:pt x="1" y="2282"/>
                  </a:cubicBezTo>
                  <a:cubicBezTo>
                    <a:pt x="1" y="2586"/>
                    <a:pt x="216" y="2891"/>
                    <a:pt x="609" y="3157"/>
                  </a:cubicBezTo>
                  <a:cubicBezTo>
                    <a:pt x="672" y="3195"/>
                    <a:pt x="748" y="3246"/>
                    <a:pt x="824" y="3284"/>
                  </a:cubicBezTo>
                  <a:cubicBezTo>
                    <a:pt x="1192" y="3499"/>
                    <a:pt x="1699" y="3702"/>
                    <a:pt x="2283" y="3879"/>
                  </a:cubicBezTo>
                  <a:lnTo>
                    <a:pt x="2700" y="3994"/>
                  </a:lnTo>
                  <a:cubicBezTo>
                    <a:pt x="3170" y="4108"/>
                    <a:pt x="3702" y="4209"/>
                    <a:pt x="4260" y="4298"/>
                  </a:cubicBezTo>
                  <a:cubicBezTo>
                    <a:pt x="4894" y="4386"/>
                    <a:pt x="5565" y="4462"/>
                    <a:pt x="6288" y="4513"/>
                  </a:cubicBezTo>
                  <a:cubicBezTo>
                    <a:pt x="6846" y="4552"/>
                    <a:pt x="7441" y="4564"/>
                    <a:pt x="8050" y="4564"/>
                  </a:cubicBezTo>
                  <a:cubicBezTo>
                    <a:pt x="12499" y="4564"/>
                    <a:pt x="16099" y="3538"/>
                    <a:pt x="16099" y="2282"/>
                  </a:cubicBezTo>
                  <a:cubicBezTo>
                    <a:pt x="16099" y="2257"/>
                    <a:pt x="16099" y="2219"/>
                    <a:pt x="16086" y="2194"/>
                  </a:cubicBezTo>
                  <a:cubicBezTo>
                    <a:pt x="16074" y="2042"/>
                    <a:pt x="15998" y="1902"/>
                    <a:pt x="15883" y="1763"/>
                  </a:cubicBezTo>
                  <a:cubicBezTo>
                    <a:pt x="15731" y="1560"/>
                    <a:pt x="15478" y="1383"/>
                    <a:pt x="15161" y="1205"/>
                  </a:cubicBezTo>
                  <a:cubicBezTo>
                    <a:pt x="14857" y="1040"/>
                    <a:pt x="14477" y="888"/>
                    <a:pt x="14033" y="749"/>
                  </a:cubicBezTo>
                  <a:cubicBezTo>
                    <a:pt x="13919" y="710"/>
                    <a:pt x="13779" y="673"/>
                    <a:pt x="13652" y="634"/>
                  </a:cubicBezTo>
                  <a:cubicBezTo>
                    <a:pt x="13057" y="470"/>
                    <a:pt x="12359" y="330"/>
                    <a:pt x="11599" y="229"/>
                  </a:cubicBezTo>
                  <a:cubicBezTo>
                    <a:pt x="11434" y="203"/>
                    <a:pt x="11257" y="178"/>
                    <a:pt x="11080" y="166"/>
                  </a:cubicBezTo>
                  <a:cubicBezTo>
                    <a:pt x="10142" y="51"/>
                    <a:pt x="9114" y="1"/>
                    <a:pt x="805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3435925" y="1496825"/>
              <a:ext cx="85900" cy="13975"/>
            </a:xfrm>
            <a:custGeom>
              <a:avLst/>
              <a:gdLst/>
              <a:ahLst/>
              <a:cxnLst/>
              <a:rect l="l" t="t" r="r" b="b"/>
              <a:pathLst>
                <a:path w="3436" h="559" extrusionOk="0">
                  <a:moveTo>
                    <a:pt x="1" y="0"/>
                  </a:moveTo>
                  <a:lnTo>
                    <a:pt x="1" y="558"/>
                  </a:lnTo>
                  <a:lnTo>
                    <a:pt x="3436" y="558"/>
                  </a:lnTo>
                  <a:lnTo>
                    <a:pt x="3436" y="0"/>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3344675" y="1467675"/>
              <a:ext cx="35825" cy="12400"/>
            </a:xfrm>
            <a:custGeom>
              <a:avLst/>
              <a:gdLst/>
              <a:ahLst/>
              <a:cxnLst/>
              <a:rect l="l" t="t" r="r" b="b"/>
              <a:pathLst>
                <a:path w="1433" h="496" extrusionOk="0">
                  <a:moveTo>
                    <a:pt x="1268" y="0"/>
                  </a:moveTo>
                  <a:lnTo>
                    <a:pt x="0" y="368"/>
                  </a:lnTo>
                  <a:cubicBezTo>
                    <a:pt x="63" y="406"/>
                    <a:pt x="139" y="457"/>
                    <a:pt x="215" y="495"/>
                  </a:cubicBezTo>
                  <a:lnTo>
                    <a:pt x="1432" y="152"/>
                  </a:lnTo>
                  <a:cubicBezTo>
                    <a:pt x="1369" y="102"/>
                    <a:pt x="1319" y="51"/>
                    <a:pt x="1268"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3386500" y="1486675"/>
              <a:ext cx="39000" cy="11125"/>
            </a:xfrm>
            <a:custGeom>
              <a:avLst/>
              <a:gdLst/>
              <a:ahLst/>
              <a:cxnLst/>
              <a:rect l="l" t="t" r="r" b="b"/>
              <a:pathLst>
                <a:path w="1560" h="445" extrusionOk="0">
                  <a:moveTo>
                    <a:pt x="1141" y="1"/>
                  </a:moveTo>
                  <a:lnTo>
                    <a:pt x="1" y="330"/>
                  </a:lnTo>
                  <a:lnTo>
                    <a:pt x="418" y="445"/>
                  </a:lnTo>
                  <a:lnTo>
                    <a:pt x="1559" y="115"/>
                  </a:lnTo>
                  <a:lnTo>
                    <a:pt x="1255" y="39"/>
                  </a:lnTo>
                  <a:lnTo>
                    <a:pt x="1141"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3370025" y="1409350"/>
              <a:ext cx="321650" cy="91300"/>
            </a:xfrm>
            <a:custGeom>
              <a:avLst/>
              <a:gdLst/>
              <a:ahLst/>
              <a:cxnLst/>
              <a:rect l="l" t="t" r="r" b="b"/>
              <a:pathLst>
                <a:path w="12866" h="3652" extrusionOk="0">
                  <a:moveTo>
                    <a:pt x="6427" y="1"/>
                  </a:moveTo>
                  <a:cubicBezTo>
                    <a:pt x="2877" y="1"/>
                    <a:pt x="0" y="812"/>
                    <a:pt x="0" y="1826"/>
                  </a:cubicBezTo>
                  <a:lnTo>
                    <a:pt x="0" y="1902"/>
                  </a:lnTo>
                  <a:cubicBezTo>
                    <a:pt x="153" y="2879"/>
                    <a:pt x="2979" y="3652"/>
                    <a:pt x="6427" y="3652"/>
                  </a:cubicBezTo>
                  <a:cubicBezTo>
                    <a:pt x="9874" y="3652"/>
                    <a:pt x="12702" y="2879"/>
                    <a:pt x="12854" y="1902"/>
                  </a:cubicBezTo>
                  <a:cubicBezTo>
                    <a:pt x="12854" y="1877"/>
                    <a:pt x="12866" y="1852"/>
                    <a:pt x="12866" y="1826"/>
                  </a:cubicBezTo>
                  <a:cubicBezTo>
                    <a:pt x="12866" y="812"/>
                    <a:pt x="9976" y="1"/>
                    <a:pt x="6427"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3370025" y="1413500"/>
              <a:ext cx="321350" cy="87150"/>
            </a:xfrm>
            <a:custGeom>
              <a:avLst/>
              <a:gdLst/>
              <a:ahLst/>
              <a:cxnLst/>
              <a:rect l="l" t="t" r="r" b="b"/>
              <a:pathLst>
                <a:path w="12854" h="3486" extrusionOk="0">
                  <a:moveTo>
                    <a:pt x="6427" y="0"/>
                  </a:moveTo>
                  <a:cubicBezTo>
                    <a:pt x="2979" y="0"/>
                    <a:pt x="153" y="773"/>
                    <a:pt x="0" y="1736"/>
                  </a:cubicBezTo>
                  <a:cubicBezTo>
                    <a:pt x="26" y="1888"/>
                    <a:pt x="102" y="2028"/>
                    <a:pt x="241" y="2155"/>
                  </a:cubicBezTo>
                  <a:cubicBezTo>
                    <a:pt x="291" y="2206"/>
                    <a:pt x="355" y="2269"/>
                    <a:pt x="431" y="2319"/>
                  </a:cubicBezTo>
                  <a:cubicBezTo>
                    <a:pt x="736" y="2548"/>
                    <a:pt x="1204" y="2750"/>
                    <a:pt x="1775" y="2916"/>
                  </a:cubicBezTo>
                  <a:cubicBezTo>
                    <a:pt x="1902" y="2953"/>
                    <a:pt x="2041" y="2992"/>
                    <a:pt x="2181" y="3029"/>
                  </a:cubicBezTo>
                  <a:cubicBezTo>
                    <a:pt x="2713" y="3169"/>
                    <a:pt x="3334" y="3271"/>
                    <a:pt x="4018" y="3347"/>
                  </a:cubicBezTo>
                  <a:cubicBezTo>
                    <a:pt x="4690" y="3435"/>
                    <a:pt x="5426" y="3473"/>
                    <a:pt x="6198" y="3486"/>
                  </a:cubicBezTo>
                  <a:lnTo>
                    <a:pt x="6427" y="3486"/>
                  </a:lnTo>
                  <a:cubicBezTo>
                    <a:pt x="9874" y="3486"/>
                    <a:pt x="12702" y="2713"/>
                    <a:pt x="12854" y="1736"/>
                  </a:cubicBezTo>
                  <a:cubicBezTo>
                    <a:pt x="12841" y="1699"/>
                    <a:pt x="12828" y="1648"/>
                    <a:pt x="12815" y="1610"/>
                  </a:cubicBezTo>
                  <a:cubicBezTo>
                    <a:pt x="12727" y="1395"/>
                    <a:pt x="12511" y="1204"/>
                    <a:pt x="12207" y="1026"/>
                  </a:cubicBezTo>
                  <a:cubicBezTo>
                    <a:pt x="11890" y="837"/>
                    <a:pt x="11472" y="672"/>
                    <a:pt x="10964" y="533"/>
                  </a:cubicBezTo>
                  <a:cubicBezTo>
                    <a:pt x="10838" y="494"/>
                    <a:pt x="10699" y="457"/>
                    <a:pt x="10559" y="431"/>
                  </a:cubicBezTo>
                  <a:cubicBezTo>
                    <a:pt x="9913" y="266"/>
                    <a:pt x="9152" y="152"/>
                    <a:pt x="8328" y="76"/>
                  </a:cubicBezTo>
                  <a:cubicBezTo>
                    <a:pt x="8125" y="63"/>
                    <a:pt x="7910" y="51"/>
                    <a:pt x="7707" y="38"/>
                  </a:cubicBezTo>
                  <a:cubicBezTo>
                    <a:pt x="7289" y="12"/>
                    <a:pt x="6858" y="0"/>
                    <a:pt x="6427"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3470475" y="1495250"/>
              <a:ext cx="56425" cy="5400"/>
            </a:xfrm>
            <a:custGeom>
              <a:avLst/>
              <a:gdLst/>
              <a:ahLst/>
              <a:cxnLst/>
              <a:rect l="l" t="t" r="r" b="b"/>
              <a:pathLst>
                <a:path w="2257" h="216" extrusionOk="0">
                  <a:moveTo>
                    <a:pt x="292" y="1"/>
                  </a:moveTo>
                  <a:lnTo>
                    <a:pt x="0" y="77"/>
                  </a:lnTo>
                  <a:cubicBezTo>
                    <a:pt x="672" y="165"/>
                    <a:pt x="1408" y="203"/>
                    <a:pt x="2180" y="216"/>
                  </a:cubicBezTo>
                  <a:lnTo>
                    <a:pt x="2256" y="190"/>
                  </a:lnTo>
                  <a:cubicBezTo>
                    <a:pt x="2155" y="190"/>
                    <a:pt x="2054" y="178"/>
                    <a:pt x="1952" y="178"/>
                  </a:cubicBezTo>
                  <a:cubicBezTo>
                    <a:pt x="1889" y="165"/>
                    <a:pt x="1813" y="165"/>
                    <a:pt x="1737" y="153"/>
                  </a:cubicBezTo>
                  <a:cubicBezTo>
                    <a:pt x="1661" y="153"/>
                    <a:pt x="1585" y="140"/>
                    <a:pt x="1509" y="140"/>
                  </a:cubicBezTo>
                  <a:cubicBezTo>
                    <a:pt x="1230" y="114"/>
                    <a:pt x="938" y="77"/>
                    <a:pt x="672" y="51"/>
                  </a:cubicBezTo>
                  <a:lnTo>
                    <a:pt x="444" y="13"/>
                  </a:lnTo>
                  <a:cubicBezTo>
                    <a:pt x="394" y="13"/>
                    <a:pt x="343" y="1"/>
                    <a:pt x="292"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3376025" y="1465775"/>
              <a:ext cx="12075" cy="5725"/>
            </a:xfrm>
            <a:custGeom>
              <a:avLst/>
              <a:gdLst/>
              <a:ahLst/>
              <a:cxnLst/>
              <a:rect l="l" t="t" r="r" b="b"/>
              <a:pathLst>
                <a:path w="483" h="229" extrusionOk="0">
                  <a:moveTo>
                    <a:pt x="242" y="0"/>
                  </a:moveTo>
                  <a:lnTo>
                    <a:pt x="1" y="64"/>
                  </a:lnTo>
                  <a:cubicBezTo>
                    <a:pt x="51" y="115"/>
                    <a:pt x="115" y="178"/>
                    <a:pt x="191" y="228"/>
                  </a:cubicBezTo>
                  <a:lnTo>
                    <a:pt x="482" y="140"/>
                  </a:lnTo>
                  <a:cubicBezTo>
                    <a:pt x="406" y="102"/>
                    <a:pt x="344" y="64"/>
                    <a:pt x="267" y="13"/>
                  </a:cubicBezTo>
                  <a:cubicBezTo>
                    <a:pt x="254" y="13"/>
                    <a:pt x="254" y="0"/>
                    <a:pt x="242"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3414400" y="1483850"/>
              <a:ext cx="19650" cy="5400"/>
            </a:xfrm>
            <a:custGeom>
              <a:avLst/>
              <a:gdLst/>
              <a:ahLst/>
              <a:cxnLst/>
              <a:rect l="l" t="t" r="r" b="b"/>
              <a:pathLst>
                <a:path w="786" h="216" extrusionOk="0">
                  <a:moveTo>
                    <a:pt x="392" y="0"/>
                  </a:moveTo>
                  <a:lnTo>
                    <a:pt x="0" y="102"/>
                  </a:lnTo>
                  <a:cubicBezTo>
                    <a:pt x="127" y="139"/>
                    <a:pt x="266" y="178"/>
                    <a:pt x="406" y="215"/>
                  </a:cubicBezTo>
                  <a:lnTo>
                    <a:pt x="786" y="102"/>
                  </a:lnTo>
                  <a:lnTo>
                    <a:pt x="773" y="102"/>
                  </a:lnTo>
                  <a:lnTo>
                    <a:pt x="621" y="63"/>
                  </a:lnTo>
                  <a:cubicBezTo>
                    <a:pt x="595" y="51"/>
                    <a:pt x="570" y="51"/>
                    <a:pt x="558" y="38"/>
                  </a:cubicBezTo>
                  <a:cubicBezTo>
                    <a:pt x="494" y="26"/>
                    <a:pt x="443" y="12"/>
                    <a:pt x="392"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3457150" y="1424275"/>
              <a:ext cx="152150" cy="64325"/>
            </a:xfrm>
            <a:custGeom>
              <a:avLst/>
              <a:gdLst/>
              <a:ahLst/>
              <a:cxnLst/>
              <a:rect l="l" t="t" r="r" b="b"/>
              <a:pathLst>
                <a:path w="6086" h="2573" extrusionOk="0">
                  <a:moveTo>
                    <a:pt x="2485" y="0"/>
                  </a:moveTo>
                  <a:lnTo>
                    <a:pt x="2485" y="291"/>
                  </a:lnTo>
                  <a:cubicBezTo>
                    <a:pt x="901" y="355"/>
                    <a:pt x="115" y="621"/>
                    <a:pt x="115" y="925"/>
                  </a:cubicBezTo>
                  <a:cubicBezTo>
                    <a:pt x="115" y="1635"/>
                    <a:pt x="3842" y="1445"/>
                    <a:pt x="3842" y="1686"/>
                  </a:cubicBezTo>
                  <a:cubicBezTo>
                    <a:pt x="3842" y="1749"/>
                    <a:pt x="3601" y="1787"/>
                    <a:pt x="2967" y="1787"/>
                  </a:cubicBezTo>
                  <a:cubicBezTo>
                    <a:pt x="2220" y="1787"/>
                    <a:pt x="1370" y="1724"/>
                    <a:pt x="736" y="1610"/>
                  </a:cubicBezTo>
                  <a:lnTo>
                    <a:pt x="1" y="2091"/>
                  </a:lnTo>
                  <a:cubicBezTo>
                    <a:pt x="584" y="2193"/>
                    <a:pt x="1522" y="2257"/>
                    <a:pt x="2485" y="2282"/>
                  </a:cubicBezTo>
                  <a:lnTo>
                    <a:pt x="2485" y="2573"/>
                  </a:lnTo>
                  <a:lnTo>
                    <a:pt x="3842" y="2573"/>
                  </a:lnTo>
                  <a:lnTo>
                    <a:pt x="3842" y="2269"/>
                  </a:lnTo>
                  <a:cubicBezTo>
                    <a:pt x="5325" y="2193"/>
                    <a:pt x="6085" y="1927"/>
                    <a:pt x="6085" y="1635"/>
                  </a:cubicBezTo>
                  <a:cubicBezTo>
                    <a:pt x="6085" y="938"/>
                    <a:pt x="2358" y="1128"/>
                    <a:pt x="2358" y="900"/>
                  </a:cubicBezTo>
                  <a:cubicBezTo>
                    <a:pt x="2358" y="824"/>
                    <a:pt x="2561" y="773"/>
                    <a:pt x="3234" y="773"/>
                  </a:cubicBezTo>
                  <a:cubicBezTo>
                    <a:pt x="3817" y="773"/>
                    <a:pt x="4437" y="824"/>
                    <a:pt x="5110" y="913"/>
                  </a:cubicBezTo>
                  <a:lnTo>
                    <a:pt x="5794" y="443"/>
                  </a:lnTo>
                  <a:cubicBezTo>
                    <a:pt x="5249" y="355"/>
                    <a:pt x="4552" y="304"/>
                    <a:pt x="3842" y="291"/>
                  </a:cubicBezTo>
                  <a:lnTo>
                    <a:pt x="3842"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3456225" y="1421725"/>
              <a:ext cx="151800" cy="64350"/>
            </a:xfrm>
            <a:custGeom>
              <a:avLst/>
              <a:gdLst/>
              <a:ahLst/>
              <a:cxnLst/>
              <a:rect l="l" t="t" r="r" b="b"/>
              <a:pathLst>
                <a:path w="6072" h="2574" extrusionOk="0">
                  <a:moveTo>
                    <a:pt x="2472" y="1"/>
                  </a:moveTo>
                  <a:lnTo>
                    <a:pt x="2472" y="292"/>
                  </a:lnTo>
                  <a:cubicBezTo>
                    <a:pt x="900" y="356"/>
                    <a:pt x="114" y="621"/>
                    <a:pt x="114" y="926"/>
                  </a:cubicBezTo>
                  <a:cubicBezTo>
                    <a:pt x="114" y="1635"/>
                    <a:pt x="3841" y="1446"/>
                    <a:pt x="3841" y="1686"/>
                  </a:cubicBezTo>
                  <a:cubicBezTo>
                    <a:pt x="3841" y="1750"/>
                    <a:pt x="3600" y="1788"/>
                    <a:pt x="2953" y="1788"/>
                  </a:cubicBezTo>
                  <a:cubicBezTo>
                    <a:pt x="2218" y="1788"/>
                    <a:pt x="1369" y="1725"/>
                    <a:pt x="735" y="1623"/>
                  </a:cubicBezTo>
                  <a:lnTo>
                    <a:pt x="0" y="2092"/>
                  </a:lnTo>
                  <a:cubicBezTo>
                    <a:pt x="583" y="2193"/>
                    <a:pt x="1508" y="2257"/>
                    <a:pt x="2472" y="2282"/>
                  </a:cubicBezTo>
                  <a:lnTo>
                    <a:pt x="2472" y="2573"/>
                  </a:lnTo>
                  <a:lnTo>
                    <a:pt x="3841" y="2573"/>
                  </a:lnTo>
                  <a:lnTo>
                    <a:pt x="3841" y="2269"/>
                  </a:lnTo>
                  <a:cubicBezTo>
                    <a:pt x="5324" y="2193"/>
                    <a:pt x="6071" y="1940"/>
                    <a:pt x="6071" y="1635"/>
                  </a:cubicBezTo>
                  <a:cubicBezTo>
                    <a:pt x="6071" y="939"/>
                    <a:pt x="2358" y="1128"/>
                    <a:pt x="2358" y="900"/>
                  </a:cubicBezTo>
                  <a:cubicBezTo>
                    <a:pt x="2358" y="824"/>
                    <a:pt x="2561" y="774"/>
                    <a:pt x="3232" y="774"/>
                  </a:cubicBezTo>
                  <a:cubicBezTo>
                    <a:pt x="3815" y="774"/>
                    <a:pt x="4437" y="824"/>
                    <a:pt x="5108" y="913"/>
                  </a:cubicBezTo>
                  <a:lnTo>
                    <a:pt x="5793" y="444"/>
                  </a:lnTo>
                  <a:cubicBezTo>
                    <a:pt x="5235" y="368"/>
                    <a:pt x="4550" y="305"/>
                    <a:pt x="3841" y="292"/>
                  </a:cubicBezTo>
                  <a:lnTo>
                    <a:pt x="3841"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3362425" y="1393850"/>
              <a:ext cx="402475" cy="107125"/>
            </a:xfrm>
            <a:custGeom>
              <a:avLst/>
              <a:gdLst/>
              <a:ahLst/>
              <a:cxnLst/>
              <a:rect l="l" t="t" r="r" b="b"/>
              <a:pathLst>
                <a:path w="16099" h="4285" extrusionOk="0">
                  <a:moveTo>
                    <a:pt x="10115" y="0"/>
                  </a:moveTo>
                  <a:lnTo>
                    <a:pt x="9266" y="12"/>
                  </a:lnTo>
                  <a:lnTo>
                    <a:pt x="722" y="12"/>
                  </a:lnTo>
                  <a:lnTo>
                    <a:pt x="494" y="26"/>
                  </a:lnTo>
                  <a:lnTo>
                    <a:pt x="0" y="26"/>
                  </a:lnTo>
                  <a:lnTo>
                    <a:pt x="0" y="1736"/>
                  </a:lnTo>
                  <a:lnTo>
                    <a:pt x="0" y="1800"/>
                  </a:lnTo>
                  <a:cubicBezTo>
                    <a:pt x="0" y="2105"/>
                    <a:pt x="178" y="2396"/>
                    <a:pt x="494" y="2662"/>
                  </a:cubicBezTo>
                  <a:cubicBezTo>
                    <a:pt x="533" y="2700"/>
                    <a:pt x="570" y="2725"/>
                    <a:pt x="609" y="2750"/>
                  </a:cubicBezTo>
                  <a:lnTo>
                    <a:pt x="722" y="2827"/>
                  </a:lnTo>
                  <a:cubicBezTo>
                    <a:pt x="748" y="2852"/>
                    <a:pt x="786" y="2877"/>
                    <a:pt x="811" y="2890"/>
                  </a:cubicBezTo>
                  <a:cubicBezTo>
                    <a:pt x="1026" y="3029"/>
                    <a:pt x="1280" y="3156"/>
                    <a:pt x="1559" y="3271"/>
                  </a:cubicBezTo>
                  <a:cubicBezTo>
                    <a:pt x="1635" y="3308"/>
                    <a:pt x="1711" y="3334"/>
                    <a:pt x="1787" y="3372"/>
                  </a:cubicBezTo>
                  <a:cubicBezTo>
                    <a:pt x="1939" y="3423"/>
                    <a:pt x="2104" y="3486"/>
                    <a:pt x="2282" y="3536"/>
                  </a:cubicBezTo>
                  <a:cubicBezTo>
                    <a:pt x="2395" y="3575"/>
                    <a:pt x="2510" y="3612"/>
                    <a:pt x="2637" y="3638"/>
                  </a:cubicBezTo>
                  <a:cubicBezTo>
                    <a:pt x="2649" y="3651"/>
                    <a:pt x="2674" y="3651"/>
                    <a:pt x="2700" y="3663"/>
                  </a:cubicBezTo>
                  <a:lnTo>
                    <a:pt x="2852" y="3702"/>
                  </a:lnTo>
                  <a:cubicBezTo>
                    <a:pt x="3118" y="3778"/>
                    <a:pt x="3409" y="3841"/>
                    <a:pt x="3702" y="3891"/>
                  </a:cubicBezTo>
                  <a:cubicBezTo>
                    <a:pt x="3778" y="3904"/>
                    <a:pt x="3854" y="3930"/>
                    <a:pt x="3930" y="3942"/>
                  </a:cubicBezTo>
                  <a:cubicBezTo>
                    <a:pt x="4031" y="3955"/>
                    <a:pt x="4145" y="3981"/>
                    <a:pt x="4259" y="3993"/>
                  </a:cubicBezTo>
                  <a:cubicBezTo>
                    <a:pt x="4424" y="4018"/>
                    <a:pt x="4589" y="4043"/>
                    <a:pt x="4766" y="4069"/>
                  </a:cubicBezTo>
                  <a:lnTo>
                    <a:pt x="4994" y="4107"/>
                  </a:lnTo>
                  <a:cubicBezTo>
                    <a:pt x="5260" y="4133"/>
                    <a:pt x="5552" y="4170"/>
                    <a:pt x="5831" y="4196"/>
                  </a:cubicBezTo>
                  <a:cubicBezTo>
                    <a:pt x="5907" y="4196"/>
                    <a:pt x="5983" y="4209"/>
                    <a:pt x="6059" y="4209"/>
                  </a:cubicBezTo>
                  <a:cubicBezTo>
                    <a:pt x="6135" y="4221"/>
                    <a:pt x="6211" y="4221"/>
                    <a:pt x="6274" y="4234"/>
                  </a:cubicBezTo>
                  <a:cubicBezTo>
                    <a:pt x="6490" y="4246"/>
                    <a:pt x="6693" y="4259"/>
                    <a:pt x="6908" y="4259"/>
                  </a:cubicBezTo>
                  <a:cubicBezTo>
                    <a:pt x="6984" y="4272"/>
                    <a:pt x="7048" y="4272"/>
                    <a:pt x="7124" y="4272"/>
                  </a:cubicBezTo>
                  <a:cubicBezTo>
                    <a:pt x="7403" y="4285"/>
                    <a:pt x="7694" y="4285"/>
                    <a:pt x="7973" y="4285"/>
                  </a:cubicBezTo>
                  <a:lnTo>
                    <a:pt x="8201" y="4285"/>
                  </a:lnTo>
                  <a:cubicBezTo>
                    <a:pt x="8480" y="4285"/>
                    <a:pt x="8759" y="4285"/>
                    <a:pt x="9038" y="4272"/>
                  </a:cubicBezTo>
                  <a:cubicBezTo>
                    <a:pt x="9114" y="4272"/>
                    <a:pt x="9190" y="4259"/>
                    <a:pt x="9266" y="4259"/>
                  </a:cubicBezTo>
                  <a:cubicBezTo>
                    <a:pt x="9558" y="4246"/>
                    <a:pt x="9837" y="4234"/>
                    <a:pt x="10115" y="4209"/>
                  </a:cubicBezTo>
                  <a:cubicBezTo>
                    <a:pt x="10178" y="4196"/>
                    <a:pt x="10254" y="4196"/>
                    <a:pt x="10330" y="4183"/>
                  </a:cubicBezTo>
                  <a:cubicBezTo>
                    <a:pt x="10623" y="4158"/>
                    <a:pt x="10901" y="4133"/>
                    <a:pt x="11180" y="4094"/>
                  </a:cubicBezTo>
                  <a:cubicBezTo>
                    <a:pt x="11256" y="4082"/>
                    <a:pt x="11332" y="4069"/>
                    <a:pt x="11395" y="4069"/>
                  </a:cubicBezTo>
                  <a:cubicBezTo>
                    <a:pt x="11687" y="4018"/>
                    <a:pt x="11978" y="3981"/>
                    <a:pt x="12245" y="3930"/>
                  </a:cubicBezTo>
                  <a:cubicBezTo>
                    <a:pt x="12321" y="3904"/>
                    <a:pt x="12397" y="3891"/>
                    <a:pt x="12473" y="3879"/>
                  </a:cubicBezTo>
                  <a:cubicBezTo>
                    <a:pt x="12764" y="3815"/>
                    <a:pt x="13043" y="3752"/>
                    <a:pt x="13310" y="3688"/>
                  </a:cubicBezTo>
                  <a:cubicBezTo>
                    <a:pt x="13386" y="3663"/>
                    <a:pt x="13462" y="3638"/>
                    <a:pt x="13538" y="3626"/>
                  </a:cubicBezTo>
                  <a:cubicBezTo>
                    <a:pt x="13842" y="3536"/>
                    <a:pt x="14121" y="3435"/>
                    <a:pt x="14387" y="3334"/>
                  </a:cubicBezTo>
                  <a:cubicBezTo>
                    <a:pt x="14463" y="3308"/>
                    <a:pt x="14539" y="3271"/>
                    <a:pt x="14603" y="3245"/>
                  </a:cubicBezTo>
                  <a:cubicBezTo>
                    <a:pt x="14944" y="3105"/>
                    <a:pt x="15223" y="2941"/>
                    <a:pt x="15452" y="2776"/>
                  </a:cubicBezTo>
                  <a:cubicBezTo>
                    <a:pt x="15528" y="2725"/>
                    <a:pt x="15604" y="2662"/>
                    <a:pt x="15680" y="2598"/>
                  </a:cubicBezTo>
                  <a:cubicBezTo>
                    <a:pt x="15946" y="2345"/>
                    <a:pt x="16098" y="2079"/>
                    <a:pt x="16098" y="1800"/>
                  </a:cubicBezTo>
                  <a:lnTo>
                    <a:pt x="16098" y="1775"/>
                  </a:lnTo>
                  <a:lnTo>
                    <a:pt x="16098"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3374775" y="1394150"/>
              <a:ext cx="5725" cy="70375"/>
            </a:xfrm>
            <a:custGeom>
              <a:avLst/>
              <a:gdLst/>
              <a:ahLst/>
              <a:cxnLst/>
              <a:rect l="l" t="t" r="r" b="b"/>
              <a:pathLst>
                <a:path w="229" h="2815" extrusionOk="0">
                  <a:moveTo>
                    <a:pt x="228" y="0"/>
                  </a:moveTo>
                  <a:lnTo>
                    <a:pt x="0" y="14"/>
                  </a:lnTo>
                  <a:lnTo>
                    <a:pt x="0" y="2650"/>
                  </a:lnTo>
                  <a:cubicBezTo>
                    <a:pt x="39" y="2688"/>
                    <a:pt x="76" y="2713"/>
                    <a:pt x="115" y="2738"/>
                  </a:cubicBezTo>
                  <a:lnTo>
                    <a:pt x="228" y="2815"/>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3401375" y="1394150"/>
              <a:ext cx="5725" cy="84025"/>
            </a:xfrm>
            <a:custGeom>
              <a:avLst/>
              <a:gdLst/>
              <a:ahLst/>
              <a:cxnLst/>
              <a:rect l="l" t="t" r="r" b="b"/>
              <a:pathLst>
                <a:path w="229" h="3361" extrusionOk="0">
                  <a:moveTo>
                    <a:pt x="1" y="0"/>
                  </a:moveTo>
                  <a:lnTo>
                    <a:pt x="1" y="3259"/>
                  </a:lnTo>
                  <a:cubicBezTo>
                    <a:pt x="77" y="3296"/>
                    <a:pt x="153" y="3322"/>
                    <a:pt x="229" y="3360"/>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428325" y="1394150"/>
              <a:ext cx="5400" cy="92250"/>
            </a:xfrm>
            <a:custGeom>
              <a:avLst/>
              <a:gdLst/>
              <a:ahLst/>
              <a:cxnLst/>
              <a:rect l="l" t="t" r="r" b="b"/>
              <a:pathLst>
                <a:path w="216" h="3690" extrusionOk="0">
                  <a:moveTo>
                    <a:pt x="1" y="0"/>
                  </a:moveTo>
                  <a:lnTo>
                    <a:pt x="1" y="3626"/>
                  </a:lnTo>
                  <a:cubicBezTo>
                    <a:pt x="13" y="3639"/>
                    <a:pt x="38" y="3639"/>
                    <a:pt x="64" y="3651"/>
                  </a:cubicBezTo>
                  <a:lnTo>
                    <a:pt x="216" y="3690"/>
                  </a:ln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3454950" y="1394150"/>
              <a:ext cx="5725" cy="98250"/>
            </a:xfrm>
            <a:custGeom>
              <a:avLst/>
              <a:gdLst/>
              <a:ahLst/>
              <a:cxnLst/>
              <a:rect l="l" t="t" r="r" b="b"/>
              <a:pathLst>
                <a:path w="229" h="3930" extrusionOk="0">
                  <a:moveTo>
                    <a:pt x="1" y="0"/>
                  </a:moveTo>
                  <a:lnTo>
                    <a:pt x="1" y="3879"/>
                  </a:lnTo>
                  <a:cubicBezTo>
                    <a:pt x="77" y="3892"/>
                    <a:pt x="153" y="3918"/>
                    <a:pt x="229" y="3930"/>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3481575" y="1394150"/>
              <a:ext cx="5725" cy="102400"/>
            </a:xfrm>
            <a:custGeom>
              <a:avLst/>
              <a:gdLst/>
              <a:ahLst/>
              <a:cxnLst/>
              <a:rect l="l" t="t" r="r" b="b"/>
              <a:pathLst>
                <a:path w="229" h="4096" extrusionOk="0">
                  <a:moveTo>
                    <a:pt x="0" y="0"/>
                  </a:moveTo>
                  <a:lnTo>
                    <a:pt x="0" y="4057"/>
                  </a:lnTo>
                  <a:lnTo>
                    <a:pt x="228" y="4095"/>
                  </a:ln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3508200" y="1394150"/>
              <a:ext cx="5725" cy="104925"/>
            </a:xfrm>
            <a:custGeom>
              <a:avLst/>
              <a:gdLst/>
              <a:ahLst/>
              <a:cxnLst/>
              <a:rect l="l" t="t" r="r" b="b"/>
              <a:pathLst>
                <a:path w="229" h="4197" extrusionOk="0">
                  <a:moveTo>
                    <a:pt x="0" y="0"/>
                  </a:moveTo>
                  <a:lnTo>
                    <a:pt x="0" y="4184"/>
                  </a:lnTo>
                  <a:cubicBezTo>
                    <a:pt x="76" y="4184"/>
                    <a:pt x="152" y="4197"/>
                    <a:pt x="228" y="4197"/>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3535125" y="1394150"/>
              <a:ext cx="5400" cy="106500"/>
            </a:xfrm>
            <a:custGeom>
              <a:avLst/>
              <a:gdLst/>
              <a:ahLst/>
              <a:cxnLst/>
              <a:rect l="l" t="t" r="r" b="b"/>
              <a:pathLst>
                <a:path w="216" h="4260" extrusionOk="0">
                  <a:moveTo>
                    <a:pt x="0" y="0"/>
                  </a:moveTo>
                  <a:lnTo>
                    <a:pt x="0" y="4247"/>
                  </a:lnTo>
                  <a:cubicBezTo>
                    <a:pt x="76" y="4260"/>
                    <a:pt x="140" y="4260"/>
                    <a:pt x="216" y="4260"/>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3561725" y="1394150"/>
              <a:ext cx="5725" cy="106825"/>
            </a:xfrm>
            <a:custGeom>
              <a:avLst/>
              <a:gdLst/>
              <a:ahLst/>
              <a:cxnLst/>
              <a:rect l="l" t="t" r="r" b="b"/>
              <a:pathLst>
                <a:path w="229" h="4273" extrusionOk="0">
                  <a:moveTo>
                    <a:pt x="1" y="0"/>
                  </a:moveTo>
                  <a:lnTo>
                    <a:pt x="1" y="4273"/>
                  </a:lnTo>
                  <a:lnTo>
                    <a:pt x="229" y="4273"/>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3588350" y="1394150"/>
              <a:ext cx="5725" cy="106500"/>
            </a:xfrm>
            <a:custGeom>
              <a:avLst/>
              <a:gdLst/>
              <a:ahLst/>
              <a:cxnLst/>
              <a:rect l="l" t="t" r="r" b="b"/>
              <a:pathLst>
                <a:path w="229" h="4260" extrusionOk="0">
                  <a:moveTo>
                    <a:pt x="1" y="0"/>
                  </a:moveTo>
                  <a:lnTo>
                    <a:pt x="1" y="4260"/>
                  </a:lnTo>
                  <a:cubicBezTo>
                    <a:pt x="77" y="4260"/>
                    <a:pt x="153" y="4247"/>
                    <a:pt x="229" y="4247"/>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3615300" y="1393850"/>
              <a:ext cx="5400" cy="105225"/>
            </a:xfrm>
            <a:custGeom>
              <a:avLst/>
              <a:gdLst/>
              <a:ahLst/>
              <a:cxnLst/>
              <a:rect l="l" t="t" r="r" b="b"/>
              <a:pathLst>
                <a:path w="216" h="4209" extrusionOk="0">
                  <a:moveTo>
                    <a:pt x="0" y="0"/>
                  </a:moveTo>
                  <a:lnTo>
                    <a:pt x="0" y="4209"/>
                  </a:lnTo>
                  <a:cubicBezTo>
                    <a:pt x="63" y="4196"/>
                    <a:pt x="139" y="4196"/>
                    <a:pt x="215" y="4183"/>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3641925" y="1393850"/>
              <a:ext cx="5400" cy="102375"/>
            </a:xfrm>
            <a:custGeom>
              <a:avLst/>
              <a:gdLst/>
              <a:ahLst/>
              <a:cxnLst/>
              <a:rect l="l" t="t" r="r" b="b"/>
              <a:pathLst>
                <a:path w="216" h="4095" extrusionOk="0">
                  <a:moveTo>
                    <a:pt x="0" y="0"/>
                  </a:moveTo>
                  <a:lnTo>
                    <a:pt x="0" y="4094"/>
                  </a:lnTo>
                  <a:cubicBezTo>
                    <a:pt x="76" y="4082"/>
                    <a:pt x="152" y="4069"/>
                    <a:pt x="215" y="4069"/>
                  </a:cubicBezTo>
                  <a:lnTo>
                    <a:pt x="215"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3668550" y="1393850"/>
              <a:ext cx="5725" cy="98250"/>
            </a:xfrm>
            <a:custGeom>
              <a:avLst/>
              <a:gdLst/>
              <a:ahLst/>
              <a:cxnLst/>
              <a:rect l="l" t="t" r="r" b="b"/>
              <a:pathLst>
                <a:path w="229" h="3930" extrusionOk="0">
                  <a:moveTo>
                    <a:pt x="0" y="0"/>
                  </a:moveTo>
                  <a:lnTo>
                    <a:pt x="0" y="3930"/>
                  </a:lnTo>
                  <a:cubicBezTo>
                    <a:pt x="76" y="3904"/>
                    <a:pt x="152" y="3891"/>
                    <a:pt x="228" y="3879"/>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3695150" y="1393850"/>
              <a:ext cx="5725" cy="92225"/>
            </a:xfrm>
            <a:custGeom>
              <a:avLst/>
              <a:gdLst/>
              <a:ahLst/>
              <a:cxnLst/>
              <a:rect l="l" t="t" r="r" b="b"/>
              <a:pathLst>
                <a:path w="229" h="3689" extrusionOk="0">
                  <a:moveTo>
                    <a:pt x="1" y="0"/>
                  </a:moveTo>
                  <a:lnTo>
                    <a:pt x="1" y="3688"/>
                  </a:lnTo>
                  <a:cubicBezTo>
                    <a:pt x="77" y="3663"/>
                    <a:pt x="153" y="3638"/>
                    <a:pt x="229" y="3626"/>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3722075" y="1393850"/>
              <a:ext cx="5425" cy="83350"/>
            </a:xfrm>
            <a:custGeom>
              <a:avLst/>
              <a:gdLst/>
              <a:ahLst/>
              <a:cxnLst/>
              <a:rect l="l" t="t" r="r" b="b"/>
              <a:pathLst>
                <a:path w="217" h="3334" extrusionOk="0">
                  <a:moveTo>
                    <a:pt x="1" y="0"/>
                  </a:moveTo>
                  <a:lnTo>
                    <a:pt x="1" y="3334"/>
                  </a:lnTo>
                  <a:cubicBezTo>
                    <a:pt x="77" y="3308"/>
                    <a:pt x="153" y="3271"/>
                    <a:pt x="217" y="3245"/>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3748700" y="1393850"/>
              <a:ext cx="5725" cy="69400"/>
            </a:xfrm>
            <a:custGeom>
              <a:avLst/>
              <a:gdLst/>
              <a:ahLst/>
              <a:cxnLst/>
              <a:rect l="l" t="t" r="r" b="b"/>
              <a:pathLst>
                <a:path w="229" h="2776" extrusionOk="0">
                  <a:moveTo>
                    <a:pt x="1" y="0"/>
                  </a:moveTo>
                  <a:lnTo>
                    <a:pt x="1" y="2776"/>
                  </a:lnTo>
                  <a:cubicBezTo>
                    <a:pt x="77" y="2725"/>
                    <a:pt x="153" y="2662"/>
                    <a:pt x="229" y="2598"/>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362425" y="1337100"/>
              <a:ext cx="402475" cy="114450"/>
            </a:xfrm>
            <a:custGeom>
              <a:avLst/>
              <a:gdLst/>
              <a:ahLst/>
              <a:cxnLst/>
              <a:rect l="l" t="t" r="r" b="b"/>
              <a:pathLst>
                <a:path w="16099" h="4578" extrusionOk="0">
                  <a:moveTo>
                    <a:pt x="8049" y="1"/>
                  </a:moveTo>
                  <a:cubicBezTo>
                    <a:pt x="3702" y="1"/>
                    <a:pt x="164" y="977"/>
                    <a:pt x="12" y="2206"/>
                  </a:cubicBezTo>
                  <a:cubicBezTo>
                    <a:pt x="0" y="2232"/>
                    <a:pt x="0" y="2257"/>
                    <a:pt x="0" y="2282"/>
                  </a:cubicBezTo>
                  <a:cubicBezTo>
                    <a:pt x="0" y="2600"/>
                    <a:pt x="215" y="2891"/>
                    <a:pt x="609" y="3158"/>
                  </a:cubicBezTo>
                  <a:cubicBezTo>
                    <a:pt x="672" y="3208"/>
                    <a:pt x="748" y="3246"/>
                    <a:pt x="811" y="3297"/>
                  </a:cubicBezTo>
                  <a:cubicBezTo>
                    <a:pt x="1192" y="3513"/>
                    <a:pt x="1686" y="3715"/>
                    <a:pt x="2282" y="3880"/>
                  </a:cubicBezTo>
                  <a:lnTo>
                    <a:pt x="2700" y="3994"/>
                  </a:lnTo>
                  <a:cubicBezTo>
                    <a:pt x="3169" y="4121"/>
                    <a:pt x="3688" y="4222"/>
                    <a:pt x="4259" y="4298"/>
                  </a:cubicBezTo>
                  <a:cubicBezTo>
                    <a:pt x="4880" y="4400"/>
                    <a:pt x="5564" y="4476"/>
                    <a:pt x="6274" y="4513"/>
                  </a:cubicBezTo>
                  <a:cubicBezTo>
                    <a:pt x="6845" y="4552"/>
                    <a:pt x="7440" y="4577"/>
                    <a:pt x="8049" y="4577"/>
                  </a:cubicBezTo>
                  <a:cubicBezTo>
                    <a:pt x="12499" y="4577"/>
                    <a:pt x="16098" y="3550"/>
                    <a:pt x="16098" y="2282"/>
                  </a:cubicBezTo>
                  <a:cubicBezTo>
                    <a:pt x="16098" y="2257"/>
                    <a:pt x="16098" y="2232"/>
                    <a:pt x="16085" y="2206"/>
                  </a:cubicBezTo>
                  <a:cubicBezTo>
                    <a:pt x="16073" y="2054"/>
                    <a:pt x="15997" y="1902"/>
                    <a:pt x="15882" y="1763"/>
                  </a:cubicBezTo>
                  <a:cubicBezTo>
                    <a:pt x="15730" y="1573"/>
                    <a:pt x="15477" y="1383"/>
                    <a:pt x="15160" y="1218"/>
                  </a:cubicBezTo>
                  <a:cubicBezTo>
                    <a:pt x="14856" y="1053"/>
                    <a:pt x="14476" y="901"/>
                    <a:pt x="14032" y="761"/>
                  </a:cubicBezTo>
                  <a:lnTo>
                    <a:pt x="13652" y="648"/>
                  </a:lnTo>
                  <a:cubicBezTo>
                    <a:pt x="13056" y="483"/>
                    <a:pt x="12359" y="344"/>
                    <a:pt x="11598" y="242"/>
                  </a:cubicBezTo>
                  <a:cubicBezTo>
                    <a:pt x="11434" y="217"/>
                    <a:pt x="11256" y="191"/>
                    <a:pt x="11066" y="166"/>
                  </a:cubicBezTo>
                  <a:cubicBezTo>
                    <a:pt x="10141" y="65"/>
                    <a:pt x="9114" y="1"/>
                    <a:pt x="804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468900" y="1367525"/>
              <a:ext cx="290600" cy="82425"/>
            </a:xfrm>
            <a:custGeom>
              <a:avLst/>
              <a:gdLst/>
              <a:ahLst/>
              <a:cxnLst/>
              <a:rect l="l" t="t" r="r" b="b"/>
              <a:pathLst>
                <a:path w="11624" h="3297" extrusionOk="0">
                  <a:moveTo>
                    <a:pt x="0" y="1"/>
                  </a:moveTo>
                  <a:lnTo>
                    <a:pt x="0" y="3296"/>
                  </a:lnTo>
                  <a:lnTo>
                    <a:pt x="11623" y="3296"/>
                  </a:lnTo>
                  <a:lnTo>
                    <a:pt x="11623"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3377625" y="1414425"/>
              <a:ext cx="14275" cy="5100"/>
            </a:xfrm>
            <a:custGeom>
              <a:avLst/>
              <a:gdLst/>
              <a:ahLst/>
              <a:cxnLst/>
              <a:rect l="l" t="t" r="r" b="b"/>
              <a:pathLst>
                <a:path w="571" h="204" extrusionOk="0">
                  <a:moveTo>
                    <a:pt x="229" y="1"/>
                  </a:moveTo>
                  <a:lnTo>
                    <a:pt x="1" y="65"/>
                  </a:lnTo>
                  <a:cubicBezTo>
                    <a:pt x="64" y="115"/>
                    <a:pt x="140" y="153"/>
                    <a:pt x="203" y="204"/>
                  </a:cubicBezTo>
                  <a:lnTo>
                    <a:pt x="571" y="90"/>
                  </a:lnTo>
                  <a:cubicBezTo>
                    <a:pt x="533" y="90"/>
                    <a:pt x="482" y="77"/>
                    <a:pt x="432" y="65"/>
                  </a:cubicBezTo>
                  <a:cubicBezTo>
                    <a:pt x="381" y="51"/>
                    <a:pt x="330" y="26"/>
                    <a:pt x="280" y="14"/>
                  </a:cubicBezTo>
                  <a:cubicBezTo>
                    <a:pt x="266" y="14"/>
                    <a:pt x="241" y="14"/>
                    <a:pt x="229" y="1"/>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419450" y="1426475"/>
              <a:ext cx="39000" cy="10500"/>
            </a:xfrm>
            <a:custGeom>
              <a:avLst/>
              <a:gdLst/>
              <a:ahLst/>
              <a:cxnLst/>
              <a:rect l="l" t="t" r="r" b="b"/>
              <a:pathLst>
                <a:path w="1560" h="420" extrusionOk="0">
                  <a:moveTo>
                    <a:pt x="1078" y="0"/>
                  </a:moveTo>
                  <a:lnTo>
                    <a:pt x="1" y="305"/>
                  </a:lnTo>
                  <a:lnTo>
                    <a:pt x="419" y="419"/>
                  </a:lnTo>
                  <a:lnTo>
                    <a:pt x="1559" y="90"/>
                  </a:lnTo>
                  <a:cubicBezTo>
                    <a:pt x="1471" y="76"/>
                    <a:pt x="1382" y="51"/>
                    <a:pt x="1294" y="26"/>
                  </a:cubicBezTo>
                  <a:cubicBezTo>
                    <a:pt x="1230" y="14"/>
                    <a:pt x="1154" y="14"/>
                    <a:pt x="1078" y="0"/>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402650" y="1348525"/>
              <a:ext cx="321675" cy="91600"/>
            </a:xfrm>
            <a:custGeom>
              <a:avLst/>
              <a:gdLst/>
              <a:ahLst/>
              <a:cxnLst/>
              <a:rect l="l" t="t" r="r" b="b"/>
              <a:pathLst>
                <a:path w="12867" h="3664" extrusionOk="0">
                  <a:moveTo>
                    <a:pt x="6440" y="0"/>
                  </a:moveTo>
                  <a:cubicBezTo>
                    <a:pt x="2891" y="0"/>
                    <a:pt x="1" y="825"/>
                    <a:pt x="1" y="1825"/>
                  </a:cubicBezTo>
                  <a:cubicBezTo>
                    <a:pt x="1" y="1864"/>
                    <a:pt x="14" y="1889"/>
                    <a:pt x="14" y="1915"/>
                  </a:cubicBezTo>
                  <a:cubicBezTo>
                    <a:pt x="166" y="2878"/>
                    <a:pt x="2992" y="3664"/>
                    <a:pt x="6440" y="3664"/>
                  </a:cubicBezTo>
                  <a:cubicBezTo>
                    <a:pt x="9888" y="3664"/>
                    <a:pt x="12715" y="2878"/>
                    <a:pt x="12867" y="1915"/>
                  </a:cubicBezTo>
                  <a:lnTo>
                    <a:pt x="12867" y="1825"/>
                  </a:lnTo>
                  <a:cubicBezTo>
                    <a:pt x="12867" y="825"/>
                    <a:pt x="9989" y="0"/>
                    <a:pt x="644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3402975" y="1352950"/>
              <a:ext cx="321350" cy="87175"/>
            </a:xfrm>
            <a:custGeom>
              <a:avLst/>
              <a:gdLst/>
              <a:ahLst/>
              <a:cxnLst/>
              <a:rect l="l" t="t" r="r" b="b"/>
              <a:pathLst>
                <a:path w="12854" h="3487" extrusionOk="0">
                  <a:moveTo>
                    <a:pt x="6427" y="1"/>
                  </a:moveTo>
                  <a:cubicBezTo>
                    <a:pt x="2979" y="1"/>
                    <a:pt x="153" y="774"/>
                    <a:pt x="1" y="1738"/>
                  </a:cubicBezTo>
                  <a:cubicBezTo>
                    <a:pt x="26" y="1877"/>
                    <a:pt x="102" y="2017"/>
                    <a:pt x="241" y="2156"/>
                  </a:cubicBezTo>
                  <a:cubicBezTo>
                    <a:pt x="292" y="2206"/>
                    <a:pt x="356" y="2257"/>
                    <a:pt x="432" y="2321"/>
                  </a:cubicBezTo>
                  <a:cubicBezTo>
                    <a:pt x="736" y="2536"/>
                    <a:pt x="1204" y="2739"/>
                    <a:pt x="1775" y="2916"/>
                  </a:cubicBezTo>
                  <a:cubicBezTo>
                    <a:pt x="1902" y="2955"/>
                    <a:pt x="2041" y="2992"/>
                    <a:pt x="2168" y="3017"/>
                  </a:cubicBezTo>
                  <a:cubicBezTo>
                    <a:pt x="2713" y="3157"/>
                    <a:pt x="3334" y="3271"/>
                    <a:pt x="4018" y="3347"/>
                  </a:cubicBezTo>
                  <a:cubicBezTo>
                    <a:pt x="4691" y="3423"/>
                    <a:pt x="5426" y="3474"/>
                    <a:pt x="6199" y="3474"/>
                  </a:cubicBezTo>
                  <a:cubicBezTo>
                    <a:pt x="6275" y="3474"/>
                    <a:pt x="6351" y="3487"/>
                    <a:pt x="6427" y="3487"/>
                  </a:cubicBezTo>
                  <a:cubicBezTo>
                    <a:pt x="9875" y="3487"/>
                    <a:pt x="12702" y="2701"/>
                    <a:pt x="12854" y="1738"/>
                  </a:cubicBezTo>
                  <a:cubicBezTo>
                    <a:pt x="12841" y="1687"/>
                    <a:pt x="12829" y="1648"/>
                    <a:pt x="12815" y="1598"/>
                  </a:cubicBezTo>
                  <a:cubicBezTo>
                    <a:pt x="12727" y="1395"/>
                    <a:pt x="12511" y="1205"/>
                    <a:pt x="12207" y="1015"/>
                  </a:cubicBezTo>
                  <a:cubicBezTo>
                    <a:pt x="11891" y="837"/>
                    <a:pt x="11472" y="673"/>
                    <a:pt x="10965" y="533"/>
                  </a:cubicBezTo>
                  <a:cubicBezTo>
                    <a:pt x="10826" y="495"/>
                    <a:pt x="10699" y="457"/>
                    <a:pt x="10559" y="419"/>
                  </a:cubicBezTo>
                  <a:cubicBezTo>
                    <a:pt x="9913" y="267"/>
                    <a:pt x="9153" y="153"/>
                    <a:pt x="8316" y="77"/>
                  </a:cubicBezTo>
                  <a:cubicBezTo>
                    <a:pt x="8113" y="65"/>
                    <a:pt x="7910" y="39"/>
                    <a:pt x="7708" y="26"/>
                  </a:cubicBezTo>
                  <a:cubicBezTo>
                    <a:pt x="7289" y="14"/>
                    <a:pt x="6858" y="1"/>
                    <a:pt x="642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3503425" y="1382425"/>
              <a:ext cx="219950" cy="57375"/>
            </a:xfrm>
            <a:custGeom>
              <a:avLst/>
              <a:gdLst/>
              <a:ahLst/>
              <a:cxnLst/>
              <a:rect l="l" t="t" r="r" b="b"/>
              <a:pathLst>
                <a:path w="8798" h="2295" extrusionOk="0">
                  <a:moveTo>
                    <a:pt x="8430" y="1"/>
                  </a:moveTo>
                  <a:cubicBezTo>
                    <a:pt x="8380" y="89"/>
                    <a:pt x="8304" y="165"/>
                    <a:pt x="8228" y="241"/>
                  </a:cubicBezTo>
                  <a:cubicBezTo>
                    <a:pt x="8151" y="305"/>
                    <a:pt x="8075" y="356"/>
                    <a:pt x="7999" y="419"/>
                  </a:cubicBezTo>
                  <a:cubicBezTo>
                    <a:pt x="7771" y="584"/>
                    <a:pt x="7492" y="736"/>
                    <a:pt x="7150" y="888"/>
                  </a:cubicBezTo>
                  <a:cubicBezTo>
                    <a:pt x="7137" y="888"/>
                    <a:pt x="7124" y="888"/>
                    <a:pt x="7112" y="900"/>
                  </a:cubicBezTo>
                  <a:lnTo>
                    <a:pt x="8797" y="419"/>
                  </a:lnTo>
                  <a:cubicBezTo>
                    <a:pt x="8735" y="280"/>
                    <a:pt x="8608" y="140"/>
                    <a:pt x="8430" y="1"/>
                  </a:cubicBezTo>
                  <a:close/>
                  <a:moveTo>
                    <a:pt x="4754" y="1573"/>
                  </a:moveTo>
                  <a:lnTo>
                    <a:pt x="4754" y="1573"/>
                  </a:lnTo>
                  <a:cubicBezTo>
                    <a:pt x="4488" y="1623"/>
                    <a:pt x="4222" y="1661"/>
                    <a:pt x="3943" y="1700"/>
                  </a:cubicBezTo>
                  <a:cubicBezTo>
                    <a:pt x="3879" y="1712"/>
                    <a:pt x="3803" y="1725"/>
                    <a:pt x="3727" y="1737"/>
                  </a:cubicBezTo>
                  <a:cubicBezTo>
                    <a:pt x="3448" y="1762"/>
                    <a:pt x="3169" y="1801"/>
                    <a:pt x="2878" y="1826"/>
                  </a:cubicBezTo>
                  <a:cubicBezTo>
                    <a:pt x="2802" y="1826"/>
                    <a:pt x="2726" y="1838"/>
                    <a:pt x="2662" y="1838"/>
                  </a:cubicBezTo>
                  <a:cubicBezTo>
                    <a:pt x="2383" y="1864"/>
                    <a:pt x="2105" y="1889"/>
                    <a:pt x="1814" y="1902"/>
                  </a:cubicBezTo>
                  <a:lnTo>
                    <a:pt x="1585" y="1902"/>
                  </a:lnTo>
                  <a:cubicBezTo>
                    <a:pt x="1344" y="1915"/>
                    <a:pt x="1104" y="1928"/>
                    <a:pt x="850" y="1928"/>
                  </a:cubicBezTo>
                  <a:lnTo>
                    <a:pt x="0" y="2168"/>
                  </a:lnTo>
                  <a:cubicBezTo>
                    <a:pt x="673" y="2244"/>
                    <a:pt x="1408" y="2295"/>
                    <a:pt x="2181" y="2295"/>
                  </a:cubicBezTo>
                  <a:lnTo>
                    <a:pt x="4754" y="1573"/>
                  </a:ln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3451775" y="1427100"/>
              <a:ext cx="7950" cy="1300"/>
            </a:xfrm>
            <a:custGeom>
              <a:avLst/>
              <a:gdLst/>
              <a:ahLst/>
              <a:cxnLst/>
              <a:rect l="l" t="t" r="r" b="b"/>
              <a:pathLst>
                <a:path w="318" h="52" extrusionOk="0">
                  <a:moveTo>
                    <a:pt x="1" y="1"/>
                  </a:moveTo>
                  <a:lnTo>
                    <a:pt x="1" y="1"/>
                  </a:lnTo>
                  <a:cubicBezTo>
                    <a:pt x="77" y="26"/>
                    <a:pt x="153" y="39"/>
                    <a:pt x="216" y="51"/>
                  </a:cubicBezTo>
                  <a:lnTo>
                    <a:pt x="317" y="26"/>
                  </a:lnTo>
                  <a:cubicBezTo>
                    <a:pt x="204" y="26"/>
                    <a:pt x="102" y="14"/>
                    <a:pt x="1"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a:off x="3490125" y="1363425"/>
              <a:ext cx="151825" cy="64350"/>
            </a:xfrm>
            <a:custGeom>
              <a:avLst/>
              <a:gdLst/>
              <a:ahLst/>
              <a:cxnLst/>
              <a:rect l="l" t="t" r="r" b="b"/>
              <a:pathLst>
                <a:path w="6073" h="2574" extrusionOk="0">
                  <a:moveTo>
                    <a:pt x="2472" y="0"/>
                  </a:moveTo>
                  <a:lnTo>
                    <a:pt x="2472" y="305"/>
                  </a:lnTo>
                  <a:cubicBezTo>
                    <a:pt x="901" y="368"/>
                    <a:pt x="115" y="621"/>
                    <a:pt x="115" y="938"/>
                  </a:cubicBezTo>
                  <a:cubicBezTo>
                    <a:pt x="115" y="1648"/>
                    <a:pt x="3828" y="1458"/>
                    <a:pt x="3828" y="1699"/>
                  </a:cubicBezTo>
                  <a:cubicBezTo>
                    <a:pt x="3828" y="1762"/>
                    <a:pt x="3600" y="1800"/>
                    <a:pt x="2954" y="1800"/>
                  </a:cubicBezTo>
                  <a:cubicBezTo>
                    <a:pt x="2219" y="1800"/>
                    <a:pt x="1369" y="1724"/>
                    <a:pt x="735" y="1623"/>
                  </a:cubicBezTo>
                  <a:lnTo>
                    <a:pt x="0" y="2091"/>
                  </a:lnTo>
                  <a:cubicBezTo>
                    <a:pt x="583" y="2193"/>
                    <a:pt x="1509" y="2269"/>
                    <a:pt x="2472" y="2282"/>
                  </a:cubicBezTo>
                  <a:lnTo>
                    <a:pt x="2472" y="2573"/>
                  </a:lnTo>
                  <a:lnTo>
                    <a:pt x="3828" y="2573"/>
                  </a:lnTo>
                  <a:lnTo>
                    <a:pt x="3828" y="2269"/>
                  </a:lnTo>
                  <a:cubicBezTo>
                    <a:pt x="5324" y="2193"/>
                    <a:pt x="6072" y="1939"/>
                    <a:pt x="6072" y="1648"/>
                  </a:cubicBezTo>
                  <a:cubicBezTo>
                    <a:pt x="6072" y="938"/>
                    <a:pt x="2358" y="1128"/>
                    <a:pt x="2358" y="900"/>
                  </a:cubicBezTo>
                  <a:cubicBezTo>
                    <a:pt x="2358" y="837"/>
                    <a:pt x="2561" y="786"/>
                    <a:pt x="3233" y="786"/>
                  </a:cubicBezTo>
                  <a:cubicBezTo>
                    <a:pt x="3816" y="786"/>
                    <a:pt x="4437" y="824"/>
                    <a:pt x="5109" y="925"/>
                  </a:cubicBezTo>
                  <a:lnTo>
                    <a:pt x="5793" y="457"/>
                  </a:lnTo>
                  <a:cubicBezTo>
                    <a:pt x="5236" y="368"/>
                    <a:pt x="4551" y="317"/>
                    <a:pt x="3828" y="291"/>
                  </a:cubicBezTo>
                  <a:lnTo>
                    <a:pt x="38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3489175" y="1360900"/>
              <a:ext cx="151800" cy="64325"/>
            </a:xfrm>
            <a:custGeom>
              <a:avLst/>
              <a:gdLst/>
              <a:ahLst/>
              <a:cxnLst/>
              <a:rect l="l" t="t" r="r" b="b"/>
              <a:pathLst>
                <a:path w="6072" h="2573" extrusionOk="0">
                  <a:moveTo>
                    <a:pt x="2472" y="0"/>
                  </a:moveTo>
                  <a:lnTo>
                    <a:pt x="2472" y="304"/>
                  </a:lnTo>
                  <a:cubicBezTo>
                    <a:pt x="900" y="367"/>
                    <a:pt x="102" y="621"/>
                    <a:pt x="102" y="938"/>
                  </a:cubicBezTo>
                  <a:cubicBezTo>
                    <a:pt x="102" y="1648"/>
                    <a:pt x="3829" y="1457"/>
                    <a:pt x="3829" y="1699"/>
                  </a:cubicBezTo>
                  <a:cubicBezTo>
                    <a:pt x="3829" y="1761"/>
                    <a:pt x="3600" y="1800"/>
                    <a:pt x="2953" y="1800"/>
                  </a:cubicBezTo>
                  <a:cubicBezTo>
                    <a:pt x="2218" y="1800"/>
                    <a:pt x="1370" y="1736"/>
                    <a:pt x="736" y="1623"/>
                  </a:cubicBezTo>
                  <a:lnTo>
                    <a:pt x="1" y="2091"/>
                  </a:lnTo>
                  <a:cubicBezTo>
                    <a:pt x="584" y="2192"/>
                    <a:pt x="1508" y="2269"/>
                    <a:pt x="2472" y="2282"/>
                  </a:cubicBezTo>
                  <a:lnTo>
                    <a:pt x="2472" y="2573"/>
                  </a:lnTo>
                  <a:lnTo>
                    <a:pt x="3829" y="2573"/>
                  </a:lnTo>
                  <a:lnTo>
                    <a:pt x="3829" y="2269"/>
                  </a:lnTo>
                  <a:cubicBezTo>
                    <a:pt x="5324" y="2192"/>
                    <a:pt x="6072" y="1939"/>
                    <a:pt x="6072" y="1648"/>
                  </a:cubicBezTo>
                  <a:cubicBezTo>
                    <a:pt x="6072" y="938"/>
                    <a:pt x="2345" y="1128"/>
                    <a:pt x="2345" y="900"/>
                  </a:cubicBezTo>
                  <a:cubicBezTo>
                    <a:pt x="2345" y="837"/>
                    <a:pt x="2561" y="786"/>
                    <a:pt x="3232" y="786"/>
                  </a:cubicBezTo>
                  <a:cubicBezTo>
                    <a:pt x="3815" y="786"/>
                    <a:pt x="4437" y="823"/>
                    <a:pt x="5108" y="925"/>
                  </a:cubicBezTo>
                  <a:lnTo>
                    <a:pt x="5793" y="456"/>
                  </a:lnTo>
                  <a:cubicBezTo>
                    <a:pt x="5235" y="367"/>
                    <a:pt x="4551" y="316"/>
                    <a:pt x="3829" y="291"/>
                  </a:cubicBezTo>
                  <a:lnTo>
                    <a:pt x="38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3317100" y="1323175"/>
              <a:ext cx="402475" cy="107450"/>
            </a:xfrm>
            <a:custGeom>
              <a:avLst/>
              <a:gdLst/>
              <a:ahLst/>
              <a:cxnLst/>
              <a:rect l="l" t="t" r="r" b="b"/>
              <a:pathLst>
                <a:path w="16099" h="4298" extrusionOk="0">
                  <a:moveTo>
                    <a:pt x="14388" y="0"/>
                  </a:moveTo>
                  <a:lnTo>
                    <a:pt x="13589" y="13"/>
                  </a:lnTo>
                  <a:lnTo>
                    <a:pt x="5831" y="13"/>
                  </a:lnTo>
                  <a:lnTo>
                    <a:pt x="4994" y="25"/>
                  </a:lnTo>
                  <a:lnTo>
                    <a:pt x="0" y="25"/>
                  </a:lnTo>
                  <a:lnTo>
                    <a:pt x="0" y="1749"/>
                  </a:lnTo>
                  <a:lnTo>
                    <a:pt x="0" y="1813"/>
                  </a:lnTo>
                  <a:cubicBezTo>
                    <a:pt x="0" y="2117"/>
                    <a:pt x="178" y="2409"/>
                    <a:pt x="495" y="2675"/>
                  </a:cubicBezTo>
                  <a:cubicBezTo>
                    <a:pt x="532" y="2701"/>
                    <a:pt x="571" y="2738"/>
                    <a:pt x="608" y="2763"/>
                  </a:cubicBezTo>
                  <a:lnTo>
                    <a:pt x="723" y="2839"/>
                  </a:lnTo>
                  <a:cubicBezTo>
                    <a:pt x="748" y="2865"/>
                    <a:pt x="786" y="2878"/>
                    <a:pt x="811" y="2903"/>
                  </a:cubicBezTo>
                  <a:cubicBezTo>
                    <a:pt x="1027" y="3042"/>
                    <a:pt x="1281" y="3169"/>
                    <a:pt x="1560" y="3284"/>
                  </a:cubicBezTo>
                  <a:cubicBezTo>
                    <a:pt x="1636" y="3309"/>
                    <a:pt x="1712" y="3347"/>
                    <a:pt x="1788" y="3372"/>
                  </a:cubicBezTo>
                  <a:cubicBezTo>
                    <a:pt x="1940" y="3436"/>
                    <a:pt x="2104" y="3486"/>
                    <a:pt x="2282" y="3549"/>
                  </a:cubicBezTo>
                  <a:cubicBezTo>
                    <a:pt x="2396" y="3575"/>
                    <a:pt x="2510" y="3613"/>
                    <a:pt x="2637" y="3651"/>
                  </a:cubicBezTo>
                  <a:cubicBezTo>
                    <a:pt x="2650" y="3651"/>
                    <a:pt x="2675" y="3664"/>
                    <a:pt x="2701" y="3664"/>
                  </a:cubicBezTo>
                  <a:cubicBezTo>
                    <a:pt x="2751" y="3676"/>
                    <a:pt x="2802" y="3701"/>
                    <a:pt x="2853" y="3715"/>
                  </a:cubicBezTo>
                  <a:cubicBezTo>
                    <a:pt x="3118" y="3778"/>
                    <a:pt x="3410" y="3841"/>
                    <a:pt x="3701" y="3904"/>
                  </a:cubicBezTo>
                  <a:lnTo>
                    <a:pt x="3930" y="3943"/>
                  </a:lnTo>
                  <a:cubicBezTo>
                    <a:pt x="4031" y="3968"/>
                    <a:pt x="4146" y="3980"/>
                    <a:pt x="4259" y="4006"/>
                  </a:cubicBezTo>
                  <a:cubicBezTo>
                    <a:pt x="4424" y="4031"/>
                    <a:pt x="4589" y="4056"/>
                    <a:pt x="4766" y="4082"/>
                  </a:cubicBezTo>
                  <a:cubicBezTo>
                    <a:pt x="4842" y="4095"/>
                    <a:pt x="4918" y="4107"/>
                    <a:pt x="4994" y="4107"/>
                  </a:cubicBezTo>
                  <a:cubicBezTo>
                    <a:pt x="5261" y="4146"/>
                    <a:pt x="5552" y="4171"/>
                    <a:pt x="5831" y="4196"/>
                  </a:cubicBezTo>
                  <a:cubicBezTo>
                    <a:pt x="5907" y="4208"/>
                    <a:pt x="5983" y="4208"/>
                    <a:pt x="6059" y="4222"/>
                  </a:cubicBezTo>
                  <a:cubicBezTo>
                    <a:pt x="6135" y="4222"/>
                    <a:pt x="6211" y="4234"/>
                    <a:pt x="6275" y="4234"/>
                  </a:cubicBezTo>
                  <a:cubicBezTo>
                    <a:pt x="6490" y="4247"/>
                    <a:pt x="6693" y="4259"/>
                    <a:pt x="6909" y="4272"/>
                  </a:cubicBezTo>
                  <a:cubicBezTo>
                    <a:pt x="6985" y="4272"/>
                    <a:pt x="7048" y="4272"/>
                    <a:pt x="7124" y="4285"/>
                  </a:cubicBezTo>
                  <a:cubicBezTo>
                    <a:pt x="7403" y="4285"/>
                    <a:pt x="7695" y="4298"/>
                    <a:pt x="7974" y="4298"/>
                  </a:cubicBezTo>
                  <a:lnTo>
                    <a:pt x="8202" y="4298"/>
                  </a:lnTo>
                  <a:cubicBezTo>
                    <a:pt x="8481" y="4298"/>
                    <a:pt x="8760" y="4285"/>
                    <a:pt x="9038" y="4272"/>
                  </a:cubicBezTo>
                  <a:lnTo>
                    <a:pt x="9267" y="4272"/>
                  </a:lnTo>
                  <a:cubicBezTo>
                    <a:pt x="9558" y="4259"/>
                    <a:pt x="9836" y="4234"/>
                    <a:pt x="10115" y="4208"/>
                  </a:cubicBezTo>
                  <a:cubicBezTo>
                    <a:pt x="10179" y="4208"/>
                    <a:pt x="10255" y="4196"/>
                    <a:pt x="10331" y="4196"/>
                  </a:cubicBezTo>
                  <a:cubicBezTo>
                    <a:pt x="10622" y="4171"/>
                    <a:pt x="10901" y="4132"/>
                    <a:pt x="11180" y="4107"/>
                  </a:cubicBezTo>
                  <a:cubicBezTo>
                    <a:pt x="11256" y="4095"/>
                    <a:pt x="11332" y="4082"/>
                    <a:pt x="11396" y="4070"/>
                  </a:cubicBezTo>
                  <a:cubicBezTo>
                    <a:pt x="11687" y="4031"/>
                    <a:pt x="11979" y="3980"/>
                    <a:pt x="12245" y="3930"/>
                  </a:cubicBezTo>
                  <a:lnTo>
                    <a:pt x="12473" y="3892"/>
                  </a:lnTo>
                  <a:cubicBezTo>
                    <a:pt x="12765" y="3828"/>
                    <a:pt x="13044" y="3765"/>
                    <a:pt x="13310" y="3689"/>
                  </a:cubicBezTo>
                  <a:cubicBezTo>
                    <a:pt x="13386" y="3676"/>
                    <a:pt x="13462" y="3651"/>
                    <a:pt x="13538" y="3625"/>
                  </a:cubicBezTo>
                  <a:cubicBezTo>
                    <a:pt x="13842" y="3537"/>
                    <a:pt x="14121" y="3448"/>
                    <a:pt x="14388" y="3347"/>
                  </a:cubicBezTo>
                  <a:cubicBezTo>
                    <a:pt x="14464" y="3309"/>
                    <a:pt x="14540" y="3284"/>
                    <a:pt x="14603" y="3258"/>
                  </a:cubicBezTo>
                  <a:cubicBezTo>
                    <a:pt x="14945" y="3106"/>
                    <a:pt x="15224" y="2954"/>
                    <a:pt x="15452" y="2789"/>
                  </a:cubicBezTo>
                  <a:cubicBezTo>
                    <a:pt x="15528" y="2726"/>
                    <a:pt x="15604" y="2675"/>
                    <a:pt x="15681" y="2611"/>
                  </a:cubicBezTo>
                  <a:cubicBezTo>
                    <a:pt x="15946" y="2358"/>
                    <a:pt x="16098" y="2092"/>
                    <a:pt x="16098" y="1813"/>
                  </a:cubicBezTo>
                  <a:lnTo>
                    <a:pt x="16098" y="1788"/>
                  </a:lnTo>
                  <a:lnTo>
                    <a:pt x="16098"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3329450" y="1323800"/>
              <a:ext cx="5750" cy="70375"/>
            </a:xfrm>
            <a:custGeom>
              <a:avLst/>
              <a:gdLst/>
              <a:ahLst/>
              <a:cxnLst/>
              <a:rect l="l" t="t" r="r" b="b"/>
              <a:pathLst>
                <a:path w="230" h="2815" extrusionOk="0">
                  <a:moveTo>
                    <a:pt x="1" y="0"/>
                  </a:moveTo>
                  <a:lnTo>
                    <a:pt x="1" y="2650"/>
                  </a:lnTo>
                  <a:cubicBezTo>
                    <a:pt x="38" y="2676"/>
                    <a:pt x="77" y="2713"/>
                    <a:pt x="114" y="2738"/>
                  </a:cubicBezTo>
                  <a:lnTo>
                    <a:pt x="229" y="2814"/>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3356075" y="1323800"/>
              <a:ext cx="5725" cy="83675"/>
            </a:xfrm>
            <a:custGeom>
              <a:avLst/>
              <a:gdLst/>
              <a:ahLst/>
              <a:cxnLst/>
              <a:rect l="l" t="t" r="r" b="b"/>
              <a:pathLst>
                <a:path w="229" h="3347" extrusionOk="0">
                  <a:moveTo>
                    <a:pt x="1" y="0"/>
                  </a:moveTo>
                  <a:lnTo>
                    <a:pt x="1" y="3259"/>
                  </a:lnTo>
                  <a:cubicBezTo>
                    <a:pt x="77" y="3284"/>
                    <a:pt x="153" y="3322"/>
                    <a:pt x="229" y="3347"/>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3383000" y="1323800"/>
              <a:ext cx="5425" cy="92250"/>
            </a:xfrm>
            <a:custGeom>
              <a:avLst/>
              <a:gdLst/>
              <a:ahLst/>
              <a:cxnLst/>
              <a:rect l="l" t="t" r="r" b="b"/>
              <a:pathLst>
                <a:path w="217" h="3690" extrusionOk="0">
                  <a:moveTo>
                    <a:pt x="1" y="0"/>
                  </a:moveTo>
                  <a:lnTo>
                    <a:pt x="1" y="3626"/>
                  </a:lnTo>
                  <a:cubicBezTo>
                    <a:pt x="14" y="3626"/>
                    <a:pt x="39" y="3639"/>
                    <a:pt x="65" y="3639"/>
                  </a:cubicBezTo>
                  <a:cubicBezTo>
                    <a:pt x="115" y="3651"/>
                    <a:pt x="166" y="3676"/>
                    <a:pt x="217" y="3690"/>
                  </a:cubicBezTo>
                  <a:lnTo>
                    <a:pt x="217"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3409625" y="1323800"/>
              <a:ext cx="5725" cy="97950"/>
            </a:xfrm>
            <a:custGeom>
              <a:avLst/>
              <a:gdLst/>
              <a:ahLst/>
              <a:cxnLst/>
              <a:rect l="l" t="t" r="r" b="b"/>
              <a:pathLst>
                <a:path w="229" h="3918" extrusionOk="0">
                  <a:moveTo>
                    <a:pt x="0" y="0"/>
                  </a:moveTo>
                  <a:lnTo>
                    <a:pt x="0" y="3879"/>
                  </a:lnTo>
                  <a:lnTo>
                    <a:pt x="229" y="3918"/>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3436250" y="1323800"/>
              <a:ext cx="5725" cy="102075"/>
            </a:xfrm>
            <a:custGeom>
              <a:avLst/>
              <a:gdLst/>
              <a:ahLst/>
              <a:cxnLst/>
              <a:rect l="l" t="t" r="r" b="b"/>
              <a:pathLst>
                <a:path w="229" h="4083" extrusionOk="0">
                  <a:moveTo>
                    <a:pt x="0" y="0"/>
                  </a:moveTo>
                  <a:lnTo>
                    <a:pt x="0" y="4057"/>
                  </a:lnTo>
                  <a:cubicBezTo>
                    <a:pt x="76" y="4070"/>
                    <a:pt x="152" y="4082"/>
                    <a:pt x="228" y="4082"/>
                  </a:cubicBezTo>
                  <a:lnTo>
                    <a:pt x="228"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3462850" y="1323500"/>
              <a:ext cx="5750" cy="105225"/>
            </a:xfrm>
            <a:custGeom>
              <a:avLst/>
              <a:gdLst/>
              <a:ahLst/>
              <a:cxnLst/>
              <a:rect l="l" t="t" r="r" b="b"/>
              <a:pathLst>
                <a:path w="230" h="4209" extrusionOk="0">
                  <a:moveTo>
                    <a:pt x="1" y="0"/>
                  </a:moveTo>
                  <a:lnTo>
                    <a:pt x="1" y="4183"/>
                  </a:lnTo>
                  <a:cubicBezTo>
                    <a:pt x="77" y="4195"/>
                    <a:pt x="153" y="4195"/>
                    <a:pt x="229" y="4209"/>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3489800" y="1323500"/>
              <a:ext cx="5400" cy="106800"/>
            </a:xfrm>
            <a:custGeom>
              <a:avLst/>
              <a:gdLst/>
              <a:ahLst/>
              <a:cxnLst/>
              <a:rect l="l" t="t" r="r" b="b"/>
              <a:pathLst>
                <a:path w="216" h="4272" extrusionOk="0">
                  <a:moveTo>
                    <a:pt x="1" y="0"/>
                  </a:moveTo>
                  <a:lnTo>
                    <a:pt x="1" y="4259"/>
                  </a:lnTo>
                  <a:cubicBezTo>
                    <a:pt x="77" y="4259"/>
                    <a:pt x="140" y="4259"/>
                    <a:pt x="216" y="4272"/>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3516425" y="1323500"/>
              <a:ext cx="5725" cy="107125"/>
            </a:xfrm>
            <a:custGeom>
              <a:avLst/>
              <a:gdLst/>
              <a:ahLst/>
              <a:cxnLst/>
              <a:rect l="l" t="t" r="r" b="b"/>
              <a:pathLst>
                <a:path w="229" h="4285" extrusionOk="0">
                  <a:moveTo>
                    <a:pt x="1" y="0"/>
                  </a:moveTo>
                  <a:lnTo>
                    <a:pt x="1" y="4285"/>
                  </a:lnTo>
                  <a:lnTo>
                    <a:pt x="229" y="4285"/>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543050" y="1323500"/>
              <a:ext cx="5725" cy="106500"/>
            </a:xfrm>
            <a:custGeom>
              <a:avLst/>
              <a:gdLst/>
              <a:ahLst/>
              <a:cxnLst/>
              <a:rect l="l" t="t" r="r" b="b"/>
              <a:pathLst>
                <a:path w="229" h="4260" extrusionOk="0">
                  <a:moveTo>
                    <a:pt x="0" y="0"/>
                  </a:moveTo>
                  <a:lnTo>
                    <a:pt x="0" y="4259"/>
                  </a:lnTo>
                  <a:lnTo>
                    <a:pt x="229" y="425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569975" y="1323500"/>
              <a:ext cx="5425" cy="104900"/>
            </a:xfrm>
            <a:custGeom>
              <a:avLst/>
              <a:gdLst/>
              <a:ahLst/>
              <a:cxnLst/>
              <a:rect l="l" t="t" r="r" b="b"/>
              <a:pathLst>
                <a:path w="217" h="4196" extrusionOk="0">
                  <a:moveTo>
                    <a:pt x="0" y="0"/>
                  </a:moveTo>
                  <a:lnTo>
                    <a:pt x="0" y="4195"/>
                  </a:lnTo>
                  <a:cubicBezTo>
                    <a:pt x="64" y="4195"/>
                    <a:pt x="140" y="4183"/>
                    <a:pt x="216" y="4183"/>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3596600" y="1323500"/>
              <a:ext cx="5425" cy="102375"/>
            </a:xfrm>
            <a:custGeom>
              <a:avLst/>
              <a:gdLst/>
              <a:ahLst/>
              <a:cxnLst/>
              <a:rect l="l" t="t" r="r" b="b"/>
              <a:pathLst>
                <a:path w="217" h="4095" extrusionOk="0">
                  <a:moveTo>
                    <a:pt x="0" y="0"/>
                  </a:moveTo>
                  <a:lnTo>
                    <a:pt x="0" y="4094"/>
                  </a:lnTo>
                  <a:cubicBezTo>
                    <a:pt x="76" y="4082"/>
                    <a:pt x="152" y="4069"/>
                    <a:pt x="216" y="4057"/>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3623200" y="1323500"/>
              <a:ext cx="5750" cy="97925"/>
            </a:xfrm>
            <a:custGeom>
              <a:avLst/>
              <a:gdLst/>
              <a:ahLst/>
              <a:cxnLst/>
              <a:rect l="l" t="t" r="r" b="b"/>
              <a:pathLst>
                <a:path w="230" h="3917" extrusionOk="0">
                  <a:moveTo>
                    <a:pt x="1" y="0"/>
                  </a:moveTo>
                  <a:lnTo>
                    <a:pt x="1" y="3917"/>
                  </a:lnTo>
                  <a:lnTo>
                    <a:pt x="229" y="3879"/>
                  </a:ln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3649825" y="1323500"/>
              <a:ext cx="5725" cy="91925"/>
            </a:xfrm>
            <a:custGeom>
              <a:avLst/>
              <a:gdLst/>
              <a:ahLst/>
              <a:cxnLst/>
              <a:rect l="l" t="t" r="r" b="b"/>
              <a:pathLst>
                <a:path w="229" h="3677" extrusionOk="0">
                  <a:moveTo>
                    <a:pt x="1" y="0"/>
                  </a:moveTo>
                  <a:lnTo>
                    <a:pt x="1" y="3676"/>
                  </a:lnTo>
                  <a:cubicBezTo>
                    <a:pt x="77" y="3663"/>
                    <a:pt x="153" y="3638"/>
                    <a:pt x="229" y="3612"/>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3676775" y="1323175"/>
              <a:ext cx="5400" cy="83675"/>
            </a:xfrm>
            <a:custGeom>
              <a:avLst/>
              <a:gdLst/>
              <a:ahLst/>
              <a:cxnLst/>
              <a:rect l="l" t="t" r="r" b="b"/>
              <a:pathLst>
                <a:path w="216" h="3347" extrusionOk="0">
                  <a:moveTo>
                    <a:pt x="1" y="0"/>
                  </a:moveTo>
                  <a:lnTo>
                    <a:pt x="1" y="3347"/>
                  </a:lnTo>
                  <a:cubicBezTo>
                    <a:pt x="77" y="3309"/>
                    <a:pt x="153" y="3284"/>
                    <a:pt x="216" y="3258"/>
                  </a:cubicBezTo>
                  <a:lnTo>
                    <a:pt x="216"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3703400" y="1323175"/>
              <a:ext cx="5725" cy="69725"/>
            </a:xfrm>
            <a:custGeom>
              <a:avLst/>
              <a:gdLst/>
              <a:ahLst/>
              <a:cxnLst/>
              <a:rect l="l" t="t" r="r" b="b"/>
              <a:pathLst>
                <a:path w="229" h="2789" extrusionOk="0">
                  <a:moveTo>
                    <a:pt x="0" y="0"/>
                  </a:moveTo>
                  <a:lnTo>
                    <a:pt x="0" y="2789"/>
                  </a:lnTo>
                  <a:cubicBezTo>
                    <a:pt x="76" y="2726"/>
                    <a:pt x="152" y="2675"/>
                    <a:pt x="229" y="2611"/>
                  </a:cubicBezTo>
                  <a:lnTo>
                    <a:pt x="2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3317100" y="1266750"/>
              <a:ext cx="402475" cy="114125"/>
            </a:xfrm>
            <a:custGeom>
              <a:avLst/>
              <a:gdLst/>
              <a:ahLst/>
              <a:cxnLst/>
              <a:rect l="l" t="t" r="r" b="b"/>
              <a:pathLst>
                <a:path w="16099" h="4565" extrusionOk="0">
                  <a:moveTo>
                    <a:pt x="8050" y="1"/>
                  </a:moveTo>
                  <a:cubicBezTo>
                    <a:pt x="3701" y="1"/>
                    <a:pt x="165" y="977"/>
                    <a:pt x="13" y="2194"/>
                  </a:cubicBezTo>
                  <a:cubicBezTo>
                    <a:pt x="0" y="2232"/>
                    <a:pt x="0" y="2257"/>
                    <a:pt x="0" y="2282"/>
                  </a:cubicBezTo>
                  <a:cubicBezTo>
                    <a:pt x="0" y="2587"/>
                    <a:pt x="216" y="2891"/>
                    <a:pt x="608" y="3158"/>
                  </a:cubicBezTo>
                  <a:cubicBezTo>
                    <a:pt x="672" y="3195"/>
                    <a:pt x="748" y="3246"/>
                    <a:pt x="811" y="3284"/>
                  </a:cubicBezTo>
                  <a:cubicBezTo>
                    <a:pt x="1192" y="3499"/>
                    <a:pt x="1686" y="3702"/>
                    <a:pt x="2282" y="3880"/>
                  </a:cubicBezTo>
                  <a:lnTo>
                    <a:pt x="2701" y="3994"/>
                  </a:lnTo>
                  <a:cubicBezTo>
                    <a:pt x="3169" y="4108"/>
                    <a:pt x="3689" y="4209"/>
                    <a:pt x="4259" y="4298"/>
                  </a:cubicBezTo>
                  <a:cubicBezTo>
                    <a:pt x="4881" y="4400"/>
                    <a:pt x="5565" y="4463"/>
                    <a:pt x="6275" y="4513"/>
                  </a:cubicBezTo>
                  <a:cubicBezTo>
                    <a:pt x="6845" y="4552"/>
                    <a:pt x="7441" y="4564"/>
                    <a:pt x="8050" y="4564"/>
                  </a:cubicBezTo>
                  <a:cubicBezTo>
                    <a:pt x="12498" y="4564"/>
                    <a:pt x="16098" y="3550"/>
                    <a:pt x="16098" y="2282"/>
                  </a:cubicBezTo>
                  <a:cubicBezTo>
                    <a:pt x="16098" y="2257"/>
                    <a:pt x="16098" y="2232"/>
                    <a:pt x="16086" y="2194"/>
                  </a:cubicBezTo>
                  <a:cubicBezTo>
                    <a:pt x="16073" y="2042"/>
                    <a:pt x="15997" y="1902"/>
                    <a:pt x="15883" y="1763"/>
                  </a:cubicBezTo>
                  <a:cubicBezTo>
                    <a:pt x="15731" y="1573"/>
                    <a:pt x="15478" y="1383"/>
                    <a:pt x="15160" y="1218"/>
                  </a:cubicBezTo>
                  <a:cubicBezTo>
                    <a:pt x="14856" y="1053"/>
                    <a:pt x="14476" y="888"/>
                    <a:pt x="14033" y="749"/>
                  </a:cubicBezTo>
                  <a:cubicBezTo>
                    <a:pt x="13906" y="711"/>
                    <a:pt x="13779" y="673"/>
                    <a:pt x="13652" y="648"/>
                  </a:cubicBezTo>
                  <a:cubicBezTo>
                    <a:pt x="13044" y="482"/>
                    <a:pt x="12359" y="344"/>
                    <a:pt x="11599" y="229"/>
                  </a:cubicBezTo>
                  <a:cubicBezTo>
                    <a:pt x="11434" y="204"/>
                    <a:pt x="11256" y="178"/>
                    <a:pt x="11067" y="166"/>
                  </a:cubicBezTo>
                  <a:cubicBezTo>
                    <a:pt x="10141" y="52"/>
                    <a:pt x="9114" y="1"/>
                    <a:pt x="805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3423575" y="1297175"/>
              <a:ext cx="290625" cy="82425"/>
            </a:xfrm>
            <a:custGeom>
              <a:avLst/>
              <a:gdLst/>
              <a:ahLst/>
              <a:cxnLst/>
              <a:rect l="l" t="t" r="r" b="b"/>
              <a:pathLst>
                <a:path w="11625" h="3297" extrusionOk="0">
                  <a:moveTo>
                    <a:pt x="0" y="1"/>
                  </a:moveTo>
                  <a:lnTo>
                    <a:pt x="0" y="3296"/>
                  </a:lnTo>
                  <a:lnTo>
                    <a:pt x="11624" y="3296"/>
                  </a:lnTo>
                  <a:lnTo>
                    <a:pt x="11624" y="1"/>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3332300" y="1270900"/>
              <a:ext cx="274775" cy="77975"/>
            </a:xfrm>
            <a:custGeom>
              <a:avLst/>
              <a:gdLst/>
              <a:ahLst/>
              <a:cxnLst/>
              <a:rect l="l" t="t" r="r" b="b"/>
              <a:pathLst>
                <a:path w="10991" h="3119" extrusionOk="0">
                  <a:moveTo>
                    <a:pt x="10459" y="0"/>
                  </a:moveTo>
                  <a:lnTo>
                    <a:pt x="9203" y="355"/>
                  </a:lnTo>
                  <a:cubicBezTo>
                    <a:pt x="9394" y="380"/>
                    <a:pt x="9583" y="393"/>
                    <a:pt x="9761" y="418"/>
                  </a:cubicBezTo>
                  <a:lnTo>
                    <a:pt x="10991" y="63"/>
                  </a:lnTo>
                  <a:cubicBezTo>
                    <a:pt x="10826" y="38"/>
                    <a:pt x="10648" y="12"/>
                    <a:pt x="10459" y="0"/>
                  </a:cubicBezTo>
                  <a:close/>
                  <a:moveTo>
                    <a:pt x="1268" y="2623"/>
                  </a:moveTo>
                  <a:lnTo>
                    <a:pt x="0" y="2992"/>
                  </a:lnTo>
                  <a:cubicBezTo>
                    <a:pt x="64" y="3029"/>
                    <a:pt x="140" y="3080"/>
                    <a:pt x="203" y="3118"/>
                  </a:cubicBezTo>
                  <a:lnTo>
                    <a:pt x="1433" y="2776"/>
                  </a:lnTo>
                  <a:cubicBezTo>
                    <a:pt x="1369" y="2725"/>
                    <a:pt x="1319" y="2674"/>
                    <a:pt x="1268" y="2623"/>
                  </a:cubicBez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3374125" y="1282925"/>
              <a:ext cx="293800" cy="83700"/>
            </a:xfrm>
            <a:custGeom>
              <a:avLst/>
              <a:gdLst/>
              <a:ahLst/>
              <a:cxnLst/>
              <a:rect l="l" t="t" r="r" b="b"/>
              <a:pathLst>
                <a:path w="11752" h="3348" extrusionOk="0">
                  <a:moveTo>
                    <a:pt x="11371" y="1"/>
                  </a:moveTo>
                  <a:lnTo>
                    <a:pt x="10231" y="317"/>
                  </a:lnTo>
                  <a:lnTo>
                    <a:pt x="10611" y="432"/>
                  </a:lnTo>
                  <a:lnTo>
                    <a:pt x="11752" y="102"/>
                  </a:lnTo>
                  <a:cubicBezTo>
                    <a:pt x="11625" y="64"/>
                    <a:pt x="11498" y="26"/>
                    <a:pt x="11371" y="1"/>
                  </a:cubicBezTo>
                  <a:close/>
                  <a:moveTo>
                    <a:pt x="1142" y="2903"/>
                  </a:moveTo>
                  <a:lnTo>
                    <a:pt x="1" y="3233"/>
                  </a:lnTo>
                  <a:lnTo>
                    <a:pt x="420" y="3347"/>
                  </a:lnTo>
                  <a:lnTo>
                    <a:pt x="1560" y="3018"/>
                  </a:lnTo>
                  <a:lnTo>
                    <a:pt x="1256" y="2942"/>
                  </a:lnTo>
                  <a:lnTo>
                    <a:pt x="1142" y="2903"/>
                  </a:lnTo>
                  <a:close/>
                </a:path>
              </a:pathLst>
            </a:custGeom>
            <a:solidFill>
              <a:srgbClr val="F9C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3357350" y="1278175"/>
              <a:ext cx="321650" cy="91275"/>
            </a:xfrm>
            <a:custGeom>
              <a:avLst/>
              <a:gdLst/>
              <a:ahLst/>
              <a:cxnLst/>
              <a:rect l="l" t="t" r="r" b="b"/>
              <a:pathLst>
                <a:path w="12866" h="3651" extrusionOk="0">
                  <a:moveTo>
                    <a:pt x="6440" y="0"/>
                  </a:moveTo>
                  <a:cubicBezTo>
                    <a:pt x="2890" y="0"/>
                    <a:pt x="0" y="825"/>
                    <a:pt x="0" y="1825"/>
                  </a:cubicBezTo>
                  <a:cubicBezTo>
                    <a:pt x="0" y="1851"/>
                    <a:pt x="13" y="1876"/>
                    <a:pt x="13" y="1915"/>
                  </a:cubicBezTo>
                  <a:cubicBezTo>
                    <a:pt x="165" y="2878"/>
                    <a:pt x="2992" y="3651"/>
                    <a:pt x="6440" y="3651"/>
                  </a:cubicBezTo>
                  <a:cubicBezTo>
                    <a:pt x="9888" y="3651"/>
                    <a:pt x="12714" y="2878"/>
                    <a:pt x="12866" y="1915"/>
                  </a:cubicBezTo>
                  <a:lnTo>
                    <a:pt x="12866" y="1825"/>
                  </a:lnTo>
                  <a:cubicBezTo>
                    <a:pt x="12866" y="825"/>
                    <a:pt x="9989" y="0"/>
                    <a:pt x="6440"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3357650" y="1282300"/>
              <a:ext cx="321350" cy="87150"/>
            </a:xfrm>
            <a:custGeom>
              <a:avLst/>
              <a:gdLst/>
              <a:ahLst/>
              <a:cxnLst/>
              <a:rect l="l" t="t" r="r" b="b"/>
              <a:pathLst>
                <a:path w="12854" h="3486" extrusionOk="0">
                  <a:moveTo>
                    <a:pt x="6428" y="0"/>
                  </a:moveTo>
                  <a:cubicBezTo>
                    <a:pt x="2980" y="0"/>
                    <a:pt x="153" y="773"/>
                    <a:pt x="1" y="1750"/>
                  </a:cubicBezTo>
                  <a:cubicBezTo>
                    <a:pt x="26" y="1889"/>
                    <a:pt x="102" y="2029"/>
                    <a:pt x="242" y="2155"/>
                  </a:cubicBezTo>
                  <a:cubicBezTo>
                    <a:pt x="293" y="2218"/>
                    <a:pt x="355" y="2269"/>
                    <a:pt x="432" y="2320"/>
                  </a:cubicBezTo>
                  <a:cubicBezTo>
                    <a:pt x="736" y="2548"/>
                    <a:pt x="1205" y="2751"/>
                    <a:pt x="1775" y="2928"/>
                  </a:cubicBezTo>
                  <a:cubicBezTo>
                    <a:pt x="1902" y="2953"/>
                    <a:pt x="2042" y="2992"/>
                    <a:pt x="2169" y="3029"/>
                  </a:cubicBezTo>
                  <a:cubicBezTo>
                    <a:pt x="2713" y="3169"/>
                    <a:pt x="3335" y="3271"/>
                    <a:pt x="4019" y="3359"/>
                  </a:cubicBezTo>
                  <a:cubicBezTo>
                    <a:pt x="4691" y="3435"/>
                    <a:pt x="5426" y="3474"/>
                    <a:pt x="6200" y="3486"/>
                  </a:cubicBezTo>
                  <a:lnTo>
                    <a:pt x="6428" y="3486"/>
                  </a:lnTo>
                  <a:cubicBezTo>
                    <a:pt x="9876" y="3486"/>
                    <a:pt x="12702" y="2713"/>
                    <a:pt x="12854" y="1750"/>
                  </a:cubicBezTo>
                  <a:cubicBezTo>
                    <a:pt x="12842" y="1699"/>
                    <a:pt x="12828" y="1648"/>
                    <a:pt x="12816" y="1610"/>
                  </a:cubicBezTo>
                  <a:cubicBezTo>
                    <a:pt x="12727" y="1407"/>
                    <a:pt x="12512" y="1204"/>
                    <a:pt x="12208" y="1027"/>
                  </a:cubicBezTo>
                  <a:cubicBezTo>
                    <a:pt x="11890" y="849"/>
                    <a:pt x="11473" y="672"/>
                    <a:pt x="10966" y="533"/>
                  </a:cubicBezTo>
                  <a:cubicBezTo>
                    <a:pt x="10826" y="494"/>
                    <a:pt x="10699" y="457"/>
                    <a:pt x="10560" y="431"/>
                  </a:cubicBezTo>
                  <a:cubicBezTo>
                    <a:pt x="9913" y="279"/>
                    <a:pt x="9152" y="153"/>
                    <a:pt x="8316" y="89"/>
                  </a:cubicBezTo>
                  <a:cubicBezTo>
                    <a:pt x="8113" y="63"/>
                    <a:pt x="7910" y="51"/>
                    <a:pt x="7707" y="38"/>
                  </a:cubicBezTo>
                  <a:cubicBezTo>
                    <a:pt x="7290" y="13"/>
                    <a:pt x="6859" y="0"/>
                    <a:pt x="6428"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3458125" y="1307950"/>
              <a:ext cx="219950" cy="61500"/>
            </a:xfrm>
            <a:custGeom>
              <a:avLst/>
              <a:gdLst/>
              <a:ahLst/>
              <a:cxnLst/>
              <a:rect l="l" t="t" r="r" b="b"/>
              <a:pathLst>
                <a:path w="8798" h="2460" extrusionOk="0">
                  <a:moveTo>
                    <a:pt x="8189" y="1"/>
                  </a:moveTo>
                  <a:lnTo>
                    <a:pt x="0" y="2333"/>
                  </a:lnTo>
                  <a:cubicBezTo>
                    <a:pt x="672" y="2409"/>
                    <a:pt x="1407" y="2448"/>
                    <a:pt x="2181" y="2460"/>
                  </a:cubicBezTo>
                  <a:lnTo>
                    <a:pt x="8797" y="584"/>
                  </a:lnTo>
                  <a:cubicBezTo>
                    <a:pt x="8708" y="381"/>
                    <a:pt x="8493" y="178"/>
                    <a:pt x="8189"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3363675" y="1283225"/>
              <a:ext cx="201875" cy="57075"/>
            </a:xfrm>
            <a:custGeom>
              <a:avLst/>
              <a:gdLst/>
              <a:ahLst/>
              <a:cxnLst/>
              <a:rect l="l" t="t" r="r" b="b"/>
              <a:pathLst>
                <a:path w="8075" h="2283" extrusionOk="0">
                  <a:moveTo>
                    <a:pt x="7466" y="1"/>
                  </a:moveTo>
                  <a:lnTo>
                    <a:pt x="1" y="2118"/>
                  </a:lnTo>
                  <a:cubicBezTo>
                    <a:pt x="52" y="2181"/>
                    <a:pt x="114" y="2232"/>
                    <a:pt x="191" y="2283"/>
                  </a:cubicBezTo>
                  <a:lnTo>
                    <a:pt x="8075" y="52"/>
                  </a:lnTo>
                  <a:cubicBezTo>
                    <a:pt x="7872" y="26"/>
                    <a:pt x="7669" y="14"/>
                    <a:pt x="7466" y="1"/>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3402025" y="1293075"/>
              <a:ext cx="229775" cy="64975"/>
            </a:xfrm>
            <a:custGeom>
              <a:avLst/>
              <a:gdLst/>
              <a:ahLst/>
              <a:cxnLst/>
              <a:rect l="l" t="t" r="r" b="b"/>
              <a:pathLst>
                <a:path w="9191" h="2599" extrusionOk="0">
                  <a:moveTo>
                    <a:pt x="8785" y="0"/>
                  </a:moveTo>
                  <a:lnTo>
                    <a:pt x="0" y="2497"/>
                  </a:lnTo>
                  <a:cubicBezTo>
                    <a:pt x="127" y="2522"/>
                    <a:pt x="267" y="2561"/>
                    <a:pt x="394" y="2598"/>
                  </a:cubicBezTo>
                  <a:lnTo>
                    <a:pt x="9191" y="102"/>
                  </a:lnTo>
                  <a:cubicBezTo>
                    <a:pt x="9051" y="63"/>
                    <a:pt x="8924" y="26"/>
                    <a:pt x="8785" y="0"/>
                  </a:cubicBezTo>
                  <a:close/>
                </a:path>
              </a:pathLst>
            </a:custGeom>
            <a:solidFill>
              <a:srgbClr val="FE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3444800" y="1293075"/>
              <a:ext cx="151825" cy="64350"/>
            </a:xfrm>
            <a:custGeom>
              <a:avLst/>
              <a:gdLst/>
              <a:ahLst/>
              <a:cxnLst/>
              <a:rect l="l" t="t" r="r" b="b"/>
              <a:pathLst>
                <a:path w="6073" h="2574" extrusionOk="0">
                  <a:moveTo>
                    <a:pt x="2472" y="0"/>
                  </a:moveTo>
                  <a:lnTo>
                    <a:pt x="2472" y="291"/>
                  </a:lnTo>
                  <a:cubicBezTo>
                    <a:pt x="900" y="355"/>
                    <a:pt x="114" y="621"/>
                    <a:pt x="114" y="925"/>
                  </a:cubicBezTo>
                  <a:cubicBezTo>
                    <a:pt x="114" y="1648"/>
                    <a:pt x="3829" y="1445"/>
                    <a:pt x="3829" y="1686"/>
                  </a:cubicBezTo>
                  <a:cubicBezTo>
                    <a:pt x="3829" y="1750"/>
                    <a:pt x="3601" y="1787"/>
                    <a:pt x="2954" y="1787"/>
                  </a:cubicBezTo>
                  <a:cubicBezTo>
                    <a:pt x="2219" y="1787"/>
                    <a:pt x="1370" y="1724"/>
                    <a:pt x="736" y="1623"/>
                  </a:cubicBezTo>
                  <a:lnTo>
                    <a:pt x="1" y="2091"/>
                  </a:lnTo>
                  <a:cubicBezTo>
                    <a:pt x="584" y="2193"/>
                    <a:pt x="1509" y="2269"/>
                    <a:pt x="2472" y="2282"/>
                  </a:cubicBezTo>
                  <a:lnTo>
                    <a:pt x="2472" y="2573"/>
                  </a:lnTo>
                  <a:lnTo>
                    <a:pt x="3829" y="2573"/>
                  </a:lnTo>
                  <a:lnTo>
                    <a:pt x="3829" y="2269"/>
                  </a:lnTo>
                  <a:cubicBezTo>
                    <a:pt x="5325" y="2193"/>
                    <a:pt x="6072" y="1939"/>
                    <a:pt x="6072" y="1635"/>
                  </a:cubicBezTo>
                  <a:cubicBezTo>
                    <a:pt x="6072" y="938"/>
                    <a:pt x="2359" y="1128"/>
                    <a:pt x="2359" y="900"/>
                  </a:cubicBezTo>
                  <a:cubicBezTo>
                    <a:pt x="2359" y="837"/>
                    <a:pt x="2561" y="773"/>
                    <a:pt x="3233" y="773"/>
                  </a:cubicBezTo>
                  <a:cubicBezTo>
                    <a:pt x="3816" y="773"/>
                    <a:pt x="4437" y="824"/>
                    <a:pt x="5109" y="913"/>
                  </a:cubicBezTo>
                  <a:lnTo>
                    <a:pt x="5793" y="457"/>
                  </a:lnTo>
                  <a:cubicBezTo>
                    <a:pt x="5236" y="367"/>
                    <a:pt x="4551" y="317"/>
                    <a:pt x="3829" y="291"/>
                  </a:cubicBezTo>
                  <a:lnTo>
                    <a:pt x="3829"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3443850" y="1290525"/>
              <a:ext cx="151825" cy="64350"/>
            </a:xfrm>
            <a:custGeom>
              <a:avLst/>
              <a:gdLst/>
              <a:ahLst/>
              <a:cxnLst/>
              <a:rect l="l" t="t" r="r" b="b"/>
              <a:pathLst>
                <a:path w="6073" h="2574" extrusionOk="0">
                  <a:moveTo>
                    <a:pt x="2473" y="1"/>
                  </a:moveTo>
                  <a:lnTo>
                    <a:pt x="2473" y="305"/>
                  </a:lnTo>
                  <a:cubicBezTo>
                    <a:pt x="901" y="356"/>
                    <a:pt x="102" y="622"/>
                    <a:pt x="102" y="926"/>
                  </a:cubicBezTo>
                  <a:cubicBezTo>
                    <a:pt x="102" y="1649"/>
                    <a:pt x="3828" y="1446"/>
                    <a:pt x="3828" y="1686"/>
                  </a:cubicBezTo>
                  <a:cubicBezTo>
                    <a:pt x="3828" y="1750"/>
                    <a:pt x="3600" y="1788"/>
                    <a:pt x="2954" y="1788"/>
                  </a:cubicBezTo>
                  <a:cubicBezTo>
                    <a:pt x="2219" y="1788"/>
                    <a:pt x="1369" y="1725"/>
                    <a:pt x="736" y="1624"/>
                  </a:cubicBezTo>
                  <a:lnTo>
                    <a:pt x="0" y="2092"/>
                  </a:lnTo>
                  <a:cubicBezTo>
                    <a:pt x="583" y="2193"/>
                    <a:pt x="1509" y="2269"/>
                    <a:pt x="2473" y="2283"/>
                  </a:cubicBezTo>
                  <a:lnTo>
                    <a:pt x="2473" y="2574"/>
                  </a:lnTo>
                  <a:lnTo>
                    <a:pt x="3828" y="2574"/>
                  </a:lnTo>
                  <a:lnTo>
                    <a:pt x="3828" y="2269"/>
                  </a:lnTo>
                  <a:cubicBezTo>
                    <a:pt x="5324" y="2193"/>
                    <a:pt x="6073" y="1940"/>
                    <a:pt x="6073" y="1636"/>
                  </a:cubicBezTo>
                  <a:cubicBezTo>
                    <a:pt x="6073" y="939"/>
                    <a:pt x="2346" y="1129"/>
                    <a:pt x="2346" y="900"/>
                  </a:cubicBezTo>
                  <a:cubicBezTo>
                    <a:pt x="2346" y="838"/>
                    <a:pt x="2561" y="774"/>
                    <a:pt x="3233" y="774"/>
                  </a:cubicBezTo>
                  <a:cubicBezTo>
                    <a:pt x="3816" y="774"/>
                    <a:pt x="4437" y="824"/>
                    <a:pt x="5109" y="914"/>
                  </a:cubicBezTo>
                  <a:lnTo>
                    <a:pt x="5794" y="457"/>
                  </a:lnTo>
                  <a:cubicBezTo>
                    <a:pt x="5236" y="368"/>
                    <a:pt x="4552" y="317"/>
                    <a:pt x="3828" y="292"/>
                  </a:cubicBezTo>
                  <a:lnTo>
                    <a:pt x="3828"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3526250" y="881400"/>
              <a:ext cx="309300" cy="352125"/>
            </a:xfrm>
            <a:custGeom>
              <a:avLst/>
              <a:gdLst/>
              <a:ahLst/>
              <a:cxnLst/>
              <a:rect l="l" t="t" r="r" b="b"/>
              <a:pathLst>
                <a:path w="12372" h="14085" extrusionOk="0">
                  <a:moveTo>
                    <a:pt x="25" y="1"/>
                  </a:moveTo>
                  <a:lnTo>
                    <a:pt x="25" y="116"/>
                  </a:lnTo>
                  <a:lnTo>
                    <a:pt x="13" y="204"/>
                  </a:lnTo>
                  <a:lnTo>
                    <a:pt x="13" y="369"/>
                  </a:lnTo>
                  <a:cubicBezTo>
                    <a:pt x="13" y="483"/>
                    <a:pt x="0" y="597"/>
                    <a:pt x="0" y="699"/>
                  </a:cubicBezTo>
                  <a:cubicBezTo>
                    <a:pt x="0" y="914"/>
                    <a:pt x="0" y="1130"/>
                    <a:pt x="13" y="1345"/>
                  </a:cubicBezTo>
                  <a:cubicBezTo>
                    <a:pt x="25" y="1763"/>
                    <a:pt x="51" y="2181"/>
                    <a:pt x="89" y="2600"/>
                  </a:cubicBezTo>
                  <a:cubicBezTo>
                    <a:pt x="165" y="3437"/>
                    <a:pt x="292" y="4260"/>
                    <a:pt x="456" y="5084"/>
                  </a:cubicBezTo>
                  <a:cubicBezTo>
                    <a:pt x="546" y="5490"/>
                    <a:pt x="647" y="5908"/>
                    <a:pt x="748" y="6301"/>
                  </a:cubicBezTo>
                  <a:cubicBezTo>
                    <a:pt x="799" y="6504"/>
                    <a:pt x="862" y="6707"/>
                    <a:pt x="926" y="6910"/>
                  </a:cubicBezTo>
                  <a:cubicBezTo>
                    <a:pt x="951" y="7011"/>
                    <a:pt x="977" y="7113"/>
                    <a:pt x="1014" y="7214"/>
                  </a:cubicBezTo>
                  <a:lnTo>
                    <a:pt x="1116" y="7505"/>
                  </a:lnTo>
                  <a:cubicBezTo>
                    <a:pt x="1141" y="7606"/>
                    <a:pt x="1179" y="7708"/>
                    <a:pt x="1217" y="7809"/>
                  </a:cubicBezTo>
                  <a:cubicBezTo>
                    <a:pt x="1256" y="7911"/>
                    <a:pt x="1281" y="8000"/>
                    <a:pt x="1318" y="8101"/>
                  </a:cubicBezTo>
                  <a:cubicBezTo>
                    <a:pt x="1394" y="8304"/>
                    <a:pt x="1470" y="8494"/>
                    <a:pt x="1547" y="8684"/>
                  </a:cubicBezTo>
                  <a:cubicBezTo>
                    <a:pt x="1585" y="8786"/>
                    <a:pt x="1623" y="8887"/>
                    <a:pt x="1673" y="8975"/>
                  </a:cubicBezTo>
                  <a:lnTo>
                    <a:pt x="1800" y="9268"/>
                  </a:lnTo>
                  <a:lnTo>
                    <a:pt x="1825" y="9344"/>
                  </a:lnTo>
                  <a:lnTo>
                    <a:pt x="1839" y="9381"/>
                  </a:lnTo>
                  <a:lnTo>
                    <a:pt x="1876" y="9445"/>
                  </a:lnTo>
                  <a:cubicBezTo>
                    <a:pt x="1901" y="9508"/>
                    <a:pt x="1927" y="9559"/>
                    <a:pt x="1952" y="9609"/>
                  </a:cubicBezTo>
                  <a:cubicBezTo>
                    <a:pt x="1991" y="9660"/>
                    <a:pt x="2016" y="9711"/>
                    <a:pt x="2041" y="9761"/>
                  </a:cubicBezTo>
                  <a:cubicBezTo>
                    <a:pt x="2168" y="9952"/>
                    <a:pt x="2282" y="10079"/>
                    <a:pt x="2396" y="10206"/>
                  </a:cubicBezTo>
                  <a:cubicBezTo>
                    <a:pt x="2624" y="10446"/>
                    <a:pt x="2839" y="10611"/>
                    <a:pt x="3042" y="10763"/>
                  </a:cubicBezTo>
                  <a:cubicBezTo>
                    <a:pt x="3258" y="10915"/>
                    <a:pt x="3448" y="11042"/>
                    <a:pt x="3651" y="11156"/>
                  </a:cubicBezTo>
                  <a:cubicBezTo>
                    <a:pt x="4044" y="11397"/>
                    <a:pt x="4424" y="11587"/>
                    <a:pt x="4805" y="11764"/>
                  </a:cubicBezTo>
                  <a:cubicBezTo>
                    <a:pt x="5577" y="12119"/>
                    <a:pt x="6326" y="12411"/>
                    <a:pt x="7086" y="12690"/>
                  </a:cubicBezTo>
                  <a:cubicBezTo>
                    <a:pt x="7847" y="12969"/>
                    <a:pt x="8607" y="13209"/>
                    <a:pt x="9368" y="13437"/>
                  </a:cubicBezTo>
                  <a:cubicBezTo>
                    <a:pt x="9748" y="13552"/>
                    <a:pt x="10129" y="13666"/>
                    <a:pt x="10509" y="13767"/>
                  </a:cubicBezTo>
                  <a:cubicBezTo>
                    <a:pt x="10698" y="13818"/>
                    <a:pt x="10889" y="13882"/>
                    <a:pt x="11079" y="13932"/>
                  </a:cubicBezTo>
                  <a:lnTo>
                    <a:pt x="11371" y="14008"/>
                  </a:lnTo>
                  <a:lnTo>
                    <a:pt x="11662" y="14084"/>
                  </a:lnTo>
                  <a:lnTo>
                    <a:pt x="12372" y="11612"/>
                  </a:lnTo>
                  <a:lnTo>
                    <a:pt x="12106" y="11524"/>
                  </a:lnTo>
                  <a:lnTo>
                    <a:pt x="11839" y="11435"/>
                  </a:lnTo>
                  <a:lnTo>
                    <a:pt x="11307" y="11245"/>
                  </a:lnTo>
                  <a:cubicBezTo>
                    <a:pt x="10940" y="11118"/>
                    <a:pt x="10585" y="10991"/>
                    <a:pt x="10230" y="10851"/>
                  </a:cubicBezTo>
                  <a:cubicBezTo>
                    <a:pt x="9520" y="10586"/>
                    <a:pt x="8810" y="10319"/>
                    <a:pt x="8126" y="10028"/>
                  </a:cubicBezTo>
                  <a:cubicBezTo>
                    <a:pt x="7771" y="9876"/>
                    <a:pt x="7428" y="9736"/>
                    <a:pt x="7099" y="9584"/>
                  </a:cubicBezTo>
                  <a:cubicBezTo>
                    <a:pt x="6769" y="9432"/>
                    <a:pt x="6439" y="9268"/>
                    <a:pt x="6123" y="9102"/>
                  </a:cubicBezTo>
                  <a:cubicBezTo>
                    <a:pt x="5806" y="8938"/>
                    <a:pt x="5501" y="8760"/>
                    <a:pt x="5236" y="8595"/>
                  </a:cubicBezTo>
                  <a:cubicBezTo>
                    <a:pt x="5096" y="8507"/>
                    <a:pt x="4982" y="8418"/>
                    <a:pt x="4868" y="8330"/>
                  </a:cubicBezTo>
                  <a:cubicBezTo>
                    <a:pt x="4792" y="8266"/>
                    <a:pt x="4715" y="8203"/>
                    <a:pt x="4665" y="8152"/>
                  </a:cubicBezTo>
                  <a:lnTo>
                    <a:pt x="4665" y="8139"/>
                  </a:lnTo>
                  <a:lnTo>
                    <a:pt x="4639" y="8076"/>
                  </a:lnTo>
                  <a:lnTo>
                    <a:pt x="4551" y="7835"/>
                  </a:lnTo>
                  <a:cubicBezTo>
                    <a:pt x="4513" y="7746"/>
                    <a:pt x="4487" y="7657"/>
                    <a:pt x="4450" y="7581"/>
                  </a:cubicBezTo>
                  <a:cubicBezTo>
                    <a:pt x="4386" y="7417"/>
                    <a:pt x="4335" y="7239"/>
                    <a:pt x="4285" y="7074"/>
                  </a:cubicBezTo>
                  <a:cubicBezTo>
                    <a:pt x="4247" y="6986"/>
                    <a:pt x="4222" y="6897"/>
                    <a:pt x="4196" y="6821"/>
                  </a:cubicBezTo>
                  <a:lnTo>
                    <a:pt x="4120" y="6555"/>
                  </a:lnTo>
                  <a:cubicBezTo>
                    <a:pt x="4019" y="6212"/>
                    <a:pt x="3930" y="5870"/>
                    <a:pt x="3854" y="5515"/>
                  </a:cubicBezTo>
                  <a:cubicBezTo>
                    <a:pt x="3765" y="5173"/>
                    <a:pt x="3701" y="4818"/>
                    <a:pt x="3625" y="4463"/>
                  </a:cubicBezTo>
                  <a:cubicBezTo>
                    <a:pt x="3499" y="3766"/>
                    <a:pt x="3410" y="3043"/>
                    <a:pt x="3360" y="2333"/>
                  </a:cubicBezTo>
                  <a:cubicBezTo>
                    <a:pt x="3334" y="1978"/>
                    <a:pt x="3321" y="1623"/>
                    <a:pt x="3309" y="1269"/>
                  </a:cubicBezTo>
                  <a:lnTo>
                    <a:pt x="3309" y="749"/>
                  </a:lnTo>
                  <a:cubicBezTo>
                    <a:pt x="3309" y="660"/>
                    <a:pt x="3321" y="572"/>
                    <a:pt x="3321" y="496"/>
                  </a:cubicBezTo>
                  <a:lnTo>
                    <a:pt x="3321" y="369"/>
                  </a:lnTo>
                  <a:lnTo>
                    <a:pt x="3334" y="280"/>
                  </a:lnTo>
                  <a:lnTo>
                    <a:pt x="25"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777225" y="1152925"/>
              <a:ext cx="26650" cy="77100"/>
            </a:xfrm>
            <a:custGeom>
              <a:avLst/>
              <a:gdLst/>
              <a:ahLst/>
              <a:cxnLst/>
              <a:rect l="l" t="t" r="r" b="b"/>
              <a:pathLst>
                <a:path w="1066" h="3084" extrusionOk="0">
                  <a:moveTo>
                    <a:pt x="962" y="0"/>
                  </a:moveTo>
                  <a:cubicBezTo>
                    <a:pt x="922" y="0"/>
                    <a:pt x="885" y="25"/>
                    <a:pt x="875" y="67"/>
                  </a:cubicBezTo>
                  <a:lnTo>
                    <a:pt x="14" y="2970"/>
                  </a:lnTo>
                  <a:cubicBezTo>
                    <a:pt x="0" y="3021"/>
                    <a:pt x="26" y="3071"/>
                    <a:pt x="76" y="3083"/>
                  </a:cubicBezTo>
                  <a:lnTo>
                    <a:pt x="102" y="3083"/>
                  </a:lnTo>
                  <a:cubicBezTo>
                    <a:pt x="140" y="3083"/>
                    <a:pt x="178" y="3058"/>
                    <a:pt x="191" y="3021"/>
                  </a:cubicBezTo>
                  <a:lnTo>
                    <a:pt x="1053" y="130"/>
                  </a:lnTo>
                  <a:cubicBezTo>
                    <a:pt x="1065" y="80"/>
                    <a:pt x="1040" y="16"/>
                    <a:pt x="989" y="4"/>
                  </a:cubicBezTo>
                  <a:cubicBezTo>
                    <a:pt x="980" y="1"/>
                    <a:pt x="971" y="0"/>
                    <a:pt x="962"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3784200" y="1205200"/>
              <a:ext cx="38375" cy="15000"/>
            </a:xfrm>
            <a:custGeom>
              <a:avLst/>
              <a:gdLst/>
              <a:ahLst/>
              <a:cxnLst/>
              <a:rect l="l" t="t" r="r" b="b"/>
              <a:pathLst>
                <a:path w="1535" h="600" extrusionOk="0">
                  <a:moveTo>
                    <a:pt x="115" y="1"/>
                  </a:moveTo>
                  <a:cubicBezTo>
                    <a:pt x="74" y="1"/>
                    <a:pt x="37" y="25"/>
                    <a:pt x="26" y="68"/>
                  </a:cubicBezTo>
                  <a:cubicBezTo>
                    <a:pt x="0" y="118"/>
                    <a:pt x="39" y="169"/>
                    <a:pt x="76" y="181"/>
                  </a:cubicBezTo>
                  <a:lnTo>
                    <a:pt x="1408" y="600"/>
                  </a:lnTo>
                  <a:lnTo>
                    <a:pt x="1433" y="600"/>
                  </a:lnTo>
                  <a:cubicBezTo>
                    <a:pt x="1471" y="600"/>
                    <a:pt x="1509" y="575"/>
                    <a:pt x="1521" y="536"/>
                  </a:cubicBezTo>
                  <a:cubicBezTo>
                    <a:pt x="1534" y="485"/>
                    <a:pt x="1509" y="435"/>
                    <a:pt x="1458" y="422"/>
                  </a:cubicBezTo>
                  <a:lnTo>
                    <a:pt x="140" y="4"/>
                  </a:lnTo>
                  <a:cubicBezTo>
                    <a:pt x="132" y="2"/>
                    <a:pt x="123" y="1"/>
                    <a:pt x="11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3802900" y="1190275"/>
              <a:ext cx="12075" cy="10725"/>
            </a:xfrm>
            <a:custGeom>
              <a:avLst/>
              <a:gdLst/>
              <a:ahLst/>
              <a:cxnLst/>
              <a:rect l="l" t="t" r="r" b="b"/>
              <a:pathLst>
                <a:path w="483" h="429" extrusionOk="0">
                  <a:moveTo>
                    <a:pt x="248" y="1"/>
                  </a:moveTo>
                  <a:cubicBezTo>
                    <a:pt x="233" y="1"/>
                    <a:pt x="218" y="2"/>
                    <a:pt x="203" y="5"/>
                  </a:cubicBezTo>
                  <a:cubicBezTo>
                    <a:pt x="89" y="18"/>
                    <a:pt x="1" y="144"/>
                    <a:pt x="26" y="259"/>
                  </a:cubicBezTo>
                  <a:cubicBezTo>
                    <a:pt x="48" y="358"/>
                    <a:pt x="137" y="428"/>
                    <a:pt x="243" y="428"/>
                  </a:cubicBezTo>
                  <a:cubicBezTo>
                    <a:pt x="259" y="428"/>
                    <a:pt x="275" y="427"/>
                    <a:pt x="292" y="423"/>
                  </a:cubicBezTo>
                  <a:cubicBezTo>
                    <a:pt x="406" y="411"/>
                    <a:pt x="482" y="284"/>
                    <a:pt x="457" y="170"/>
                  </a:cubicBezTo>
                  <a:cubicBezTo>
                    <a:pt x="435" y="71"/>
                    <a:pt x="345" y="1"/>
                    <a:pt x="248"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3726225" y="1625175"/>
              <a:ext cx="154025" cy="142300"/>
            </a:xfrm>
            <a:custGeom>
              <a:avLst/>
              <a:gdLst/>
              <a:ahLst/>
              <a:cxnLst/>
              <a:rect l="l" t="t" r="r" b="b"/>
              <a:pathLst>
                <a:path w="6161" h="5692" extrusionOk="0">
                  <a:moveTo>
                    <a:pt x="646" y="1"/>
                  </a:moveTo>
                  <a:cubicBezTo>
                    <a:pt x="646" y="1"/>
                    <a:pt x="0" y="508"/>
                    <a:pt x="38" y="1065"/>
                  </a:cubicBezTo>
                  <a:cubicBezTo>
                    <a:pt x="63" y="1610"/>
                    <a:pt x="51" y="4412"/>
                    <a:pt x="51" y="4716"/>
                  </a:cubicBezTo>
                  <a:lnTo>
                    <a:pt x="443" y="4716"/>
                  </a:lnTo>
                  <a:lnTo>
                    <a:pt x="659" y="3423"/>
                  </a:lnTo>
                  <a:cubicBezTo>
                    <a:pt x="659" y="3423"/>
                    <a:pt x="1533" y="4830"/>
                    <a:pt x="2192" y="5311"/>
                  </a:cubicBezTo>
                  <a:cubicBezTo>
                    <a:pt x="2615" y="5614"/>
                    <a:pt x="3654" y="5692"/>
                    <a:pt x="4499" y="5692"/>
                  </a:cubicBezTo>
                  <a:cubicBezTo>
                    <a:pt x="4998" y="5692"/>
                    <a:pt x="5430" y="5665"/>
                    <a:pt x="5628" y="5641"/>
                  </a:cubicBezTo>
                  <a:cubicBezTo>
                    <a:pt x="6160" y="5565"/>
                    <a:pt x="4550" y="4184"/>
                    <a:pt x="4195" y="3613"/>
                  </a:cubicBezTo>
                  <a:cubicBezTo>
                    <a:pt x="3840" y="3043"/>
                    <a:pt x="646" y="1"/>
                    <a:pt x="646"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3732850" y="1587150"/>
              <a:ext cx="110000" cy="144500"/>
            </a:xfrm>
            <a:custGeom>
              <a:avLst/>
              <a:gdLst/>
              <a:ahLst/>
              <a:cxnLst/>
              <a:rect l="l" t="t" r="r" b="b"/>
              <a:pathLst>
                <a:path w="4400" h="5780" extrusionOk="0">
                  <a:moveTo>
                    <a:pt x="2346" y="1"/>
                  </a:moveTo>
                  <a:lnTo>
                    <a:pt x="1" y="127"/>
                  </a:lnTo>
                  <a:lnTo>
                    <a:pt x="432" y="1382"/>
                  </a:lnTo>
                  <a:cubicBezTo>
                    <a:pt x="432" y="1382"/>
                    <a:pt x="254" y="1787"/>
                    <a:pt x="432" y="2396"/>
                  </a:cubicBezTo>
                  <a:cubicBezTo>
                    <a:pt x="609" y="3004"/>
                    <a:pt x="1281" y="3968"/>
                    <a:pt x="1927" y="4677"/>
                  </a:cubicBezTo>
                  <a:cubicBezTo>
                    <a:pt x="2426" y="5234"/>
                    <a:pt x="3432" y="5779"/>
                    <a:pt x="3893" y="5779"/>
                  </a:cubicBezTo>
                  <a:cubicBezTo>
                    <a:pt x="3947" y="5779"/>
                    <a:pt x="3994" y="5771"/>
                    <a:pt x="4032" y="5755"/>
                  </a:cubicBezTo>
                  <a:cubicBezTo>
                    <a:pt x="4400" y="5590"/>
                    <a:pt x="3360" y="4361"/>
                    <a:pt x="3056" y="3714"/>
                  </a:cubicBezTo>
                  <a:cubicBezTo>
                    <a:pt x="2752" y="3068"/>
                    <a:pt x="2625" y="2460"/>
                    <a:pt x="2524" y="1914"/>
                  </a:cubicBezTo>
                  <a:cubicBezTo>
                    <a:pt x="2422" y="1356"/>
                    <a:pt x="2346" y="1"/>
                    <a:pt x="2346"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3939475" y="1638800"/>
              <a:ext cx="189225" cy="115375"/>
            </a:xfrm>
            <a:custGeom>
              <a:avLst/>
              <a:gdLst/>
              <a:ahLst/>
              <a:cxnLst/>
              <a:rect l="l" t="t" r="r" b="b"/>
              <a:pathLst>
                <a:path w="7569" h="4615" extrusionOk="0">
                  <a:moveTo>
                    <a:pt x="419" y="0"/>
                  </a:moveTo>
                  <a:cubicBezTo>
                    <a:pt x="419" y="0"/>
                    <a:pt x="0" y="710"/>
                    <a:pt x="229" y="1217"/>
                  </a:cubicBezTo>
                  <a:cubicBezTo>
                    <a:pt x="457" y="1712"/>
                    <a:pt x="1459" y="4335"/>
                    <a:pt x="1572" y="4614"/>
                  </a:cubicBezTo>
                  <a:lnTo>
                    <a:pt x="1940" y="4475"/>
                  </a:lnTo>
                  <a:lnTo>
                    <a:pt x="1674" y="3195"/>
                  </a:lnTo>
                  <a:lnTo>
                    <a:pt x="1674" y="3195"/>
                  </a:lnTo>
                  <a:cubicBezTo>
                    <a:pt x="1674" y="3195"/>
                    <a:pt x="3005" y="4183"/>
                    <a:pt x="3791" y="4399"/>
                  </a:cubicBezTo>
                  <a:cubicBezTo>
                    <a:pt x="3869" y="4420"/>
                    <a:pt x="3960" y="4429"/>
                    <a:pt x="4061" y="4429"/>
                  </a:cubicBezTo>
                  <a:cubicBezTo>
                    <a:pt x="4971" y="4429"/>
                    <a:pt x="6677" y="3676"/>
                    <a:pt x="7099" y="3448"/>
                  </a:cubicBezTo>
                  <a:cubicBezTo>
                    <a:pt x="7568" y="3182"/>
                    <a:pt x="5566" y="2485"/>
                    <a:pt x="5033" y="2092"/>
                  </a:cubicBezTo>
                  <a:cubicBezTo>
                    <a:pt x="4488" y="1687"/>
                    <a:pt x="419" y="0"/>
                    <a:pt x="419"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3928400" y="1585550"/>
              <a:ext cx="151800" cy="122250"/>
            </a:xfrm>
            <a:custGeom>
              <a:avLst/>
              <a:gdLst/>
              <a:ahLst/>
              <a:cxnLst/>
              <a:rect l="l" t="t" r="r" b="b"/>
              <a:pathLst>
                <a:path w="6072" h="4890" extrusionOk="0">
                  <a:moveTo>
                    <a:pt x="2142" y="1"/>
                  </a:moveTo>
                  <a:lnTo>
                    <a:pt x="0" y="977"/>
                  </a:lnTo>
                  <a:lnTo>
                    <a:pt x="849" y="1991"/>
                  </a:lnTo>
                  <a:cubicBezTo>
                    <a:pt x="849" y="1991"/>
                    <a:pt x="837" y="2434"/>
                    <a:pt x="1217" y="2929"/>
                  </a:cubicBezTo>
                  <a:cubicBezTo>
                    <a:pt x="1610" y="3436"/>
                    <a:pt x="2586" y="4082"/>
                    <a:pt x="3448" y="4513"/>
                  </a:cubicBezTo>
                  <a:cubicBezTo>
                    <a:pt x="3924" y="4748"/>
                    <a:pt x="4636" y="4889"/>
                    <a:pt x="5163" y="4889"/>
                  </a:cubicBezTo>
                  <a:cubicBezTo>
                    <a:pt x="5464" y="4889"/>
                    <a:pt x="5704" y="4843"/>
                    <a:pt x="5806" y="4741"/>
                  </a:cubicBezTo>
                  <a:cubicBezTo>
                    <a:pt x="6071" y="4463"/>
                    <a:pt x="4665" y="3690"/>
                    <a:pt x="4145" y="3208"/>
                  </a:cubicBezTo>
                  <a:cubicBezTo>
                    <a:pt x="3625" y="2727"/>
                    <a:pt x="3283" y="2194"/>
                    <a:pt x="2992" y="1725"/>
                  </a:cubicBezTo>
                  <a:cubicBezTo>
                    <a:pt x="2700" y="1243"/>
                    <a:pt x="2142" y="1"/>
                    <a:pt x="2142"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3462850" y="1161400"/>
              <a:ext cx="525150" cy="459675"/>
            </a:xfrm>
            <a:custGeom>
              <a:avLst/>
              <a:gdLst/>
              <a:ahLst/>
              <a:cxnLst/>
              <a:rect l="l" t="t" r="r" b="b"/>
              <a:pathLst>
                <a:path w="21006" h="18387" extrusionOk="0">
                  <a:moveTo>
                    <a:pt x="2381" y="1"/>
                  </a:moveTo>
                  <a:cubicBezTo>
                    <a:pt x="1597" y="1"/>
                    <a:pt x="915" y="64"/>
                    <a:pt x="394" y="209"/>
                  </a:cubicBezTo>
                  <a:cubicBezTo>
                    <a:pt x="1" y="970"/>
                    <a:pt x="4792" y="4101"/>
                    <a:pt x="6022" y="5888"/>
                  </a:cubicBezTo>
                  <a:cubicBezTo>
                    <a:pt x="10560" y="6623"/>
                    <a:pt x="13096" y="8144"/>
                    <a:pt x="13096" y="8144"/>
                  </a:cubicBezTo>
                  <a:cubicBezTo>
                    <a:pt x="13096" y="8144"/>
                    <a:pt x="14705" y="11871"/>
                    <a:pt x="15668" y="13228"/>
                  </a:cubicBezTo>
                  <a:cubicBezTo>
                    <a:pt x="16619" y="14597"/>
                    <a:pt x="18445" y="18386"/>
                    <a:pt x="18445" y="18386"/>
                  </a:cubicBezTo>
                  <a:lnTo>
                    <a:pt x="21005" y="17170"/>
                  </a:lnTo>
                  <a:cubicBezTo>
                    <a:pt x="21005" y="17170"/>
                    <a:pt x="16797" y="4304"/>
                    <a:pt x="14997" y="2542"/>
                  </a:cubicBezTo>
                  <a:cubicBezTo>
                    <a:pt x="14437" y="1993"/>
                    <a:pt x="6788" y="1"/>
                    <a:pt x="2381"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3905575" y="1551725"/>
              <a:ext cx="69750" cy="32575"/>
            </a:xfrm>
            <a:custGeom>
              <a:avLst/>
              <a:gdLst/>
              <a:ahLst/>
              <a:cxnLst/>
              <a:rect l="l" t="t" r="r" b="b"/>
              <a:pathLst>
                <a:path w="2790" h="1303" extrusionOk="0">
                  <a:moveTo>
                    <a:pt x="2677" y="0"/>
                  </a:moveTo>
                  <a:cubicBezTo>
                    <a:pt x="2664" y="0"/>
                    <a:pt x="2651" y="3"/>
                    <a:pt x="2637" y="10"/>
                  </a:cubicBezTo>
                  <a:lnTo>
                    <a:pt x="63" y="1126"/>
                  </a:lnTo>
                  <a:cubicBezTo>
                    <a:pt x="26" y="1139"/>
                    <a:pt x="1" y="1202"/>
                    <a:pt x="13" y="1252"/>
                  </a:cubicBezTo>
                  <a:cubicBezTo>
                    <a:pt x="38" y="1278"/>
                    <a:pt x="63" y="1303"/>
                    <a:pt x="102" y="1303"/>
                  </a:cubicBezTo>
                  <a:cubicBezTo>
                    <a:pt x="114" y="1303"/>
                    <a:pt x="127" y="1303"/>
                    <a:pt x="139" y="1291"/>
                  </a:cubicBezTo>
                  <a:lnTo>
                    <a:pt x="2713" y="188"/>
                  </a:lnTo>
                  <a:cubicBezTo>
                    <a:pt x="2764" y="162"/>
                    <a:pt x="2789" y="111"/>
                    <a:pt x="2764" y="61"/>
                  </a:cubicBezTo>
                  <a:cubicBezTo>
                    <a:pt x="2745" y="24"/>
                    <a:pt x="2713" y="0"/>
                    <a:pt x="2677" y="0"/>
                  </a:cubicBezTo>
                  <a:close/>
                </a:path>
              </a:pathLst>
            </a:custGeom>
            <a:solidFill>
              <a:srgbClr val="564C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798125" y="1339250"/>
              <a:ext cx="128400" cy="238425"/>
            </a:xfrm>
            <a:custGeom>
              <a:avLst/>
              <a:gdLst/>
              <a:ahLst/>
              <a:cxnLst/>
              <a:rect l="l" t="t" r="r" b="b"/>
              <a:pathLst>
                <a:path w="5136" h="9537" extrusionOk="0">
                  <a:moveTo>
                    <a:pt x="100" y="1"/>
                  </a:moveTo>
                  <a:cubicBezTo>
                    <a:pt x="92" y="1"/>
                    <a:pt x="84" y="2"/>
                    <a:pt x="77" y="4"/>
                  </a:cubicBezTo>
                  <a:cubicBezTo>
                    <a:pt x="26" y="29"/>
                    <a:pt x="1" y="80"/>
                    <a:pt x="26" y="131"/>
                  </a:cubicBezTo>
                  <a:cubicBezTo>
                    <a:pt x="39" y="168"/>
                    <a:pt x="1649" y="3971"/>
                    <a:pt x="3259" y="6596"/>
                  </a:cubicBezTo>
                  <a:cubicBezTo>
                    <a:pt x="4730" y="9016"/>
                    <a:pt x="4932" y="9460"/>
                    <a:pt x="4945" y="9472"/>
                  </a:cubicBezTo>
                  <a:cubicBezTo>
                    <a:pt x="4958" y="9511"/>
                    <a:pt x="4995" y="9536"/>
                    <a:pt x="5034" y="9536"/>
                  </a:cubicBezTo>
                  <a:cubicBezTo>
                    <a:pt x="5046" y="9536"/>
                    <a:pt x="5059" y="9523"/>
                    <a:pt x="5071" y="9523"/>
                  </a:cubicBezTo>
                  <a:cubicBezTo>
                    <a:pt x="5122" y="9498"/>
                    <a:pt x="5135" y="9447"/>
                    <a:pt x="5122" y="9396"/>
                  </a:cubicBezTo>
                  <a:cubicBezTo>
                    <a:pt x="5110" y="9384"/>
                    <a:pt x="4919" y="8953"/>
                    <a:pt x="3423" y="6506"/>
                  </a:cubicBezTo>
                  <a:cubicBezTo>
                    <a:pt x="1814" y="3883"/>
                    <a:pt x="217" y="92"/>
                    <a:pt x="192" y="55"/>
                  </a:cubicBezTo>
                  <a:cubicBezTo>
                    <a:pt x="181" y="23"/>
                    <a:pt x="137" y="1"/>
                    <a:pt x="100" y="1"/>
                  </a:cubicBezTo>
                  <a:close/>
                </a:path>
              </a:pathLst>
            </a:custGeom>
            <a:solidFill>
              <a:srgbClr val="564C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291425" y="1145075"/>
              <a:ext cx="530525" cy="454775"/>
            </a:xfrm>
            <a:custGeom>
              <a:avLst/>
              <a:gdLst/>
              <a:ahLst/>
              <a:cxnLst/>
              <a:rect l="l" t="t" r="r" b="b"/>
              <a:pathLst>
                <a:path w="21221" h="18191" extrusionOk="0">
                  <a:moveTo>
                    <a:pt x="3575" y="0"/>
                  </a:moveTo>
                  <a:lnTo>
                    <a:pt x="3575" y="0"/>
                  </a:lnTo>
                  <a:cubicBezTo>
                    <a:pt x="3575" y="1"/>
                    <a:pt x="1" y="7859"/>
                    <a:pt x="9824" y="8442"/>
                  </a:cubicBezTo>
                  <a:cubicBezTo>
                    <a:pt x="10515" y="8482"/>
                    <a:pt x="11150" y="8499"/>
                    <a:pt x="11730" y="8499"/>
                  </a:cubicBezTo>
                  <a:cubicBezTo>
                    <a:pt x="14858" y="8499"/>
                    <a:pt x="16365" y="8011"/>
                    <a:pt x="16365" y="8011"/>
                  </a:cubicBezTo>
                  <a:cubicBezTo>
                    <a:pt x="16365" y="8011"/>
                    <a:pt x="16479" y="11929"/>
                    <a:pt x="16682" y="13577"/>
                  </a:cubicBezTo>
                  <a:cubicBezTo>
                    <a:pt x="16885" y="15237"/>
                    <a:pt x="17506" y="18191"/>
                    <a:pt x="17506" y="18191"/>
                  </a:cubicBezTo>
                  <a:lnTo>
                    <a:pt x="20155" y="18191"/>
                  </a:lnTo>
                  <a:cubicBezTo>
                    <a:pt x="20155" y="18191"/>
                    <a:pt x="21220" y="6098"/>
                    <a:pt x="19077" y="4780"/>
                  </a:cubicBezTo>
                  <a:cubicBezTo>
                    <a:pt x="16936" y="3461"/>
                    <a:pt x="13221" y="2459"/>
                    <a:pt x="7936" y="1952"/>
                  </a:cubicBezTo>
                  <a:cubicBezTo>
                    <a:pt x="7936" y="1952"/>
                    <a:pt x="4348" y="381"/>
                    <a:pt x="3575"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3373825" y="1164025"/>
              <a:ext cx="366025" cy="400000"/>
            </a:xfrm>
            <a:custGeom>
              <a:avLst/>
              <a:gdLst/>
              <a:ahLst/>
              <a:cxnLst/>
              <a:rect l="l" t="t" r="r" b="b"/>
              <a:pathLst>
                <a:path w="14641" h="16000" extrusionOk="0">
                  <a:moveTo>
                    <a:pt x="652" y="1"/>
                  </a:moveTo>
                  <a:cubicBezTo>
                    <a:pt x="609" y="1"/>
                    <a:pt x="569" y="35"/>
                    <a:pt x="558" y="79"/>
                  </a:cubicBezTo>
                  <a:cubicBezTo>
                    <a:pt x="558" y="104"/>
                    <a:pt x="1" y="2513"/>
                    <a:pt x="1217" y="4453"/>
                  </a:cubicBezTo>
                  <a:cubicBezTo>
                    <a:pt x="1914" y="5580"/>
                    <a:pt x="3055" y="6341"/>
                    <a:pt x="4601" y="6696"/>
                  </a:cubicBezTo>
                  <a:cubicBezTo>
                    <a:pt x="5715" y="6958"/>
                    <a:pt x="6789" y="7053"/>
                    <a:pt x="7785" y="7053"/>
                  </a:cubicBezTo>
                  <a:cubicBezTo>
                    <a:pt x="9340" y="7053"/>
                    <a:pt x="10708" y="6823"/>
                    <a:pt x="11751" y="6645"/>
                  </a:cubicBezTo>
                  <a:cubicBezTo>
                    <a:pt x="12335" y="6551"/>
                    <a:pt x="12838" y="6468"/>
                    <a:pt x="13153" y="6468"/>
                  </a:cubicBezTo>
                  <a:cubicBezTo>
                    <a:pt x="13302" y="6468"/>
                    <a:pt x="13409" y="6486"/>
                    <a:pt x="13462" y="6531"/>
                  </a:cubicBezTo>
                  <a:cubicBezTo>
                    <a:pt x="13665" y="6721"/>
                    <a:pt x="13741" y="8205"/>
                    <a:pt x="13829" y="9776"/>
                  </a:cubicBezTo>
                  <a:cubicBezTo>
                    <a:pt x="13931" y="11678"/>
                    <a:pt x="14058" y="14035"/>
                    <a:pt x="14438" y="15924"/>
                  </a:cubicBezTo>
                  <a:cubicBezTo>
                    <a:pt x="14451" y="15974"/>
                    <a:pt x="14488" y="16000"/>
                    <a:pt x="14539" y="16000"/>
                  </a:cubicBezTo>
                  <a:lnTo>
                    <a:pt x="14552" y="16000"/>
                  </a:lnTo>
                  <a:cubicBezTo>
                    <a:pt x="14603" y="15988"/>
                    <a:pt x="14641" y="15937"/>
                    <a:pt x="14628" y="15886"/>
                  </a:cubicBezTo>
                  <a:cubicBezTo>
                    <a:pt x="14248" y="14010"/>
                    <a:pt x="14121" y="11652"/>
                    <a:pt x="14020" y="9763"/>
                  </a:cubicBezTo>
                  <a:cubicBezTo>
                    <a:pt x="13905" y="7698"/>
                    <a:pt x="13829" y="6620"/>
                    <a:pt x="13589" y="6391"/>
                  </a:cubicBezTo>
                  <a:cubicBezTo>
                    <a:pt x="13494" y="6311"/>
                    <a:pt x="13341" y="6279"/>
                    <a:pt x="13129" y="6279"/>
                  </a:cubicBezTo>
                  <a:cubicBezTo>
                    <a:pt x="12804" y="6279"/>
                    <a:pt x="12339" y="6355"/>
                    <a:pt x="11725" y="6455"/>
                  </a:cubicBezTo>
                  <a:cubicBezTo>
                    <a:pt x="10685" y="6634"/>
                    <a:pt x="9322" y="6860"/>
                    <a:pt x="7775" y="6860"/>
                  </a:cubicBezTo>
                  <a:cubicBezTo>
                    <a:pt x="6796" y="6860"/>
                    <a:pt x="5743" y="6769"/>
                    <a:pt x="4652" y="6518"/>
                  </a:cubicBezTo>
                  <a:cubicBezTo>
                    <a:pt x="3144" y="6163"/>
                    <a:pt x="2041" y="5441"/>
                    <a:pt x="1370" y="4351"/>
                  </a:cubicBezTo>
                  <a:cubicBezTo>
                    <a:pt x="216" y="2475"/>
                    <a:pt x="736" y="143"/>
                    <a:pt x="748" y="117"/>
                  </a:cubicBezTo>
                  <a:cubicBezTo>
                    <a:pt x="761" y="67"/>
                    <a:pt x="723" y="16"/>
                    <a:pt x="672" y="3"/>
                  </a:cubicBezTo>
                  <a:cubicBezTo>
                    <a:pt x="665" y="1"/>
                    <a:pt x="659" y="1"/>
                    <a:pt x="652" y="1"/>
                  </a:cubicBezTo>
                  <a:close/>
                </a:path>
              </a:pathLst>
            </a:custGeom>
            <a:solidFill>
              <a:srgbClr val="564C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3720500" y="1557675"/>
              <a:ext cx="78625" cy="6350"/>
            </a:xfrm>
            <a:custGeom>
              <a:avLst/>
              <a:gdLst/>
              <a:ahLst/>
              <a:cxnLst/>
              <a:rect l="l" t="t" r="r" b="b"/>
              <a:pathLst>
                <a:path w="3145" h="254" extrusionOk="0">
                  <a:moveTo>
                    <a:pt x="89" y="0"/>
                  </a:moveTo>
                  <a:cubicBezTo>
                    <a:pt x="38" y="0"/>
                    <a:pt x="1" y="51"/>
                    <a:pt x="1" y="102"/>
                  </a:cubicBezTo>
                  <a:cubicBezTo>
                    <a:pt x="1" y="152"/>
                    <a:pt x="38" y="191"/>
                    <a:pt x="89" y="191"/>
                  </a:cubicBezTo>
                  <a:lnTo>
                    <a:pt x="3043" y="254"/>
                  </a:lnTo>
                  <a:cubicBezTo>
                    <a:pt x="3094" y="254"/>
                    <a:pt x="3144" y="216"/>
                    <a:pt x="3144" y="166"/>
                  </a:cubicBezTo>
                  <a:cubicBezTo>
                    <a:pt x="3144" y="115"/>
                    <a:pt x="3106" y="76"/>
                    <a:pt x="3043" y="64"/>
                  </a:cubicBezTo>
                  <a:lnTo>
                    <a:pt x="89" y="0"/>
                  </a:lnTo>
                  <a:close/>
                </a:path>
              </a:pathLst>
            </a:custGeom>
            <a:solidFill>
              <a:srgbClr val="564C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3555725" y="1208775"/>
              <a:ext cx="263975" cy="34250"/>
            </a:xfrm>
            <a:custGeom>
              <a:avLst/>
              <a:gdLst/>
              <a:ahLst/>
              <a:cxnLst/>
              <a:rect l="l" t="t" r="r" b="b"/>
              <a:pathLst>
                <a:path w="10559" h="1370" extrusionOk="0">
                  <a:moveTo>
                    <a:pt x="26" y="1"/>
                  </a:moveTo>
                  <a:cubicBezTo>
                    <a:pt x="13" y="1"/>
                    <a:pt x="0" y="13"/>
                    <a:pt x="0" y="13"/>
                  </a:cubicBezTo>
                  <a:lnTo>
                    <a:pt x="0" y="1356"/>
                  </a:lnTo>
                  <a:cubicBezTo>
                    <a:pt x="0" y="1370"/>
                    <a:pt x="13" y="1370"/>
                    <a:pt x="26" y="1370"/>
                  </a:cubicBezTo>
                  <a:lnTo>
                    <a:pt x="10547" y="1370"/>
                  </a:lnTo>
                  <a:cubicBezTo>
                    <a:pt x="10559" y="1370"/>
                    <a:pt x="10559" y="1370"/>
                    <a:pt x="10559" y="1356"/>
                  </a:cubicBezTo>
                  <a:lnTo>
                    <a:pt x="10559" y="13"/>
                  </a:lnTo>
                  <a:cubicBezTo>
                    <a:pt x="10559" y="13"/>
                    <a:pt x="10559" y="1"/>
                    <a:pt x="10547" y="1"/>
                  </a:cubicBezTo>
                  <a:close/>
                </a:path>
              </a:pathLst>
            </a:custGeom>
            <a:solidFill>
              <a:srgbClr val="D7E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706225" y="1019575"/>
              <a:ext cx="214900" cy="223450"/>
            </a:xfrm>
            <a:custGeom>
              <a:avLst/>
              <a:gdLst/>
              <a:ahLst/>
              <a:cxnLst/>
              <a:rect l="l" t="t" r="r" b="b"/>
              <a:pathLst>
                <a:path w="8596" h="8938" extrusionOk="0">
                  <a:moveTo>
                    <a:pt x="3056" y="1"/>
                  </a:moveTo>
                  <a:cubicBezTo>
                    <a:pt x="2739" y="1"/>
                    <a:pt x="2460" y="217"/>
                    <a:pt x="2372" y="521"/>
                  </a:cubicBezTo>
                  <a:lnTo>
                    <a:pt x="1" y="8938"/>
                  </a:lnTo>
                  <a:lnTo>
                    <a:pt x="5642" y="8938"/>
                  </a:lnTo>
                  <a:cubicBezTo>
                    <a:pt x="6048" y="8938"/>
                    <a:pt x="6390" y="8671"/>
                    <a:pt x="6491" y="8291"/>
                  </a:cubicBezTo>
                  <a:lnTo>
                    <a:pt x="8468" y="901"/>
                  </a:lnTo>
                  <a:cubicBezTo>
                    <a:pt x="8595" y="445"/>
                    <a:pt x="8253" y="1"/>
                    <a:pt x="778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3693250" y="1019575"/>
              <a:ext cx="89400" cy="221850"/>
            </a:xfrm>
            <a:custGeom>
              <a:avLst/>
              <a:gdLst/>
              <a:ahLst/>
              <a:cxnLst/>
              <a:rect l="l" t="t" r="r" b="b"/>
              <a:pathLst>
                <a:path w="3576" h="8874" extrusionOk="0">
                  <a:moveTo>
                    <a:pt x="3030" y="1"/>
                  </a:moveTo>
                  <a:cubicBezTo>
                    <a:pt x="2713" y="1"/>
                    <a:pt x="2435" y="217"/>
                    <a:pt x="2345" y="521"/>
                  </a:cubicBezTo>
                  <a:lnTo>
                    <a:pt x="1" y="8874"/>
                  </a:lnTo>
                  <a:lnTo>
                    <a:pt x="545" y="8874"/>
                  </a:lnTo>
                  <a:lnTo>
                    <a:pt x="2891" y="521"/>
                  </a:lnTo>
                  <a:cubicBezTo>
                    <a:pt x="2979" y="217"/>
                    <a:pt x="3258" y="1"/>
                    <a:pt x="3575"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796225" y="1113375"/>
              <a:ext cx="47275" cy="42200"/>
            </a:xfrm>
            <a:custGeom>
              <a:avLst/>
              <a:gdLst/>
              <a:ahLst/>
              <a:cxnLst/>
              <a:rect l="l" t="t" r="r" b="b"/>
              <a:pathLst>
                <a:path w="1891" h="1688" extrusionOk="0">
                  <a:moveTo>
                    <a:pt x="1142" y="1"/>
                  </a:moveTo>
                  <a:cubicBezTo>
                    <a:pt x="673" y="1"/>
                    <a:pt x="217" y="381"/>
                    <a:pt x="102" y="837"/>
                  </a:cubicBezTo>
                  <a:cubicBezTo>
                    <a:pt x="1" y="1307"/>
                    <a:pt x="280" y="1687"/>
                    <a:pt x="749" y="1687"/>
                  </a:cubicBezTo>
                  <a:cubicBezTo>
                    <a:pt x="1218" y="1687"/>
                    <a:pt x="1674" y="1307"/>
                    <a:pt x="1789" y="837"/>
                  </a:cubicBezTo>
                  <a:cubicBezTo>
                    <a:pt x="1890" y="381"/>
                    <a:pt x="1598" y="1"/>
                    <a:pt x="1142"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378900" y="843550"/>
              <a:ext cx="290300" cy="362025"/>
            </a:xfrm>
            <a:custGeom>
              <a:avLst/>
              <a:gdLst/>
              <a:ahLst/>
              <a:cxnLst/>
              <a:rect l="l" t="t" r="r" b="b"/>
              <a:pathLst>
                <a:path w="11612" h="14481" extrusionOk="0">
                  <a:moveTo>
                    <a:pt x="3481" y="0"/>
                  </a:moveTo>
                  <a:cubicBezTo>
                    <a:pt x="3298" y="0"/>
                    <a:pt x="3143" y="10"/>
                    <a:pt x="3043" y="32"/>
                  </a:cubicBezTo>
                  <a:cubicBezTo>
                    <a:pt x="1914" y="273"/>
                    <a:pt x="1407" y="1554"/>
                    <a:pt x="1432" y="3315"/>
                  </a:cubicBezTo>
                  <a:cubicBezTo>
                    <a:pt x="1432" y="3721"/>
                    <a:pt x="1420" y="4126"/>
                    <a:pt x="1407" y="4545"/>
                  </a:cubicBezTo>
                  <a:cubicBezTo>
                    <a:pt x="1407" y="4596"/>
                    <a:pt x="1407" y="4646"/>
                    <a:pt x="1395" y="4709"/>
                  </a:cubicBezTo>
                  <a:cubicBezTo>
                    <a:pt x="1331" y="6104"/>
                    <a:pt x="1153" y="7460"/>
                    <a:pt x="938" y="8322"/>
                  </a:cubicBezTo>
                  <a:cubicBezTo>
                    <a:pt x="482" y="10109"/>
                    <a:pt x="482" y="10109"/>
                    <a:pt x="0" y="11948"/>
                  </a:cubicBezTo>
                  <a:cubicBezTo>
                    <a:pt x="91" y="12361"/>
                    <a:pt x="3181" y="14480"/>
                    <a:pt x="6100" y="14480"/>
                  </a:cubicBezTo>
                  <a:cubicBezTo>
                    <a:pt x="6846" y="14480"/>
                    <a:pt x="7581" y="14342"/>
                    <a:pt x="8252" y="14001"/>
                  </a:cubicBezTo>
                  <a:cubicBezTo>
                    <a:pt x="8417" y="13215"/>
                    <a:pt x="8366" y="13354"/>
                    <a:pt x="8708" y="11478"/>
                  </a:cubicBezTo>
                  <a:cubicBezTo>
                    <a:pt x="8747" y="11314"/>
                    <a:pt x="8784" y="11174"/>
                    <a:pt x="8823" y="11060"/>
                  </a:cubicBezTo>
                  <a:cubicBezTo>
                    <a:pt x="8823" y="11022"/>
                    <a:pt x="8835" y="10997"/>
                    <a:pt x="8848" y="10971"/>
                  </a:cubicBezTo>
                  <a:lnTo>
                    <a:pt x="8848" y="10959"/>
                  </a:lnTo>
                  <a:cubicBezTo>
                    <a:pt x="8848" y="10959"/>
                    <a:pt x="8886" y="10946"/>
                    <a:pt x="8949" y="10920"/>
                  </a:cubicBezTo>
                  <a:cubicBezTo>
                    <a:pt x="9164" y="10819"/>
                    <a:pt x="9735" y="10540"/>
                    <a:pt x="10179" y="10109"/>
                  </a:cubicBezTo>
                  <a:cubicBezTo>
                    <a:pt x="10255" y="10033"/>
                    <a:pt x="10318" y="9957"/>
                    <a:pt x="10381" y="9881"/>
                  </a:cubicBezTo>
                  <a:lnTo>
                    <a:pt x="10407" y="9856"/>
                  </a:lnTo>
                  <a:cubicBezTo>
                    <a:pt x="10787" y="9362"/>
                    <a:pt x="10775" y="8309"/>
                    <a:pt x="10863" y="7106"/>
                  </a:cubicBezTo>
                  <a:cubicBezTo>
                    <a:pt x="10863" y="6991"/>
                    <a:pt x="10876" y="6864"/>
                    <a:pt x="10888" y="6737"/>
                  </a:cubicBezTo>
                  <a:cubicBezTo>
                    <a:pt x="10927" y="6332"/>
                    <a:pt x="10978" y="5914"/>
                    <a:pt x="11066" y="5521"/>
                  </a:cubicBezTo>
                  <a:cubicBezTo>
                    <a:pt x="11358" y="4089"/>
                    <a:pt x="11611" y="3340"/>
                    <a:pt x="10381" y="2377"/>
                  </a:cubicBezTo>
                  <a:cubicBezTo>
                    <a:pt x="10255" y="2263"/>
                    <a:pt x="10090" y="2162"/>
                    <a:pt x="9913" y="2047"/>
                  </a:cubicBezTo>
                  <a:cubicBezTo>
                    <a:pt x="9722" y="1908"/>
                    <a:pt x="9494" y="1782"/>
                    <a:pt x="9241" y="1630"/>
                  </a:cubicBezTo>
                  <a:lnTo>
                    <a:pt x="6528" y="463"/>
                  </a:lnTo>
                  <a:cubicBezTo>
                    <a:pt x="6528" y="463"/>
                    <a:pt x="6059" y="337"/>
                    <a:pt x="5438" y="210"/>
                  </a:cubicBezTo>
                  <a:cubicBezTo>
                    <a:pt x="5336" y="185"/>
                    <a:pt x="5210" y="159"/>
                    <a:pt x="5096" y="146"/>
                  </a:cubicBezTo>
                  <a:cubicBezTo>
                    <a:pt x="4775" y="80"/>
                    <a:pt x="4012" y="0"/>
                    <a:pt x="3481" y="0"/>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3563000" y="930100"/>
              <a:ext cx="11425" cy="10400"/>
            </a:xfrm>
            <a:custGeom>
              <a:avLst/>
              <a:gdLst/>
              <a:ahLst/>
              <a:cxnLst/>
              <a:rect l="l" t="t" r="r" b="b"/>
              <a:pathLst>
                <a:path w="457" h="416" extrusionOk="0">
                  <a:moveTo>
                    <a:pt x="227" y="0"/>
                  </a:moveTo>
                  <a:cubicBezTo>
                    <a:pt x="137" y="0"/>
                    <a:pt x="48" y="71"/>
                    <a:pt x="26" y="170"/>
                  </a:cubicBezTo>
                  <a:cubicBezTo>
                    <a:pt x="0" y="284"/>
                    <a:pt x="77" y="385"/>
                    <a:pt x="191" y="411"/>
                  </a:cubicBezTo>
                  <a:cubicBezTo>
                    <a:pt x="206" y="414"/>
                    <a:pt x="221" y="416"/>
                    <a:pt x="235" y="416"/>
                  </a:cubicBezTo>
                  <a:cubicBezTo>
                    <a:pt x="330" y="416"/>
                    <a:pt x="409" y="347"/>
                    <a:pt x="431" y="259"/>
                  </a:cubicBezTo>
                  <a:cubicBezTo>
                    <a:pt x="457" y="145"/>
                    <a:pt x="381" y="30"/>
                    <a:pt x="267" y="5"/>
                  </a:cubicBezTo>
                  <a:cubicBezTo>
                    <a:pt x="254" y="2"/>
                    <a:pt x="241" y="0"/>
                    <a:pt x="227"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560475" y="951975"/>
              <a:ext cx="11425" cy="10400"/>
            </a:xfrm>
            <a:custGeom>
              <a:avLst/>
              <a:gdLst/>
              <a:ahLst/>
              <a:cxnLst/>
              <a:rect l="l" t="t" r="r" b="b"/>
              <a:pathLst>
                <a:path w="457" h="416" extrusionOk="0">
                  <a:moveTo>
                    <a:pt x="235" y="0"/>
                  </a:moveTo>
                  <a:cubicBezTo>
                    <a:pt x="137" y="0"/>
                    <a:pt x="47" y="71"/>
                    <a:pt x="25" y="169"/>
                  </a:cubicBezTo>
                  <a:cubicBezTo>
                    <a:pt x="0" y="284"/>
                    <a:pt x="76" y="385"/>
                    <a:pt x="191" y="411"/>
                  </a:cubicBezTo>
                  <a:cubicBezTo>
                    <a:pt x="206" y="414"/>
                    <a:pt x="220" y="416"/>
                    <a:pt x="235" y="416"/>
                  </a:cubicBezTo>
                  <a:cubicBezTo>
                    <a:pt x="330" y="416"/>
                    <a:pt x="409" y="347"/>
                    <a:pt x="431" y="259"/>
                  </a:cubicBezTo>
                  <a:cubicBezTo>
                    <a:pt x="456" y="144"/>
                    <a:pt x="380" y="31"/>
                    <a:pt x="279" y="5"/>
                  </a:cubicBezTo>
                  <a:cubicBezTo>
                    <a:pt x="264" y="2"/>
                    <a:pt x="249" y="0"/>
                    <a:pt x="235"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3491225" y="850625"/>
              <a:ext cx="71175" cy="69575"/>
            </a:xfrm>
            <a:custGeom>
              <a:avLst/>
              <a:gdLst/>
              <a:ahLst/>
              <a:cxnLst/>
              <a:rect l="l" t="t" r="r" b="b"/>
              <a:pathLst>
                <a:path w="2847" h="2783" extrusionOk="0">
                  <a:moveTo>
                    <a:pt x="1028" y="0"/>
                  </a:moveTo>
                  <a:cubicBezTo>
                    <a:pt x="665" y="0"/>
                    <a:pt x="294" y="106"/>
                    <a:pt x="197" y="510"/>
                  </a:cubicBezTo>
                  <a:cubicBezTo>
                    <a:pt x="0" y="1335"/>
                    <a:pt x="1311" y="2782"/>
                    <a:pt x="2722" y="2782"/>
                  </a:cubicBezTo>
                  <a:cubicBezTo>
                    <a:pt x="2763" y="2782"/>
                    <a:pt x="2805" y="2781"/>
                    <a:pt x="2846" y="2778"/>
                  </a:cubicBezTo>
                  <a:cubicBezTo>
                    <a:pt x="2846" y="2778"/>
                    <a:pt x="1477" y="1333"/>
                    <a:pt x="1820" y="130"/>
                  </a:cubicBezTo>
                  <a:cubicBezTo>
                    <a:pt x="1820" y="130"/>
                    <a:pt x="1429" y="0"/>
                    <a:pt x="102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3577575" y="883650"/>
              <a:ext cx="70375" cy="55300"/>
            </a:xfrm>
            <a:custGeom>
              <a:avLst/>
              <a:gdLst/>
              <a:ahLst/>
              <a:cxnLst/>
              <a:rect l="l" t="t" r="r" b="b"/>
              <a:pathLst>
                <a:path w="2815" h="2212" extrusionOk="0">
                  <a:moveTo>
                    <a:pt x="1231" y="0"/>
                  </a:moveTo>
                  <a:cubicBezTo>
                    <a:pt x="837" y="1293"/>
                    <a:pt x="1" y="1623"/>
                    <a:pt x="1" y="1623"/>
                  </a:cubicBezTo>
                  <a:cubicBezTo>
                    <a:pt x="315" y="2006"/>
                    <a:pt x="873" y="2212"/>
                    <a:pt x="1389" y="2212"/>
                  </a:cubicBezTo>
                  <a:cubicBezTo>
                    <a:pt x="1914" y="2212"/>
                    <a:pt x="2395" y="2000"/>
                    <a:pt x="2536" y="1547"/>
                  </a:cubicBezTo>
                  <a:cubicBezTo>
                    <a:pt x="2815" y="659"/>
                    <a:pt x="1231" y="0"/>
                    <a:pt x="123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530375" y="853850"/>
              <a:ext cx="78600" cy="70400"/>
            </a:xfrm>
            <a:custGeom>
              <a:avLst/>
              <a:gdLst/>
              <a:ahLst/>
              <a:cxnLst/>
              <a:rect l="l" t="t" r="r" b="b"/>
              <a:pathLst>
                <a:path w="3144" h="2816" extrusionOk="0">
                  <a:moveTo>
                    <a:pt x="254" y="1"/>
                  </a:moveTo>
                  <a:lnTo>
                    <a:pt x="254" y="1"/>
                  </a:lnTo>
                  <a:cubicBezTo>
                    <a:pt x="0" y="621"/>
                    <a:pt x="431" y="1572"/>
                    <a:pt x="1014" y="2384"/>
                  </a:cubicBezTo>
                  <a:cubicBezTo>
                    <a:pt x="1223" y="2678"/>
                    <a:pt x="1535" y="2816"/>
                    <a:pt x="1845" y="2816"/>
                  </a:cubicBezTo>
                  <a:cubicBezTo>
                    <a:pt x="2271" y="2816"/>
                    <a:pt x="2693" y="2556"/>
                    <a:pt x="2840" y="2080"/>
                  </a:cubicBezTo>
                  <a:lnTo>
                    <a:pt x="3144" y="1078"/>
                  </a:lnTo>
                  <a:lnTo>
                    <a:pt x="254" y="1"/>
                  </a:ln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3477775" y="1077050"/>
              <a:ext cx="124875" cy="43025"/>
            </a:xfrm>
            <a:custGeom>
              <a:avLst/>
              <a:gdLst/>
              <a:ahLst/>
              <a:cxnLst/>
              <a:rect l="l" t="t" r="r" b="b"/>
              <a:pathLst>
                <a:path w="4995" h="1721" extrusionOk="0">
                  <a:moveTo>
                    <a:pt x="457" y="0"/>
                  </a:moveTo>
                  <a:cubicBezTo>
                    <a:pt x="234" y="0"/>
                    <a:pt x="94" y="18"/>
                    <a:pt x="76" y="22"/>
                  </a:cubicBezTo>
                  <a:cubicBezTo>
                    <a:pt x="38" y="34"/>
                    <a:pt x="0" y="73"/>
                    <a:pt x="12" y="110"/>
                  </a:cubicBezTo>
                  <a:cubicBezTo>
                    <a:pt x="12" y="135"/>
                    <a:pt x="38" y="161"/>
                    <a:pt x="63" y="174"/>
                  </a:cubicBezTo>
                  <a:cubicBezTo>
                    <a:pt x="76" y="186"/>
                    <a:pt x="88" y="186"/>
                    <a:pt x="102" y="186"/>
                  </a:cubicBezTo>
                  <a:cubicBezTo>
                    <a:pt x="105" y="186"/>
                    <a:pt x="237" y="170"/>
                    <a:pt x="455" y="170"/>
                  </a:cubicBezTo>
                  <a:cubicBezTo>
                    <a:pt x="981" y="170"/>
                    <a:pt x="2011" y="264"/>
                    <a:pt x="2979" y="909"/>
                  </a:cubicBezTo>
                  <a:cubicBezTo>
                    <a:pt x="3676" y="1365"/>
                    <a:pt x="4322" y="1619"/>
                    <a:pt x="4868" y="1720"/>
                  </a:cubicBezTo>
                  <a:cubicBezTo>
                    <a:pt x="4868" y="1682"/>
                    <a:pt x="4880" y="1657"/>
                    <a:pt x="4893" y="1631"/>
                  </a:cubicBezTo>
                  <a:lnTo>
                    <a:pt x="4893" y="1619"/>
                  </a:lnTo>
                  <a:cubicBezTo>
                    <a:pt x="4893" y="1619"/>
                    <a:pt x="4931" y="1606"/>
                    <a:pt x="4994" y="1580"/>
                  </a:cubicBezTo>
                  <a:cubicBezTo>
                    <a:pt x="4449" y="1504"/>
                    <a:pt x="3790" y="1251"/>
                    <a:pt x="3068" y="782"/>
                  </a:cubicBezTo>
                  <a:cubicBezTo>
                    <a:pt x="2059" y="106"/>
                    <a:pt x="1005" y="0"/>
                    <a:pt x="457"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519900" y="932750"/>
              <a:ext cx="97950" cy="69000"/>
            </a:xfrm>
            <a:custGeom>
              <a:avLst/>
              <a:gdLst/>
              <a:ahLst/>
              <a:cxnLst/>
              <a:rect l="l" t="t" r="r" b="b"/>
              <a:pathLst>
                <a:path w="3918" h="2760" extrusionOk="0">
                  <a:moveTo>
                    <a:pt x="95" y="0"/>
                  </a:moveTo>
                  <a:cubicBezTo>
                    <a:pt x="80" y="0"/>
                    <a:pt x="65" y="5"/>
                    <a:pt x="51" y="14"/>
                  </a:cubicBezTo>
                  <a:cubicBezTo>
                    <a:pt x="14" y="39"/>
                    <a:pt x="1" y="90"/>
                    <a:pt x="26" y="115"/>
                  </a:cubicBezTo>
                  <a:cubicBezTo>
                    <a:pt x="90" y="203"/>
                    <a:pt x="1395" y="2282"/>
                    <a:pt x="2308" y="2662"/>
                  </a:cubicBezTo>
                  <a:cubicBezTo>
                    <a:pt x="2474" y="2731"/>
                    <a:pt x="2631" y="2760"/>
                    <a:pt x="2776" y="2760"/>
                  </a:cubicBezTo>
                  <a:cubicBezTo>
                    <a:pt x="3461" y="2760"/>
                    <a:pt x="3893" y="2128"/>
                    <a:pt x="3893" y="2118"/>
                  </a:cubicBezTo>
                  <a:cubicBezTo>
                    <a:pt x="3918" y="2079"/>
                    <a:pt x="3905" y="2029"/>
                    <a:pt x="3867" y="2003"/>
                  </a:cubicBezTo>
                  <a:cubicBezTo>
                    <a:pt x="3854" y="1994"/>
                    <a:pt x="3839" y="1990"/>
                    <a:pt x="3824" y="1990"/>
                  </a:cubicBezTo>
                  <a:cubicBezTo>
                    <a:pt x="3796" y="1990"/>
                    <a:pt x="3769" y="2004"/>
                    <a:pt x="3753" y="2029"/>
                  </a:cubicBezTo>
                  <a:cubicBezTo>
                    <a:pt x="3753" y="2029"/>
                    <a:pt x="3370" y="2594"/>
                    <a:pt x="2771" y="2594"/>
                  </a:cubicBezTo>
                  <a:cubicBezTo>
                    <a:pt x="2647" y="2594"/>
                    <a:pt x="2513" y="2569"/>
                    <a:pt x="2371" y="2510"/>
                  </a:cubicBezTo>
                  <a:cubicBezTo>
                    <a:pt x="1510" y="2155"/>
                    <a:pt x="178" y="51"/>
                    <a:pt x="166" y="39"/>
                  </a:cubicBezTo>
                  <a:cubicBezTo>
                    <a:pt x="150" y="14"/>
                    <a:pt x="123" y="0"/>
                    <a:pt x="95"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3589325" y="1087575"/>
              <a:ext cx="52300" cy="84525"/>
            </a:xfrm>
            <a:custGeom>
              <a:avLst/>
              <a:gdLst/>
              <a:ahLst/>
              <a:cxnLst/>
              <a:rect l="l" t="t" r="r" b="b"/>
              <a:pathLst>
                <a:path w="2092" h="3381" extrusionOk="0">
                  <a:moveTo>
                    <a:pt x="1988" y="0"/>
                  </a:moveTo>
                  <a:cubicBezTo>
                    <a:pt x="1956" y="0"/>
                    <a:pt x="1926" y="19"/>
                    <a:pt x="1901" y="44"/>
                  </a:cubicBezTo>
                  <a:cubicBezTo>
                    <a:pt x="1369" y="881"/>
                    <a:pt x="418" y="1122"/>
                    <a:pt x="406" y="1122"/>
                  </a:cubicBezTo>
                  <a:cubicBezTo>
                    <a:pt x="367" y="1122"/>
                    <a:pt x="342" y="1159"/>
                    <a:pt x="330" y="1198"/>
                  </a:cubicBezTo>
                  <a:cubicBezTo>
                    <a:pt x="330" y="1210"/>
                    <a:pt x="76" y="2516"/>
                    <a:pt x="12" y="3277"/>
                  </a:cubicBezTo>
                  <a:cubicBezTo>
                    <a:pt x="0" y="3328"/>
                    <a:pt x="38" y="3378"/>
                    <a:pt x="88" y="3378"/>
                  </a:cubicBezTo>
                  <a:lnTo>
                    <a:pt x="101" y="3378"/>
                  </a:lnTo>
                  <a:cubicBezTo>
                    <a:pt x="108" y="3380"/>
                    <a:pt x="114" y="3381"/>
                    <a:pt x="120" y="3381"/>
                  </a:cubicBezTo>
                  <a:cubicBezTo>
                    <a:pt x="161" y="3381"/>
                    <a:pt x="191" y="3346"/>
                    <a:pt x="203" y="3302"/>
                  </a:cubicBezTo>
                  <a:cubicBezTo>
                    <a:pt x="266" y="2630"/>
                    <a:pt x="456" y="1553"/>
                    <a:pt x="507" y="1286"/>
                  </a:cubicBezTo>
                  <a:cubicBezTo>
                    <a:pt x="735" y="1223"/>
                    <a:pt x="1559" y="931"/>
                    <a:pt x="2066" y="145"/>
                  </a:cubicBezTo>
                  <a:cubicBezTo>
                    <a:pt x="2091" y="108"/>
                    <a:pt x="2079" y="44"/>
                    <a:pt x="2040" y="19"/>
                  </a:cubicBezTo>
                  <a:cubicBezTo>
                    <a:pt x="2023" y="6"/>
                    <a:pt x="2005" y="0"/>
                    <a:pt x="1988"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560475" y="626575"/>
              <a:ext cx="95400" cy="91400"/>
            </a:xfrm>
            <a:custGeom>
              <a:avLst/>
              <a:gdLst/>
              <a:ahLst/>
              <a:cxnLst/>
              <a:rect l="l" t="t" r="r" b="b"/>
              <a:pathLst>
                <a:path w="3816" h="3656" extrusionOk="0">
                  <a:moveTo>
                    <a:pt x="1905" y="0"/>
                  </a:moveTo>
                  <a:cubicBezTo>
                    <a:pt x="1120" y="0"/>
                    <a:pt x="391" y="508"/>
                    <a:pt x="152" y="1296"/>
                  </a:cubicBezTo>
                  <a:cubicBezTo>
                    <a:pt x="0" y="1816"/>
                    <a:pt x="76" y="2335"/>
                    <a:pt x="330" y="2766"/>
                  </a:cubicBezTo>
                  <a:cubicBezTo>
                    <a:pt x="558" y="3134"/>
                    <a:pt x="913" y="3438"/>
                    <a:pt x="1369" y="3577"/>
                  </a:cubicBezTo>
                  <a:cubicBezTo>
                    <a:pt x="1545" y="3631"/>
                    <a:pt x="1723" y="3656"/>
                    <a:pt x="1899" y="3656"/>
                  </a:cubicBezTo>
                  <a:cubicBezTo>
                    <a:pt x="2683" y="3656"/>
                    <a:pt x="3413" y="3148"/>
                    <a:pt x="3651" y="2360"/>
                  </a:cubicBezTo>
                  <a:cubicBezTo>
                    <a:pt x="3676" y="2259"/>
                    <a:pt x="3701" y="2157"/>
                    <a:pt x="3715" y="2056"/>
                  </a:cubicBezTo>
                  <a:cubicBezTo>
                    <a:pt x="3816" y="1182"/>
                    <a:pt x="3296" y="345"/>
                    <a:pt x="2434" y="79"/>
                  </a:cubicBezTo>
                  <a:cubicBezTo>
                    <a:pt x="2258" y="26"/>
                    <a:pt x="2080" y="0"/>
                    <a:pt x="1905"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3568700" y="672575"/>
              <a:ext cx="84650" cy="45400"/>
            </a:xfrm>
            <a:custGeom>
              <a:avLst/>
              <a:gdLst/>
              <a:ahLst/>
              <a:cxnLst/>
              <a:rect l="l" t="t" r="r" b="b"/>
              <a:pathLst>
                <a:path w="3386" h="1816" extrusionOk="0">
                  <a:moveTo>
                    <a:pt x="2323" y="1"/>
                  </a:moveTo>
                  <a:cubicBezTo>
                    <a:pt x="1310" y="1"/>
                    <a:pt x="456" y="556"/>
                    <a:pt x="1" y="926"/>
                  </a:cubicBezTo>
                  <a:cubicBezTo>
                    <a:pt x="229" y="1294"/>
                    <a:pt x="584" y="1598"/>
                    <a:pt x="1040" y="1737"/>
                  </a:cubicBezTo>
                  <a:cubicBezTo>
                    <a:pt x="1216" y="1791"/>
                    <a:pt x="1394" y="1816"/>
                    <a:pt x="1570" y="1816"/>
                  </a:cubicBezTo>
                  <a:cubicBezTo>
                    <a:pt x="2354" y="1816"/>
                    <a:pt x="3084" y="1308"/>
                    <a:pt x="3322" y="520"/>
                  </a:cubicBezTo>
                  <a:cubicBezTo>
                    <a:pt x="3347" y="419"/>
                    <a:pt x="3372" y="317"/>
                    <a:pt x="3386" y="216"/>
                  </a:cubicBezTo>
                  <a:cubicBezTo>
                    <a:pt x="3019" y="63"/>
                    <a:pt x="2662" y="1"/>
                    <a:pt x="2323"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3686275" y="757200"/>
              <a:ext cx="21875" cy="48175"/>
            </a:xfrm>
            <a:custGeom>
              <a:avLst/>
              <a:gdLst/>
              <a:ahLst/>
              <a:cxnLst/>
              <a:rect l="l" t="t" r="r" b="b"/>
              <a:pathLst>
                <a:path w="875" h="1927" extrusionOk="0">
                  <a:moveTo>
                    <a:pt x="419" y="0"/>
                  </a:moveTo>
                  <a:lnTo>
                    <a:pt x="1" y="1927"/>
                  </a:lnTo>
                  <a:cubicBezTo>
                    <a:pt x="875" y="1572"/>
                    <a:pt x="761" y="64"/>
                    <a:pt x="761" y="64"/>
                  </a:cubicBezTo>
                  <a:lnTo>
                    <a:pt x="419" y="0"/>
                  </a:ln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519275" y="678875"/>
              <a:ext cx="175275" cy="146800"/>
            </a:xfrm>
            <a:custGeom>
              <a:avLst/>
              <a:gdLst/>
              <a:ahLst/>
              <a:cxnLst/>
              <a:rect l="l" t="t" r="r" b="b"/>
              <a:pathLst>
                <a:path w="7011" h="5872" extrusionOk="0">
                  <a:moveTo>
                    <a:pt x="4389" y="1"/>
                  </a:moveTo>
                  <a:cubicBezTo>
                    <a:pt x="4037" y="1"/>
                    <a:pt x="3652" y="64"/>
                    <a:pt x="3233" y="218"/>
                  </a:cubicBezTo>
                  <a:cubicBezTo>
                    <a:pt x="723" y="1143"/>
                    <a:pt x="0" y="4933"/>
                    <a:pt x="1800" y="5871"/>
                  </a:cubicBezTo>
                  <a:cubicBezTo>
                    <a:pt x="1800" y="5871"/>
                    <a:pt x="5704" y="3907"/>
                    <a:pt x="7010" y="1511"/>
                  </a:cubicBezTo>
                  <a:cubicBezTo>
                    <a:pt x="7010" y="1511"/>
                    <a:pt x="6103" y="1"/>
                    <a:pt x="4389"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3537350" y="812650"/>
              <a:ext cx="82075" cy="83400"/>
            </a:xfrm>
            <a:custGeom>
              <a:avLst/>
              <a:gdLst/>
              <a:ahLst/>
              <a:cxnLst/>
              <a:rect l="l" t="t" r="r" b="b"/>
              <a:pathLst>
                <a:path w="3283" h="3336" extrusionOk="0">
                  <a:moveTo>
                    <a:pt x="1065" y="1"/>
                  </a:moveTo>
                  <a:cubicBezTo>
                    <a:pt x="989" y="584"/>
                    <a:pt x="596" y="1421"/>
                    <a:pt x="0" y="1674"/>
                  </a:cubicBezTo>
                  <a:cubicBezTo>
                    <a:pt x="856" y="3051"/>
                    <a:pt x="1651" y="3335"/>
                    <a:pt x="2162" y="3335"/>
                  </a:cubicBezTo>
                  <a:cubicBezTo>
                    <a:pt x="2520" y="3335"/>
                    <a:pt x="2738" y="3195"/>
                    <a:pt x="2738" y="3195"/>
                  </a:cubicBezTo>
                  <a:lnTo>
                    <a:pt x="3283" y="1864"/>
                  </a:lnTo>
                  <a:cubicBezTo>
                    <a:pt x="2598" y="1610"/>
                    <a:pt x="1927" y="990"/>
                    <a:pt x="1508" y="533"/>
                  </a:cubicBezTo>
                  <a:cubicBezTo>
                    <a:pt x="1457" y="483"/>
                    <a:pt x="1407" y="432"/>
                    <a:pt x="1369" y="381"/>
                  </a:cubicBezTo>
                  <a:cubicBezTo>
                    <a:pt x="1192" y="128"/>
                    <a:pt x="1065" y="1"/>
                    <a:pt x="1065"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3571575" y="822175"/>
              <a:ext cx="47850" cy="52925"/>
            </a:xfrm>
            <a:custGeom>
              <a:avLst/>
              <a:gdLst/>
              <a:ahLst/>
              <a:cxnLst/>
              <a:rect l="l" t="t" r="r" b="b"/>
              <a:pathLst>
                <a:path w="1914" h="2117" extrusionOk="0">
                  <a:moveTo>
                    <a:pt x="0" y="0"/>
                  </a:moveTo>
                  <a:lnTo>
                    <a:pt x="0" y="0"/>
                  </a:lnTo>
                  <a:cubicBezTo>
                    <a:pt x="266" y="950"/>
                    <a:pt x="1141" y="1724"/>
                    <a:pt x="1660" y="2116"/>
                  </a:cubicBezTo>
                  <a:lnTo>
                    <a:pt x="1914" y="1483"/>
                  </a:lnTo>
                  <a:cubicBezTo>
                    <a:pt x="1229" y="1229"/>
                    <a:pt x="558" y="609"/>
                    <a:pt x="139" y="152"/>
                  </a:cubicBezTo>
                  <a:cubicBezTo>
                    <a:pt x="88" y="102"/>
                    <a:pt x="51" y="51"/>
                    <a:pt x="0"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563975" y="711075"/>
              <a:ext cx="136900" cy="152900"/>
            </a:xfrm>
            <a:custGeom>
              <a:avLst/>
              <a:gdLst/>
              <a:ahLst/>
              <a:cxnLst/>
              <a:rect l="l" t="t" r="r" b="b"/>
              <a:pathLst>
                <a:path w="5476" h="6116" extrusionOk="0">
                  <a:moveTo>
                    <a:pt x="2927" y="0"/>
                  </a:moveTo>
                  <a:cubicBezTo>
                    <a:pt x="2117" y="0"/>
                    <a:pt x="1386" y="516"/>
                    <a:pt x="1090" y="1287"/>
                  </a:cubicBezTo>
                  <a:cubicBezTo>
                    <a:pt x="659" y="1997"/>
                    <a:pt x="304" y="2796"/>
                    <a:pt x="76" y="3734"/>
                  </a:cubicBezTo>
                  <a:cubicBezTo>
                    <a:pt x="51" y="3836"/>
                    <a:pt x="25" y="3949"/>
                    <a:pt x="0" y="4064"/>
                  </a:cubicBezTo>
                  <a:cubicBezTo>
                    <a:pt x="54" y="4140"/>
                    <a:pt x="1522" y="6116"/>
                    <a:pt x="2907" y="6116"/>
                  </a:cubicBezTo>
                  <a:cubicBezTo>
                    <a:pt x="3134" y="6116"/>
                    <a:pt x="3359" y="6063"/>
                    <a:pt x="3575" y="5940"/>
                  </a:cubicBezTo>
                  <a:cubicBezTo>
                    <a:pt x="4006" y="5698"/>
                    <a:pt x="4310" y="5141"/>
                    <a:pt x="4956" y="3696"/>
                  </a:cubicBezTo>
                  <a:cubicBezTo>
                    <a:pt x="5476" y="2530"/>
                    <a:pt x="5451" y="1529"/>
                    <a:pt x="4905" y="1047"/>
                  </a:cubicBezTo>
                  <a:cubicBezTo>
                    <a:pt x="4550" y="730"/>
                    <a:pt x="4006" y="70"/>
                    <a:pt x="3093" y="8"/>
                  </a:cubicBezTo>
                  <a:cubicBezTo>
                    <a:pt x="3037" y="3"/>
                    <a:pt x="2982" y="0"/>
                    <a:pt x="2927"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3632075" y="815100"/>
              <a:ext cx="26350" cy="20075"/>
            </a:xfrm>
            <a:custGeom>
              <a:avLst/>
              <a:gdLst/>
              <a:ahLst/>
              <a:cxnLst/>
              <a:rect l="l" t="t" r="r" b="b"/>
              <a:pathLst>
                <a:path w="1054" h="803" extrusionOk="0">
                  <a:moveTo>
                    <a:pt x="581" y="0"/>
                  </a:moveTo>
                  <a:cubicBezTo>
                    <a:pt x="461" y="0"/>
                    <a:pt x="353" y="54"/>
                    <a:pt x="268" y="131"/>
                  </a:cubicBezTo>
                  <a:cubicBezTo>
                    <a:pt x="1" y="334"/>
                    <a:pt x="128" y="777"/>
                    <a:pt x="457" y="802"/>
                  </a:cubicBezTo>
                  <a:lnTo>
                    <a:pt x="470" y="802"/>
                  </a:lnTo>
                  <a:cubicBezTo>
                    <a:pt x="597" y="802"/>
                    <a:pt x="711" y="739"/>
                    <a:pt x="787" y="638"/>
                  </a:cubicBezTo>
                  <a:cubicBezTo>
                    <a:pt x="913" y="473"/>
                    <a:pt x="1053" y="194"/>
                    <a:pt x="761" y="42"/>
                  </a:cubicBezTo>
                  <a:cubicBezTo>
                    <a:pt x="699" y="13"/>
                    <a:pt x="639" y="0"/>
                    <a:pt x="581" y="0"/>
                  </a:cubicBezTo>
                  <a:close/>
                </a:path>
              </a:pathLst>
            </a:custGeom>
            <a:solidFill>
              <a:srgbClr val="9F8E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29875" y="754075"/>
              <a:ext cx="28850" cy="11500"/>
            </a:xfrm>
            <a:custGeom>
              <a:avLst/>
              <a:gdLst/>
              <a:ahLst/>
              <a:cxnLst/>
              <a:rect l="l" t="t" r="r" b="b"/>
              <a:pathLst>
                <a:path w="1154" h="460" extrusionOk="0">
                  <a:moveTo>
                    <a:pt x="942" y="1"/>
                  </a:moveTo>
                  <a:cubicBezTo>
                    <a:pt x="789" y="1"/>
                    <a:pt x="574" y="190"/>
                    <a:pt x="273" y="190"/>
                  </a:cubicBezTo>
                  <a:cubicBezTo>
                    <a:pt x="189" y="190"/>
                    <a:pt x="98" y="175"/>
                    <a:pt x="1" y="138"/>
                  </a:cubicBezTo>
                  <a:lnTo>
                    <a:pt x="1" y="138"/>
                  </a:lnTo>
                  <a:cubicBezTo>
                    <a:pt x="1" y="138"/>
                    <a:pt x="75" y="459"/>
                    <a:pt x="494" y="459"/>
                  </a:cubicBezTo>
                  <a:cubicBezTo>
                    <a:pt x="621" y="459"/>
                    <a:pt x="779" y="430"/>
                    <a:pt x="976" y="353"/>
                  </a:cubicBezTo>
                  <a:cubicBezTo>
                    <a:pt x="1027" y="341"/>
                    <a:pt x="1065" y="302"/>
                    <a:pt x="1091" y="265"/>
                  </a:cubicBezTo>
                  <a:cubicBezTo>
                    <a:pt x="1128" y="201"/>
                    <a:pt x="1154" y="125"/>
                    <a:pt x="1040" y="37"/>
                  </a:cubicBezTo>
                  <a:cubicBezTo>
                    <a:pt x="1010" y="11"/>
                    <a:pt x="978" y="1"/>
                    <a:pt x="942"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3676150" y="767175"/>
              <a:ext cx="19975" cy="22825"/>
            </a:xfrm>
            <a:custGeom>
              <a:avLst/>
              <a:gdLst/>
              <a:ahLst/>
              <a:cxnLst/>
              <a:rect l="l" t="t" r="r" b="b"/>
              <a:pathLst>
                <a:path w="799" h="913" extrusionOk="0">
                  <a:moveTo>
                    <a:pt x="170" y="1"/>
                  </a:moveTo>
                  <a:cubicBezTo>
                    <a:pt x="73" y="1"/>
                    <a:pt x="34" y="55"/>
                    <a:pt x="12" y="108"/>
                  </a:cubicBezTo>
                  <a:cubicBezTo>
                    <a:pt x="0" y="159"/>
                    <a:pt x="0" y="223"/>
                    <a:pt x="12" y="260"/>
                  </a:cubicBezTo>
                  <a:cubicBezTo>
                    <a:pt x="200" y="814"/>
                    <a:pt x="471" y="913"/>
                    <a:pt x="640" y="913"/>
                  </a:cubicBezTo>
                  <a:cubicBezTo>
                    <a:pt x="735" y="913"/>
                    <a:pt x="798" y="882"/>
                    <a:pt x="798" y="882"/>
                  </a:cubicBezTo>
                  <a:cubicBezTo>
                    <a:pt x="317" y="603"/>
                    <a:pt x="469" y="57"/>
                    <a:pt x="228" y="7"/>
                  </a:cubicBezTo>
                  <a:cubicBezTo>
                    <a:pt x="207" y="3"/>
                    <a:pt x="187" y="1"/>
                    <a:pt x="170"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3563975" y="803150"/>
              <a:ext cx="18700" cy="9525"/>
            </a:xfrm>
            <a:custGeom>
              <a:avLst/>
              <a:gdLst/>
              <a:ahLst/>
              <a:cxnLst/>
              <a:rect l="l" t="t" r="r" b="b"/>
              <a:pathLst>
                <a:path w="748" h="381" extrusionOk="0">
                  <a:moveTo>
                    <a:pt x="747" y="1"/>
                  </a:moveTo>
                  <a:lnTo>
                    <a:pt x="747" y="1"/>
                  </a:lnTo>
                  <a:cubicBezTo>
                    <a:pt x="586" y="58"/>
                    <a:pt x="435" y="74"/>
                    <a:pt x="317" y="74"/>
                  </a:cubicBezTo>
                  <a:cubicBezTo>
                    <a:pt x="176" y="74"/>
                    <a:pt x="83" y="51"/>
                    <a:pt x="76" y="51"/>
                  </a:cubicBezTo>
                  <a:cubicBezTo>
                    <a:pt x="51" y="153"/>
                    <a:pt x="25" y="266"/>
                    <a:pt x="0" y="381"/>
                  </a:cubicBezTo>
                  <a:cubicBezTo>
                    <a:pt x="342" y="381"/>
                    <a:pt x="735" y="13"/>
                    <a:pt x="747"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3549650" y="755900"/>
              <a:ext cx="38100" cy="49375"/>
            </a:xfrm>
            <a:custGeom>
              <a:avLst/>
              <a:gdLst/>
              <a:ahLst/>
              <a:cxnLst/>
              <a:rect l="l" t="t" r="r" b="b"/>
              <a:pathLst>
                <a:path w="1524" h="1975" extrusionOk="0">
                  <a:moveTo>
                    <a:pt x="897" y="0"/>
                  </a:moveTo>
                  <a:cubicBezTo>
                    <a:pt x="802" y="0"/>
                    <a:pt x="695" y="30"/>
                    <a:pt x="573" y="103"/>
                  </a:cubicBezTo>
                  <a:cubicBezTo>
                    <a:pt x="1" y="443"/>
                    <a:pt x="48" y="1975"/>
                    <a:pt x="859" y="1975"/>
                  </a:cubicBezTo>
                  <a:cubicBezTo>
                    <a:pt x="893" y="1975"/>
                    <a:pt x="929" y="1972"/>
                    <a:pt x="965" y="1967"/>
                  </a:cubicBezTo>
                  <a:lnTo>
                    <a:pt x="1523" y="737"/>
                  </a:lnTo>
                  <a:cubicBezTo>
                    <a:pt x="1523" y="737"/>
                    <a:pt x="1365" y="0"/>
                    <a:pt x="897" y="0"/>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3558250" y="795975"/>
              <a:ext cx="11750" cy="10225"/>
            </a:xfrm>
            <a:custGeom>
              <a:avLst/>
              <a:gdLst/>
              <a:ahLst/>
              <a:cxnLst/>
              <a:rect l="l" t="t" r="r" b="b"/>
              <a:pathLst>
                <a:path w="470" h="409" extrusionOk="0">
                  <a:moveTo>
                    <a:pt x="235" y="1"/>
                  </a:moveTo>
                  <a:cubicBezTo>
                    <a:pt x="159" y="1"/>
                    <a:pt x="89" y="48"/>
                    <a:pt x="52" y="122"/>
                  </a:cubicBezTo>
                  <a:cubicBezTo>
                    <a:pt x="1" y="224"/>
                    <a:pt x="52" y="338"/>
                    <a:pt x="153" y="389"/>
                  </a:cubicBezTo>
                  <a:cubicBezTo>
                    <a:pt x="180" y="403"/>
                    <a:pt x="208" y="409"/>
                    <a:pt x="236" y="409"/>
                  </a:cubicBezTo>
                  <a:cubicBezTo>
                    <a:pt x="311" y="409"/>
                    <a:pt x="382" y="362"/>
                    <a:pt x="419" y="288"/>
                  </a:cubicBezTo>
                  <a:cubicBezTo>
                    <a:pt x="469" y="186"/>
                    <a:pt x="419" y="59"/>
                    <a:pt x="317" y="21"/>
                  </a:cubicBezTo>
                  <a:cubicBezTo>
                    <a:pt x="290" y="7"/>
                    <a:pt x="262" y="1"/>
                    <a:pt x="235"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567425" y="765925"/>
              <a:ext cx="15250" cy="32475"/>
            </a:xfrm>
            <a:custGeom>
              <a:avLst/>
              <a:gdLst/>
              <a:ahLst/>
              <a:cxnLst/>
              <a:rect l="l" t="t" r="r" b="b"/>
              <a:pathLst>
                <a:path w="610" h="1299" extrusionOk="0">
                  <a:moveTo>
                    <a:pt x="77" y="0"/>
                  </a:moveTo>
                  <a:cubicBezTo>
                    <a:pt x="58" y="0"/>
                    <a:pt x="39" y="6"/>
                    <a:pt x="26" y="19"/>
                  </a:cubicBezTo>
                  <a:cubicBezTo>
                    <a:pt x="1" y="44"/>
                    <a:pt x="1" y="95"/>
                    <a:pt x="26" y="121"/>
                  </a:cubicBezTo>
                  <a:cubicBezTo>
                    <a:pt x="39" y="133"/>
                    <a:pt x="457" y="577"/>
                    <a:pt x="242" y="1211"/>
                  </a:cubicBezTo>
                  <a:cubicBezTo>
                    <a:pt x="229" y="1236"/>
                    <a:pt x="254" y="1274"/>
                    <a:pt x="280" y="1287"/>
                  </a:cubicBezTo>
                  <a:lnTo>
                    <a:pt x="293" y="1299"/>
                  </a:lnTo>
                  <a:cubicBezTo>
                    <a:pt x="318" y="1299"/>
                    <a:pt x="356" y="1287"/>
                    <a:pt x="369" y="1248"/>
                  </a:cubicBezTo>
                  <a:cubicBezTo>
                    <a:pt x="609" y="538"/>
                    <a:pt x="141" y="44"/>
                    <a:pt x="128" y="19"/>
                  </a:cubicBezTo>
                  <a:cubicBezTo>
                    <a:pt x="115" y="6"/>
                    <a:pt x="96" y="0"/>
                    <a:pt x="77"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563325" y="778575"/>
              <a:ext cx="14600" cy="4975"/>
            </a:xfrm>
            <a:custGeom>
              <a:avLst/>
              <a:gdLst/>
              <a:ahLst/>
              <a:cxnLst/>
              <a:rect l="l" t="t" r="r" b="b"/>
              <a:pathLst>
                <a:path w="584" h="199" extrusionOk="0">
                  <a:moveTo>
                    <a:pt x="274" y="1"/>
                  </a:moveTo>
                  <a:cubicBezTo>
                    <a:pt x="166" y="1"/>
                    <a:pt x="72" y="26"/>
                    <a:pt x="51" y="32"/>
                  </a:cubicBezTo>
                  <a:cubicBezTo>
                    <a:pt x="13" y="46"/>
                    <a:pt x="1" y="71"/>
                    <a:pt x="13" y="108"/>
                  </a:cubicBezTo>
                  <a:cubicBezTo>
                    <a:pt x="13" y="134"/>
                    <a:pt x="26" y="147"/>
                    <a:pt x="38" y="159"/>
                  </a:cubicBezTo>
                  <a:lnTo>
                    <a:pt x="89" y="159"/>
                  </a:lnTo>
                  <a:cubicBezTo>
                    <a:pt x="130" y="153"/>
                    <a:pt x="207" y="139"/>
                    <a:pt x="285" y="139"/>
                  </a:cubicBezTo>
                  <a:cubicBezTo>
                    <a:pt x="353" y="139"/>
                    <a:pt x="422" y="149"/>
                    <a:pt x="469" y="184"/>
                  </a:cubicBezTo>
                  <a:cubicBezTo>
                    <a:pt x="479" y="194"/>
                    <a:pt x="491" y="198"/>
                    <a:pt x="503" y="198"/>
                  </a:cubicBezTo>
                  <a:cubicBezTo>
                    <a:pt x="522" y="198"/>
                    <a:pt x="543" y="188"/>
                    <a:pt x="558" y="172"/>
                  </a:cubicBezTo>
                  <a:cubicBezTo>
                    <a:pt x="584" y="147"/>
                    <a:pt x="571" y="96"/>
                    <a:pt x="545" y="83"/>
                  </a:cubicBezTo>
                  <a:cubicBezTo>
                    <a:pt x="470" y="19"/>
                    <a:pt x="367" y="1"/>
                    <a:pt x="274"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3634325" y="775050"/>
              <a:ext cx="11100" cy="13775"/>
            </a:xfrm>
            <a:custGeom>
              <a:avLst/>
              <a:gdLst/>
              <a:ahLst/>
              <a:cxnLst/>
              <a:rect l="l" t="t" r="r" b="b"/>
              <a:pathLst>
                <a:path w="444" h="551" extrusionOk="0">
                  <a:moveTo>
                    <a:pt x="302" y="0"/>
                  </a:moveTo>
                  <a:cubicBezTo>
                    <a:pt x="227" y="0"/>
                    <a:pt x="129" y="82"/>
                    <a:pt x="76" y="199"/>
                  </a:cubicBezTo>
                  <a:cubicBezTo>
                    <a:pt x="0" y="351"/>
                    <a:pt x="12" y="503"/>
                    <a:pt x="101" y="541"/>
                  </a:cubicBezTo>
                  <a:cubicBezTo>
                    <a:pt x="113" y="547"/>
                    <a:pt x="126" y="550"/>
                    <a:pt x="140" y="550"/>
                  </a:cubicBezTo>
                  <a:cubicBezTo>
                    <a:pt x="215" y="550"/>
                    <a:pt x="314" y="467"/>
                    <a:pt x="367" y="339"/>
                  </a:cubicBezTo>
                  <a:cubicBezTo>
                    <a:pt x="443" y="187"/>
                    <a:pt x="431" y="34"/>
                    <a:pt x="342" y="9"/>
                  </a:cubicBezTo>
                  <a:cubicBezTo>
                    <a:pt x="330" y="3"/>
                    <a:pt x="316" y="0"/>
                    <a:pt x="302"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671075" y="791525"/>
              <a:ext cx="10800" cy="13775"/>
            </a:xfrm>
            <a:custGeom>
              <a:avLst/>
              <a:gdLst/>
              <a:ahLst/>
              <a:cxnLst/>
              <a:rect l="l" t="t" r="r" b="b"/>
              <a:pathLst>
                <a:path w="432" h="551" extrusionOk="0">
                  <a:moveTo>
                    <a:pt x="299" y="0"/>
                  </a:moveTo>
                  <a:cubicBezTo>
                    <a:pt x="219" y="0"/>
                    <a:pt x="127" y="84"/>
                    <a:pt x="63" y="212"/>
                  </a:cubicBezTo>
                  <a:cubicBezTo>
                    <a:pt x="0" y="364"/>
                    <a:pt x="13" y="503"/>
                    <a:pt x="102" y="542"/>
                  </a:cubicBezTo>
                  <a:cubicBezTo>
                    <a:pt x="114" y="547"/>
                    <a:pt x="127" y="550"/>
                    <a:pt x="141" y="550"/>
                  </a:cubicBezTo>
                  <a:cubicBezTo>
                    <a:pt x="216" y="550"/>
                    <a:pt x="314" y="469"/>
                    <a:pt x="368" y="351"/>
                  </a:cubicBezTo>
                  <a:cubicBezTo>
                    <a:pt x="431" y="199"/>
                    <a:pt x="418" y="47"/>
                    <a:pt x="342" y="9"/>
                  </a:cubicBezTo>
                  <a:cubicBezTo>
                    <a:pt x="328" y="3"/>
                    <a:pt x="314" y="0"/>
                    <a:pt x="299" y="0"/>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3597225" y="691625"/>
              <a:ext cx="121625" cy="88150"/>
            </a:xfrm>
            <a:custGeom>
              <a:avLst/>
              <a:gdLst/>
              <a:ahLst/>
              <a:cxnLst/>
              <a:rect l="l" t="t" r="r" b="b"/>
              <a:pathLst>
                <a:path w="4865" h="3526" extrusionOk="0">
                  <a:moveTo>
                    <a:pt x="1494" y="1"/>
                  </a:moveTo>
                  <a:cubicBezTo>
                    <a:pt x="808" y="1"/>
                    <a:pt x="209" y="320"/>
                    <a:pt x="0" y="1217"/>
                  </a:cubicBezTo>
                  <a:cubicBezTo>
                    <a:pt x="0" y="1217"/>
                    <a:pt x="459" y="2294"/>
                    <a:pt x="886" y="2294"/>
                  </a:cubicBezTo>
                  <a:cubicBezTo>
                    <a:pt x="891" y="2294"/>
                    <a:pt x="896" y="2294"/>
                    <a:pt x="901" y="2293"/>
                  </a:cubicBezTo>
                  <a:cubicBezTo>
                    <a:pt x="1319" y="2268"/>
                    <a:pt x="1078" y="1343"/>
                    <a:pt x="1078" y="1343"/>
                  </a:cubicBezTo>
                  <a:lnTo>
                    <a:pt x="1078" y="1343"/>
                  </a:lnTo>
                  <a:cubicBezTo>
                    <a:pt x="1079" y="1344"/>
                    <a:pt x="1978" y="2535"/>
                    <a:pt x="2536" y="2535"/>
                  </a:cubicBezTo>
                  <a:cubicBezTo>
                    <a:pt x="2861" y="2535"/>
                    <a:pt x="2803" y="2216"/>
                    <a:pt x="2698" y="1950"/>
                  </a:cubicBezTo>
                  <a:lnTo>
                    <a:pt x="2698" y="1950"/>
                  </a:lnTo>
                  <a:cubicBezTo>
                    <a:pt x="2902" y="2332"/>
                    <a:pt x="3257" y="2905"/>
                    <a:pt x="3614" y="3029"/>
                  </a:cubicBezTo>
                  <a:cubicBezTo>
                    <a:pt x="3666" y="3047"/>
                    <a:pt x="3711" y="3055"/>
                    <a:pt x="3750" y="3055"/>
                  </a:cubicBezTo>
                  <a:cubicBezTo>
                    <a:pt x="3918" y="3055"/>
                    <a:pt x="3970" y="2901"/>
                    <a:pt x="3977" y="2733"/>
                  </a:cubicBezTo>
                  <a:lnTo>
                    <a:pt x="3977" y="2733"/>
                  </a:lnTo>
                  <a:cubicBezTo>
                    <a:pt x="4030" y="3067"/>
                    <a:pt x="4138" y="3486"/>
                    <a:pt x="4349" y="3524"/>
                  </a:cubicBezTo>
                  <a:cubicBezTo>
                    <a:pt x="4356" y="3525"/>
                    <a:pt x="4363" y="3525"/>
                    <a:pt x="4370" y="3525"/>
                  </a:cubicBezTo>
                  <a:cubicBezTo>
                    <a:pt x="4710" y="3525"/>
                    <a:pt x="4864" y="2047"/>
                    <a:pt x="4031" y="1140"/>
                  </a:cubicBezTo>
                  <a:cubicBezTo>
                    <a:pt x="3547" y="604"/>
                    <a:pt x="2438" y="1"/>
                    <a:pt x="1494"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3573150" y="717250"/>
              <a:ext cx="40575" cy="63750"/>
            </a:xfrm>
            <a:custGeom>
              <a:avLst/>
              <a:gdLst/>
              <a:ahLst/>
              <a:cxnLst/>
              <a:rect l="l" t="t" r="r" b="b"/>
              <a:pathLst>
                <a:path w="1623" h="2550" extrusionOk="0">
                  <a:moveTo>
                    <a:pt x="1053" y="1"/>
                  </a:moveTo>
                  <a:cubicBezTo>
                    <a:pt x="330" y="1053"/>
                    <a:pt x="0" y="2511"/>
                    <a:pt x="685" y="2549"/>
                  </a:cubicBezTo>
                  <a:cubicBezTo>
                    <a:pt x="690" y="2550"/>
                    <a:pt x="696" y="2550"/>
                    <a:pt x="702" y="2550"/>
                  </a:cubicBezTo>
                  <a:cubicBezTo>
                    <a:pt x="1275" y="2550"/>
                    <a:pt x="1623" y="711"/>
                    <a:pt x="1623" y="711"/>
                  </a:cubicBezTo>
                  <a:lnTo>
                    <a:pt x="1053" y="1"/>
                  </a:ln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3650475" y="785700"/>
              <a:ext cx="13950" cy="22225"/>
            </a:xfrm>
            <a:custGeom>
              <a:avLst/>
              <a:gdLst/>
              <a:ahLst/>
              <a:cxnLst/>
              <a:rect l="l" t="t" r="r" b="b"/>
              <a:pathLst>
                <a:path w="558" h="889" extrusionOk="0">
                  <a:moveTo>
                    <a:pt x="495" y="1"/>
                  </a:moveTo>
                  <a:cubicBezTo>
                    <a:pt x="456" y="1"/>
                    <a:pt x="419" y="26"/>
                    <a:pt x="419" y="65"/>
                  </a:cubicBezTo>
                  <a:lnTo>
                    <a:pt x="355" y="736"/>
                  </a:lnTo>
                  <a:cubicBezTo>
                    <a:pt x="292" y="711"/>
                    <a:pt x="203" y="660"/>
                    <a:pt x="127" y="572"/>
                  </a:cubicBezTo>
                  <a:cubicBezTo>
                    <a:pt x="120" y="551"/>
                    <a:pt x="102" y="541"/>
                    <a:pt x="82" y="541"/>
                  </a:cubicBezTo>
                  <a:cubicBezTo>
                    <a:pt x="66" y="541"/>
                    <a:pt x="50" y="547"/>
                    <a:pt x="39" y="559"/>
                  </a:cubicBezTo>
                  <a:cubicBezTo>
                    <a:pt x="13" y="572"/>
                    <a:pt x="0" y="622"/>
                    <a:pt x="25" y="648"/>
                  </a:cubicBezTo>
                  <a:cubicBezTo>
                    <a:pt x="101" y="749"/>
                    <a:pt x="203" y="812"/>
                    <a:pt x="279" y="851"/>
                  </a:cubicBezTo>
                  <a:cubicBezTo>
                    <a:pt x="343" y="876"/>
                    <a:pt x="406" y="888"/>
                    <a:pt x="406" y="888"/>
                  </a:cubicBezTo>
                  <a:cubicBezTo>
                    <a:pt x="419" y="888"/>
                    <a:pt x="444" y="888"/>
                    <a:pt x="456" y="876"/>
                  </a:cubicBezTo>
                  <a:cubicBezTo>
                    <a:pt x="470" y="863"/>
                    <a:pt x="482" y="851"/>
                    <a:pt x="482" y="825"/>
                  </a:cubicBezTo>
                  <a:lnTo>
                    <a:pt x="546" y="77"/>
                  </a:lnTo>
                  <a:cubicBezTo>
                    <a:pt x="558" y="39"/>
                    <a:pt x="532" y="14"/>
                    <a:pt x="495" y="1"/>
                  </a:cubicBezTo>
                  <a:close/>
                </a:path>
              </a:pathLst>
            </a:custGeom>
            <a:solidFill>
              <a:srgbClr val="21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3666950" y="1181775"/>
              <a:ext cx="42800" cy="56175"/>
            </a:xfrm>
            <a:custGeom>
              <a:avLst/>
              <a:gdLst/>
              <a:ahLst/>
              <a:cxnLst/>
              <a:rect l="l" t="t" r="r" b="b"/>
              <a:pathLst>
                <a:path w="1712" h="2247" extrusionOk="0">
                  <a:moveTo>
                    <a:pt x="916" y="1"/>
                  </a:moveTo>
                  <a:cubicBezTo>
                    <a:pt x="802" y="1"/>
                    <a:pt x="735" y="3"/>
                    <a:pt x="735" y="3"/>
                  </a:cubicBezTo>
                  <a:lnTo>
                    <a:pt x="0" y="2196"/>
                  </a:lnTo>
                  <a:cubicBezTo>
                    <a:pt x="195" y="2232"/>
                    <a:pt x="364" y="2247"/>
                    <a:pt x="510" y="2247"/>
                  </a:cubicBezTo>
                  <a:cubicBezTo>
                    <a:pt x="783" y="2247"/>
                    <a:pt x="980" y="2194"/>
                    <a:pt x="1129" y="2120"/>
                  </a:cubicBezTo>
                  <a:lnTo>
                    <a:pt x="1712" y="28"/>
                  </a:lnTo>
                  <a:cubicBezTo>
                    <a:pt x="1381" y="5"/>
                    <a:pt x="1092" y="1"/>
                    <a:pt x="916" y="1"/>
                  </a:cubicBezTo>
                  <a:close/>
                </a:path>
              </a:pathLst>
            </a:custGeom>
            <a:solidFill>
              <a:srgbClr val="C3A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3402025" y="859550"/>
              <a:ext cx="283650" cy="383475"/>
            </a:xfrm>
            <a:custGeom>
              <a:avLst/>
              <a:gdLst/>
              <a:ahLst/>
              <a:cxnLst/>
              <a:rect l="l" t="t" r="r" b="b"/>
              <a:pathLst>
                <a:path w="11346" h="15339" extrusionOk="0">
                  <a:moveTo>
                    <a:pt x="1166" y="1"/>
                  </a:moveTo>
                  <a:lnTo>
                    <a:pt x="1141" y="64"/>
                  </a:lnTo>
                  <a:lnTo>
                    <a:pt x="1116" y="102"/>
                  </a:lnTo>
                  <a:lnTo>
                    <a:pt x="1078" y="190"/>
                  </a:lnTo>
                  <a:cubicBezTo>
                    <a:pt x="1053" y="254"/>
                    <a:pt x="1040" y="305"/>
                    <a:pt x="1014" y="356"/>
                  </a:cubicBezTo>
                  <a:cubicBezTo>
                    <a:pt x="977" y="469"/>
                    <a:pt x="926" y="571"/>
                    <a:pt x="887" y="685"/>
                  </a:cubicBezTo>
                  <a:cubicBezTo>
                    <a:pt x="811" y="900"/>
                    <a:pt x="749" y="1103"/>
                    <a:pt x="685" y="1319"/>
                  </a:cubicBezTo>
                  <a:cubicBezTo>
                    <a:pt x="546" y="1750"/>
                    <a:pt x="431" y="2181"/>
                    <a:pt x="343" y="2612"/>
                  </a:cubicBezTo>
                  <a:cubicBezTo>
                    <a:pt x="165" y="3474"/>
                    <a:pt x="51" y="4361"/>
                    <a:pt x="26" y="5261"/>
                  </a:cubicBezTo>
                  <a:cubicBezTo>
                    <a:pt x="0" y="6161"/>
                    <a:pt x="64" y="7061"/>
                    <a:pt x="216" y="7961"/>
                  </a:cubicBezTo>
                  <a:cubicBezTo>
                    <a:pt x="254" y="8176"/>
                    <a:pt x="304" y="8404"/>
                    <a:pt x="355" y="8633"/>
                  </a:cubicBezTo>
                  <a:cubicBezTo>
                    <a:pt x="419" y="8849"/>
                    <a:pt x="470" y="9064"/>
                    <a:pt x="533" y="9292"/>
                  </a:cubicBezTo>
                  <a:cubicBezTo>
                    <a:pt x="609" y="9508"/>
                    <a:pt x="672" y="9723"/>
                    <a:pt x="749" y="9939"/>
                  </a:cubicBezTo>
                  <a:cubicBezTo>
                    <a:pt x="799" y="10052"/>
                    <a:pt x="837" y="10154"/>
                    <a:pt x="875" y="10255"/>
                  </a:cubicBezTo>
                  <a:lnTo>
                    <a:pt x="887" y="10306"/>
                  </a:lnTo>
                  <a:lnTo>
                    <a:pt x="901" y="10319"/>
                  </a:lnTo>
                  <a:lnTo>
                    <a:pt x="926" y="10370"/>
                  </a:lnTo>
                  <a:cubicBezTo>
                    <a:pt x="951" y="10433"/>
                    <a:pt x="977" y="10483"/>
                    <a:pt x="1002" y="10547"/>
                  </a:cubicBezTo>
                  <a:cubicBezTo>
                    <a:pt x="1065" y="10649"/>
                    <a:pt x="1116" y="10750"/>
                    <a:pt x="1180" y="10838"/>
                  </a:cubicBezTo>
                  <a:cubicBezTo>
                    <a:pt x="1293" y="11003"/>
                    <a:pt x="1408" y="11130"/>
                    <a:pt x="1521" y="11257"/>
                  </a:cubicBezTo>
                  <a:cubicBezTo>
                    <a:pt x="1623" y="11371"/>
                    <a:pt x="1737" y="11472"/>
                    <a:pt x="1839" y="11561"/>
                  </a:cubicBezTo>
                  <a:cubicBezTo>
                    <a:pt x="2054" y="11739"/>
                    <a:pt x="2256" y="11891"/>
                    <a:pt x="2447" y="12030"/>
                  </a:cubicBezTo>
                  <a:cubicBezTo>
                    <a:pt x="2853" y="12296"/>
                    <a:pt x="3233" y="12511"/>
                    <a:pt x="3625" y="12714"/>
                  </a:cubicBezTo>
                  <a:cubicBezTo>
                    <a:pt x="4386" y="13108"/>
                    <a:pt x="5147" y="13449"/>
                    <a:pt x="5920" y="13754"/>
                  </a:cubicBezTo>
                  <a:cubicBezTo>
                    <a:pt x="6681" y="14058"/>
                    <a:pt x="7441" y="14337"/>
                    <a:pt x="8214" y="14603"/>
                  </a:cubicBezTo>
                  <a:cubicBezTo>
                    <a:pt x="8608" y="14742"/>
                    <a:pt x="8988" y="14869"/>
                    <a:pt x="9368" y="14984"/>
                  </a:cubicBezTo>
                  <a:cubicBezTo>
                    <a:pt x="9571" y="15047"/>
                    <a:pt x="9761" y="15110"/>
                    <a:pt x="9951" y="15173"/>
                  </a:cubicBezTo>
                  <a:lnTo>
                    <a:pt x="10242" y="15263"/>
                  </a:lnTo>
                  <a:lnTo>
                    <a:pt x="10546" y="15339"/>
                  </a:lnTo>
                  <a:lnTo>
                    <a:pt x="11346" y="12905"/>
                  </a:lnTo>
                  <a:lnTo>
                    <a:pt x="11079" y="12803"/>
                  </a:lnTo>
                  <a:lnTo>
                    <a:pt x="10800" y="12702"/>
                  </a:lnTo>
                  <a:lnTo>
                    <a:pt x="10255" y="12486"/>
                  </a:lnTo>
                  <a:cubicBezTo>
                    <a:pt x="9900" y="12347"/>
                    <a:pt x="9532" y="12195"/>
                    <a:pt x="9177" y="12055"/>
                  </a:cubicBezTo>
                  <a:cubicBezTo>
                    <a:pt x="8455" y="11751"/>
                    <a:pt x="7746" y="11447"/>
                    <a:pt x="7048" y="11130"/>
                  </a:cubicBezTo>
                  <a:cubicBezTo>
                    <a:pt x="6363" y="10801"/>
                    <a:pt x="5679" y="10471"/>
                    <a:pt x="5058" y="10103"/>
                  </a:cubicBezTo>
                  <a:cubicBezTo>
                    <a:pt x="4741" y="9926"/>
                    <a:pt x="4437" y="9736"/>
                    <a:pt x="4196" y="9545"/>
                  </a:cubicBezTo>
                  <a:cubicBezTo>
                    <a:pt x="4070" y="9457"/>
                    <a:pt x="3955" y="9356"/>
                    <a:pt x="3867" y="9280"/>
                  </a:cubicBezTo>
                  <a:cubicBezTo>
                    <a:pt x="3816" y="9241"/>
                    <a:pt x="3791" y="9204"/>
                    <a:pt x="3765" y="9165"/>
                  </a:cubicBezTo>
                  <a:cubicBezTo>
                    <a:pt x="3727" y="9089"/>
                    <a:pt x="3702" y="9013"/>
                    <a:pt x="3676" y="8925"/>
                  </a:cubicBezTo>
                  <a:cubicBezTo>
                    <a:pt x="3625" y="8773"/>
                    <a:pt x="3575" y="8607"/>
                    <a:pt x="3537" y="8443"/>
                  </a:cubicBezTo>
                  <a:lnTo>
                    <a:pt x="3423" y="7948"/>
                  </a:lnTo>
                  <a:cubicBezTo>
                    <a:pt x="3397" y="7784"/>
                    <a:pt x="3360" y="7619"/>
                    <a:pt x="3347" y="7441"/>
                  </a:cubicBezTo>
                  <a:cubicBezTo>
                    <a:pt x="3321" y="7277"/>
                    <a:pt x="3296" y="7111"/>
                    <a:pt x="3284" y="6934"/>
                  </a:cubicBezTo>
                  <a:cubicBezTo>
                    <a:pt x="3271" y="6770"/>
                    <a:pt x="3258" y="6592"/>
                    <a:pt x="3245" y="6427"/>
                  </a:cubicBezTo>
                  <a:lnTo>
                    <a:pt x="3245" y="5908"/>
                  </a:lnTo>
                  <a:cubicBezTo>
                    <a:pt x="3245" y="5742"/>
                    <a:pt x="3245" y="5565"/>
                    <a:pt x="3258" y="5388"/>
                  </a:cubicBezTo>
                  <a:cubicBezTo>
                    <a:pt x="3296" y="4703"/>
                    <a:pt x="3397" y="4006"/>
                    <a:pt x="3563" y="3322"/>
                  </a:cubicBezTo>
                  <a:cubicBezTo>
                    <a:pt x="3639" y="2979"/>
                    <a:pt x="3727" y="2637"/>
                    <a:pt x="3828" y="2308"/>
                  </a:cubicBezTo>
                  <a:cubicBezTo>
                    <a:pt x="3879" y="2143"/>
                    <a:pt x="3943" y="1978"/>
                    <a:pt x="4006" y="1813"/>
                  </a:cubicBezTo>
                  <a:cubicBezTo>
                    <a:pt x="4031" y="1737"/>
                    <a:pt x="4056" y="1661"/>
                    <a:pt x="4095" y="1585"/>
                  </a:cubicBezTo>
                  <a:lnTo>
                    <a:pt x="4132" y="1471"/>
                  </a:lnTo>
                  <a:lnTo>
                    <a:pt x="4171" y="1395"/>
                  </a:lnTo>
                  <a:lnTo>
                    <a:pt x="1166"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460950" y="1083675"/>
              <a:ext cx="37425" cy="22125"/>
            </a:xfrm>
            <a:custGeom>
              <a:avLst/>
              <a:gdLst/>
              <a:ahLst/>
              <a:cxnLst/>
              <a:rect l="l" t="t" r="r" b="b"/>
              <a:pathLst>
                <a:path w="1497" h="885" extrusionOk="0">
                  <a:moveTo>
                    <a:pt x="1387" y="0"/>
                  </a:moveTo>
                  <a:cubicBezTo>
                    <a:pt x="1373" y="0"/>
                    <a:pt x="1358" y="4"/>
                    <a:pt x="1345" y="10"/>
                  </a:cubicBezTo>
                  <a:cubicBezTo>
                    <a:pt x="1319" y="23"/>
                    <a:pt x="597" y="352"/>
                    <a:pt x="52" y="720"/>
                  </a:cubicBezTo>
                  <a:cubicBezTo>
                    <a:pt x="14" y="746"/>
                    <a:pt x="1" y="808"/>
                    <a:pt x="39" y="847"/>
                  </a:cubicBezTo>
                  <a:cubicBezTo>
                    <a:pt x="52" y="872"/>
                    <a:pt x="77" y="884"/>
                    <a:pt x="115" y="884"/>
                  </a:cubicBezTo>
                  <a:cubicBezTo>
                    <a:pt x="128" y="884"/>
                    <a:pt x="153" y="884"/>
                    <a:pt x="166" y="872"/>
                  </a:cubicBezTo>
                  <a:cubicBezTo>
                    <a:pt x="685" y="517"/>
                    <a:pt x="1421" y="188"/>
                    <a:pt x="1434" y="175"/>
                  </a:cubicBezTo>
                  <a:cubicBezTo>
                    <a:pt x="1471" y="162"/>
                    <a:pt x="1497" y="99"/>
                    <a:pt x="1471" y="61"/>
                  </a:cubicBezTo>
                  <a:cubicBezTo>
                    <a:pt x="1462" y="24"/>
                    <a:pt x="1426" y="0"/>
                    <a:pt x="1387"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3468900" y="1084225"/>
              <a:ext cx="27900" cy="6050"/>
            </a:xfrm>
            <a:custGeom>
              <a:avLst/>
              <a:gdLst/>
              <a:ahLst/>
              <a:cxnLst/>
              <a:rect l="l" t="t" r="r" b="b"/>
              <a:pathLst>
                <a:path w="1116" h="242" extrusionOk="0">
                  <a:moveTo>
                    <a:pt x="1027" y="1"/>
                  </a:moveTo>
                  <a:cubicBezTo>
                    <a:pt x="621" y="1"/>
                    <a:pt x="114" y="51"/>
                    <a:pt x="88" y="51"/>
                  </a:cubicBezTo>
                  <a:cubicBezTo>
                    <a:pt x="38" y="51"/>
                    <a:pt x="0" y="102"/>
                    <a:pt x="0" y="153"/>
                  </a:cubicBezTo>
                  <a:cubicBezTo>
                    <a:pt x="12" y="203"/>
                    <a:pt x="51" y="242"/>
                    <a:pt x="102" y="242"/>
                  </a:cubicBezTo>
                  <a:cubicBezTo>
                    <a:pt x="114" y="242"/>
                    <a:pt x="634" y="191"/>
                    <a:pt x="1014" y="191"/>
                  </a:cubicBezTo>
                  <a:cubicBezTo>
                    <a:pt x="1077" y="191"/>
                    <a:pt x="1116" y="153"/>
                    <a:pt x="1116" y="102"/>
                  </a:cubicBezTo>
                  <a:cubicBezTo>
                    <a:pt x="1116" y="39"/>
                    <a:pt x="1077" y="1"/>
                    <a:pt x="1027"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3468575" y="909675"/>
              <a:ext cx="167325" cy="255700"/>
            </a:xfrm>
            <a:custGeom>
              <a:avLst/>
              <a:gdLst/>
              <a:ahLst/>
              <a:cxnLst/>
              <a:rect l="l" t="t" r="r" b="b"/>
              <a:pathLst>
                <a:path w="6693" h="10228" extrusionOk="0">
                  <a:moveTo>
                    <a:pt x="708" y="1"/>
                  </a:moveTo>
                  <a:cubicBezTo>
                    <a:pt x="673" y="1"/>
                    <a:pt x="644" y="24"/>
                    <a:pt x="634" y="62"/>
                  </a:cubicBezTo>
                  <a:cubicBezTo>
                    <a:pt x="0" y="1875"/>
                    <a:pt x="963" y="6856"/>
                    <a:pt x="1002" y="7072"/>
                  </a:cubicBezTo>
                  <a:cubicBezTo>
                    <a:pt x="1002" y="7084"/>
                    <a:pt x="1014" y="7097"/>
                    <a:pt x="1014" y="7109"/>
                  </a:cubicBezTo>
                  <a:cubicBezTo>
                    <a:pt x="1116" y="7249"/>
                    <a:pt x="3245" y="8681"/>
                    <a:pt x="6541" y="10215"/>
                  </a:cubicBezTo>
                  <a:cubicBezTo>
                    <a:pt x="6554" y="10228"/>
                    <a:pt x="6566" y="10228"/>
                    <a:pt x="6579" y="10228"/>
                  </a:cubicBezTo>
                  <a:cubicBezTo>
                    <a:pt x="6617" y="10228"/>
                    <a:pt x="6655" y="10202"/>
                    <a:pt x="6668" y="10177"/>
                  </a:cubicBezTo>
                  <a:cubicBezTo>
                    <a:pt x="6693" y="10126"/>
                    <a:pt x="6668" y="10075"/>
                    <a:pt x="6630" y="10050"/>
                  </a:cubicBezTo>
                  <a:cubicBezTo>
                    <a:pt x="3473" y="8580"/>
                    <a:pt x="1394" y="7199"/>
                    <a:pt x="1192" y="7008"/>
                  </a:cubicBezTo>
                  <a:cubicBezTo>
                    <a:pt x="1103" y="6602"/>
                    <a:pt x="216" y="1824"/>
                    <a:pt x="811" y="125"/>
                  </a:cubicBezTo>
                  <a:cubicBezTo>
                    <a:pt x="825" y="75"/>
                    <a:pt x="799" y="24"/>
                    <a:pt x="748" y="11"/>
                  </a:cubicBezTo>
                  <a:cubicBezTo>
                    <a:pt x="735" y="4"/>
                    <a:pt x="721" y="1"/>
                    <a:pt x="708"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487575" y="919375"/>
              <a:ext cx="15575" cy="15300"/>
            </a:xfrm>
            <a:custGeom>
              <a:avLst/>
              <a:gdLst/>
              <a:ahLst/>
              <a:cxnLst/>
              <a:rect l="l" t="t" r="r" b="b"/>
              <a:pathLst>
                <a:path w="623" h="612" extrusionOk="0">
                  <a:moveTo>
                    <a:pt x="514" y="0"/>
                  </a:moveTo>
                  <a:cubicBezTo>
                    <a:pt x="489" y="0"/>
                    <a:pt x="464" y="10"/>
                    <a:pt x="445" y="28"/>
                  </a:cubicBezTo>
                  <a:lnTo>
                    <a:pt x="39" y="447"/>
                  </a:lnTo>
                  <a:cubicBezTo>
                    <a:pt x="1" y="485"/>
                    <a:pt x="1" y="549"/>
                    <a:pt x="39" y="586"/>
                  </a:cubicBezTo>
                  <a:cubicBezTo>
                    <a:pt x="65" y="599"/>
                    <a:pt x="77" y="612"/>
                    <a:pt x="102" y="612"/>
                  </a:cubicBezTo>
                  <a:cubicBezTo>
                    <a:pt x="127" y="612"/>
                    <a:pt x="153" y="599"/>
                    <a:pt x="178" y="574"/>
                  </a:cubicBezTo>
                  <a:lnTo>
                    <a:pt x="584" y="155"/>
                  </a:lnTo>
                  <a:cubicBezTo>
                    <a:pt x="622" y="118"/>
                    <a:pt x="622" y="67"/>
                    <a:pt x="584" y="28"/>
                  </a:cubicBezTo>
                  <a:cubicBezTo>
                    <a:pt x="565" y="10"/>
                    <a:pt x="540" y="0"/>
                    <a:pt x="514"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627000" y="1168775"/>
              <a:ext cx="25400" cy="64100"/>
            </a:xfrm>
            <a:custGeom>
              <a:avLst/>
              <a:gdLst/>
              <a:ahLst/>
              <a:cxnLst/>
              <a:rect l="l" t="t" r="r" b="b"/>
              <a:pathLst>
                <a:path w="1016" h="2564" extrusionOk="0">
                  <a:moveTo>
                    <a:pt x="912" y="0"/>
                  </a:moveTo>
                  <a:cubicBezTo>
                    <a:pt x="871" y="0"/>
                    <a:pt x="833" y="25"/>
                    <a:pt x="812" y="66"/>
                  </a:cubicBezTo>
                  <a:lnTo>
                    <a:pt x="14" y="2437"/>
                  </a:lnTo>
                  <a:cubicBezTo>
                    <a:pt x="1" y="2488"/>
                    <a:pt x="26" y="2539"/>
                    <a:pt x="77" y="2564"/>
                  </a:cubicBezTo>
                  <a:lnTo>
                    <a:pt x="102" y="2564"/>
                  </a:lnTo>
                  <a:cubicBezTo>
                    <a:pt x="153" y="2564"/>
                    <a:pt x="192" y="2539"/>
                    <a:pt x="204" y="2500"/>
                  </a:cubicBezTo>
                  <a:lnTo>
                    <a:pt x="1003" y="117"/>
                  </a:lnTo>
                  <a:cubicBezTo>
                    <a:pt x="1015" y="80"/>
                    <a:pt x="990" y="16"/>
                    <a:pt x="939" y="3"/>
                  </a:cubicBezTo>
                  <a:cubicBezTo>
                    <a:pt x="930" y="1"/>
                    <a:pt x="921" y="0"/>
                    <a:pt x="912"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3633050" y="1213750"/>
              <a:ext cx="38050" cy="16600"/>
            </a:xfrm>
            <a:custGeom>
              <a:avLst/>
              <a:gdLst/>
              <a:ahLst/>
              <a:cxnLst/>
              <a:rect l="l" t="t" r="r" b="b"/>
              <a:pathLst>
                <a:path w="1522" h="664" extrusionOk="0">
                  <a:moveTo>
                    <a:pt x="113" y="1"/>
                  </a:moveTo>
                  <a:cubicBezTo>
                    <a:pt x="71" y="1"/>
                    <a:pt x="33" y="26"/>
                    <a:pt x="13" y="67"/>
                  </a:cubicBezTo>
                  <a:cubicBezTo>
                    <a:pt x="0" y="118"/>
                    <a:pt x="26" y="169"/>
                    <a:pt x="76" y="182"/>
                  </a:cubicBezTo>
                  <a:lnTo>
                    <a:pt x="1382" y="650"/>
                  </a:lnTo>
                  <a:cubicBezTo>
                    <a:pt x="1395" y="650"/>
                    <a:pt x="1407" y="664"/>
                    <a:pt x="1407" y="664"/>
                  </a:cubicBezTo>
                  <a:cubicBezTo>
                    <a:pt x="1458" y="664"/>
                    <a:pt x="1483" y="638"/>
                    <a:pt x="1508" y="600"/>
                  </a:cubicBezTo>
                  <a:cubicBezTo>
                    <a:pt x="1521" y="549"/>
                    <a:pt x="1496" y="486"/>
                    <a:pt x="1445" y="473"/>
                  </a:cubicBezTo>
                  <a:lnTo>
                    <a:pt x="139" y="4"/>
                  </a:lnTo>
                  <a:cubicBezTo>
                    <a:pt x="130" y="2"/>
                    <a:pt x="121" y="1"/>
                    <a:pt x="113"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3652375" y="1199550"/>
              <a:ext cx="11750" cy="11175"/>
            </a:xfrm>
            <a:custGeom>
              <a:avLst/>
              <a:gdLst/>
              <a:ahLst/>
              <a:cxnLst/>
              <a:rect l="l" t="t" r="r" b="b"/>
              <a:pathLst>
                <a:path w="470" h="447" extrusionOk="0">
                  <a:moveTo>
                    <a:pt x="217" y="0"/>
                  </a:moveTo>
                  <a:cubicBezTo>
                    <a:pt x="208" y="0"/>
                    <a:pt x="200" y="1"/>
                    <a:pt x="191" y="2"/>
                  </a:cubicBezTo>
                  <a:cubicBezTo>
                    <a:pt x="76" y="27"/>
                    <a:pt x="0" y="141"/>
                    <a:pt x="13" y="255"/>
                  </a:cubicBezTo>
                  <a:cubicBezTo>
                    <a:pt x="37" y="373"/>
                    <a:pt x="137" y="447"/>
                    <a:pt x="243" y="447"/>
                  </a:cubicBezTo>
                  <a:cubicBezTo>
                    <a:pt x="251" y="447"/>
                    <a:pt x="259" y="447"/>
                    <a:pt x="267" y="446"/>
                  </a:cubicBezTo>
                  <a:cubicBezTo>
                    <a:pt x="394" y="420"/>
                    <a:pt x="470" y="306"/>
                    <a:pt x="444" y="192"/>
                  </a:cubicBezTo>
                  <a:cubicBezTo>
                    <a:pt x="432" y="74"/>
                    <a:pt x="333" y="0"/>
                    <a:pt x="217"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3828900" y="850050"/>
              <a:ext cx="39950" cy="104600"/>
            </a:xfrm>
            <a:custGeom>
              <a:avLst/>
              <a:gdLst/>
              <a:ahLst/>
              <a:cxnLst/>
              <a:rect l="l" t="t" r="r" b="b"/>
              <a:pathLst>
                <a:path w="1598" h="4184" extrusionOk="0">
                  <a:moveTo>
                    <a:pt x="0" y="1"/>
                  </a:moveTo>
                  <a:lnTo>
                    <a:pt x="266" y="2536"/>
                  </a:lnTo>
                  <a:lnTo>
                    <a:pt x="1330" y="2536"/>
                  </a:lnTo>
                  <a:lnTo>
                    <a:pt x="1597" y="1"/>
                  </a:lnTo>
                  <a:close/>
                  <a:moveTo>
                    <a:pt x="798" y="2776"/>
                  </a:moveTo>
                  <a:cubicBezTo>
                    <a:pt x="342" y="2776"/>
                    <a:pt x="25" y="3080"/>
                    <a:pt x="25" y="3474"/>
                  </a:cubicBezTo>
                  <a:cubicBezTo>
                    <a:pt x="25" y="3866"/>
                    <a:pt x="342" y="4184"/>
                    <a:pt x="798" y="4184"/>
                  </a:cubicBezTo>
                  <a:cubicBezTo>
                    <a:pt x="1254" y="4184"/>
                    <a:pt x="1572" y="3866"/>
                    <a:pt x="1572" y="3474"/>
                  </a:cubicBezTo>
                  <a:cubicBezTo>
                    <a:pt x="1572" y="3080"/>
                    <a:pt x="1254" y="2776"/>
                    <a:pt x="798" y="2776"/>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870075" y="847525"/>
              <a:ext cx="86225" cy="107125"/>
            </a:xfrm>
            <a:custGeom>
              <a:avLst/>
              <a:gdLst/>
              <a:ahLst/>
              <a:cxnLst/>
              <a:rect l="l" t="t" r="r" b="b"/>
              <a:pathLst>
                <a:path w="3449" h="4285" extrusionOk="0">
                  <a:moveTo>
                    <a:pt x="1838" y="0"/>
                  </a:moveTo>
                  <a:cubicBezTo>
                    <a:pt x="900" y="0"/>
                    <a:pt x="305" y="393"/>
                    <a:pt x="1" y="950"/>
                  </a:cubicBezTo>
                  <a:lnTo>
                    <a:pt x="1052" y="1483"/>
                  </a:lnTo>
                  <a:cubicBezTo>
                    <a:pt x="1179" y="1229"/>
                    <a:pt x="1407" y="1077"/>
                    <a:pt x="1661" y="1077"/>
                  </a:cubicBezTo>
                  <a:cubicBezTo>
                    <a:pt x="1877" y="1077"/>
                    <a:pt x="2054" y="1179"/>
                    <a:pt x="2054" y="1356"/>
                  </a:cubicBezTo>
                  <a:cubicBezTo>
                    <a:pt x="2054" y="1711"/>
                    <a:pt x="1294" y="1927"/>
                    <a:pt x="1294" y="2637"/>
                  </a:cubicBezTo>
                  <a:lnTo>
                    <a:pt x="2511" y="2637"/>
                  </a:lnTo>
                  <a:cubicBezTo>
                    <a:pt x="2511" y="2193"/>
                    <a:pt x="3449" y="2028"/>
                    <a:pt x="3449" y="1128"/>
                  </a:cubicBezTo>
                  <a:cubicBezTo>
                    <a:pt x="3449" y="393"/>
                    <a:pt x="2764" y="0"/>
                    <a:pt x="1838" y="0"/>
                  </a:cubicBezTo>
                  <a:close/>
                  <a:moveTo>
                    <a:pt x="1902" y="2877"/>
                  </a:moveTo>
                  <a:cubicBezTo>
                    <a:pt x="1446" y="2877"/>
                    <a:pt x="1128" y="3181"/>
                    <a:pt x="1128" y="3575"/>
                  </a:cubicBezTo>
                  <a:cubicBezTo>
                    <a:pt x="1128" y="3967"/>
                    <a:pt x="1446" y="4285"/>
                    <a:pt x="1902" y="4285"/>
                  </a:cubicBezTo>
                  <a:cubicBezTo>
                    <a:pt x="2359" y="4285"/>
                    <a:pt x="2688" y="3967"/>
                    <a:pt x="2688" y="3575"/>
                  </a:cubicBezTo>
                  <a:cubicBezTo>
                    <a:pt x="2688" y="3181"/>
                    <a:pt x="2359" y="2877"/>
                    <a:pt x="1902" y="2877"/>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37"/>
          <p:cNvSpPr txBox="1">
            <a:spLocks noGrp="1"/>
          </p:cNvSpPr>
          <p:nvPr>
            <p:ph type="body" idx="1"/>
          </p:nvPr>
        </p:nvSpPr>
        <p:spPr>
          <a:xfrm>
            <a:off x="719999" y="1521214"/>
            <a:ext cx="4920663" cy="317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A3816A"/>
              </a:buClr>
              <a:buSzPts val="1100"/>
              <a:buFont typeface="Arial"/>
              <a:buNone/>
            </a:pPr>
            <a:r>
              <a:rPr lang="en-US" dirty="0"/>
              <a:t>We used 2 different Data resources: </a:t>
            </a:r>
            <a:endParaRPr dirty="0"/>
          </a:p>
          <a:p>
            <a:pPr marL="457200" lvl="0" indent="-330200" algn="l" rtl="0">
              <a:spcBef>
                <a:spcPts val="1000"/>
              </a:spcBef>
              <a:spcAft>
                <a:spcPts val="0"/>
              </a:spcAft>
              <a:buClr>
                <a:schemeClr val="dk1"/>
              </a:buClr>
              <a:buSzPts val="1600"/>
              <a:buFont typeface="Inter"/>
              <a:buChar char="●"/>
            </a:pPr>
            <a:r>
              <a:rPr lang="en-US" dirty="0">
                <a:hlinkClick r:id="rId3"/>
              </a:rPr>
              <a:t>https://www.glassdoor.com/member/home/companies.htm</a:t>
            </a:r>
            <a:endParaRPr lang="en-US" dirty="0"/>
          </a:p>
          <a:p>
            <a:pPr marL="457200" lvl="0" indent="-330200" algn="l" rtl="0">
              <a:spcBef>
                <a:spcPts val="1000"/>
              </a:spcBef>
              <a:spcAft>
                <a:spcPts val="0"/>
              </a:spcAft>
              <a:buClr>
                <a:schemeClr val="dk1"/>
              </a:buClr>
              <a:buSzPts val="1600"/>
              <a:buFont typeface="Inter"/>
              <a:buChar char="●"/>
            </a:pPr>
            <a:r>
              <a:rPr lang="en-US" dirty="0">
                <a:hlinkClick r:id="rId4"/>
              </a:rPr>
              <a:t>https://finviz.com/screener.ashx</a:t>
            </a:r>
            <a:endParaRPr lang="en-US" dirty="0"/>
          </a:p>
          <a:p>
            <a:pPr marL="0" lvl="0" indent="0" algn="l" rtl="0">
              <a:spcBef>
                <a:spcPts val="1000"/>
              </a:spcBef>
              <a:spcAft>
                <a:spcPts val="1000"/>
              </a:spcAft>
              <a:buClr>
                <a:srgbClr val="142850"/>
              </a:buClr>
              <a:buSzPts val="1100"/>
              <a:buFont typeface="Arial"/>
              <a:buNone/>
            </a:pPr>
            <a:r>
              <a:rPr lang="en-US" dirty="0"/>
              <a:t>W</a:t>
            </a:r>
            <a:r>
              <a:rPr lang="en" dirty="0"/>
              <a:t>e used Crowling to get all the relevant information</a:t>
            </a:r>
          </a:p>
          <a:p>
            <a:pPr marL="127000" lvl="0" indent="0" algn="l" rtl="0">
              <a:spcBef>
                <a:spcPts val="1000"/>
              </a:spcBef>
              <a:spcAft>
                <a:spcPts val="0"/>
              </a:spcAft>
              <a:buClr>
                <a:schemeClr val="dk1"/>
              </a:buClr>
              <a:buSzPts val="1600"/>
              <a:buNone/>
            </a:pPr>
            <a:r>
              <a:rPr lang="en-US" dirty="0"/>
              <a:t>From Glassdoor we acquired information about workers satisfaction</a:t>
            </a:r>
          </a:p>
          <a:p>
            <a:pPr marL="127000" lvl="0" indent="0" algn="l" rtl="0">
              <a:spcBef>
                <a:spcPts val="1000"/>
              </a:spcBef>
              <a:spcAft>
                <a:spcPts val="0"/>
              </a:spcAft>
              <a:buClr>
                <a:schemeClr val="dk1"/>
              </a:buClr>
              <a:buSzPts val="1600"/>
              <a:buNone/>
            </a:pPr>
            <a:r>
              <a:rPr lang="en-US" dirty="0"/>
              <a:t>From </a:t>
            </a:r>
            <a:r>
              <a:rPr lang="en-US" dirty="0" err="1"/>
              <a:t>Finviz</a:t>
            </a:r>
            <a:r>
              <a:rPr lang="en-US" dirty="0"/>
              <a:t> we acquired information about stocks</a:t>
            </a:r>
          </a:p>
          <a:p>
            <a:pPr marL="0" lvl="0" indent="0" algn="l" rtl="0">
              <a:spcBef>
                <a:spcPts val="1000"/>
              </a:spcBef>
              <a:spcAft>
                <a:spcPts val="1000"/>
              </a:spcAft>
              <a:buClr>
                <a:srgbClr val="142850"/>
              </a:buClr>
              <a:buSzPts val="1100"/>
              <a:buFont typeface="Arial"/>
              <a:buNone/>
            </a:pPr>
            <a:endParaRPr lang="en" dirty="0"/>
          </a:p>
        </p:txBody>
      </p:sp>
      <p:sp>
        <p:nvSpPr>
          <p:cNvPr id="482" name="Google Shape;482;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Sources</a:t>
            </a:r>
            <a:endParaRPr dirty="0"/>
          </a:p>
        </p:txBody>
      </p:sp>
      <p:grpSp>
        <p:nvGrpSpPr>
          <p:cNvPr id="483" name="Google Shape;483;p37"/>
          <p:cNvGrpSpPr/>
          <p:nvPr/>
        </p:nvGrpSpPr>
        <p:grpSpPr>
          <a:xfrm>
            <a:off x="5574158" y="1624224"/>
            <a:ext cx="2686360" cy="2580797"/>
            <a:chOff x="5002350" y="604550"/>
            <a:chExt cx="1509700" cy="1450375"/>
          </a:xfrm>
        </p:grpSpPr>
        <p:sp>
          <p:nvSpPr>
            <p:cNvPr id="484" name="Google Shape;484;p37"/>
            <p:cNvSpPr/>
            <p:nvPr/>
          </p:nvSpPr>
          <p:spPr>
            <a:xfrm>
              <a:off x="5085050" y="604550"/>
              <a:ext cx="291875" cy="128275"/>
            </a:xfrm>
            <a:custGeom>
              <a:avLst/>
              <a:gdLst/>
              <a:ahLst/>
              <a:cxnLst/>
              <a:rect l="l" t="t" r="r" b="b"/>
              <a:pathLst>
                <a:path w="11675" h="5131" extrusionOk="0">
                  <a:moveTo>
                    <a:pt x="6212" y="1"/>
                  </a:moveTo>
                  <a:cubicBezTo>
                    <a:pt x="5737" y="1"/>
                    <a:pt x="5271" y="107"/>
                    <a:pt x="4868" y="339"/>
                  </a:cubicBezTo>
                  <a:cubicBezTo>
                    <a:pt x="4142" y="767"/>
                    <a:pt x="3778" y="1640"/>
                    <a:pt x="3963" y="2375"/>
                  </a:cubicBezTo>
                  <a:lnTo>
                    <a:pt x="3963" y="2375"/>
                  </a:lnTo>
                  <a:cubicBezTo>
                    <a:pt x="3791" y="2260"/>
                    <a:pt x="3584" y="2189"/>
                    <a:pt x="3371" y="2189"/>
                  </a:cubicBezTo>
                  <a:cubicBezTo>
                    <a:pt x="3363" y="2189"/>
                    <a:pt x="3355" y="2190"/>
                    <a:pt x="3347" y="2190"/>
                  </a:cubicBezTo>
                  <a:cubicBezTo>
                    <a:pt x="2908" y="2200"/>
                    <a:pt x="2512" y="2521"/>
                    <a:pt x="2408" y="2903"/>
                  </a:cubicBezTo>
                  <a:lnTo>
                    <a:pt x="2408" y="2903"/>
                  </a:lnTo>
                  <a:cubicBezTo>
                    <a:pt x="2355" y="2510"/>
                    <a:pt x="1885" y="2169"/>
                    <a:pt x="1412" y="2169"/>
                  </a:cubicBezTo>
                  <a:cubicBezTo>
                    <a:pt x="1373" y="2169"/>
                    <a:pt x="1333" y="2172"/>
                    <a:pt x="1294" y="2177"/>
                  </a:cubicBezTo>
                  <a:cubicBezTo>
                    <a:pt x="698" y="2266"/>
                    <a:pt x="254" y="2773"/>
                    <a:pt x="128" y="3305"/>
                  </a:cubicBezTo>
                  <a:cubicBezTo>
                    <a:pt x="1" y="3850"/>
                    <a:pt x="622" y="4585"/>
                    <a:pt x="736" y="5131"/>
                  </a:cubicBezTo>
                  <a:lnTo>
                    <a:pt x="11396" y="5131"/>
                  </a:lnTo>
                  <a:cubicBezTo>
                    <a:pt x="11511" y="4750"/>
                    <a:pt x="11675" y="4281"/>
                    <a:pt x="11624" y="3900"/>
                  </a:cubicBezTo>
                  <a:cubicBezTo>
                    <a:pt x="11573" y="3508"/>
                    <a:pt x="11333" y="3115"/>
                    <a:pt x="10927" y="2950"/>
                  </a:cubicBezTo>
                  <a:cubicBezTo>
                    <a:pt x="10826" y="2912"/>
                    <a:pt x="10716" y="2894"/>
                    <a:pt x="10605" y="2894"/>
                  </a:cubicBezTo>
                  <a:cubicBezTo>
                    <a:pt x="10275" y="2894"/>
                    <a:pt x="9945" y="3058"/>
                    <a:pt x="9850" y="3343"/>
                  </a:cubicBezTo>
                  <a:cubicBezTo>
                    <a:pt x="9621" y="2303"/>
                    <a:pt x="9102" y="1264"/>
                    <a:pt x="8164" y="618"/>
                  </a:cubicBezTo>
                  <a:cubicBezTo>
                    <a:pt x="7615" y="227"/>
                    <a:pt x="6905" y="1"/>
                    <a:pt x="621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6251875" y="1628225"/>
              <a:ext cx="230725" cy="101225"/>
            </a:xfrm>
            <a:custGeom>
              <a:avLst/>
              <a:gdLst/>
              <a:ahLst/>
              <a:cxnLst/>
              <a:rect l="l" t="t" r="r" b="b"/>
              <a:pathLst>
                <a:path w="9229" h="4049" extrusionOk="0">
                  <a:moveTo>
                    <a:pt x="4312" y="0"/>
                  </a:moveTo>
                  <a:cubicBezTo>
                    <a:pt x="3765" y="0"/>
                    <a:pt x="3204" y="179"/>
                    <a:pt x="2776" y="487"/>
                  </a:cubicBezTo>
                  <a:cubicBezTo>
                    <a:pt x="2041" y="1006"/>
                    <a:pt x="1623" y="1818"/>
                    <a:pt x="1445" y="2642"/>
                  </a:cubicBezTo>
                  <a:cubicBezTo>
                    <a:pt x="1370" y="2417"/>
                    <a:pt x="1108" y="2289"/>
                    <a:pt x="848" y="2289"/>
                  </a:cubicBezTo>
                  <a:cubicBezTo>
                    <a:pt x="757" y="2289"/>
                    <a:pt x="666" y="2305"/>
                    <a:pt x="583" y="2338"/>
                  </a:cubicBezTo>
                  <a:cubicBezTo>
                    <a:pt x="266" y="2465"/>
                    <a:pt x="89" y="2769"/>
                    <a:pt x="38" y="3073"/>
                  </a:cubicBezTo>
                  <a:cubicBezTo>
                    <a:pt x="0" y="3389"/>
                    <a:pt x="139" y="3744"/>
                    <a:pt x="228" y="4049"/>
                  </a:cubicBezTo>
                  <a:lnTo>
                    <a:pt x="8645" y="4049"/>
                  </a:lnTo>
                  <a:cubicBezTo>
                    <a:pt x="8733" y="3631"/>
                    <a:pt x="9228" y="3034"/>
                    <a:pt x="9127" y="2617"/>
                  </a:cubicBezTo>
                  <a:cubicBezTo>
                    <a:pt x="9025" y="2198"/>
                    <a:pt x="8671" y="1792"/>
                    <a:pt x="8201" y="1716"/>
                  </a:cubicBezTo>
                  <a:cubicBezTo>
                    <a:pt x="8168" y="1712"/>
                    <a:pt x="8136" y="1710"/>
                    <a:pt x="8103" y="1710"/>
                  </a:cubicBezTo>
                  <a:cubicBezTo>
                    <a:pt x="7727" y="1710"/>
                    <a:pt x="7357" y="1981"/>
                    <a:pt x="7319" y="2297"/>
                  </a:cubicBezTo>
                  <a:lnTo>
                    <a:pt x="7319" y="2297"/>
                  </a:lnTo>
                  <a:cubicBezTo>
                    <a:pt x="7237" y="1994"/>
                    <a:pt x="6926" y="1739"/>
                    <a:pt x="6579" y="1729"/>
                  </a:cubicBezTo>
                  <a:cubicBezTo>
                    <a:pt x="6571" y="1729"/>
                    <a:pt x="6563" y="1729"/>
                    <a:pt x="6555" y="1729"/>
                  </a:cubicBezTo>
                  <a:cubicBezTo>
                    <a:pt x="6391" y="1729"/>
                    <a:pt x="6230" y="1783"/>
                    <a:pt x="6095" y="1872"/>
                  </a:cubicBezTo>
                  <a:lnTo>
                    <a:pt x="6095" y="1872"/>
                  </a:lnTo>
                  <a:cubicBezTo>
                    <a:pt x="6241" y="1294"/>
                    <a:pt x="5951" y="606"/>
                    <a:pt x="5375" y="271"/>
                  </a:cubicBezTo>
                  <a:cubicBezTo>
                    <a:pt x="5059" y="85"/>
                    <a:pt x="4689" y="0"/>
                    <a:pt x="4312"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6224625" y="832350"/>
              <a:ext cx="287425" cy="138450"/>
            </a:xfrm>
            <a:custGeom>
              <a:avLst/>
              <a:gdLst/>
              <a:ahLst/>
              <a:cxnLst/>
              <a:rect l="l" t="t" r="r" b="b"/>
              <a:pathLst>
                <a:path w="11497" h="5538" extrusionOk="0">
                  <a:moveTo>
                    <a:pt x="7153" y="1"/>
                  </a:moveTo>
                  <a:cubicBezTo>
                    <a:pt x="6853" y="1"/>
                    <a:pt x="6553" y="69"/>
                    <a:pt x="6274" y="214"/>
                  </a:cubicBezTo>
                  <a:cubicBezTo>
                    <a:pt x="5502" y="620"/>
                    <a:pt x="4999" y="1638"/>
                    <a:pt x="5025" y="2620"/>
                  </a:cubicBezTo>
                  <a:lnTo>
                    <a:pt x="5025" y="2620"/>
                  </a:lnTo>
                  <a:cubicBezTo>
                    <a:pt x="4891" y="2405"/>
                    <a:pt x="4679" y="2253"/>
                    <a:pt x="4454" y="2253"/>
                  </a:cubicBezTo>
                  <a:cubicBezTo>
                    <a:pt x="4440" y="2253"/>
                    <a:pt x="4425" y="2254"/>
                    <a:pt x="4411" y="2255"/>
                  </a:cubicBezTo>
                  <a:cubicBezTo>
                    <a:pt x="3942" y="2306"/>
                    <a:pt x="3612" y="2965"/>
                    <a:pt x="3815" y="3459"/>
                  </a:cubicBezTo>
                  <a:cubicBezTo>
                    <a:pt x="3383" y="3144"/>
                    <a:pt x="2868" y="2981"/>
                    <a:pt x="2355" y="2981"/>
                  </a:cubicBezTo>
                  <a:cubicBezTo>
                    <a:pt x="2040" y="2981"/>
                    <a:pt x="1726" y="3042"/>
                    <a:pt x="1432" y="3168"/>
                  </a:cubicBezTo>
                  <a:cubicBezTo>
                    <a:pt x="646" y="3484"/>
                    <a:pt x="0" y="4600"/>
                    <a:pt x="304" y="5538"/>
                  </a:cubicBezTo>
                  <a:lnTo>
                    <a:pt x="10964" y="5538"/>
                  </a:lnTo>
                  <a:cubicBezTo>
                    <a:pt x="11358" y="5538"/>
                    <a:pt x="11497" y="4435"/>
                    <a:pt x="11231" y="4067"/>
                  </a:cubicBezTo>
                  <a:cubicBezTo>
                    <a:pt x="11061" y="3821"/>
                    <a:pt x="10794" y="3711"/>
                    <a:pt x="10522" y="3711"/>
                  </a:cubicBezTo>
                  <a:cubicBezTo>
                    <a:pt x="10388" y="3711"/>
                    <a:pt x="10253" y="3738"/>
                    <a:pt x="10128" y="3788"/>
                  </a:cubicBezTo>
                  <a:cubicBezTo>
                    <a:pt x="9747" y="3954"/>
                    <a:pt x="9456" y="4309"/>
                    <a:pt x="9203" y="4676"/>
                  </a:cubicBezTo>
                  <a:cubicBezTo>
                    <a:pt x="9761" y="3611"/>
                    <a:pt x="9747" y="2154"/>
                    <a:pt x="9114" y="1152"/>
                  </a:cubicBezTo>
                  <a:cubicBezTo>
                    <a:pt x="8661" y="427"/>
                    <a:pt x="7904" y="1"/>
                    <a:pt x="715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5002350" y="1465200"/>
              <a:ext cx="257325" cy="89325"/>
            </a:xfrm>
            <a:custGeom>
              <a:avLst/>
              <a:gdLst/>
              <a:ahLst/>
              <a:cxnLst/>
              <a:rect l="l" t="t" r="r" b="b"/>
              <a:pathLst>
                <a:path w="10293" h="3573" extrusionOk="0">
                  <a:moveTo>
                    <a:pt x="2999" y="0"/>
                  </a:moveTo>
                  <a:cubicBezTo>
                    <a:pt x="2471" y="0"/>
                    <a:pt x="1940" y="209"/>
                    <a:pt x="1597" y="606"/>
                  </a:cubicBezTo>
                  <a:cubicBezTo>
                    <a:pt x="1129" y="1164"/>
                    <a:pt x="1090" y="2051"/>
                    <a:pt x="1585" y="2597"/>
                  </a:cubicBezTo>
                  <a:cubicBezTo>
                    <a:pt x="1374" y="2442"/>
                    <a:pt x="1105" y="2340"/>
                    <a:pt x="849" y="2340"/>
                  </a:cubicBezTo>
                  <a:cubicBezTo>
                    <a:pt x="706" y="2340"/>
                    <a:pt x="567" y="2372"/>
                    <a:pt x="444" y="2445"/>
                  </a:cubicBezTo>
                  <a:cubicBezTo>
                    <a:pt x="89" y="2648"/>
                    <a:pt x="0" y="3370"/>
                    <a:pt x="355" y="3572"/>
                  </a:cubicBezTo>
                  <a:lnTo>
                    <a:pt x="9913" y="3572"/>
                  </a:lnTo>
                  <a:cubicBezTo>
                    <a:pt x="10293" y="2888"/>
                    <a:pt x="9989" y="1772"/>
                    <a:pt x="9241" y="1532"/>
                  </a:cubicBezTo>
                  <a:cubicBezTo>
                    <a:pt x="9161" y="1506"/>
                    <a:pt x="9089" y="1494"/>
                    <a:pt x="9024" y="1494"/>
                  </a:cubicBezTo>
                  <a:cubicBezTo>
                    <a:pt x="8514" y="1494"/>
                    <a:pt x="8430" y="2235"/>
                    <a:pt x="8356" y="2905"/>
                  </a:cubicBezTo>
                  <a:lnTo>
                    <a:pt x="8356" y="2905"/>
                  </a:lnTo>
                  <a:cubicBezTo>
                    <a:pt x="8273" y="2593"/>
                    <a:pt x="7599" y="2022"/>
                    <a:pt x="7416" y="1849"/>
                  </a:cubicBezTo>
                  <a:cubicBezTo>
                    <a:pt x="7307" y="1758"/>
                    <a:pt x="7167" y="1714"/>
                    <a:pt x="7028" y="1714"/>
                  </a:cubicBezTo>
                  <a:cubicBezTo>
                    <a:pt x="6875" y="1714"/>
                    <a:pt x="6723" y="1768"/>
                    <a:pt x="6617" y="1874"/>
                  </a:cubicBezTo>
                  <a:cubicBezTo>
                    <a:pt x="6718" y="1468"/>
                    <a:pt x="6427" y="1000"/>
                    <a:pt x="6008" y="911"/>
                  </a:cubicBezTo>
                  <a:cubicBezTo>
                    <a:pt x="5961" y="900"/>
                    <a:pt x="5913" y="896"/>
                    <a:pt x="5865" y="896"/>
                  </a:cubicBezTo>
                  <a:cubicBezTo>
                    <a:pt x="5492" y="896"/>
                    <a:pt x="5127" y="1186"/>
                    <a:pt x="5070" y="1558"/>
                  </a:cubicBezTo>
                  <a:cubicBezTo>
                    <a:pt x="4817" y="885"/>
                    <a:pt x="4259" y="302"/>
                    <a:pt x="3575" y="87"/>
                  </a:cubicBezTo>
                  <a:cubicBezTo>
                    <a:pt x="3390" y="29"/>
                    <a:pt x="3194" y="0"/>
                    <a:pt x="299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6100400" y="1050975"/>
              <a:ext cx="1275" cy="17425"/>
            </a:xfrm>
            <a:custGeom>
              <a:avLst/>
              <a:gdLst/>
              <a:ahLst/>
              <a:cxnLst/>
              <a:rect l="l" t="t" r="r" b="b"/>
              <a:pathLst>
                <a:path w="51" h="697" extrusionOk="0">
                  <a:moveTo>
                    <a:pt x="51" y="0"/>
                  </a:moveTo>
                  <a:cubicBezTo>
                    <a:pt x="26" y="228"/>
                    <a:pt x="0" y="469"/>
                    <a:pt x="0" y="697"/>
                  </a:cubicBezTo>
                  <a:cubicBezTo>
                    <a:pt x="0" y="469"/>
                    <a:pt x="26" y="228"/>
                    <a:pt x="5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6160600" y="1193875"/>
              <a:ext cx="24125" cy="9225"/>
            </a:xfrm>
            <a:custGeom>
              <a:avLst/>
              <a:gdLst/>
              <a:ahLst/>
              <a:cxnLst/>
              <a:rect l="l" t="t" r="r" b="b"/>
              <a:pathLst>
                <a:path w="965" h="369" extrusionOk="0">
                  <a:moveTo>
                    <a:pt x="1" y="0"/>
                  </a:moveTo>
                  <a:cubicBezTo>
                    <a:pt x="305" y="152"/>
                    <a:pt x="634" y="267"/>
                    <a:pt x="964" y="368"/>
                  </a:cubicBezTo>
                  <a:cubicBezTo>
                    <a:pt x="634" y="267"/>
                    <a:pt x="305" y="152"/>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6108300" y="1005975"/>
              <a:ext cx="11125" cy="6975"/>
            </a:xfrm>
            <a:custGeom>
              <a:avLst/>
              <a:gdLst/>
              <a:ahLst/>
              <a:cxnLst/>
              <a:rect l="l" t="t" r="r" b="b"/>
              <a:pathLst>
                <a:path w="445" h="279" extrusionOk="0">
                  <a:moveTo>
                    <a:pt x="65" y="0"/>
                  </a:moveTo>
                  <a:cubicBezTo>
                    <a:pt x="39" y="88"/>
                    <a:pt x="14" y="190"/>
                    <a:pt x="1" y="279"/>
                  </a:cubicBezTo>
                  <a:cubicBezTo>
                    <a:pt x="106" y="195"/>
                    <a:pt x="228" y="146"/>
                    <a:pt x="361" y="146"/>
                  </a:cubicBezTo>
                  <a:cubicBezTo>
                    <a:pt x="388" y="146"/>
                    <a:pt x="416" y="148"/>
                    <a:pt x="445" y="152"/>
                  </a:cubicBezTo>
                  <a:cubicBezTo>
                    <a:pt x="305" y="114"/>
                    <a:pt x="178" y="63"/>
                    <a:pt x="6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5903600" y="748000"/>
              <a:ext cx="12050" cy="2875"/>
            </a:xfrm>
            <a:custGeom>
              <a:avLst/>
              <a:gdLst/>
              <a:ahLst/>
              <a:cxnLst/>
              <a:rect l="l" t="t" r="r" b="b"/>
              <a:pathLst>
                <a:path w="482" h="115" extrusionOk="0">
                  <a:moveTo>
                    <a:pt x="0" y="115"/>
                  </a:moveTo>
                  <a:cubicBezTo>
                    <a:pt x="165" y="77"/>
                    <a:pt x="317" y="38"/>
                    <a:pt x="482" y="1"/>
                  </a:cubicBezTo>
                  <a:cubicBezTo>
                    <a:pt x="317" y="38"/>
                    <a:pt x="165" y="77"/>
                    <a:pt x="0" y="11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5825325" y="763225"/>
              <a:ext cx="18075" cy="2225"/>
            </a:xfrm>
            <a:custGeom>
              <a:avLst/>
              <a:gdLst/>
              <a:ahLst/>
              <a:cxnLst/>
              <a:rect l="l" t="t" r="r" b="b"/>
              <a:pathLst>
                <a:path w="723" h="89" extrusionOk="0">
                  <a:moveTo>
                    <a:pt x="1" y="89"/>
                  </a:moveTo>
                  <a:cubicBezTo>
                    <a:pt x="241" y="63"/>
                    <a:pt x="482" y="38"/>
                    <a:pt x="723" y="0"/>
                  </a:cubicBezTo>
                  <a:cubicBezTo>
                    <a:pt x="482" y="38"/>
                    <a:pt x="241" y="63"/>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5843375" y="752125"/>
              <a:ext cx="54225" cy="11125"/>
            </a:xfrm>
            <a:custGeom>
              <a:avLst/>
              <a:gdLst/>
              <a:ahLst/>
              <a:cxnLst/>
              <a:rect l="l" t="t" r="r" b="b"/>
              <a:pathLst>
                <a:path w="2169" h="445" extrusionOk="0">
                  <a:moveTo>
                    <a:pt x="1" y="444"/>
                  </a:moveTo>
                  <a:cubicBezTo>
                    <a:pt x="724" y="330"/>
                    <a:pt x="1446" y="166"/>
                    <a:pt x="2169" y="0"/>
                  </a:cubicBezTo>
                  <a:cubicBezTo>
                    <a:pt x="1446" y="166"/>
                    <a:pt x="724" y="330"/>
                    <a:pt x="1" y="44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5299575" y="1352325"/>
              <a:ext cx="2575" cy="2550"/>
            </a:xfrm>
            <a:custGeom>
              <a:avLst/>
              <a:gdLst/>
              <a:ahLst/>
              <a:cxnLst/>
              <a:rect l="l" t="t" r="r" b="b"/>
              <a:pathLst>
                <a:path w="103" h="102" extrusionOk="0">
                  <a:moveTo>
                    <a:pt x="1" y="0"/>
                  </a:moveTo>
                  <a:cubicBezTo>
                    <a:pt x="26" y="39"/>
                    <a:pt x="65" y="64"/>
                    <a:pt x="102" y="102"/>
                  </a:cubicBezTo>
                  <a:cubicBezTo>
                    <a:pt x="65" y="64"/>
                    <a:pt x="26" y="39"/>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5271400" y="1328225"/>
              <a:ext cx="2225" cy="1625"/>
            </a:xfrm>
            <a:custGeom>
              <a:avLst/>
              <a:gdLst/>
              <a:ahLst/>
              <a:cxnLst/>
              <a:rect l="l" t="t" r="r" b="b"/>
              <a:pathLst>
                <a:path w="89" h="65" extrusionOk="0">
                  <a:moveTo>
                    <a:pt x="89" y="65"/>
                  </a:moveTo>
                  <a:cubicBezTo>
                    <a:pt x="51" y="39"/>
                    <a:pt x="26" y="14"/>
                    <a:pt x="0" y="1"/>
                  </a:cubicBezTo>
                  <a:cubicBezTo>
                    <a:pt x="26" y="14"/>
                    <a:pt x="51" y="39"/>
                    <a:pt x="89"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5294525" y="1347575"/>
              <a:ext cx="2550" cy="2575"/>
            </a:xfrm>
            <a:custGeom>
              <a:avLst/>
              <a:gdLst/>
              <a:ahLst/>
              <a:cxnLst/>
              <a:rect l="l" t="t" r="r" b="b"/>
              <a:pathLst>
                <a:path w="102" h="103" extrusionOk="0">
                  <a:moveTo>
                    <a:pt x="102" y="10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5289450" y="1343150"/>
              <a:ext cx="2550" cy="2225"/>
            </a:xfrm>
            <a:custGeom>
              <a:avLst/>
              <a:gdLst/>
              <a:ahLst/>
              <a:cxnLst/>
              <a:rect l="l" t="t" r="r" b="b"/>
              <a:pathLst>
                <a:path w="102" h="89" extrusionOk="0">
                  <a:moveTo>
                    <a:pt x="102" y="88"/>
                  </a:moveTo>
                  <a:cubicBezTo>
                    <a:pt x="76" y="63"/>
                    <a:pt x="39" y="26"/>
                    <a:pt x="0" y="0"/>
                  </a:cubicBezTo>
                  <a:cubicBezTo>
                    <a:pt x="39" y="26"/>
                    <a:pt x="76" y="63"/>
                    <a:pt x="102"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5304350" y="1357075"/>
              <a:ext cx="2550" cy="2875"/>
            </a:xfrm>
            <a:custGeom>
              <a:avLst/>
              <a:gdLst/>
              <a:ahLst/>
              <a:cxnLst/>
              <a:rect l="l" t="t" r="r" b="b"/>
              <a:pathLst>
                <a:path w="102" h="115" extrusionOk="0">
                  <a:moveTo>
                    <a:pt x="102" y="114"/>
                  </a:moveTo>
                  <a:cubicBezTo>
                    <a:pt x="63" y="77"/>
                    <a:pt x="26" y="38"/>
                    <a:pt x="1" y="1"/>
                  </a:cubicBezTo>
                  <a:cubicBezTo>
                    <a:pt x="26" y="38"/>
                    <a:pt x="63" y="77"/>
                    <a:pt x="102" y="11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5801250" y="765425"/>
              <a:ext cx="24100" cy="1300"/>
            </a:xfrm>
            <a:custGeom>
              <a:avLst/>
              <a:gdLst/>
              <a:ahLst/>
              <a:cxnLst/>
              <a:rect l="l" t="t" r="r" b="b"/>
              <a:pathLst>
                <a:path w="964" h="52" extrusionOk="0">
                  <a:moveTo>
                    <a:pt x="0" y="51"/>
                  </a:moveTo>
                  <a:cubicBezTo>
                    <a:pt x="317" y="51"/>
                    <a:pt x="634" y="26"/>
                    <a:pt x="964" y="1"/>
                  </a:cubicBezTo>
                  <a:cubicBezTo>
                    <a:pt x="634" y="26"/>
                    <a:pt x="317" y="51"/>
                    <a:pt x="0" y="5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5279000" y="1334275"/>
              <a:ext cx="2875" cy="2225"/>
            </a:xfrm>
            <a:custGeom>
              <a:avLst/>
              <a:gdLst/>
              <a:ahLst/>
              <a:cxnLst/>
              <a:rect l="l" t="t" r="r" b="b"/>
              <a:pathLst>
                <a:path w="115" h="89" extrusionOk="0">
                  <a:moveTo>
                    <a:pt x="114" y="88"/>
                  </a:moveTo>
                  <a:cubicBezTo>
                    <a:pt x="77" y="51"/>
                    <a:pt x="38" y="26"/>
                    <a:pt x="1" y="0"/>
                  </a:cubicBezTo>
                  <a:cubicBezTo>
                    <a:pt x="38" y="26"/>
                    <a:pt x="77" y="51"/>
                    <a:pt x="114"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5284375" y="1338700"/>
              <a:ext cx="2550" cy="2225"/>
            </a:xfrm>
            <a:custGeom>
              <a:avLst/>
              <a:gdLst/>
              <a:ahLst/>
              <a:cxnLst/>
              <a:rect l="l" t="t" r="r" b="b"/>
              <a:pathLst>
                <a:path w="102" h="89" extrusionOk="0">
                  <a:moveTo>
                    <a:pt x="102" y="89"/>
                  </a:moveTo>
                  <a:cubicBezTo>
                    <a:pt x="64" y="51"/>
                    <a:pt x="39" y="26"/>
                    <a:pt x="1" y="1"/>
                  </a:cubicBezTo>
                  <a:cubicBezTo>
                    <a:pt x="39" y="26"/>
                    <a:pt x="64" y="51"/>
                    <a:pt x="102"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5313225" y="1367225"/>
              <a:ext cx="57075" cy="88750"/>
            </a:xfrm>
            <a:custGeom>
              <a:avLst/>
              <a:gdLst/>
              <a:ahLst/>
              <a:cxnLst/>
              <a:rect l="l" t="t" r="r" b="b"/>
              <a:pathLst>
                <a:path w="2283" h="3550" extrusionOk="0">
                  <a:moveTo>
                    <a:pt x="1" y="1"/>
                  </a:moveTo>
                  <a:lnTo>
                    <a:pt x="1" y="1"/>
                  </a:lnTo>
                  <a:cubicBezTo>
                    <a:pt x="241" y="292"/>
                    <a:pt x="469" y="596"/>
                    <a:pt x="646" y="939"/>
                  </a:cubicBezTo>
                  <a:cubicBezTo>
                    <a:pt x="862" y="1331"/>
                    <a:pt x="1027" y="1737"/>
                    <a:pt x="1128" y="2155"/>
                  </a:cubicBezTo>
                  <a:lnTo>
                    <a:pt x="2282" y="3550"/>
                  </a:lnTo>
                  <a:cubicBezTo>
                    <a:pt x="1914" y="2421"/>
                    <a:pt x="1319" y="1356"/>
                    <a:pt x="444" y="432"/>
                  </a:cubicBezTo>
                  <a:cubicBezTo>
                    <a:pt x="305" y="292"/>
                    <a:pt x="165" y="139"/>
                    <a:pt x="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5223225" y="1290850"/>
              <a:ext cx="1925" cy="1625"/>
            </a:xfrm>
            <a:custGeom>
              <a:avLst/>
              <a:gdLst/>
              <a:ahLst/>
              <a:cxnLst/>
              <a:rect l="l" t="t" r="r" b="b"/>
              <a:pathLst>
                <a:path w="77" h="65" extrusionOk="0">
                  <a:moveTo>
                    <a:pt x="77" y="64"/>
                  </a:moveTo>
                  <a:cubicBezTo>
                    <a:pt x="51" y="39"/>
                    <a:pt x="26" y="26"/>
                    <a:pt x="1" y="0"/>
                  </a:cubicBezTo>
                  <a:cubicBezTo>
                    <a:pt x="26" y="26"/>
                    <a:pt x="51" y="39"/>
                    <a:pt x="77"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5192175" y="1260750"/>
              <a:ext cx="1600" cy="1600"/>
            </a:xfrm>
            <a:custGeom>
              <a:avLst/>
              <a:gdLst/>
              <a:ahLst/>
              <a:cxnLst/>
              <a:rect l="l" t="t" r="r" b="b"/>
              <a:pathLst>
                <a:path w="64" h="64" extrusionOk="0">
                  <a:moveTo>
                    <a:pt x="63" y="63"/>
                  </a:moveTo>
                  <a:cubicBezTo>
                    <a:pt x="38" y="51"/>
                    <a:pt x="26" y="26"/>
                    <a:pt x="0" y="0"/>
                  </a:cubicBezTo>
                  <a:cubicBezTo>
                    <a:pt x="26" y="26"/>
                    <a:pt x="38" y="51"/>
                    <a:pt x="63" y="6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202950" y="1272450"/>
              <a:ext cx="1300" cy="1300"/>
            </a:xfrm>
            <a:custGeom>
              <a:avLst/>
              <a:gdLst/>
              <a:ahLst/>
              <a:cxnLst/>
              <a:rect l="l" t="t" r="r" b="b"/>
              <a:pathLst>
                <a:path w="52" h="52" extrusionOk="0">
                  <a:moveTo>
                    <a:pt x="51" y="5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198175" y="1267400"/>
              <a:ext cx="25" cy="25"/>
            </a:xfrm>
            <a:custGeom>
              <a:avLst/>
              <a:gdLst/>
              <a:ahLst/>
              <a:cxnLst/>
              <a:rect l="l" t="t" r="r" b="b"/>
              <a:pathLst>
                <a:path w="1" h="1" extrusionOk="0">
                  <a:moveTo>
                    <a:pt x="1" y="0"/>
                  </a:move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5260925" y="1320000"/>
              <a:ext cx="1300" cy="975"/>
            </a:xfrm>
            <a:custGeom>
              <a:avLst/>
              <a:gdLst/>
              <a:ahLst/>
              <a:cxnLst/>
              <a:rect l="l" t="t" r="r" b="b"/>
              <a:pathLst>
                <a:path w="52" h="39" extrusionOk="0">
                  <a:moveTo>
                    <a:pt x="51" y="39"/>
                  </a:moveTo>
                  <a:cubicBezTo>
                    <a:pt x="39" y="26"/>
                    <a:pt x="14" y="14"/>
                    <a:pt x="1" y="0"/>
                  </a:cubicBezTo>
                  <a:cubicBezTo>
                    <a:pt x="14" y="14"/>
                    <a:pt x="39" y="26"/>
                    <a:pt x="51" y="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5207675" y="1276900"/>
              <a:ext cx="1625" cy="1925"/>
            </a:xfrm>
            <a:custGeom>
              <a:avLst/>
              <a:gdLst/>
              <a:ahLst/>
              <a:cxnLst/>
              <a:rect l="l" t="t" r="r" b="b"/>
              <a:pathLst>
                <a:path w="65" h="77" extrusionOk="0">
                  <a:moveTo>
                    <a:pt x="65" y="76"/>
                  </a:moveTo>
                  <a:cubicBezTo>
                    <a:pt x="52" y="51"/>
                    <a:pt x="26" y="26"/>
                    <a:pt x="1" y="0"/>
                  </a:cubicBezTo>
                  <a:cubicBezTo>
                    <a:pt x="26" y="26"/>
                    <a:pt x="52" y="51"/>
                    <a:pt x="65" y="76"/>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5266000" y="1323800"/>
              <a:ext cx="1925" cy="1625"/>
            </a:xfrm>
            <a:custGeom>
              <a:avLst/>
              <a:gdLst/>
              <a:ahLst/>
              <a:cxnLst/>
              <a:rect l="l" t="t" r="r" b="b"/>
              <a:pathLst>
                <a:path w="77" h="65" extrusionOk="0">
                  <a:moveTo>
                    <a:pt x="76" y="64"/>
                  </a:moveTo>
                  <a:cubicBezTo>
                    <a:pt x="51" y="51"/>
                    <a:pt x="26" y="26"/>
                    <a:pt x="0" y="0"/>
                  </a:cubicBezTo>
                  <a:cubicBezTo>
                    <a:pt x="26" y="26"/>
                    <a:pt x="51" y="51"/>
                    <a:pt x="76"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5217825" y="1286400"/>
              <a:ext cx="1925" cy="1625"/>
            </a:xfrm>
            <a:custGeom>
              <a:avLst/>
              <a:gdLst/>
              <a:ahLst/>
              <a:cxnLst/>
              <a:rect l="l" t="t" r="r" b="b"/>
              <a:pathLst>
                <a:path w="77" h="65" extrusionOk="0">
                  <a:moveTo>
                    <a:pt x="77" y="65"/>
                  </a:moveTo>
                  <a:cubicBezTo>
                    <a:pt x="51" y="39"/>
                    <a:pt x="26" y="14"/>
                    <a:pt x="1" y="1"/>
                  </a:cubicBezTo>
                  <a:cubicBezTo>
                    <a:pt x="26" y="14"/>
                    <a:pt x="51" y="39"/>
                    <a:pt x="77"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5317650" y="1747800"/>
              <a:ext cx="461100" cy="134350"/>
            </a:xfrm>
            <a:custGeom>
              <a:avLst/>
              <a:gdLst/>
              <a:ahLst/>
              <a:cxnLst/>
              <a:rect l="l" t="t" r="r" b="b"/>
              <a:pathLst>
                <a:path w="18444" h="5374" extrusionOk="0">
                  <a:moveTo>
                    <a:pt x="1610" y="1"/>
                  </a:moveTo>
                  <a:cubicBezTo>
                    <a:pt x="1686" y="356"/>
                    <a:pt x="1547" y="736"/>
                    <a:pt x="1281" y="977"/>
                  </a:cubicBezTo>
                  <a:cubicBezTo>
                    <a:pt x="1092" y="1140"/>
                    <a:pt x="845" y="1228"/>
                    <a:pt x="599" y="1228"/>
                  </a:cubicBezTo>
                  <a:cubicBezTo>
                    <a:pt x="481" y="1228"/>
                    <a:pt x="365" y="1208"/>
                    <a:pt x="255" y="1167"/>
                  </a:cubicBezTo>
                  <a:lnTo>
                    <a:pt x="255" y="1167"/>
                  </a:lnTo>
                  <a:cubicBezTo>
                    <a:pt x="584" y="1586"/>
                    <a:pt x="711" y="2143"/>
                    <a:pt x="609" y="2663"/>
                  </a:cubicBezTo>
                  <a:cubicBezTo>
                    <a:pt x="546" y="2967"/>
                    <a:pt x="317" y="3462"/>
                    <a:pt x="1" y="3677"/>
                  </a:cubicBezTo>
                  <a:cubicBezTo>
                    <a:pt x="495" y="4158"/>
                    <a:pt x="1116" y="4513"/>
                    <a:pt x="1776" y="4767"/>
                  </a:cubicBezTo>
                  <a:cubicBezTo>
                    <a:pt x="2986" y="5213"/>
                    <a:pt x="4289" y="5374"/>
                    <a:pt x="5601" y="5374"/>
                  </a:cubicBezTo>
                  <a:cubicBezTo>
                    <a:pt x="6900" y="5374"/>
                    <a:pt x="8208" y="5216"/>
                    <a:pt x="9444" y="5020"/>
                  </a:cubicBezTo>
                  <a:cubicBezTo>
                    <a:pt x="12119" y="4603"/>
                    <a:pt x="14438" y="3487"/>
                    <a:pt x="17037" y="2764"/>
                  </a:cubicBezTo>
                  <a:cubicBezTo>
                    <a:pt x="17480" y="2637"/>
                    <a:pt x="17950" y="2524"/>
                    <a:pt x="18444" y="2409"/>
                  </a:cubicBezTo>
                  <a:cubicBezTo>
                    <a:pt x="18065" y="2246"/>
                    <a:pt x="17650" y="2191"/>
                    <a:pt x="17225" y="2191"/>
                  </a:cubicBezTo>
                  <a:cubicBezTo>
                    <a:pt x="16825" y="2191"/>
                    <a:pt x="16417" y="2240"/>
                    <a:pt x="16023" y="2296"/>
                  </a:cubicBezTo>
                  <a:cubicBezTo>
                    <a:pt x="14514" y="2511"/>
                    <a:pt x="13019" y="2789"/>
                    <a:pt x="11511" y="3031"/>
                  </a:cubicBezTo>
                  <a:cubicBezTo>
                    <a:pt x="10409" y="3205"/>
                    <a:pt x="9013" y="3422"/>
                    <a:pt x="7635" y="3422"/>
                  </a:cubicBezTo>
                  <a:cubicBezTo>
                    <a:pt x="5699" y="3422"/>
                    <a:pt x="3797" y="2993"/>
                    <a:pt x="2790" y="1408"/>
                  </a:cubicBezTo>
                  <a:cubicBezTo>
                    <a:pt x="2536" y="1003"/>
                    <a:pt x="2346" y="584"/>
                    <a:pt x="2207" y="141"/>
                  </a:cubicBezTo>
                  <a:cubicBezTo>
                    <a:pt x="2004" y="115"/>
                    <a:pt x="1801" y="65"/>
                    <a:pt x="161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229225" y="1295600"/>
              <a:ext cx="1000" cy="975"/>
            </a:xfrm>
            <a:custGeom>
              <a:avLst/>
              <a:gdLst/>
              <a:ahLst/>
              <a:cxnLst/>
              <a:rect l="l" t="t" r="r" b="b"/>
              <a:pathLst>
                <a:path w="40" h="39" extrusionOk="0">
                  <a:moveTo>
                    <a:pt x="39" y="38"/>
                  </a:moveTo>
                  <a:lnTo>
                    <a:pt x="1"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5173450" y="1232225"/>
              <a:ext cx="1000" cy="2225"/>
            </a:xfrm>
            <a:custGeom>
              <a:avLst/>
              <a:gdLst/>
              <a:ahLst/>
              <a:cxnLst/>
              <a:rect l="l" t="t" r="r" b="b"/>
              <a:pathLst>
                <a:path w="40" h="89" extrusionOk="0">
                  <a:moveTo>
                    <a:pt x="40" y="89"/>
                  </a:moveTo>
                  <a:cubicBezTo>
                    <a:pt x="26" y="64"/>
                    <a:pt x="14" y="38"/>
                    <a:pt x="1" y="1"/>
                  </a:cubicBezTo>
                  <a:cubicBezTo>
                    <a:pt x="14" y="38"/>
                    <a:pt x="26" y="64"/>
                    <a:pt x="40"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5162375" y="1192600"/>
              <a:ext cx="1300" cy="9875"/>
            </a:xfrm>
            <a:custGeom>
              <a:avLst/>
              <a:gdLst/>
              <a:ahLst/>
              <a:cxnLst/>
              <a:rect l="l" t="t" r="r" b="b"/>
              <a:pathLst>
                <a:path w="52" h="395" extrusionOk="0">
                  <a:moveTo>
                    <a:pt x="52" y="394"/>
                  </a:moveTo>
                  <a:cubicBezTo>
                    <a:pt x="38" y="267"/>
                    <a:pt x="13" y="127"/>
                    <a:pt x="1" y="1"/>
                  </a:cubicBezTo>
                  <a:cubicBezTo>
                    <a:pt x="13" y="127"/>
                    <a:pt x="38" y="267"/>
                    <a:pt x="52" y="39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5187725" y="1255350"/>
              <a:ext cx="1600" cy="1925"/>
            </a:xfrm>
            <a:custGeom>
              <a:avLst/>
              <a:gdLst/>
              <a:ahLst/>
              <a:cxnLst/>
              <a:rect l="l" t="t" r="r" b="b"/>
              <a:pathLst>
                <a:path w="64" h="77" extrusionOk="0">
                  <a:moveTo>
                    <a:pt x="64" y="77"/>
                  </a:moveTo>
                  <a:cubicBezTo>
                    <a:pt x="52" y="51"/>
                    <a:pt x="26" y="26"/>
                    <a:pt x="1" y="0"/>
                  </a:cubicBezTo>
                  <a:cubicBezTo>
                    <a:pt x="26" y="26"/>
                    <a:pt x="52"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5162050" y="1182800"/>
              <a:ext cx="25" cy="4750"/>
            </a:xfrm>
            <a:custGeom>
              <a:avLst/>
              <a:gdLst/>
              <a:ahLst/>
              <a:cxnLst/>
              <a:rect l="l" t="t" r="r" b="b"/>
              <a:pathLst>
                <a:path w="1" h="190" extrusionOk="0">
                  <a:moveTo>
                    <a:pt x="1" y="190"/>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5176625" y="1238225"/>
              <a:ext cx="1300" cy="2275"/>
            </a:xfrm>
            <a:custGeom>
              <a:avLst/>
              <a:gdLst/>
              <a:ahLst/>
              <a:cxnLst/>
              <a:rect l="l" t="t" r="r" b="b"/>
              <a:pathLst>
                <a:path w="52" h="91" extrusionOk="0">
                  <a:moveTo>
                    <a:pt x="51" y="90"/>
                  </a:moveTo>
                  <a:cubicBezTo>
                    <a:pt x="39" y="65"/>
                    <a:pt x="14" y="40"/>
                    <a:pt x="1" y="1"/>
                  </a:cubicBezTo>
                  <a:cubicBezTo>
                    <a:pt x="14" y="40"/>
                    <a:pt x="39" y="65"/>
                    <a:pt x="51" y="9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5183925" y="1249975"/>
              <a:ext cx="1600" cy="1925"/>
            </a:xfrm>
            <a:custGeom>
              <a:avLst/>
              <a:gdLst/>
              <a:ahLst/>
              <a:cxnLst/>
              <a:rect l="l" t="t" r="r" b="b"/>
              <a:pathLst>
                <a:path w="64" h="77" extrusionOk="0">
                  <a:moveTo>
                    <a:pt x="64" y="77"/>
                  </a:moveTo>
                  <a:cubicBezTo>
                    <a:pt x="38" y="51"/>
                    <a:pt x="13" y="26"/>
                    <a:pt x="1" y="0"/>
                  </a:cubicBezTo>
                  <a:cubicBezTo>
                    <a:pt x="13" y="26"/>
                    <a:pt x="38"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5180125" y="1244275"/>
              <a:ext cx="1600" cy="2225"/>
            </a:xfrm>
            <a:custGeom>
              <a:avLst/>
              <a:gdLst/>
              <a:ahLst/>
              <a:cxnLst/>
              <a:rect l="l" t="t" r="r" b="b"/>
              <a:pathLst>
                <a:path w="64" h="89" extrusionOk="0">
                  <a:moveTo>
                    <a:pt x="64" y="89"/>
                  </a:moveTo>
                  <a:cubicBezTo>
                    <a:pt x="38" y="63"/>
                    <a:pt x="26" y="26"/>
                    <a:pt x="1" y="0"/>
                  </a:cubicBezTo>
                  <a:cubicBezTo>
                    <a:pt x="26" y="26"/>
                    <a:pt x="38" y="63"/>
                    <a:pt x="64"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5212750" y="1281675"/>
              <a:ext cx="1925" cy="1925"/>
            </a:xfrm>
            <a:custGeom>
              <a:avLst/>
              <a:gdLst/>
              <a:ahLst/>
              <a:cxnLst/>
              <a:rect l="l" t="t" r="r" b="b"/>
              <a:pathLst>
                <a:path w="77" h="77" extrusionOk="0">
                  <a:moveTo>
                    <a:pt x="77" y="76"/>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420000" y="627400"/>
              <a:ext cx="829675" cy="354175"/>
            </a:xfrm>
            <a:custGeom>
              <a:avLst/>
              <a:gdLst/>
              <a:ahLst/>
              <a:cxnLst/>
              <a:rect l="l" t="t" r="r" b="b"/>
              <a:pathLst>
                <a:path w="33187" h="14167" extrusionOk="0">
                  <a:moveTo>
                    <a:pt x="6104" y="1"/>
                  </a:moveTo>
                  <a:cubicBezTo>
                    <a:pt x="4178" y="1"/>
                    <a:pt x="2379" y="1182"/>
                    <a:pt x="1383" y="2733"/>
                  </a:cubicBezTo>
                  <a:cubicBezTo>
                    <a:pt x="330" y="4369"/>
                    <a:pt x="39" y="6333"/>
                    <a:pt x="1" y="8260"/>
                  </a:cubicBezTo>
                  <a:lnTo>
                    <a:pt x="39" y="8184"/>
                  </a:lnTo>
                  <a:cubicBezTo>
                    <a:pt x="267" y="7487"/>
                    <a:pt x="572" y="6789"/>
                    <a:pt x="1091" y="6270"/>
                  </a:cubicBezTo>
                  <a:cubicBezTo>
                    <a:pt x="1560" y="5788"/>
                    <a:pt x="2194" y="5471"/>
                    <a:pt x="2853" y="5319"/>
                  </a:cubicBezTo>
                  <a:cubicBezTo>
                    <a:pt x="2879" y="5319"/>
                    <a:pt x="2891" y="5319"/>
                    <a:pt x="2916" y="5307"/>
                  </a:cubicBezTo>
                  <a:lnTo>
                    <a:pt x="2916" y="5293"/>
                  </a:lnTo>
                  <a:cubicBezTo>
                    <a:pt x="3423" y="4305"/>
                    <a:pt x="4184" y="3405"/>
                    <a:pt x="5096" y="2834"/>
                  </a:cubicBezTo>
                  <a:cubicBezTo>
                    <a:pt x="5198" y="2771"/>
                    <a:pt x="5299" y="2708"/>
                    <a:pt x="5414" y="2657"/>
                  </a:cubicBezTo>
                  <a:cubicBezTo>
                    <a:pt x="5515" y="2594"/>
                    <a:pt x="5617" y="2543"/>
                    <a:pt x="5730" y="2505"/>
                  </a:cubicBezTo>
                  <a:cubicBezTo>
                    <a:pt x="5997" y="2391"/>
                    <a:pt x="6276" y="2302"/>
                    <a:pt x="6567" y="2251"/>
                  </a:cubicBezTo>
                  <a:cubicBezTo>
                    <a:pt x="6748" y="2227"/>
                    <a:pt x="6939" y="2213"/>
                    <a:pt x="7131" y="2213"/>
                  </a:cubicBezTo>
                  <a:cubicBezTo>
                    <a:pt x="7235" y="2213"/>
                    <a:pt x="7339" y="2217"/>
                    <a:pt x="7442" y="2226"/>
                  </a:cubicBezTo>
                  <a:cubicBezTo>
                    <a:pt x="7758" y="2251"/>
                    <a:pt x="8050" y="2327"/>
                    <a:pt x="8341" y="2429"/>
                  </a:cubicBezTo>
                  <a:cubicBezTo>
                    <a:pt x="8456" y="2467"/>
                    <a:pt x="8570" y="2505"/>
                    <a:pt x="8684" y="2555"/>
                  </a:cubicBezTo>
                  <a:cubicBezTo>
                    <a:pt x="8848" y="2632"/>
                    <a:pt x="9014" y="2721"/>
                    <a:pt x="9178" y="2809"/>
                  </a:cubicBezTo>
                  <a:cubicBezTo>
                    <a:pt x="9343" y="2898"/>
                    <a:pt x="9495" y="3000"/>
                    <a:pt x="9660" y="3101"/>
                  </a:cubicBezTo>
                  <a:cubicBezTo>
                    <a:pt x="9761" y="3164"/>
                    <a:pt x="9863" y="3240"/>
                    <a:pt x="9977" y="3316"/>
                  </a:cubicBezTo>
                  <a:cubicBezTo>
                    <a:pt x="10028" y="3355"/>
                    <a:pt x="10079" y="3380"/>
                    <a:pt x="10129" y="3417"/>
                  </a:cubicBezTo>
                  <a:cubicBezTo>
                    <a:pt x="10395" y="3608"/>
                    <a:pt x="10648" y="3798"/>
                    <a:pt x="10915" y="3988"/>
                  </a:cubicBezTo>
                  <a:cubicBezTo>
                    <a:pt x="11232" y="4217"/>
                    <a:pt x="11549" y="4445"/>
                    <a:pt x="11865" y="4634"/>
                  </a:cubicBezTo>
                  <a:cubicBezTo>
                    <a:pt x="11929" y="4673"/>
                    <a:pt x="11980" y="4710"/>
                    <a:pt x="12031" y="4736"/>
                  </a:cubicBezTo>
                  <a:cubicBezTo>
                    <a:pt x="12195" y="4837"/>
                    <a:pt x="12372" y="4926"/>
                    <a:pt x="12538" y="5002"/>
                  </a:cubicBezTo>
                  <a:cubicBezTo>
                    <a:pt x="12601" y="5028"/>
                    <a:pt x="12651" y="5053"/>
                    <a:pt x="12715" y="5078"/>
                  </a:cubicBezTo>
                  <a:cubicBezTo>
                    <a:pt x="13158" y="5281"/>
                    <a:pt x="13615" y="5408"/>
                    <a:pt x="14071" y="5484"/>
                  </a:cubicBezTo>
                  <a:cubicBezTo>
                    <a:pt x="14236" y="5509"/>
                    <a:pt x="14388" y="5522"/>
                    <a:pt x="14540" y="5535"/>
                  </a:cubicBezTo>
                  <a:cubicBezTo>
                    <a:pt x="14705" y="5547"/>
                    <a:pt x="14857" y="5560"/>
                    <a:pt x="15009" y="5572"/>
                  </a:cubicBezTo>
                  <a:lnTo>
                    <a:pt x="15250" y="5572"/>
                  </a:lnTo>
                  <a:cubicBezTo>
                    <a:pt x="15567" y="5572"/>
                    <a:pt x="15884" y="5547"/>
                    <a:pt x="16214" y="5522"/>
                  </a:cubicBezTo>
                  <a:cubicBezTo>
                    <a:pt x="16454" y="5496"/>
                    <a:pt x="16695" y="5471"/>
                    <a:pt x="16936" y="5433"/>
                  </a:cubicBezTo>
                  <a:cubicBezTo>
                    <a:pt x="17659" y="5319"/>
                    <a:pt x="18381" y="5155"/>
                    <a:pt x="19104" y="4989"/>
                  </a:cubicBezTo>
                  <a:cubicBezTo>
                    <a:pt x="19180" y="4977"/>
                    <a:pt x="19268" y="4952"/>
                    <a:pt x="19344" y="4939"/>
                  </a:cubicBezTo>
                  <a:cubicBezTo>
                    <a:pt x="19509" y="4901"/>
                    <a:pt x="19661" y="4862"/>
                    <a:pt x="19826" y="4825"/>
                  </a:cubicBezTo>
                  <a:cubicBezTo>
                    <a:pt x="19978" y="4800"/>
                    <a:pt x="20143" y="4761"/>
                    <a:pt x="20295" y="4724"/>
                  </a:cubicBezTo>
                  <a:cubicBezTo>
                    <a:pt x="21193" y="4527"/>
                    <a:pt x="22158" y="4398"/>
                    <a:pt x="23101" y="4398"/>
                  </a:cubicBezTo>
                  <a:cubicBezTo>
                    <a:pt x="23317" y="4398"/>
                    <a:pt x="23531" y="4405"/>
                    <a:pt x="23743" y="4419"/>
                  </a:cubicBezTo>
                  <a:cubicBezTo>
                    <a:pt x="23907" y="4431"/>
                    <a:pt x="24073" y="4457"/>
                    <a:pt x="24225" y="4470"/>
                  </a:cubicBezTo>
                  <a:cubicBezTo>
                    <a:pt x="24313" y="4482"/>
                    <a:pt x="24402" y="4495"/>
                    <a:pt x="24478" y="4508"/>
                  </a:cubicBezTo>
                  <a:cubicBezTo>
                    <a:pt x="24504" y="4521"/>
                    <a:pt x="24516" y="4521"/>
                    <a:pt x="24529" y="4521"/>
                  </a:cubicBezTo>
                  <a:cubicBezTo>
                    <a:pt x="24592" y="4533"/>
                    <a:pt x="24643" y="4546"/>
                    <a:pt x="24706" y="4558"/>
                  </a:cubicBezTo>
                  <a:cubicBezTo>
                    <a:pt x="25797" y="4774"/>
                    <a:pt x="26785" y="5268"/>
                    <a:pt x="27507" y="6169"/>
                  </a:cubicBezTo>
                  <a:cubicBezTo>
                    <a:pt x="28661" y="7600"/>
                    <a:pt x="28775" y="9654"/>
                    <a:pt x="28458" y="11492"/>
                  </a:cubicBezTo>
                  <a:cubicBezTo>
                    <a:pt x="28395" y="11860"/>
                    <a:pt x="28319" y="12228"/>
                    <a:pt x="28230" y="12595"/>
                  </a:cubicBezTo>
                  <a:cubicBezTo>
                    <a:pt x="28281" y="12620"/>
                    <a:pt x="28332" y="12633"/>
                    <a:pt x="28395" y="12659"/>
                  </a:cubicBezTo>
                  <a:cubicBezTo>
                    <a:pt x="28826" y="12811"/>
                    <a:pt x="29257" y="13051"/>
                    <a:pt x="29574" y="13394"/>
                  </a:cubicBezTo>
                  <a:cubicBezTo>
                    <a:pt x="29802" y="13622"/>
                    <a:pt x="29966" y="13888"/>
                    <a:pt x="30093" y="14167"/>
                  </a:cubicBezTo>
                  <a:cubicBezTo>
                    <a:pt x="30803" y="12760"/>
                    <a:pt x="31690" y="11416"/>
                    <a:pt x="32273" y="9958"/>
                  </a:cubicBezTo>
                  <a:cubicBezTo>
                    <a:pt x="33085" y="7930"/>
                    <a:pt x="33186" y="5383"/>
                    <a:pt x="31577" y="3772"/>
                  </a:cubicBezTo>
                  <a:cubicBezTo>
                    <a:pt x="30569" y="2784"/>
                    <a:pt x="29206" y="2413"/>
                    <a:pt x="27761" y="2413"/>
                  </a:cubicBezTo>
                  <a:cubicBezTo>
                    <a:pt x="26279" y="2413"/>
                    <a:pt x="24710" y="2803"/>
                    <a:pt x="23350" y="3316"/>
                  </a:cubicBezTo>
                  <a:cubicBezTo>
                    <a:pt x="21249" y="4119"/>
                    <a:pt x="19024" y="5123"/>
                    <a:pt x="16814" y="5123"/>
                  </a:cubicBezTo>
                  <a:cubicBezTo>
                    <a:pt x="16198" y="5123"/>
                    <a:pt x="15582" y="5045"/>
                    <a:pt x="14971" y="4862"/>
                  </a:cubicBezTo>
                  <a:cubicBezTo>
                    <a:pt x="11840" y="3912"/>
                    <a:pt x="9901" y="426"/>
                    <a:pt x="6656" y="33"/>
                  </a:cubicBezTo>
                  <a:cubicBezTo>
                    <a:pt x="6471" y="11"/>
                    <a:pt x="6287" y="1"/>
                    <a:pt x="6104"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6100075" y="1037950"/>
              <a:ext cx="334025" cy="414875"/>
            </a:xfrm>
            <a:custGeom>
              <a:avLst/>
              <a:gdLst/>
              <a:ahLst/>
              <a:cxnLst/>
              <a:rect l="l" t="t" r="r" b="b"/>
              <a:pathLst>
                <a:path w="13361" h="16595" extrusionOk="0">
                  <a:moveTo>
                    <a:pt x="127" y="1"/>
                  </a:moveTo>
                  <a:cubicBezTo>
                    <a:pt x="101" y="178"/>
                    <a:pt x="76" y="344"/>
                    <a:pt x="64" y="521"/>
                  </a:cubicBezTo>
                  <a:cubicBezTo>
                    <a:pt x="39" y="749"/>
                    <a:pt x="13" y="990"/>
                    <a:pt x="13" y="1218"/>
                  </a:cubicBezTo>
                  <a:cubicBezTo>
                    <a:pt x="0" y="1573"/>
                    <a:pt x="0" y="1941"/>
                    <a:pt x="39" y="2296"/>
                  </a:cubicBezTo>
                  <a:cubicBezTo>
                    <a:pt x="64" y="2524"/>
                    <a:pt x="101" y="2764"/>
                    <a:pt x="140" y="2992"/>
                  </a:cubicBezTo>
                  <a:cubicBezTo>
                    <a:pt x="216" y="3335"/>
                    <a:pt x="304" y="3665"/>
                    <a:pt x="431" y="3994"/>
                  </a:cubicBezTo>
                  <a:cubicBezTo>
                    <a:pt x="520" y="4197"/>
                    <a:pt x="609" y="4412"/>
                    <a:pt x="723" y="4603"/>
                  </a:cubicBezTo>
                  <a:cubicBezTo>
                    <a:pt x="951" y="4995"/>
                    <a:pt x="1230" y="5350"/>
                    <a:pt x="1572" y="5654"/>
                  </a:cubicBezTo>
                  <a:cubicBezTo>
                    <a:pt x="1839" y="5882"/>
                    <a:pt x="2117" y="6073"/>
                    <a:pt x="2422" y="6237"/>
                  </a:cubicBezTo>
                  <a:cubicBezTo>
                    <a:pt x="2726" y="6389"/>
                    <a:pt x="3055" y="6504"/>
                    <a:pt x="3385" y="6605"/>
                  </a:cubicBezTo>
                  <a:cubicBezTo>
                    <a:pt x="4019" y="6795"/>
                    <a:pt x="4703" y="6896"/>
                    <a:pt x="5388" y="6998"/>
                  </a:cubicBezTo>
                  <a:cubicBezTo>
                    <a:pt x="5413" y="6998"/>
                    <a:pt x="5439" y="6998"/>
                    <a:pt x="5476" y="7011"/>
                  </a:cubicBezTo>
                  <a:cubicBezTo>
                    <a:pt x="5932" y="7074"/>
                    <a:pt x="6402" y="7138"/>
                    <a:pt x="6858" y="7214"/>
                  </a:cubicBezTo>
                  <a:cubicBezTo>
                    <a:pt x="8696" y="7569"/>
                    <a:pt x="10749" y="8811"/>
                    <a:pt x="10673" y="10738"/>
                  </a:cubicBezTo>
                  <a:cubicBezTo>
                    <a:pt x="10648" y="11346"/>
                    <a:pt x="10407" y="11904"/>
                    <a:pt x="10078" y="12411"/>
                  </a:cubicBezTo>
                  <a:cubicBezTo>
                    <a:pt x="9875" y="12715"/>
                    <a:pt x="9647" y="13006"/>
                    <a:pt x="9406" y="13273"/>
                  </a:cubicBezTo>
                  <a:cubicBezTo>
                    <a:pt x="9038" y="13691"/>
                    <a:pt x="9152" y="14958"/>
                    <a:pt x="9482" y="16594"/>
                  </a:cubicBezTo>
                  <a:cubicBezTo>
                    <a:pt x="10318" y="16201"/>
                    <a:pt x="11092" y="15744"/>
                    <a:pt x="11713" y="15124"/>
                  </a:cubicBezTo>
                  <a:cubicBezTo>
                    <a:pt x="12867" y="13995"/>
                    <a:pt x="13360" y="12296"/>
                    <a:pt x="12993" y="10738"/>
                  </a:cubicBezTo>
                  <a:cubicBezTo>
                    <a:pt x="12638" y="9191"/>
                    <a:pt x="11434" y="7809"/>
                    <a:pt x="9875" y="7163"/>
                  </a:cubicBezTo>
                  <a:cubicBezTo>
                    <a:pt x="7859" y="6339"/>
                    <a:pt x="5375" y="6682"/>
                    <a:pt x="3613" y="5439"/>
                  </a:cubicBezTo>
                  <a:cubicBezTo>
                    <a:pt x="3549" y="5401"/>
                    <a:pt x="3512" y="5363"/>
                    <a:pt x="3461" y="5325"/>
                  </a:cubicBezTo>
                  <a:cubicBezTo>
                    <a:pt x="3422" y="5333"/>
                    <a:pt x="3381" y="5337"/>
                    <a:pt x="3339" y="5337"/>
                  </a:cubicBezTo>
                  <a:cubicBezTo>
                    <a:pt x="3139" y="5337"/>
                    <a:pt x="2919" y="5249"/>
                    <a:pt x="2751" y="5186"/>
                  </a:cubicBezTo>
                  <a:cubicBezTo>
                    <a:pt x="2092" y="4958"/>
                    <a:pt x="1496" y="4501"/>
                    <a:pt x="1129" y="3893"/>
                  </a:cubicBezTo>
                  <a:cubicBezTo>
                    <a:pt x="583" y="3018"/>
                    <a:pt x="520" y="1852"/>
                    <a:pt x="977" y="927"/>
                  </a:cubicBezTo>
                  <a:cubicBezTo>
                    <a:pt x="723" y="724"/>
                    <a:pt x="470" y="533"/>
                    <a:pt x="279" y="280"/>
                  </a:cubicBezTo>
                  <a:cubicBezTo>
                    <a:pt x="216" y="191"/>
                    <a:pt x="165" y="102"/>
                    <a:pt x="12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5291675" y="1423950"/>
              <a:ext cx="91300" cy="287125"/>
            </a:xfrm>
            <a:custGeom>
              <a:avLst/>
              <a:gdLst/>
              <a:ahLst/>
              <a:cxnLst/>
              <a:rect l="l" t="t" r="r" b="b"/>
              <a:pathLst>
                <a:path w="3652" h="11485" extrusionOk="0">
                  <a:moveTo>
                    <a:pt x="2029" y="0"/>
                  </a:moveTo>
                  <a:lnTo>
                    <a:pt x="2029" y="0"/>
                  </a:lnTo>
                  <a:cubicBezTo>
                    <a:pt x="2485" y="1851"/>
                    <a:pt x="1990" y="3904"/>
                    <a:pt x="1091" y="5743"/>
                  </a:cubicBezTo>
                  <a:cubicBezTo>
                    <a:pt x="1065" y="7061"/>
                    <a:pt x="761" y="8391"/>
                    <a:pt x="432" y="9659"/>
                  </a:cubicBezTo>
                  <a:cubicBezTo>
                    <a:pt x="279" y="10242"/>
                    <a:pt x="114" y="10864"/>
                    <a:pt x="1" y="11484"/>
                  </a:cubicBezTo>
                  <a:cubicBezTo>
                    <a:pt x="964" y="10483"/>
                    <a:pt x="2003" y="9558"/>
                    <a:pt x="3106" y="8721"/>
                  </a:cubicBezTo>
                  <a:cubicBezTo>
                    <a:pt x="3258" y="7529"/>
                    <a:pt x="3474" y="6351"/>
                    <a:pt x="3562" y="5273"/>
                  </a:cubicBezTo>
                  <a:cubicBezTo>
                    <a:pt x="3651" y="4006"/>
                    <a:pt x="3562" y="2777"/>
                    <a:pt x="3246" y="1610"/>
                  </a:cubicBezTo>
                  <a:lnTo>
                    <a:pt x="2029"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5066975" y="908350"/>
              <a:ext cx="382550" cy="659175"/>
            </a:xfrm>
            <a:custGeom>
              <a:avLst/>
              <a:gdLst/>
              <a:ahLst/>
              <a:cxnLst/>
              <a:rect l="l" t="t" r="r" b="b"/>
              <a:pathLst>
                <a:path w="15302" h="26367" extrusionOk="0">
                  <a:moveTo>
                    <a:pt x="15301" y="1"/>
                  </a:moveTo>
                  <a:cubicBezTo>
                    <a:pt x="15006" y="307"/>
                    <a:pt x="14450" y="744"/>
                    <a:pt x="14068" y="744"/>
                  </a:cubicBezTo>
                  <a:cubicBezTo>
                    <a:pt x="14038" y="744"/>
                    <a:pt x="14010" y="742"/>
                    <a:pt x="13983" y="736"/>
                  </a:cubicBezTo>
                  <a:cubicBezTo>
                    <a:pt x="13843" y="1636"/>
                    <a:pt x="13539" y="2485"/>
                    <a:pt x="12943" y="3195"/>
                  </a:cubicBezTo>
                  <a:cubicBezTo>
                    <a:pt x="10839" y="5680"/>
                    <a:pt x="6555" y="4957"/>
                    <a:pt x="3563" y="6452"/>
                  </a:cubicBezTo>
                  <a:cubicBezTo>
                    <a:pt x="1332" y="7568"/>
                    <a:pt x="1" y="9976"/>
                    <a:pt x="77" y="12373"/>
                  </a:cubicBezTo>
                  <a:cubicBezTo>
                    <a:pt x="166" y="14768"/>
                    <a:pt x="1586" y="17075"/>
                    <a:pt x="3639" y="18533"/>
                  </a:cubicBezTo>
                  <a:cubicBezTo>
                    <a:pt x="5553" y="19889"/>
                    <a:pt x="8000" y="20612"/>
                    <a:pt x="9242" y="22754"/>
                  </a:cubicBezTo>
                  <a:cubicBezTo>
                    <a:pt x="9888" y="23894"/>
                    <a:pt x="10104" y="25124"/>
                    <a:pt x="10079" y="26367"/>
                  </a:cubicBezTo>
                  <a:cubicBezTo>
                    <a:pt x="10978" y="24528"/>
                    <a:pt x="11473" y="22475"/>
                    <a:pt x="11017" y="20624"/>
                  </a:cubicBezTo>
                  <a:lnTo>
                    <a:pt x="10978" y="20510"/>
                  </a:lnTo>
                  <a:cubicBezTo>
                    <a:pt x="10877" y="20092"/>
                    <a:pt x="10712" y="19686"/>
                    <a:pt x="10496" y="19294"/>
                  </a:cubicBezTo>
                  <a:cubicBezTo>
                    <a:pt x="10319" y="18951"/>
                    <a:pt x="10091" y="18647"/>
                    <a:pt x="9851" y="18356"/>
                  </a:cubicBezTo>
                  <a:cubicBezTo>
                    <a:pt x="9837" y="18330"/>
                    <a:pt x="9812" y="18305"/>
                    <a:pt x="9787" y="18279"/>
                  </a:cubicBezTo>
                  <a:cubicBezTo>
                    <a:pt x="9749" y="18241"/>
                    <a:pt x="9711" y="18190"/>
                    <a:pt x="9673" y="18153"/>
                  </a:cubicBezTo>
                  <a:cubicBezTo>
                    <a:pt x="9648" y="18114"/>
                    <a:pt x="9622" y="18089"/>
                    <a:pt x="9597" y="18063"/>
                  </a:cubicBezTo>
                  <a:cubicBezTo>
                    <a:pt x="9558" y="18026"/>
                    <a:pt x="9521" y="17987"/>
                    <a:pt x="9496" y="17950"/>
                  </a:cubicBezTo>
                  <a:cubicBezTo>
                    <a:pt x="9457" y="17925"/>
                    <a:pt x="9432" y="17886"/>
                    <a:pt x="9406" y="17861"/>
                  </a:cubicBezTo>
                  <a:cubicBezTo>
                    <a:pt x="9369" y="17823"/>
                    <a:pt x="9330" y="17798"/>
                    <a:pt x="9305" y="17759"/>
                  </a:cubicBezTo>
                  <a:cubicBezTo>
                    <a:pt x="9267" y="17722"/>
                    <a:pt x="9242" y="17696"/>
                    <a:pt x="9204" y="17671"/>
                  </a:cubicBezTo>
                  <a:lnTo>
                    <a:pt x="9102" y="17570"/>
                  </a:lnTo>
                  <a:cubicBezTo>
                    <a:pt x="9065" y="17544"/>
                    <a:pt x="9039" y="17506"/>
                    <a:pt x="9001" y="17480"/>
                  </a:cubicBezTo>
                  <a:cubicBezTo>
                    <a:pt x="8975" y="17455"/>
                    <a:pt x="8938" y="17418"/>
                    <a:pt x="8899" y="17392"/>
                  </a:cubicBezTo>
                  <a:cubicBezTo>
                    <a:pt x="8862" y="17354"/>
                    <a:pt x="8836" y="17328"/>
                    <a:pt x="8798" y="17303"/>
                  </a:cubicBezTo>
                  <a:cubicBezTo>
                    <a:pt x="8760" y="17265"/>
                    <a:pt x="8735" y="17240"/>
                    <a:pt x="8697" y="17215"/>
                  </a:cubicBezTo>
                  <a:cubicBezTo>
                    <a:pt x="8659" y="17176"/>
                    <a:pt x="8620" y="17151"/>
                    <a:pt x="8595" y="17125"/>
                  </a:cubicBezTo>
                  <a:cubicBezTo>
                    <a:pt x="8558" y="17088"/>
                    <a:pt x="8519" y="17063"/>
                    <a:pt x="8482" y="17037"/>
                  </a:cubicBezTo>
                  <a:cubicBezTo>
                    <a:pt x="8405" y="16973"/>
                    <a:pt x="8342" y="16911"/>
                    <a:pt x="8266" y="16860"/>
                  </a:cubicBezTo>
                  <a:cubicBezTo>
                    <a:pt x="8228" y="16834"/>
                    <a:pt x="8203" y="16809"/>
                    <a:pt x="8177" y="16796"/>
                  </a:cubicBezTo>
                  <a:cubicBezTo>
                    <a:pt x="8127" y="16758"/>
                    <a:pt x="8088" y="16720"/>
                    <a:pt x="8037" y="16682"/>
                  </a:cubicBezTo>
                  <a:cubicBezTo>
                    <a:pt x="8012" y="16669"/>
                    <a:pt x="7987" y="16644"/>
                    <a:pt x="7961" y="16618"/>
                  </a:cubicBezTo>
                  <a:lnTo>
                    <a:pt x="7809" y="16505"/>
                  </a:lnTo>
                  <a:cubicBezTo>
                    <a:pt x="7797" y="16492"/>
                    <a:pt x="7772" y="16480"/>
                    <a:pt x="7759" y="16466"/>
                  </a:cubicBezTo>
                  <a:cubicBezTo>
                    <a:pt x="7341" y="16150"/>
                    <a:pt x="6935" y="15846"/>
                    <a:pt x="6529" y="15528"/>
                  </a:cubicBezTo>
                  <a:lnTo>
                    <a:pt x="6491" y="15491"/>
                  </a:lnTo>
                  <a:cubicBezTo>
                    <a:pt x="6428" y="15452"/>
                    <a:pt x="6377" y="15402"/>
                    <a:pt x="6327" y="15364"/>
                  </a:cubicBezTo>
                  <a:cubicBezTo>
                    <a:pt x="6301" y="15339"/>
                    <a:pt x="6276" y="15326"/>
                    <a:pt x="6251" y="15300"/>
                  </a:cubicBezTo>
                  <a:cubicBezTo>
                    <a:pt x="6200" y="15263"/>
                    <a:pt x="6161" y="15224"/>
                    <a:pt x="6111" y="15187"/>
                  </a:cubicBezTo>
                  <a:cubicBezTo>
                    <a:pt x="6085" y="15161"/>
                    <a:pt x="6060" y="15136"/>
                    <a:pt x="6035" y="15123"/>
                  </a:cubicBezTo>
                  <a:cubicBezTo>
                    <a:pt x="5997" y="15085"/>
                    <a:pt x="5946" y="15047"/>
                    <a:pt x="5908" y="15009"/>
                  </a:cubicBezTo>
                  <a:lnTo>
                    <a:pt x="5832" y="14933"/>
                  </a:lnTo>
                  <a:cubicBezTo>
                    <a:pt x="5781" y="14895"/>
                    <a:pt x="5744" y="14857"/>
                    <a:pt x="5693" y="14818"/>
                  </a:cubicBezTo>
                  <a:cubicBezTo>
                    <a:pt x="5680" y="14793"/>
                    <a:pt x="5654" y="14768"/>
                    <a:pt x="5629" y="14742"/>
                  </a:cubicBezTo>
                  <a:cubicBezTo>
                    <a:pt x="5578" y="14705"/>
                    <a:pt x="5541" y="14666"/>
                    <a:pt x="5490" y="14616"/>
                  </a:cubicBezTo>
                  <a:lnTo>
                    <a:pt x="5439" y="14565"/>
                  </a:lnTo>
                  <a:cubicBezTo>
                    <a:pt x="5363" y="14489"/>
                    <a:pt x="5313" y="14426"/>
                    <a:pt x="5249" y="14362"/>
                  </a:cubicBezTo>
                  <a:cubicBezTo>
                    <a:pt x="5186" y="14299"/>
                    <a:pt x="5122" y="14235"/>
                    <a:pt x="5071" y="14159"/>
                  </a:cubicBezTo>
                  <a:cubicBezTo>
                    <a:pt x="5046" y="14147"/>
                    <a:pt x="5034" y="14122"/>
                    <a:pt x="5008" y="14096"/>
                  </a:cubicBezTo>
                  <a:cubicBezTo>
                    <a:pt x="4970" y="14058"/>
                    <a:pt x="4932" y="14007"/>
                    <a:pt x="4894" y="13957"/>
                  </a:cubicBezTo>
                  <a:cubicBezTo>
                    <a:pt x="4882" y="13931"/>
                    <a:pt x="4856" y="13906"/>
                    <a:pt x="4831" y="13880"/>
                  </a:cubicBezTo>
                  <a:cubicBezTo>
                    <a:pt x="4806" y="13830"/>
                    <a:pt x="4767" y="13792"/>
                    <a:pt x="4742" y="13742"/>
                  </a:cubicBezTo>
                  <a:cubicBezTo>
                    <a:pt x="4716" y="13716"/>
                    <a:pt x="4691" y="13691"/>
                    <a:pt x="4679" y="13665"/>
                  </a:cubicBezTo>
                  <a:cubicBezTo>
                    <a:pt x="4640" y="13615"/>
                    <a:pt x="4615" y="13564"/>
                    <a:pt x="4590" y="13526"/>
                  </a:cubicBezTo>
                  <a:cubicBezTo>
                    <a:pt x="4564" y="13500"/>
                    <a:pt x="4552" y="13463"/>
                    <a:pt x="4527" y="13437"/>
                  </a:cubicBezTo>
                  <a:cubicBezTo>
                    <a:pt x="4501" y="13387"/>
                    <a:pt x="4463" y="13336"/>
                    <a:pt x="4437" y="13285"/>
                  </a:cubicBezTo>
                  <a:cubicBezTo>
                    <a:pt x="4425" y="13260"/>
                    <a:pt x="4400" y="13235"/>
                    <a:pt x="4387" y="13196"/>
                  </a:cubicBezTo>
                  <a:cubicBezTo>
                    <a:pt x="4361" y="13145"/>
                    <a:pt x="4336" y="13095"/>
                    <a:pt x="4299" y="13044"/>
                  </a:cubicBezTo>
                  <a:cubicBezTo>
                    <a:pt x="4285" y="13019"/>
                    <a:pt x="4273" y="12993"/>
                    <a:pt x="4260" y="12956"/>
                  </a:cubicBezTo>
                  <a:cubicBezTo>
                    <a:pt x="4222" y="12880"/>
                    <a:pt x="4184" y="12790"/>
                    <a:pt x="4146" y="12714"/>
                  </a:cubicBezTo>
                  <a:cubicBezTo>
                    <a:pt x="4020" y="12410"/>
                    <a:pt x="3930" y="12094"/>
                    <a:pt x="3868" y="11764"/>
                  </a:cubicBezTo>
                  <a:cubicBezTo>
                    <a:pt x="3854" y="11637"/>
                    <a:pt x="3829" y="11497"/>
                    <a:pt x="3817" y="11371"/>
                  </a:cubicBezTo>
                  <a:cubicBezTo>
                    <a:pt x="3817" y="11308"/>
                    <a:pt x="3804" y="11244"/>
                    <a:pt x="3804" y="11168"/>
                  </a:cubicBezTo>
                  <a:lnTo>
                    <a:pt x="3804" y="10978"/>
                  </a:lnTo>
                  <a:lnTo>
                    <a:pt x="3804" y="10775"/>
                  </a:lnTo>
                  <a:cubicBezTo>
                    <a:pt x="3817" y="10573"/>
                    <a:pt x="3829" y="10382"/>
                    <a:pt x="3854" y="10179"/>
                  </a:cubicBezTo>
                  <a:cubicBezTo>
                    <a:pt x="3893" y="9989"/>
                    <a:pt x="3930" y="9787"/>
                    <a:pt x="3981" y="9596"/>
                  </a:cubicBezTo>
                  <a:cubicBezTo>
                    <a:pt x="4020" y="9469"/>
                    <a:pt x="4057" y="9343"/>
                    <a:pt x="4108" y="9216"/>
                  </a:cubicBezTo>
                  <a:cubicBezTo>
                    <a:pt x="4172" y="9038"/>
                    <a:pt x="4248" y="8849"/>
                    <a:pt x="4336" y="8671"/>
                  </a:cubicBezTo>
                  <a:cubicBezTo>
                    <a:pt x="4400" y="8557"/>
                    <a:pt x="4451" y="8443"/>
                    <a:pt x="4527" y="8328"/>
                  </a:cubicBezTo>
                  <a:cubicBezTo>
                    <a:pt x="4679" y="8063"/>
                    <a:pt x="4868" y="7821"/>
                    <a:pt x="5084" y="7593"/>
                  </a:cubicBezTo>
                  <a:cubicBezTo>
                    <a:pt x="5084" y="7581"/>
                    <a:pt x="5097" y="7568"/>
                    <a:pt x="5110" y="7556"/>
                  </a:cubicBezTo>
                  <a:cubicBezTo>
                    <a:pt x="5198" y="7454"/>
                    <a:pt x="5299" y="7365"/>
                    <a:pt x="5389" y="7277"/>
                  </a:cubicBezTo>
                  <a:cubicBezTo>
                    <a:pt x="5490" y="7201"/>
                    <a:pt x="5591" y="7112"/>
                    <a:pt x="5693" y="7036"/>
                  </a:cubicBezTo>
                  <a:cubicBezTo>
                    <a:pt x="6339" y="6579"/>
                    <a:pt x="7062" y="6313"/>
                    <a:pt x="7822" y="6111"/>
                  </a:cubicBezTo>
                  <a:cubicBezTo>
                    <a:pt x="9166" y="5756"/>
                    <a:pt x="10598" y="5616"/>
                    <a:pt x="11840" y="5007"/>
                  </a:cubicBezTo>
                  <a:cubicBezTo>
                    <a:pt x="12043" y="4919"/>
                    <a:pt x="12234" y="4805"/>
                    <a:pt x="12423" y="4691"/>
                  </a:cubicBezTo>
                  <a:cubicBezTo>
                    <a:pt x="12525" y="4615"/>
                    <a:pt x="12614" y="4551"/>
                    <a:pt x="12715" y="4475"/>
                  </a:cubicBezTo>
                  <a:cubicBezTo>
                    <a:pt x="12905" y="4323"/>
                    <a:pt x="13082" y="4171"/>
                    <a:pt x="13248" y="3993"/>
                  </a:cubicBezTo>
                  <a:cubicBezTo>
                    <a:pt x="13831" y="3398"/>
                    <a:pt x="14287" y="2663"/>
                    <a:pt x="14642" y="1864"/>
                  </a:cubicBezTo>
                  <a:cubicBezTo>
                    <a:pt x="14908" y="1269"/>
                    <a:pt x="15124" y="635"/>
                    <a:pt x="153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128575" y="1879325"/>
              <a:ext cx="11450" cy="2225"/>
            </a:xfrm>
            <a:custGeom>
              <a:avLst/>
              <a:gdLst/>
              <a:ahLst/>
              <a:cxnLst/>
              <a:rect l="l" t="t" r="r" b="b"/>
              <a:pathLst>
                <a:path w="458" h="89" extrusionOk="0">
                  <a:moveTo>
                    <a:pt x="1" y="89"/>
                  </a:moveTo>
                  <a:cubicBezTo>
                    <a:pt x="153" y="51"/>
                    <a:pt x="305" y="26"/>
                    <a:pt x="457" y="1"/>
                  </a:cubicBezTo>
                  <a:cubicBezTo>
                    <a:pt x="305" y="26"/>
                    <a:pt x="153" y="51"/>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284500" y="1369750"/>
              <a:ext cx="52625" cy="101750"/>
            </a:xfrm>
            <a:custGeom>
              <a:avLst/>
              <a:gdLst/>
              <a:ahLst/>
              <a:cxnLst/>
              <a:rect l="l" t="t" r="r" b="b"/>
              <a:pathLst>
                <a:path w="2105" h="4070" extrusionOk="0">
                  <a:moveTo>
                    <a:pt x="2029" y="1"/>
                  </a:moveTo>
                  <a:cubicBezTo>
                    <a:pt x="2028" y="1"/>
                    <a:pt x="2028" y="1"/>
                    <a:pt x="2028" y="1"/>
                  </a:cubicBezTo>
                  <a:lnTo>
                    <a:pt x="2028" y="1"/>
                  </a:lnTo>
                  <a:cubicBezTo>
                    <a:pt x="2028" y="1"/>
                    <a:pt x="2028" y="1"/>
                    <a:pt x="2029" y="1"/>
                  </a:cubicBezTo>
                  <a:close/>
                  <a:moveTo>
                    <a:pt x="2028" y="1"/>
                  </a:moveTo>
                  <a:lnTo>
                    <a:pt x="2028" y="1"/>
                  </a:lnTo>
                  <a:cubicBezTo>
                    <a:pt x="1395" y="723"/>
                    <a:pt x="698" y="1370"/>
                    <a:pt x="0" y="2029"/>
                  </a:cubicBezTo>
                  <a:lnTo>
                    <a:pt x="445" y="4069"/>
                  </a:lnTo>
                  <a:cubicBezTo>
                    <a:pt x="1002" y="3829"/>
                    <a:pt x="1560" y="3588"/>
                    <a:pt x="2105" y="3322"/>
                  </a:cubicBezTo>
                  <a:cubicBezTo>
                    <a:pt x="1775" y="1687"/>
                    <a:pt x="1662" y="420"/>
                    <a:pt x="202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6180875" y="1814350"/>
              <a:ext cx="74825" cy="52325"/>
            </a:xfrm>
            <a:custGeom>
              <a:avLst/>
              <a:gdLst/>
              <a:ahLst/>
              <a:cxnLst/>
              <a:rect l="l" t="t" r="r" b="b"/>
              <a:pathLst>
                <a:path w="2993" h="2093" extrusionOk="0">
                  <a:moveTo>
                    <a:pt x="2283" y="1"/>
                  </a:moveTo>
                  <a:cubicBezTo>
                    <a:pt x="1815" y="935"/>
                    <a:pt x="957" y="1657"/>
                    <a:pt x="11" y="2088"/>
                  </a:cubicBezTo>
                  <a:lnTo>
                    <a:pt x="11" y="2088"/>
                  </a:lnTo>
                  <a:cubicBezTo>
                    <a:pt x="438" y="1895"/>
                    <a:pt x="1634" y="1429"/>
                    <a:pt x="2992" y="863"/>
                  </a:cubicBezTo>
                  <a:lnTo>
                    <a:pt x="2283" y="1"/>
                  </a:lnTo>
                  <a:close/>
                  <a:moveTo>
                    <a:pt x="11" y="2088"/>
                  </a:moveTo>
                  <a:cubicBezTo>
                    <a:pt x="8" y="2090"/>
                    <a:pt x="4" y="2091"/>
                    <a:pt x="1" y="2093"/>
                  </a:cubicBezTo>
                  <a:cubicBezTo>
                    <a:pt x="4" y="2091"/>
                    <a:pt x="8" y="2090"/>
                    <a:pt x="11" y="20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6078525" y="1886600"/>
              <a:ext cx="6675" cy="675"/>
            </a:xfrm>
            <a:custGeom>
              <a:avLst/>
              <a:gdLst/>
              <a:ahLst/>
              <a:cxnLst/>
              <a:rect l="l" t="t" r="r" b="b"/>
              <a:pathLst>
                <a:path w="267" h="27" extrusionOk="0">
                  <a:moveTo>
                    <a:pt x="267" y="1"/>
                  </a:moveTo>
                  <a:cubicBezTo>
                    <a:pt x="178" y="14"/>
                    <a:pt x="89" y="26"/>
                    <a:pt x="0" y="26"/>
                  </a:cubicBezTo>
                  <a:lnTo>
                    <a:pt x="13" y="26"/>
                  </a:lnTo>
                  <a:cubicBezTo>
                    <a:pt x="102" y="26"/>
                    <a:pt x="191" y="14"/>
                    <a:pt x="2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308800" y="1362150"/>
              <a:ext cx="2850" cy="3200"/>
            </a:xfrm>
            <a:custGeom>
              <a:avLst/>
              <a:gdLst/>
              <a:ahLst/>
              <a:cxnLst/>
              <a:rect l="l" t="t" r="r" b="b"/>
              <a:pathLst>
                <a:path w="114" h="128" extrusionOk="0">
                  <a:moveTo>
                    <a:pt x="114" y="127"/>
                  </a:moveTo>
                  <a:cubicBezTo>
                    <a:pt x="76" y="89"/>
                    <a:pt x="38" y="38"/>
                    <a:pt x="0" y="1"/>
                  </a:cubicBezTo>
                  <a:cubicBezTo>
                    <a:pt x="38" y="38"/>
                    <a:pt x="76" y="89"/>
                    <a:pt x="114" y="12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140000" y="1869825"/>
              <a:ext cx="32975" cy="9525"/>
            </a:xfrm>
            <a:custGeom>
              <a:avLst/>
              <a:gdLst/>
              <a:ahLst/>
              <a:cxnLst/>
              <a:rect l="l" t="t" r="r" b="b"/>
              <a:pathLst>
                <a:path w="1319" h="381" extrusionOk="0">
                  <a:moveTo>
                    <a:pt x="1319" y="0"/>
                  </a:moveTo>
                  <a:cubicBezTo>
                    <a:pt x="888" y="165"/>
                    <a:pt x="444" y="291"/>
                    <a:pt x="0" y="381"/>
                  </a:cubicBezTo>
                  <a:cubicBezTo>
                    <a:pt x="444" y="291"/>
                    <a:pt x="888" y="165"/>
                    <a:pt x="131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6078850" y="1835900"/>
              <a:ext cx="205375" cy="78950"/>
            </a:xfrm>
            <a:custGeom>
              <a:avLst/>
              <a:gdLst/>
              <a:ahLst/>
              <a:cxnLst/>
              <a:rect l="l" t="t" r="r" b="b"/>
              <a:pathLst>
                <a:path w="8215" h="3158" extrusionOk="0">
                  <a:moveTo>
                    <a:pt x="7073" y="1"/>
                  </a:moveTo>
                  <a:cubicBezTo>
                    <a:pt x="5704" y="572"/>
                    <a:pt x="4500" y="1040"/>
                    <a:pt x="4082" y="1231"/>
                  </a:cubicBezTo>
                  <a:cubicBezTo>
                    <a:pt x="3981" y="1268"/>
                    <a:pt x="3866" y="1319"/>
                    <a:pt x="3765" y="1357"/>
                  </a:cubicBezTo>
                  <a:cubicBezTo>
                    <a:pt x="3334" y="1522"/>
                    <a:pt x="2890" y="1648"/>
                    <a:pt x="2446" y="1738"/>
                  </a:cubicBezTo>
                  <a:cubicBezTo>
                    <a:pt x="2294" y="1763"/>
                    <a:pt x="2142" y="1788"/>
                    <a:pt x="1990" y="1826"/>
                  </a:cubicBezTo>
                  <a:lnTo>
                    <a:pt x="1965" y="1826"/>
                  </a:lnTo>
                  <a:lnTo>
                    <a:pt x="1736" y="1864"/>
                  </a:lnTo>
                  <a:cubicBezTo>
                    <a:pt x="1255" y="1927"/>
                    <a:pt x="748" y="1978"/>
                    <a:pt x="254" y="2029"/>
                  </a:cubicBezTo>
                  <a:cubicBezTo>
                    <a:pt x="178" y="2042"/>
                    <a:pt x="89" y="2054"/>
                    <a:pt x="0" y="2054"/>
                  </a:cubicBezTo>
                  <a:cubicBezTo>
                    <a:pt x="1052" y="2586"/>
                    <a:pt x="2218" y="2980"/>
                    <a:pt x="3384" y="3119"/>
                  </a:cubicBezTo>
                  <a:cubicBezTo>
                    <a:pt x="3616" y="3145"/>
                    <a:pt x="3850" y="3158"/>
                    <a:pt x="4085" y="3158"/>
                  </a:cubicBezTo>
                  <a:cubicBezTo>
                    <a:pt x="5695" y="3158"/>
                    <a:pt x="7340" y="2555"/>
                    <a:pt x="8214" y="1383"/>
                  </a:cubicBezTo>
                  <a:lnTo>
                    <a:pt x="7073"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6280050" y="1816900"/>
              <a:ext cx="20325" cy="43750"/>
            </a:xfrm>
            <a:custGeom>
              <a:avLst/>
              <a:gdLst/>
              <a:ahLst/>
              <a:cxnLst/>
              <a:rect l="l" t="t" r="r" b="b"/>
              <a:pathLst>
                <a:path w="813" h="1750" extrusionOk="0">
                  <a:moveTo>
                    <a:pt x="787" y="0"/>
                  </a:moveTo>
                  <a:lnTo>
                    <a:pt x="787" y="0"/>
                  </a:lnTo>
                  <a:cubicBezTo>
                    <a:pt x="533" y="115"/>
                    <a:pt x="268" y="241"/>
                    <a:pt x="1" y="343"/>
                  </a:cubicBezTo>
                  <a:lnTo>
                    <a:pt x="407" y="1749"/>
                  </a:lnTo>
                  <a:cubicBezTo>
                    <a:pt x="457" y="1648"/>
                    <a:pt x="508" y="1547"/>
                    <a:pt x="559" y="1433"/>
                  </a:cubicBezTo>
                  <a:cubicBezTo>
                    <a:pt x="749" y="963"/>
                    <a:pt x="812" y="482"/>
                    <a:pt x="78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255350" y="1738625"/>
              <a:ext cx="44375" cy="86850"/>
            </a:xfrm>
            <a:custGeom>
              <a:avLst/>
              <a:gdLst/>
              <a:ahLst/>
              <a:cxnLst/>
              <a:rect l="l" t="t" r="r" b="b"/>
              <a:pathLst>
                <a:path w="1775" h="3474" extrusionOk="0">
                  <a:moveTo>
                    <a:pt x="0" y="1"/>
                  </a:moveTo>
                  <a:lnTo>
                    <a:pt x="989" y="3474"/>
                  </a:lnTo>
                  <a:cubicBezTo>
                    <a:pt x="1256" y="3372"/>
                    <a:pt x="1521" y="3246"/>
                    <a:pt x="1775" y="3131"/>
                  </a:cubicBezTo>
                  <a:cubicBezTo>
                    <a:pt x="1737" y="2130"/>
                    <a:pt x="1306" y="1116"/>
                    <a:pt x="723" y="153"/>
                  </a:cubicBez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5778725" y="1795375"/>
              <a:ext cx="299825" cy="92125"/>
            </a:xfrm>
            <a:custGeom>
              <a:avLst/>
              <a:gdLst/>
              <a:ahLst/>
              <a:cxnLst/>
              <a:rect l="l" t="t" r="r" b="b"/>
              <a:pathLst>
                <a:path w="11993" h="3685" extrusionOk="0">
                  <a:moveTo>
                    <a:pt x="4130" y="1"/>
                  </a:moveTo>
                  <a:cubicBezTo>
                    <a:pt x="2723" y="1"/>
                    <a:pt x="1294" y="215"/>
                    <a:pt x="1" y="506"/>
                  </a:cubicBezTo>
                  <a:cubicBezTo>
                    <a:pt x="52" y="532"/>
                    <a:pt x="115" y="557"/>
                    <a:pt x="166" y="582"/>
                  </a:cubicBezTo>
                  <a:cubicBezTo>
                    <a:pt x="3094" y="824"/>
                    <a:pt x="6504" y="2712"/>
                    <a:pt x="9558" y="3422"/>
                  </a:cubicBezTo>
                  <a:lnTo>
                    <a:pt x="8557" y="2167"/>
                  </a:lnTo>
                  <a:lnTo>
                    <a:pt x="9812" y="3472"/>
                  </a:lnTo>
                  <a:cubicBezTo>
                    <a:pt x="10442" y="3609"/>
                    <a:pt x="11047" y="3685"/>
                    <a:pt x="11632" y="3685"/>
                  </a:cubicBezTo>
                  <a:cubicBezTo>
                    <a:pt x="11753" y="3685"/>
                    <a:pt x="11873" y="3682"/>
                    <a:pt x="11992" y="3675"/>
                  </a:cubicBezTo>
                  <a:cubicBezTo>
                    <a:pt x="11879" y="3612"/>
                    <a:pt x="11764" y="3562"/>
                    <a:pt x="11650" y="3498"/>
                  </a:cubicBezTo>
                  <a:cubicBezTo>
                    <a:pt x="10674" y="2978"/>
                    <a:pt x="10243" y="2255"/>
                    <a:pt x="9445" y="1609"/>
                  </a:cubicBezTo>
                  <a:cubicBezTo>
                    <a:pt x="7999" y="415"/>
                    <a:pt x="6086" y="1"/>
                    <a:pt x="413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5661475" y="704925"/>
              <a:ext cx="7975" cy="5400"/>
            </a:xfrm>
            <a:custGeom>
              <a:avLst/>
              <a:gdLst/>
              <a:ahLst/>
              <a:cxnLst/>
              <a:rect l="l" t="t" r="r" b="b"/>
              <a:pathLst>
                <a:path w="319" h="216" extrusionOk="0">
                  <a:moveTo>
                    <a:pt x="1" y="0"/>
                  </a:moveTo>
                  <a:cubicBezTo>
                    <a:pt x="102" y="63"/>
                    <a:pt x="204" y="139"/>
                    <a:pt x="318" y="215"/>
                  </a:cubicBezTo>
                  <a:cubicBezTo>
                    <a:pt x="204" y="139"/>
                    <a:pt x="102" y="63"/>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5692875" y="727100"/>
              <a:ext cx="23775" cy="16175"/>
            </a:xfrm>
            <a:custGeom>
              <a:avLst/>
              <a:gdLst/>
              <a:ahLst/>
              <a:cxnLst/>
              <a:rect l="l" t="t" r="r" b="b"/>
              <a:pathLst>
                <a:path w="951" h="647" extrusionOk="0">
                  <a:moveTo>
                    <a:pt x="0" y="0"/>
                  </a:moveTo>
                  <a:cubicBezTo>
                    <a:pt x="317" y="229"/>
                    <a:pt x="634" y="457"/>
                    <a:pt x="950" y="646"/>
                  </a:cubicBezTo>
                  <a:cubicBezTo>
                    <a:pt x="634" y="457"/>
                    <a:pt x="317" y="229"/>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6110850" y="1137800"/>
              <a:ext cx="7325" cy="15225"/>
            </a:xfrm>
            <a:custGeom>
              <a:avLst/>
              <a:gdLst/>
              <a:ahLst/>
              <a:cxnLst/>
              <a:rect l="l" t="t" r="r" b="b"/>
              <a:pathLst>
                <a:path w="293" h="609" extrusionOk="0">
                  <a:moveTo>
                    <a:pt x="0" y="0"/>
                  </a:moveTo>
                  <a:cubicBezTo>
                    <a:pt x="89" y="203"/>
                    <a:pt x="178" y="418"/>
                    <a:pt x="292" y="609"/>
                  </a:cubicBezTo>
                  <a:cubicBezTo>
                    <a:pt x="178" y="418"/>
                    <a:pt x="89" y="203"/>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5673225" y="712825"/>
              <a:ext cx="19675" cy="14300"/>
            </a:xfrm>
            <a:custGeom>
              <a:avLst/>
              <a:gdLst/>
              <a:ahLst/>
              <a:cxnLst/>
              <a:rect l="l" t="t" r="r" b="b"/>
              <a:pathLst>
                <a:path w="787" h="572" extrusionOk="0">
                  <a:moveTo>
                    <a:pt x="0" y="0"/>
                  </a:moveTo>
                  <a:cubicBezTo>
                    <a:pt x="266" y="191"/>
                    <a:pt x="519" y="381"/>
                    <a:pt x="786" y="571"/>
                  </a:cubicBezTo>
                  <a:cubicBezTo>
                    <a:pt x="519" y="381"/>
                    <a:pt x="266" y="191"/>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5649450" y="697600"/>
              <a:ext cx="12050" cy="7350"/>
            </a:xfrm>
            <a:custGeom>
              <a:avLst/>
              <a:gdLst/>
              <a:ahLst/>
              <a:cxnLst/>
              <a:rect l="l" t="t" r="r" b="b"/>
              <a:pathLst>
                <a:path w="482" h="294" extrusionOk="0">
                  <a:moveTo>
                    <a:pt x="0" y="1"/>
                  </a:moveTo>
                  <a:cubicBezTo>
                    <a:pt x="165" y="90"/>
                    <a:pt x="317" y="192"/>
                    <a:pt x="482" y="293"/>
                  </a:cubicBezTo>
                  <a:cubicBezTo>
                    <a:pt x="317" y="192"/>
                    <a:pt x="165" y="90"/>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5267900" y="1325400"/>
              <a:ext cx="3525" cy="2850"/>
            </a:xfrm>
            <a:custGeom>
              <a:avLst/>
              <a:gdLst/>
              <a:ahLst/>
              <a:cxnLst/>
              <a:rect l="l" t="t" r="r" b="b"/>
              <a:pathLst>
                <a:path w="141" h="114" extrusionOk="0">
                  <a:moveTo>
                    <a:pt x="140" y="114"/>
                  </a:moveTo>
                  <a:cubicBezTo>
                    <a:pt x="90" y="76"/>
                    <a:pt x="51" y="38"/>
                    <a:pt x="0" y="0"/>
                  </a:cubicBezTo>
                  <a:cubicBezTo>
                    <a:pt x="51" y="38"/>
                    <a:pt x="90" y="76"/>
                    <a:pt x="140"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5311625" y="1365325"/>
              <a:ext cx="1625" cy="1925"/>
            </a:xfrm>
            <a:custGeom>
              <a:avLst/>
              <a:gdLst/>
              <a:ahLst/>
              <a:cxnLst/>
              <a:rect l="l" t="t" r="r" b="b"/>
              <a:pathLst>
                <a:path w="65" h="77" extrusionOk="0">
                  <a:moveTo>
                    <a:pt x="65" y="77"/>
                  </a:moveTo>
                  <a:lnTo>
                    <a:pt x="65" y="77"/>
                  </a:lnTo>
                  <a:cubicBezTo>
                    <a:pt x="51" y="51"/>
                    <a:pt x="26" y="26"/>
                    <a:pt x="1" y="0"/>
                  </a:cubicBezTo>
                  <a:cubicBezTo>
                    <a:pt x="26" y="26"/>
                    <a:pt x="51" y="51"/>
                    <a:pt x="65" y="7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5563250" y="683675"/>
              <a:ext cx="20925" cy="6350"/>
            </a:xfrm>
            <a:custGeom>
              <a:avLst/>
              <a:gdLst/>
              <a:ahLst/>
              <a:cxnLst/>
              <a:rect l="l" t="t" r="r" b="b"/>
              <a:pathLst>
                <a:path w="837" h="254" extrusionOk="0">
                  <a:moveTo>
                    <a:pt x="0" y="254"/>
                  </a:moveTo>
                  <a:cubicBezTo>
                    <a:pt x="267" y="140"/>
                    <a:pt x="546" y="51"/>
                    <a:pt x="837" y="0"/>
                  </a:cubicBezTo>
                  <a:cubicBezTo>
                    <a:pt x="546" y="51"/>
                    <a:pt x="267" y="140"/>
                    <a:pt x="0" y="25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5555325" y="690000"/>
              <a:ext cx="7950" cy="3825"/>
            </a:xfrm>
            <a:custGeom>
              <a:avLst/>
              <a:gdLst/>
              <a:ahLst/>
              <a:cxnLst/>
              <a:rect l="l" t="t" r="r" b="b"/>
              <a:pathLst>
                <a:path w="318" h="153" extrusionOk="0">
                  <a:moveTo>
                    <a:pt x="1" y="153"/>
                  </a:moveTo>
                  <a:cubicBezTo>
                    <a:pt x="102" y="90"/>
                    <a:pt x="204" y="39"/>
                    <a:pt x="317" y="1"/>
                  </a:cubicBezTo>
                  <a:cubicBezTo>
                    <a:pt x="204" y="39"/>
                    <a:pt x="102" y="90"/>
                    <a:pt x="1"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5262200" y="1320950"/>
              <a:ext cx="3825" cy="2875"/>
            </a:xfrm>
            <a:custGeom>
              <a:avLst/>
              <a:gdLst/>
              <a:ahLst/>
              <a:cxnLst/>
              <a:rect l="l" t="t" r="r" b="b"/>
              <a:pathLst>
                <a:path w="153" h="115" extrusionOk="0">
                  <a:moveTo>
                    <a:pt x="152" y="114"/>
                  </a:moveTo>
                  <a:lnTo>
                    <a:pt x="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5720750" y="745775"/>
              <a:ext cx="12700" cy="6700"/>
            </a:xfrm>
            <a:custGeom>
              <a:avLst/>
              <a:gdLst/>
              <a:ahLst/>
              <a:cxnLst/>
              <a:rect l="l" t="t" r="r" b="b"/>
              <a:pathLst>
                <a:path w="508" h="268" extrusionOk="0">
                  <a:moveTo>
                    <a:pt x="1" y="1"/>
                  </a:moveTo>
                  <a:cubicBezTo>
                    <a:pt x="165" y="102"/>
                    <a:pt x="342" y="191"/>
                    <a:pt x="508" y="267"/>
                  </a:cubicBezTo>
                  <a:cubicBezTo>
                    <a:pt x="342" y="191"/>
                    <a:pt x="165" y="102"/>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5162050" y="1061100"/>
              <a:ext cx="1075900" cy="826175"/>
            </a:xfrm>
            <a:custGeom>
              <a:avLst/>
              <a:gdLst/>
              <a:ahLst/>
              <a:cxnLst/>
              <a:rect l="l" t="t" r="r" b="b"/>
              <a:pathLst>
                <a:path w="43036" h="33047" extrusionOk="0">
                  <a:moveTo>
                    <a:pt x="15896" y="10939"/>
                  </a:moveTo>
                  <a:lnTo>
                    <a:pt x="17861" y="12993"/>
                  </a:lnTo>
                  <a:lnTo>
                    <a:pt x="17696" y="13184"/>
                  </a:lnTo>
                  <a:lnTo>
                    <a:pt x="15896" y="10939"/>
                  </a:lnTo>
                  <a:close/>
                  <a:moveTo>
                    <a:pt x="28991" y="12258"/>
                  </a:moveTo>
                  <a:lnTo>
                    <a:pt x="33224" y="16834"/>
                  </a:lnTo>
                  <a:lnTo>
                    <a:pt x="33047" y="17024"/>
                  </a:lnTo>
                  <a:lnTo>
                    <a:pt x="28991" y="12258"/>
                  </a:lnTo>
                  <a:close/>
                  <a:moveTo>
                    <a:pt x="13121" y="15009"/>
                  </a:moveTo>
                  <a:lnTo>
                    <a:pt x="15085" y="17062"/>
                  </a:lnTo>
                  <a:lnTo>
                    <a:pt x="14907" y="17252"/>
                  </a:lnTo>
                  <a:lnTo>
                    <a:pt x="13121" y="15009"/>
                  </a:lnTo>
                  <a:close/>
                  <a:moveTo>
                    <a:pt x="30321" y="17848"/>
                  </a:moveTo>
                  <a:lnTo>
                    <a:pt x="32286" y="19902"/>
                  </a:lnTo>
                  <a:lnTo>
                    <a:pt x="32121" y="20091"/>
                  </a:lnTo>
                  <a:lnTo>
                    <a:pt x="30321" y="17848"/>
                  </a:lnTo>
                  <a:close/>
                  <a:moveTo>
                    <a:pt x="21309" y="18634"/>
                  </a:moveTo>
                  <a:lnTo>
                    <a:pt x="23261" y="20688"/>
                  </a:lnTo>
                  <a:lnTo>
                    <a:pt x="23096" y="20877"/>
                  </a:lnTo>
                  <a:lnTo>
                    <a:pt x="21309" y="18634"/>
                  </a:lnTo>
                  <a:close/>
                  <a:moveTo>
                    <a:pt x="22780" y="23235"/>
                  </a:moveTo>
                  <a:lnTo>
                    <a:pt x="26532" y="27811"/>
                  </a:lnTo>
                  <a:lnTo>
                    <a:pt x="26366" y="28014"/>
                  </a:lnTo>
                  <a:lnTo>
                    <a:pt x="22780" y="23235"/>
                  </a:lnTo>
                  <a:close/>
                  <a:moveTo>
                    <a:pt x="14172" y="24832"/>
                  </a:moveTo>
                  <a:lnTo>
                    <a:pt x="17861" y="29307"/>
                  </a:lnTo>
                  <a:lnTo>
                    <a:pt x="17696" y="29510"/>
                  </a:lnTo>
                  <a:lnTo>
                    <a:pt x="14172" y="24832"/>
                  </a:lnTo>
                  <a:close/>
                  <a:moveTo>
                    <a:pt x="4019" y="1"/>
                  </a:moveTo>
                  <a:cubicBezTo>
                    <a:pt x="3259" y="203"/>
                    <a:pt x="2536" y="469"/>
                    <a:pt x="1890" y="926"/>
                  </a:cubicBezTo>
                  <a:cubicBezTo>
                    <a:pt x="1788" y="1002"/>
                    <a:pt x="1687" y="1091"/>
                    <a:pt x="1586" y="1167"/>
                  </a:cubicBezTo>
                  <a:lnTo>
                    <a:pt x="1319" y="1433"/>
                  </a:lnTo>
                  <a:lnTo>
                    <a:pt x="2739" y="2903"/>
                  </a:lnTo>
                  <a:lnTo>
                    <a:pt x="2574" y="3106"/>
                  </a:lnTo>
                  <a:lnTo>
                    <a:pt x="1281" y="1483"/>
                  </a:lnTo>
                  <a:cubicBezTo>
                    <a:pt x="1065" y="1711"/>
                    <a:pt x="876" y="1953"/>
                    <a:pt x="724" y="2218"/>
                  </a:cubicBezTo>
                  <a:lnTo>
                    <a:pt x="533" y="2561"/>
                  </a:lnTo>
                  <a:cubicBezTo>
                    <a:pt x="445" y="2739"/>
                    <a:pt x="369" y="2928"/>
                    <a:pt x="305" y="3106"/>
                  </a:cubicBezTo>
                  <a:cubicBezTo>
                    <a:pt x="254" y="3233"/>
                    <a:pt x="217" y="3359"/>
                    <a:pt x="178" y="3486"/>
                  </a:cubicBezTo>
                  <a:cubicBezTo>
                    <a:pt x="178" y="3511"/>
                    <a:pt x="166" y="3537"/>
                    <a:pt x="166" y="3562"/>
                  </a:cubicBezTo>
                  <a:lnTo>
                    <a:pt x="3322" y="7403"/>
                  </a:lnTo>
                  <a:lnTo>
                    <a:pt x="3144" y="7606"/>
                  </a:lnTo>
                  <a:lnTo>
                    <a:pt x="153" y="3613"/>
                  </a:lnTo>
                  <a:cubicBezTo>
                    <a:pt x="115" y="3765"/>
                    <a:pt x="77" y="3917"/>
                    <a:pt x="51" y="4069"/>
                  </a:cubicBezTo>
                  <a:cubicBezTo>
                    <a:pt x="26" y="4272"/>
                    <a:pt x="14" y="4463"/>
                    <a:pt x="1" y="4665"/>
                  </a:cubicBezTo>
                  <a:lnTo>
                    <a:pt x="1" y="4868"/>
                  </a:lnTo>
                  <a:lnTo>
                    <a:pt x="1" y="5058"/>
                  </a:lnTo>
                  <a:cubicBezTo>
                    <a:pt x="1" y="5134"/>
                    <a:pt x="14" y="5198"/>
                    <a:pt x="14" y="5261"/>
                  </a:cubicBezTo>
                  <a:cubicBezTo>
                    <a:pt x="26" y="5387"/>
                    <a:pt x="51" y="5527"/>
                    <a:pt x="65" y="5654"/>
                  </a:cubicBezTo>
                  <a:cubicBezTo>
                    <a:pt x="127" y="5984"/>
                    <a:pt x="217" y="6300"/>
                    <a:pt x="343" y="6604"/>
                  </a:cubicBezTo>
                  <a:cubicBezTo>
                    <a:pt x="381" y="6680"/>
                    <a:pt x="419" y="6770"/>
                    <a:pt x="457" y="6846"/>
                  </a:cubicBezTo>
                  <a:cubicBezTo>
                    <a:pt x="470" y="6883"/>
                    <a:pt x="482" y="6909"/>
                    <a:pt x="496" y="6934"/>
                  </a:cubicBezTo>
                  <a:cubicBezTo>
                    <a:pt x="533" y="6985"/>
                    <a:pt x="558" y="7035"/>
                    <a:pt x="584" y="7086"/>
                  </a:cubicBezTo>
                  <a:cubicBezTo>
                    <a:pt x="597" y="7125"/>
                    <a:pt x="622" y="7150"/>
                    <a:pt x="634" y="7175"/>
                  </a:cubicBezTo>
                  <a:cubicBezTo>
                    <a:pt x="660" y="7226"/>
                    <a:pt x="698" y="7277"/>
                    <a:pt x="724" y="7327"/>
                  </a:cubicBezTo>
                  <a:cubicBezTo>
                    <a:pt x="749" y="7353"/>
                    <a:pt x="761" y="7390"/>
                    <a:pt x="787" y="7416"/>
                  </a:cubicBezTo>
                  <a:cubicBezTo>
                    <a:pt x="812" y="7454"/>
                    <a:pt x="837" y="7505"/>
                    <a:pt x="876" y="7555"/>
                  </a:cubicBezTo>
                  <a:cubicBezTo>
                    <a:pt x="888" y="7581"/>
                    <a:pt x="913" y="7606"/>
                    <a:pt x="939" y="7632"/>
                  </a:cubicBezTo>
                  <a:cubicBezTo>
                    <a:pt x="964" y="7682"/>
                    <a:pt x="1003" y="7720"/>
                    <a:pt x="1028" y="7770"/>
                  </a:cubicBezTo>
                  <a:cubicBezTo>
                    <a:pt x="1053" y="7796"/>
                    <a:pt x="1079" y="7821"/>
                    <a:pt x="1091" y="7847"/>
                  </a:cubicBezTo>
                  <a:cubicBezTo>
                    <a:pt x="1129" y="7897"/>
                    <a:pt x="1167" y="7948"/>
                    <a:pt x="1205" y="7986"/>
                  </a:cubicBezTo>
                  <a:cubicBezTo>
                    <a:pt x="1231" y="8012"/>
                    <a:pt x="1243" y="8037"/>
                    <a:pt x="1268" y="8049"/>
                  </a:cubicBezTo>
                  <a:cubicBezTo>
                    <a:pt x="1319" y="8125"/>
                    <a:pt x="1383" y="8189"/>
                    <a:pt x="1446" y="8252"/>
                  </a:cubicBezTo>
                  <a:cubicBezTo>
                    <a:pt x="1510" y="8316"/>
                    <a:pt x="1560" y="8379"/>
                    <a:pt x="1636" y="8455"/>
                  </a:cubicBezTo>
                  <a:lnTo>
                    <a:pt x="1687" y="8506"/>
                  </a:lnTo>
                  <a:cubicBezTo>
                    <a:pt x="1738" y="8556"/>
                    <a:pt x="1775" y="8595"/>
                    <a:pt x="1826" y="8632"/>
                  </a:cubicBezTo>
                  <a:cubicBezTo>
                    <a:pt x="1851" y="8658"/>
                    <a:pt x="1877" y="8683"/>
                    <a:pt x="1890" y="8708"/>
                  </a:cubicBezTo>
                  <a:cubicBezTo>
                    <a:pt x="1941" y="8747"/>
                    <a:pt x="1978" y="8785"/>
                    <a:pt x="2029" y="8823"/>
                  </a:cubicBezTo>
                  <a:lnTo>
                    <a:pt x="2105" y="8899"/>
                  </a:lnTo>
                  <a:cubicBezTo>
                    <a:pt x="2143" y="8937"/>
                    <a:pt x="2194" y="8975"/>
                    <a:pt x="2232" y="9013"/>
                  </a:cubicBezTo>
                  <a:cubicBezTo>
                    <a:pt x="2257" y="9026"/>
                    <a:pt x="2282" y="9051"/>
                    <a:pt x="2308" y="9077"/>
                  </a:cubicBezTo>
                  <a:cubicBezTo>
                    <a:pt x="2358" y="9114"/>
                    <a:pt x="2397" y="9153"/>
                    <a:pt x="2448" y="9190"/>
                  </a:cubicBezTo>
                  <a:cubicBezTo>
                    <a:pt x="2473" y="9216"/>
                    <a:pt x="2498" y="9229"/>
                    <a:pt x="2524" y="9254"/>
                  </a:cubicBezTo>
                  <a:cubicBezTo>
                    <a:pt x="2574" y="9292"/>
                    <a:pt x="2625" y="9342"/>
                    <a:pt x="2688" y="9381"/>
                  </a:cubicBezTo>
                  <a:lnTo>
                    <a:pt x="2726" y="9418"/>
                  </a:lnTo>
                  <a:cubicBezTo>
                    <a:pt x="3132" y="9736"/>
                    <a:pt x="3538" y="10040"/>
                    <a:pt x="3956" y="10356"/>
                  </a:cubicBezTo>
                  <a:cubicBezTo>
                    <a:pt x="3969" y="10370"/>
                    <a:pt x="3994" y="10382"/>
                    <a:pt x="4006" y="10395"/>
                  </a:cubicBezTo>
                  <a:lnTo>
                    <a:pt x="4158" y="10508"/>
                  </a:lnTo>
                  <a:cubicBezTo>
                    <a:pt x="4184" y="10534"/>
                    <a:pt x="4209" y="10559"/>
                    <a:pt x="4234" y="10572"/>
                  </a:cubicBezTo>
                  <a:cubicBezTo>
                    <a:pt x="4285" y="10610"/>
                    <a:pt x="4324" y="10648"/>
                    <a:pt x="4374" y="10686"/>
                  </a:cubicBezTo>
                  <a:cubicBezTo>
                    <a:pt x="4400" y="10699"/>
                    <a:pt x="4425" y="10724"/>
                    <a:pt x="4463" y="10750"/>
                  </a:cubicBezTo>
                  <a:cubicBezTo>
                    <a:pt x="4539" y="10801"/>
                    <a:pt x="4602" y="10863"/>
                    <a:pt x="4679" y="10927"/>
                  </a:cubicBezTo>
                  <a:cubicBezTo>
                    <a:pt x="4716" y="10953"/>
                    <a:pt x="4755" y="10978"/>
                    <a:pt x="4792" y="11015"/>
                  </a:cubicBezTo>
                  <a:cubicBezTo>
                    <a:pt x="4817" y="11041"/>
                    <a:pt x="4856" y="11066"/>
                    <a:pt x="4894" y="11105"/>
                  </a:cubicBezTo>
                  <a:cubicBezTo>
                    <a:pt x="4932" y="11130"/>
                    <a:pt x="4957" y="11155"/>
                    <a:pt x="4995" y="11193"/>
                  </a:cubicBezTo>
                  <a:cubicBezTo>
                    <a:pt x="5033" y="11218"/>
                    <a:pt x="5059" y="11244"/>
                    <a:pt x="5096" y="11282"/>
                  </a:cubicBezTo>
                  <a:cubicBezTo>
                    <a:pt x="5135" y="11308"/>
                    <a:pt x="5172" y="11345"/>
                    <a:pt x="5198" y="11370"/>
                  </a:cubicBezTo>
                  <a:cubicBezTo>
                    <a:pt x="5236" y="11396"/>
                    <a:pt x="5262" y="11434"/>
                    <a:pt x="5299" y="11460"/>
                  </a:cubicBezTo>
                  <a:lnTo>
                    <a:pt x="5401" y="11561"/>
                  </a:lnTo>
                  <a:cubicBezTo>
                    <a:pt x="5439" y="11586"/>
                    <a:pt x="5464" y="11612"/>
                    <a:pt x="5502" y="11649"/>
                  </a:cubicBezTo>
                  <a:cubicBezTo>
                    <a:pt x="5527" y="11688"/>
                    <a:pt x="5566" y="11713"/>
                    <a:pt x="5603" y="11751"/>
                  </a:cubicBezTo>
                  <a:cubicBezTo>
                    <a:pt x="5629" y="11776"/>
                    <a:pt x="5654" y="11815"/>
                    <a:pt x="5693" y="11840"/>
                  </a:cubicBezTo>
                  <a:cubicBezTo>
                    <a:pt x="5718" y="11877"/>
                    <a:pt x="5755" y="11916"/>
                    <a:pt x="5794" y="11953"/>
                  </a:cubicBezTo>
                  <a:cubicBezTo>
                    <a:pt x="5819" y="11979"/>
                    <a:pt x="5845" y="12004"/>
                    <a:pt x="5870" y="12043"/>
                  </a:cubicBezTo>
                  <a:cubicBezTo>
                    <a:pt x="5908" y="12080"/>
                    <a:pt x="5946" y="12131"/>
                    <a:pt x="5984" y="12169"/>
                  </a:cubicBezTo>
                  <a:cubicBezTo>
                    <a:pt x="6009" y="12195"/>
                    <a:pt x="6034" y="12220"/>
                    <a:pt x="6048" y="12246"/>
                  </a:cubicBezTo>
                  <a:cubicBezTo>
                    <a:pt x="6212" y="12384"/>
                    <a:pt x="6352" y="12537"/>
                    <a:pt x="6491" y="12677"/>
                  </a:cubicBezTo>
                  <a:cubicBezTo>
                    <a:pt x="7366" y="13601"/>
                    <a:pt x="7961" y="14666"/>
                    <a:pt x="8329" y="15795"/>
                  </a:cubicBezTo>
                  <a:lnTo>
                    <a:pt x="10281" y="18165"/>
                  </a:lnTo>
                  <a:lnTo>
                    <a:pt x="10104" y="18355"/>
                  </a:lnTo>
                  <a:lnTo>
                    <a:pt x="8431" y="16124"/>
                  </a:lnTo>
                  <a:lnTo>
                    <a:pt x="8431" y="16124"/>
                  </a:lnTo>
                  <a:cubicBezTo>
                    <a:pt x="8747" y="17291"/>
                    <a:pt x="8836" y="18520"/>
                    <a:pt x="8747" y="19787"/>
                  </a:cubicBezTo>
                  <a:cubicBezTo>
                    <a:pt x="8659" y="20865"/>
                    <a:pt x="8443" y="22043"/>
                    <a:pt x="8291" y="23235"/>
                  </a:cubicBezTo>
                  <a:cubicBezTo>
                    <a:pt x="8938" y="22753"/>
                    <a:pt x="9597" y="22297"/>
                    <a:pt x="10268" y="21879"/>
                  </a:cubicBezTo>
                  <a:cubicBezTo>
                    <a:pt x="11231" y="21296"/>
                    <a:pt x="12245" y="20751"/>
                    <a:pt x="13361" y="20586"/>
                  </a:cubicBezTo>
                  <a:cubicBezTo>
                    <a:pt x="13607" y="20551"/>
                    <a:pt x="13853" y="20534"/>
                    <a:pt x="14100" y="20534"/>
                  </a:cubicBezTo>
                  <a:cubicBezTo>
                    <a:pt x="15352" y="20534"/>
                    <a:pt x="16601" y="20964"/>
                    <a:pt x="17735" y="21536"/>
                  </a:cubicBezTo>
                  <a:cubicBezTo>
                    <a:pt x="17950" y="21651"/>
                    <a:pt x="18178" y="21765"/>
                    <a:pt x="18343" y="21955"/>
                  </a:cubicBezTo>
                  <a:cubicBezTo>
                    <a:pt x="18495" y="22145"/>
                    <a:pt x="18583" y="22412"/>
                    <a:pt x="18495" y="22640"/>
                  </a:cubicBezTo>
                  <a:cubicBezTo>
                    <a:pt x="18405" y="22889"/>
                    <a:pt x="18122" y="23026"/>
                    <a:pt x="17855" y="23026"/>
                  </a:cubicBezTo>
                  <a:cubicBezTo>
                    <a:pt x="17823" y="23026"/>
                    <a:pt x="17791" y="23024"/>
                    <a:pt x="17760" y="23020"/>
                  </a:cubicBezTo>
                  <a:cubicBezTo>
                    <a:pt x="17456" y="22995"/>
                    <a:pt x="17189" y="22843"/>
                    <a:pt x="16936" y="22690"/>
                  </a:cubicBezTo>
                  <a:lnTo>
                    <a:pt x="16936" y="22690"/>
                  </a:lnTo>
                  <a:cubicBezTo>
                    <a:pt x="16923" y="23083"/>
                    <a:pt x="17152" y="23426"/>
                    <a:pt x="17253" y="23793"/>
                  </a:cubicBezTo>
                  <a:cubicBezTo>
                    <a:pt x="17354" y="24173"/>
                    <a:pt x="17278" y="24668"/>
                    <a:pt x="16910" y="24795"/>
                  </a:cubicBezTo>
                  <a:cubicBezTo>
                    <a:pt x="16855" y="24813"/>
                    <a:pt x="16798" y="24821"/>
                    <a:pt x="16741" y="24821"/>
                  </a:cubicBezTo>
                  <a:cubicBezTo>
                    <a:pt x="16604" y="24821"/>
                    <a:pt x="16466" y="24776"/>
                    <a:pt x="16340" y="24731"/>
                  </a:cubicBezTo>
                  <a:cubicBezTo>
                    <a:pt x="15769" y="24541"/>
                    <a:pt x="15237" y="24249"/>
                    <a:pt x="14755" y="23869"/>
                  </a:cubicBezTo>
                  <a:lnTo>
                    <a:pt x="14755" y="23869"/>
                  </a:lnTo>
                  <a:cubicBezTo>
                    <a:pt x="14907" y="24262"/>
                    <a:pt x="14578" y="24693"/>
                    <a:pt x="14172" y="24832"/>
                  </a:cubicBezTo>
                  <a:cubicBezTo>
                    <a:pt x="14135" y="24845"/>
                    <a:pt x="14096" y="24858"/>
                    <a:pt x="14071" y="24858"/>
                  </a:cubicBezTo>
                  <a:cubicBezTo>
                    <a:pt x="13987" y="24874"/>
                    <a:pt x="13903" y="24881"/>
                    <a:pt x="13819" y="24881"/>
                  </a:cubicBezTo>
                  <a:cubicBezTo>
                    <a:pt x="13448" y="24881"/>
                    <a:pt x="13081" y="24737"/>
                    <a:pt x="12740" y="24592"/>
                  </a:cubicBezTo>
                  <a:cubicBezTo>
                    <a:pt x="12538" y="25631"/>
                    <a:pt x="11891" y="26569"/>
                    <a:pt x="10978" y="27127"/>
                  </a:cubicBezTo>
                  <a:lnTo>
                    <a:pt x="11777" y="27950"/>
                  </a:lnTo>
                  <a:lnTo>
                    <a:pt x="11612" y="28153"/>
                  </a:lnTo>
                  <a:lnTo>
                    <a:pt x="10839" y="27190"/>
                  </a:lnTo>
                  <a:cubicBezTo>
                    <a:pt x="10288" y="27499"/>
                    <a:pt x="9656" y="27654"/>
                    <a:pt x="9022" y="27654"/>
                  </a:cubicBezTo>
                  <a:cubicBezTo>
                    <a:pt x="8824" y="27654"/>
                    <a:pt x="8626" y="27639"/>
                    <a:pt x="8431" y="27609"/>
                  </a:cubicBezTo>
                  <a:lnTo>
                    <a:pt x="8431" y="27609"/>
                  </a:lnTo>
                  <a:cubicBezTo>
                    <a:pt x="8570" y="28052"/>
                    <a:pt x="8760" y="28471"/>
                    <a:pt x="9014" y="28876"/>
                  </a:cubicBezTo>
                  <a:cubicBezTo>
                    <a:pt x="10021" y="30461"/>
                    <a:pt x="11923" y="30890"/>
                    <a:pt x="13859" y="30890"/>
                  </a:cubicBezTo>
                  <a:cubicBezTo>
                    <a:pt x="15237" y="30890"/>
                    <a:pt x="16633" y="30673"/>
                    <a:pt x="17735" y="30499"/>
                  </a:cubicBezTo>
                  <a:cubicBezTo>
                    <a:pt x="19243" y="30257"/>
                    <a:pt x="20738" y="29979"/>
                    <a:pt x="22247" y="29764"/>
                  </a:cubicBezTo>
                  <a:cubicBezTo>
                    <a:pt x="22641" y="29708"/>
                    <a:pt x="23049" y="29659"/>
                    <a:pt x="23449" y="29659"/>
                  </a:cubicBezTo>
                  <a:cubicBezTo>
                    <a:pt x="23874" y="29659"/>
                    <a:pt x="24289" y="29714"/>
                    <a:pt x="24668" y="29877"/>
                  </a:cubicBezTo>
                  <a:cubicBezTo>
                    <a:pt x="25961" y="29586"/>
                    <a:pt x="27390" y="29372"/>
                    <a:pt x="28797" y="29372"/>
                  </a:cubicBezTo>
                  <a:cubicBezTo>
                    <a:pt x="30753" y="29372"/>
                    <a:pt x="32666" y="29786"/>
                    <a:pt x="34112" y="30980"/>
                  </a:cubicBezTo>
                  <a:cubicBezTo>
                    <a:pt x="34910" y="31626"/>
                    <a:pt x="35341" y="32349"/>
                    <a:pt x="36317" y="32869"/>
                  </a:cubicBezTo>
                  <a:cubicBezTo>
                    <a:pt x="36431" y="32933"/>
                    <a:pt x="36546" y="32983"/>
                    <a:pt x="36659" y="33046"/>
                  </a:cubicBezTo>
                  <a:cubicBezTo>
                    <a:pt x="36748" y="33046"/>
                    <a:pt x="36837" y="33034"/>
                    <a:pt x="36926" y="33021"/>
                  </a:cubicBezTo>
                  <a:cubicBezTo>
                    <a:pt x="37420" y="32970"/>
                    <a:pt x="37927" y="32919"/>
                    <a:pt x="38408" y="32856"/>
                  </a:cubicBezTo>
                  <a:lnTo>
                    <a:pt x="35405" y="28851"/>
                  </a:lnTo>
                  <a:lnTo>
                    <a:pt x="38662" y="32818"/>
                  </a:lnTo>
                  <a:cubicBezTo>
                    <a:pt x="38814" y="32780"/>
                    <a:pt x="38966" y="32755"/>
                    <a:pt x="39118" y="32730"/>
                  </a:cubicBezTo>
                  <a:cubicBezTo>
                    <a:pt x="39562" y="32640"/>
                    <a:pt x="40006" y="32514"/>
                    <a:pt x="40437" y="32349"/>
                  </a:cubicBezTo>
                  <a:cubicBezTo>
                    <a:pt x="40538" y="32311"/>
                    <a:pt x="40653" y="32260"/>
                    <a:pt x="40754" y="32223"/>
                  </a:cubicBezTo>
                  <a:cubicBezTo>
                    <a:pt x="41704" y="31792"/>
                    <a:pt x="42566" y="31069"/>
                    <a:pt x="43036" y="30131"/>
                  </a:cubicBezTo>
                  <a:lnTo>
                    <a:pt x="41286" y="28001"/>
                  </a:lnTo>
                  <a:lnTo>
                    <a:pt x="38371" y="31133"/>
                  </a:lnTo>
                  <a:lnTo>
                    <a:pt x="39512" y="27051"/>
                  </a:lnTo>
                  <a:lnTo>
                    <a:pt x="31716" y="28052"/>
                  </a:lnTo>
                  <a:lnTo>
                    <a:pt x="38751" y="25593"/>
                  </a:lnTo>
                  <a:lnTo>
                    <a:pt x="32641" y="24262"/>
                  </a:lnTo>
                  <a:lnTo>
                    <a:pt x="39879" y="24122"/>
                  </a:lnTo>
                  <a:lnTo>
                    <a:pt x="33072" y="21283"/>
                  </a:lnTo>
                  <a:lnTo>
                    <a:pt x="39461" y="19559"/>
                  </a:lnTo>
                  <a:lnTo>
                    <a:pt x="24377" y="2511"/>
                  </a:lnTo>
                  <a:lnTo>
                    <a:pt x="12512" y="11827"/>
                  </a:lnTo>
                  <a:lnTo>
                    <a:pt x="14603" y="14362"/>
                  </a:lnTo>
                  <a:lnTo>
                    <a:pt x="14439" y="14565"/>
                  </a:lnTo>
                  <a:lnTo>
                    <a:pt x="12423" y="11891"/>
                  </a:lnTo>
                  <a:lnTo>
                    <a:pt x="10851" y="13133"/>
                  </a:lnTo>
                  <a:lnTo>
                    <a:pt x="4019"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6101025" y="1095325"/>
              <a:ext cx="2575" cy="17450"/>
            </a:xfrm>
            <a:custGeom>
              <a:avLst/>
              <a:gdLst/>
              <a:ahLst/>
              <a:cxnLst/>
              <a:rect l="l" t="t" r="r" b="b"/>
              <a:pathLst>
                <a:path w="103" h="698" extrusionOk="0">
                  <a:moveTo>
                    <a:pt x="1" y="1"/>
                  </a:moveTo>
                  <a:cubicBezTo>
                    <a:pt x="26" y="229"/>
                    <a:pt x="63" y="469"/>
                    <a:pt x="102" y="697"/>
                  </a:cubicBezTo>
                  <a:cubicBezTo>
                    <a:pt x="63" y="469"/>
                    <a:pt x="26" y="229"/>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5204225" y="1273725"/>
              <a:ext cx="3475" cy="3200"/>
            </a:xfrm>
            <a:custGeom>
              <a:avLst/>
              <a:gdLst/>
              <a:ahLst/>
              <a:cxnLst/>
              <a:rect l="l" t="t" r="r" b="b"/>
              <a:pathLst>
                <a:path w="139" h="128" extrusionOk="0">
                  <a:moveTo>
                    <a:pt x="139" y="127"/>
                  </a:moveTo>
                  <a:cubicBezTo>
                    <a:pt x="88" y="90"/>
                    <a:pt x="51" y="51"/>
                    <a:pt x="0" y="1"/>
                  </a:cubicBezTo>
                  <a:cubicBezTo>
                    <a:pt x="51" y="51"/>
                    <a:pt x="88" y="90"/>
                    <a:pt x="139"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6013575" y="737875"/>
              <a:ext cx="12050" cy="1300"/>
            </a:xfrm>
            <a:custGeom>
              <a:avLst/>
              <a:gdLst/>
              <a:ahLst/>
              <a:cxnLst/>
              <a:rect l="l" t="t" r="r" b="b"/>
              <a:pathLst>
                <a:path w="482" h="52" extrusionOk="0">
                  <a:moveTo>
                    <a:pt x="0" y="0"/>
                  </a:moveTo>
                  <a:cubicBezTo>
                    <a:pt x="164" y="12"/>
                    <a:pt x="330" y="38"/>
                    <a:pt x="482" y="51"/>
                  </a:cubicBezTo>
                  <a:cubicBezTo>
                    <a:pt x="330" y="38"/>
                    <a:pt x="164" y="12"/>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5771750" y="764500"/>
              <a:ext cx="11775" cy="1275"/>
            </a:xfrm>
            <a:custGeom>
              <a:avLst/>
              <a:gdLst/>
              <a:ahLst/>
              <a:cxnLst/>
              <a:rect l="l" t="t" r="r" b="b"/>
              <a:pathLst>
                <a:path w="471" h="51" extrusionOk="0">
                  <a:moveTo>
                    <a:pt x="1" y="0"/>
                  </a:moveTo>
                  <a:cubicBezTo>
                    <a:pt x="166" y="25"/>
                    <a:pt x="318" y="38"/>
                    <a:pt x="470" y="51"/>
                  </a:cubicBezTo>
                  <a:cubicBezTo>
                    <a:pt x="318" y="38"/>
                    <a:pt x="166" y="25"/>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5783500" y="765750"/>
              <a:ext cx="11725" cy="975"/>
            </a:xfrm>
            <a:custGeom>
              <a:avLst/>
              <a:gdLst/>
              <a:ahLst/>
              <a:cxnLst/>
              <a:rect l="l" t="t" r="r" b="b"/>
              <a:pathLst>
                <a:path w="469" h="39" extrusionOk="0">
                  <a:moveTo>
                    <a:pt x="0" y="1"/>
                  </a:moveTo>
                  <a:cubicBezTo>
                    <a:pt x="165" y="13"/>
                    <a:pt x="317" y="26"/>
                    <a:pt x="469" y="38"/>
                  </a:cubicBezTo>
                  <a:cubicBezTo>
                    <a:pt x="317" y="26"/>
                    <a:pt x="165" y="13"/>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5230200" y="1296550"/>
              <a:ext cx="30750" cy="23475"/>
            </a:xfrm>
            <a:custGeom>
              <a:avLst/>
              <a:gdLst/>
              <a:ahLst/>
              <a:cxnLst/>
              <a:rect l="l" t="t" r="r" b="b"/>
              <a:pathLst>
                <a:path w="1230" h="939" extrusionOk="0">
                  <a:moveTo>
                    <a:pt x="1230" y="938"/>
                  </a:moveTo>
                  <a:cubicBezTo>
                    <a:pt x="812" y="622"/>
                    <a:pt x="406" y="318"/>
                    <a:pt x="0" y="0"/>
                  </a:cubicBezTo>
                  <a:cubicBezTo>
                    <a:pt x="406" y="318"/>
                    <a:pt x="812" y="622"/>
                    <a:pt x="1230" y="93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5637100" y="691275"/>
              <a:ext cx="12375" cy="6350"/>
            </a:xfrm>
            <a:custGeom>
              <a:avLst/>
              <a:gdLst/>
              <a:ahLst/>
              <a:cxnLst/>
              <a:rect l="l" t="t" r="r" b="b"/>
              <a:pathLst>
                <a:path w="495" h="254" extrusionOk="0">
                  <a:moveTo>
                    <a:pt x="0" y="0"/>
                  </a:moveTo>
                  <a:cubicBezTo>
                    <a:pt x="164" y="77"/>
                    <a:pt x="330" y="166"/>
                    <a:pt x="494" y="254"/>
                  </a:cubicBezTo>
                  <a:cubicBezTo>
                    <a:pt x="330" y="166"/>
                    <a:pt x="164" y="77"/>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5174425" y="1234425"/>
              <a:ext cx="2225" cy="3825"/>
            </a:xfrm>
            <a:custGeom>
              <a:avLst/>
              <a:gdLst/>
              <a:ahLst/>
              <a:cxnLst/>
              <a:rect l="l" t="t" r="r" b="b"/>
              <a:pathLst>
                <a:path w="89" h="153" extrusionOk="0">
                  <a:moveTo>
                    <a:pt x="89" y="153"/>
                  </a:moveTo>
                  <a:cubicBezTo>
                    <a:pt x="63" y="102"/>
                    <a:pt x="38" y="52"/>
                    <a:pt x="1" y="1"/>
                  </a:cubicBezTo>
                  <a:cubicBezTo>
                    <a:pt x="38" y="52"/>
                    <a:pt x="63" y="102"/>
                    <a:pt x="89"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5214650" y="1283575"/>
              <a:ext cx="3200" cy="2850"/>
            </a:xfrm>
            <a:custGeom>
              <a:avLst/>
              <a:gdLst/>
              <a:ahLst/>
              <a:cxnLst/>
              <a:rect l="l" t="t" r="r" b="b"/>
              <a:pathLst>
                <a:path w="128" h="114" extrusionOk="0">
                  <a:moveTo>
                    <a:pt x="128" y="114"/>
                  </a:moveTo>
                  <a:cubicBezTo>
                    <a:pt x="90" y="76"/>
                    <a:pt x="39" y="38"/>
                    <a:pt x="1" y="0"/>
                  </a:cubicBezTo>
                  <a:cubicBezTo>
                    <a:pt x="39" y="38"/>
                    <a:pt x="90" y="76"/>
                    <a:pt x="128"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5398150" y="954925"/>
              <a:ext cx="34875" cy="53275"/>
            </a:xfrm>
            <a:custGeom>
              <a:avLst/>
              <a:gdLst/>
              <a:ahLst/>
              <a:cxnLst/>
              <a:rect l="l" t="t" r="r" b="b"/>
              <a:pathLst>
                <a:path w="1395" h="2131" extrusionOk="0">
                  <a:moveTo>
                    <a:pt x="1" y="2130"/>
                  </a:moveTo>
                  <a:cubicBezTo>
                    <a:pt x="584" y="1535"/>
                    <a:pt x="1040" y="800"/>
                    <a:pt x="1395" y="1"/>
                  </a:cubicBezTo>
                  <a:cubicBezTo>
                    <a:pt x="1040" y="800"/>
                    <a:pt x="584" y="1535"/>
                    <a:pt x="1" y="21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5219725" y="1288000"/>
              <a:ext cx="3525" cy="2875"/>
            </a:xfrm>
            <a:custGeom>
              <a:avLst/>
              <a:gdLst/>
              <a:ahLst/>
              <a:cxnLst/>
              <a:rect l="l" t="t" r="r" b="b"/>
              <a:pathLst>
                <a:path w="141" h="115" extrusionOk="0">
                  <a:moveTo>
                    <a:pt x="141" y="114"/>
                  </a:moveTo>
                  <a:cubicBezTo>
                    <a:pt x="90" y="77"/>
                    <a:pt x="51" y="38"/>
                    <a:pt x="1" y="1"/>
                  </a:cubicBezTo>
                  <a:cubicBezTo>
                    <a:pt x="51" y="38"/>
                    <a:pt x="90" y="77"/>
                    <a:pt x="141"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5185500" y="1251875"/>
              <a:ext cx="2250" cy="3500"/>
            </a:xfrm>
            <a:custGeom>
              <a:avLst/>
              <a:gdLst/>
              <a:ahLst/>
              <a:cxnLst/>
              <a:rect l="l" t="t" r="r" b="b"/>
              <a:pathLst>
                <a:path w="90" h="140" extrusionOk="0">
                  <a:moveTo>
                    <a:pt x="90" y="139"/>
                  </a:moveTo>
                  <a:cubicBezTo>
                    <a:pt x="65" y="89"/>
                    <a:pt x="26" y="51"/>
                    <a:pt x="1" y="1"/>
                  </a:cubicBezTo>
                  <a:cubicBezTo>
                    <a:pt x="26" y="51"/>
                    <a:pt x="65" y="89"/>
                    <a:pt x="90" y="13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5181700" y="1246475"/>
              <a:ext cx="2250" cy="3525"/>
            </a:xfrm>
            <a:custGeom>
              <a:avLst/>
              <a:gdLst/>
              <a:ahLst/>
              <a:cxnLst/>
              <a:rect l="l" t="t" r="r" b="b"/>
              <a:pathLst>
                <a:path w="90" h="141" extrusionOk="0">
                  <a:moveTo>
                    <a:pt x="90" y="140"/>
                  </a:moveTo>
                  <a:cubicBezTo>
                    <a:pt x="51" y="90"/>
                    <a:pt x="26" y="39"/>
                    <a:pt x="1" y="1"/>
                  </a:cubicBezTo>
                  <a:cubicBezTo>
                    <a:pt x="26" y="39"/>
                    <a:pt x="51" y="90"/>
                    <a:pt x="90"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5209275" y="1278800"/>
              <a:ext cx="3500" cy="2900"/>
            </a:xfrm>
            <a:custGeom>
              <a:avLst/>
              <a:gdLst/>
              <a:ahLst/>
              <a:cxnLst/>
              <a:rect l="l" t="t" r="r" b="b"/>
              <a:pathLst>
                <a:path w="140" h="116" extrusionOk="0">
                  <a:moveTo>
                    <a:pt x="140" y="115"/>
                  </a:moveTo>
                  <a:cubicBezTo>
                    <a:pt x="89" y="77"/>
                    <a:pt x="52" y="39"/>
                    <a:pt x="1" y="0"/>
                  </a:cubicBezTo>
                  <a:cubicBezTo>
                    <a:pt x="52" y="39"/>
                    <a:pt x="89" y="77"/>
                    <a:pt x="140" y="11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5189300" y="1257250"/>
              <a:ext cx="2900" cy="3525"/>
            </a:xfrm>
            <a:custGeom>
              <a:avLst/>
              <a:gdLst/>
              <a:ahLst/>
              <a:cxnLst/>
              <a:rect l="l" t="t" r="r" b="b"/>
              <a:pathLst>
                <a:path w="116" h="141" extrusionOk="0">
                  <a:moveTo>
                    <a:pt x="115" y="140"/>
                  </a:moveTo>
                  <a:cubicBezTo>
                    <a:pt x="77" y="102"/>
                    <a:pt x="39" y="51"/>
                    <a:pt x="1" y="1"/>
                  </a:cubicBezTo>
                  <a:cubicBezTo>
                    <a:pt x="39" y="51"/>
                    <a:pt x="77" y="102"/>
                    <a:pt x="115"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5193750" y="1262325"/>
              <a:ext cx="4450" cy="5100"/>
            </a:xfrm>
            <a:custGeom>
              <a:avLst/>
              <a:gdLst/>
              <a:ahLst/>
              <a:cxnLst/>
              <a:rect l="l" t="t" r="r" b="b"/>
              <a:pathLst>
                <a:path w="178" h="204" extrusionOk="0">
                  <a:moveTo>
                    <a:pt x="178" y="203"/>
                  </a:moveTo>
                  <a:cubicBezTo>
                    <a:pt x="115" y="140"/>
                    <a:pt x="51" y="76"/>
                    <a:pt x="0" y="0"/>
                  </a:cubicBezTo>
                  <a:cubicBezTo>
                    <a:pt x="51" y="76"/>
                    <a:pt x="115" y="140"/>
                    <a:pt x="178"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5177900" y="1240475"/>
              <a:ext cx="2250" cy="3825"/>
            </a:xfrm>
            <a:custGeom>
              <a:avLst/>
              <a:gdLst/>
              <a:ahLst/>
              <a:cxnLst/>
              <a:rect l="l" t="t" r="r" b="b"/>
              <a:pathLst>
                <a:path w="90" h="153" extrusionOk="0">
                  <a:moveTo>
                    <a:pt x="90" y="152"/>
                  </a:moveTo>
                  <a:cubicBezTo>
                    <a:pt x="64" y="102"/>
                    <a:pt x="26" y="51"/>
                    <a:pt x="0" y="0"/>
                  </a:cubicBezTo>
                  <a:cubicBezTo>
                    <a:pt x="26" y="51"/>
                    <a:pt x="64" y="102"/>
                    <a:pt x="90" y="15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5170625" y="1226200"/>
              <a:ext cx="2850" cy="6050"/>
            </a:xfrm>
            <a:custGeom>
              <a:avLst/>
              <a:gdLst/>
              <a:ahLst/>
              <a:cxnLst/>
              <a:rect l="l" t="t" r="r" b="b"/>
              <a:pathLst>
                <a:path w="114" h="242" extrusionOk="0">
                  <a:moveTo>
                    <a:pt x="114" y="242"/>
                  </a:moveTo>
                  <a:cubicBezTo>
                    <a:pt x="76" y="166"/>
                    <a:pt x="38" y="76"/>
                    <a:pt x="0" y="0"/>
                  </a:cubicBezTo>
                  <a:cubicBezTo>
                    <a:pt x="38" y="76"/>
                    <a:pt x="76" y="166"/>
                    <a:pt x="114"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5175375" y="1116550"/>
              <a:ext cx="4775" cy="8600"/>
            </a:xfrm>
            <a:custGeom>
              <a:avLst/>
              <a:gdLst/>
              <a:ahLst/>
              <a:cxnLst/>
              <a:rect l="l" t="t" r="r" b="b"/>
              <a:pathLst>
                <a:path w="191" h="344" extrusionOk="0">
                  <a:moveTo>
                    <a:pt x="0" y="343"/>
                  </a:moveTo>
                  <a:cubicBezTo>
                    <a:pt x="64" y="229"/>
                    <a:pt x="115" y="115"/>
                    <a:pt x="191" y="0"/>
                  </a:cubicBezTo>
                  <a:cubicBezTo>
                    <a:pt x="115" y="115"/>
                    <a:pt x="64" y="229"/>
                    <a:pt x="0" y="34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5169650" y="1125125"/>
              <a:ext cx="5750" cy="13625"/>
            </a:xfrm>
            <a:custGeom>
              <a:avLst/>
              <a:gdLst/>
              <a:ahLst/>
              <a:cxnLst/>
              <a:rect l="l" t="t" r="r" b="b"/>
              <a:pathLst>
                <a:path w="230" h="545" extrusionOk="0">
                  <a:moveTo>
                    <a:pt x="1" y="545"/>
                  </a:moveTo>
                  <a:cubicBezTo>
                    <a:pt x="65" y="367"/>
                    <a:pt x="141" y="178"/>
                    <a:pt x="229" y="0"/>
                  </a:cubicBezTo>
                  <a:cubicBezTo>
                    <a:pt x="141" y="178"/>
                    <a:pt x="65" y="367"/>
                    <a:pt x="1" y="54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5384850" y="1008175"/>
              <a:ext cx="13325" cy="12050"/>
            </a:xfrm>
            <a:custGeom>
              <a:avLst/>
              <a:gdLst/>
              <a:ahLst/>
              <a:cxnLst/>
              <a:rect l="l" t="t" r="r" b="b"/>
              <a:pathLst>
                <a:path w="533" h="482" extrusionOk="0">
                  <a:moveTo>
                    <a:pt x="0" y="482"/>
                  </a:moveTo>
                  <a:cubicBezTo>
                    <a:pt x="190" y="330"/>
                    <a:pt x="367" y="178"/>
                    <a:pt x="533" y="0"/>
                  </a:cubicBezTo>
                  <a:cubicBezTo>
                    <a:pt x="367" y="178"/>
                    <a:pt x="190" y="330"/>
                    <a:pt x="0" y="48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5201675" y="1084225"/>
              <a:ext cx="7625" cy="6050"/>
            </a:xfrm>
            <a:custGeom>
              <a:avLst/>
              <a:gdLst/>
              <a:ahLst/>
              <a:cxnLst/>
              <a:rect l="l" t="t" r="r" b="b"/>
              <a:pathLst>
                <a:path w="305" h="242" extrusionOk="0">
                  <a:moveTo>
                    <a:pt x="1" y="242"/>
                  </a:moveTo>
                  <a:cubicBezTo>
                    <a:pt x="102" y="166"/>
                    <a:pt x="203" y="77"/>
                    <a:pt x="305" y="1"/>
                  </a:cubicBezTo>
                  <a:cubicBezTo>
                    <a:pt x="203" y="77"/>
                    <a:pt x="102" y="166"/>
                    <a:pt x="1"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5225125" y="1292450"/>
              <a:ext cx="4125" cy="3175"/>
            </a:xfrm>
            <a:custGeom>
              <a:avLst/>
              <a:gdLst/>
              <a:ahLst/>
              <a:cxnLst/>
              <a:rect l="l" t="t" r="r" b="b"/>
              <a:pathLst>
                <a:path w="165" h="127" extrusionOk="0">
                  <a:moveTo>
                    <a:pt x="165" y="127"/>
                  </a:moveTo>
                  <a:cubicBezTo>
                    <a:pt x="102" y="88"/>
                    <a:pt x="51" y="38"/>
                    <a:pt x="1" y="0"/>
                  </a:cubicBezTo>
                  <a:cubicBezTo>
                    <a:pt x="51" y="38"/>
                    <a:pt x="102" y="88"/>
                    <a:pt x="165"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5198175" y="1267400"/>
              <a:ext cx="4800" cy="5075"/>
            </a:xfrm>
            <a:custGeom>
              <a:avLst/>
              <a:gdLst/>
              <a:ahLst/>
              <a:cxnLst/>
              <a:rect l="l" t="t" r="r" b="b"/>
              <a:pathLst>
                <a:path w="192" h="203" extrusionOk="0">
                  <a:moveTo>
                    <a:pt x="191" y="203"/>
                  </a:moveTo>
                  <a:cubicBezTo>
                    <a:pt x="115" y="127"/>
                    <a:pt x="65" y="64"/>
                    <a:pt x="1" y="0"/>
                  </a:cubicBezTo>
                  <a:cubicBezTo>
                    <a:pt x="65" y="64"/>
                    <a:pt x="115" y="127"/>
                    <a:pt x="191"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5162050" y="1177725"/>
              <a:ext cx="25" cy="5100"/>
            </a:xfrm>
            <a:custGeom>
              <a:avLst/>
              <a:gdLst/>
              <a:ahLst/>
              <a:cxnLst/>
              <a:rect l="l" t="t" r="r" b="b"/>
              <a:pathLst>
                <a:path w="1" h="204" extrusionOk="0">
                  <a:moveTo>
                    <a:pt x="1" y="203"/>
                  </a:moveTo>
                  <a:lnTo>
                    <a:pt x="1"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5291975" y="1345350"/>
              <a:ext cx="2575" cy="2250"/>
            </a:xfrm>
            <a:custGeom>
              <a:avLst/>
              <a:gdLst/>
              <a:ahLst/>
              <a:cxnLst/>
              <a:rect l="l" t="t" r="r" b="b"/>
              <a:pathLst>
                <a:path w="103" h="90" extrusionOk="0">
                  <a:moveTo>
                    <a:pt x="102" y="90"/>
                  </a:moveTo>
                  <a:cubicBezTo>
                    <a:pt x="65" y="64"/>
                    <a:pt x="39" y="26"/>
                    <a:pt x="1" y="0"/>
                  </a:cubicBezTo>
                  <a:cubicBezTo>
                    <a:pt x="39" y="26"/>
                    <a:pt x="65" y="64"/>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6172950" y="1866650"/>
              <a:ext cx="7950" cy="3200"/>
            </a:xfrm>
            <a:custGeom>
              <a:avLst/>
              <a:gdLst/>
              <a:ahLst/>
              <a:cxnLst/>
              <a:rect l="l" t="t" r="r" b="b"/>
              <a:pathLst>
                <a:path w="318" h="128" extrusionOk="0">
                  <a:moveTo>
                    <a:pt x="1" y="127"/>
                  </a:moveTo>
                  <a:cubicBezTo>
                    <a:pt x="102" y="89"/>
                    <a:pt x="217" y="38"/>
                    <a:pt x="318" y="1"/>
                  </a:cubicBezTo>
                  <a:lnTo>
                    <a:pt x="318" y="1"/>
                  </a:lnTo>
                  <a:lnTo>
                    <a:pt x="318" y="1"/>
                  </a:lnTo>
                  <a:cubicBezTo>
                    <a:pt x="217" y="38"/>
                    <a:pt x="102" y="89"/>
                    <a:pt x="1"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5297050" y="1350125"/>
              <a:ext cx="2550" cy="2225"/>
            </a:xfrm>
            <a:custGeom>
              <a:avLst/>
              <a:gdLst/>
              <a:ahLst/>
              <a:cxnLst/>
              <a:rect l="l" t="t" r="r" b="b"/>
              <a:pathLst>
                <a:path w="102" h="89" extrusionOk="0">
                  <a:moveTo>
                    <a:pt x="102" y="88"/>
                  </a:moveTo>
                  <a:cubicBezTo>
                    <a:pt x="64" y="51"/>
                    <a:pt x="39" y="25"/>
                    <a:pt x="1" y="0"/>
                  </a:cubicBezTo>
                  <a:cubicBezTo>
                    <a:pt x="39" y="25"/>
                    <a:pt x="64" y="51"/>
                    <a:pt x="102" y="8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5492900" y="698250"/>
              <a:ext cx="54525" cy="61825"/>
            </a:xfrm>
            <a:custGeom>
              <a:avLst/>
              <a:gdLst/>
              <a:ahLst/>
              <a:cxnLst/>
              <a:rect l="l" t="t" r="r" b="b"/>
              <a:pathLst>
                <a:path w="2181" h="2473" extrusionOk="0">
                  <a:moveTo>
                    <a:pt x="0" y="2459"/>
                  </a:moveTo>
                  <a:cubicBezTo>
                    <a:pt x="507" y="1471"/>
                    <a:pt x="1268" y="571"/>
                    <a:pt x="2180" y="0"/>
                  </a:cubicBezTo>
                  <a:cubicBezTo>
                    <a:pt x="1268" y="571"/>
                    <a:pt x="507" y="1471"/>
                    <a:pt x="0" y="2459"/>
                  </a:cubicBezTo>
                  <a:lnTo>
                    <a:pt x="0" y="2473"/>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6037650" y="741350"/>
              <a:ext cx="101725" cy="200925"/>
            </a:xfrm>
            <a:custGeom>
              <a:avLst/>
              <a:gdLst/>
              <a:ahLst/>
              <a:cxnLst/>
              <a:rect l="l" t="t" r="r" b="b"/>
              <a:pathLst>
                <a:path w="4069" h="8037" extrusionOk="0">
                  <a:moveTo>
                    <a:pt x="2801" y="1611"/>
                  </a:moveTo>
                  <a:cubicBezTo>
                    <a:pt x="3955" y="3042"/>
                    <a:pt x="4069" y="5096"/>
                    <a:pt x="3752" y="6934"/>
                  </a:cubicBezTo>
                  <a:cubicBezTo>
                    <a:pt x="3689" y="7302"/>
                    <a:pt x="3613" y="7670"/>
                    <a:pt x="3524" y="8037"/>
                  </a:cubicBezTo>
                  <a:lnTo>
                    <a:pt x="3524" y="8037"/>
                  </a:lnTo>
                  <a:cubicBezTo>
                    <a:pt x="3613" y="7670"/>
                    <a:pt x="3689" y="7302"/>
                    <a:pt x="3752" y="6934"/>
                  </a:cubicBezTo>
                  <a:cubicBezTo>
                    <a:pt x="4069" y="5096"/>
                    <a:pt x="3955" y="3042"/>
                    <a:pt x="2801" y="1611"/>
                  </a:cubicBezTo>
                  <a:cubicBezTo>
                    <a:pt x="2079" y="710"/>
                    <a:pt x="1091" y="216"/>
                    <a:pt x="0" y="0"/>
                  </a:cubicBezTo>
                  <a:cubicBezTo>
                    <a:pt x="1091" y="216"/>
                    <a:pt x="2079" y="710"/>
                    <a:pt x="2801" y="161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5584150" y="682650"/>
              <a:ext cx="21900" cy="1050"/>
            </a:xfrm>
            <a:custGeom>
              <a:avLst/>
              <a:gdLst/>
              <a:ahLst/>
              <a:cxnLst/>
              <a:rect l="l" t="t" r="r" b="b"/>
              <a:pathLst>
                <a:path w="876" h="42" extrusionOk="0">
                  <a:moveTo>
                    <a:pt x="612" y="3"/>
                  </a:moveTo>
                  <a:cubicBezTo>
                    <a:pt x="615" y="3"/>
                    <a:pt x="619" y="4"/>
                    <a:pt x="622" y="4"/>
                  </a:cubicBezTo>
                  <a:lnTo>
                    <a:pt x="648" y="4"/>
                  </a:lnTo>
                  <a:cubicBezTo>
                    <a:pt x="636" y="3"/>
                    <a:pt x="624" y="3"/>
                    <a:pt x="612" y="3"/>
                  </a:cubicBezTo>
                  <a:close/>
                  <a:moveTo>
                    <a:pt x="648" y="4"/>
                  </a:moveTo>
                  <a:lnTo>
                    <a:pt x="648" y="4"/>
                  </a:lnTo>
                  <a:cubicBezTo>
                    <a:pt x="712" y="5"/>
                    <a:pt x="776" y="8"/>
                    <a:pt x="840" y="13"/>
                  </a:cubicBezTo>
                  <a:lnTo>
                    <a:pt x="840" y="13"/>
                  </a:lnTo>
                  <a:cubicBezTo>
                    <a:pt x="815" y="9"/>
                    <a:pt x="792" y="4"/>
                    <a:pt x="775" y="4"/>
                  </a:cubicBezTo>
                  <a:close/>
                  <a:moveTo>
                    <a:pt x="840" y="13"/>
                  </a:moveTo>
                  <a:cubicBezTo>
                    <a:pt x="851" y="15"/>
                    <a:pt x="864" y="16"/>
                    <a:pt x="876" y="16"/>
                  </a:cubicBezTo>
                  <a:cubicBezTo>
                    <a:pt x="864" y="15"/>
                    <a:pt x="852" y="14"/>
                    <a:pt x="840" y="13"/>
                  </a:cubicBezTo>
                  <a:close/>
                  <a:moveTo>
                    <a:pt x="501" y="0"/>
                  </a:moveTo>
                  <a:cubicBezTo>
                    <a:pt x="363" y="0"/>
                    <a:pt x="228" y="14"/>
                    <a:pt x="95" y="30"/>
                  </a:cubicBezTo>
                  <a:lnTo>
                    <a:pt x="95" y="30"/>
                  </a:lnTo>
                  <a:cubicBezTo>
                    <a:pt x="247" y="12"/>
                    <a:pt x="406" y="3"/>
                    <a:pt x="565" y="3"/>
                  </a:cubicBezTo>
                  <a:cubicBezTo>
                    <a:pt x="581" y="3"/>
                    <a:pt x="596" y="3"/>
                    <a:pt x="612" y="3"/>
                  </a:cubicBezTo>
                  <a:lnTo>
                    <a:pt x="612" y="3"/>
                  </a:lnTo>
                  <a:cubicBezTo>
                    <a:pt x="575" y="1"/>
                    <a:pt x="538" y="0"/>
                    <a:pt x="501" y="0"/>
                  </a:cubicBezTo>
                  <a:close/>
                  <a:moveTo>
                    <a:pt x="95" y="30"/>
                  </a:moveTo>
                  <a:cubicBezTo>
                    <a:pt x="63" y="33"/>
                    <a:pt x="32" y="37"/>
                    <a:pt x="1" y="41"/>
                  </a:cubicBezTo>
                  <a:cubicBezTo>
                    <a:pt x="32" y="37"/>
                    <a:pt x="64" y="33"/>
                    <a:pt x="95" y="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5302125" y="1354850"/>
              <a:ext cx="2250" cy="2250"/>
            </a:xfrm>
            <a:custGeom>
              <a:avLst/>
              <a:gdLst/>
              <a:ahLst/>
              <a:cxnLst/>
              <a:rect l="l" t="t" r="r" b="b"/>
              <a:pathLst>
                <a:path w="90" h="90" extrusionOk="0">
                  <a:moveTo>
                    <a:pt x="0" y="1"/>
                  </a:moveTo>
                  <a:cubicBezTo>
                    <a:pt x="26" y="26"/>
                    <a:pt x="51" y="65"/>
                    <a:pt x="90" y="90"/>
                  </a:cubicBezTo>
                  <a:cubicBezTo>
                    <a:pt x="51" y="65"/>
                    <a:pt x="26" y="26"/>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5163325" y="1148250"/>
              <a:ext cx="3200" cy="14600"/>
            </a:xfrm>
            <a:custGeom>
              <a:avLst/>
              <a:gdLst/>
              <a:ahLst/>
              <a:cxnLst/>
              <a:rect l="l" t="t" r="r" b="b"/>
              <a:pathLst>
                <a:path w="128" h="584" extrusionOk="0">
                  <a:moveTo>
                    <a:pt x="127" y="0"/>
                  </a:moveTo>
                  <a:cubicBezTo>
                    <a:pt x="95" y="120"/>
                    <a:pt x="69" y="244"/>
                    <a:pt x="44" y="367"/>
                  </a:cubicBezTo>
                  <a:lnTo>
                    <a:pt x="44" y="367"/>
                  </a:lnTo>
                  <a:cubicBezTo>
                    <a:pt x="62" y="287"/>
                    <a:pt x="82" y="207"/>
                    <a:pt x="102" y="127"/>
                  </a:cubicBezTo>
                  <a:cubicBezTo>
                    <a:pt x="102" y="115"/>
                    <a:pt x="102" y="89"/>
                    <a:pt x="115" y="76"/>
                  </a:cubicBezTo>
                  <a:cubicBezTo>
                    <a:pt x="115" y="51"/>
                    <a:pt x="127" y="25"/>
                    <a:pt x="127" y="0"/>
                  </a:cubicBezTo>
                  <a:close/>
                  <a:moveTo>
                    <a:pt x="44" y="367"/>
                  </a:moveTo>
                  <a:lnTo>
                    <a:pt x="44" y="367"/>
                  </a:lnTo>
                  <a:cubicBezTo>
                    <a:pt x="27" y="439"/>
                    <a:pt x="12" y="511"/>
                    <a:pt x="0" y="583"/>
                  </a:cubicBezTo>
                  <a:cubicBezTo>
                    <a:pt x="15" y="513"/>
                    <a:pt x="29" y="440"/>
                    <a:pt x="44" y="36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286900" y="1340900"/>
              <a:ext cx="2575" cy="2275"/>
            </a:xfrm>
            <a:custGeom>
              <a:avLst/>
              <a:gdLst/>
              <a:ahLst/>
              <a:cxnLst/>
              <a:rect l="l" t="t" r="r" b="b"/>
              <a:pathLst>
                <a:path w="103" h="91" extrusionOk="0">
                  <a:moveTo>
                    <a:pt x="102" y="90"/>
                  </a:moveTo>
                  <a:cubicBezTo>
                    <a:pt x="65" y="52"/>
                    <a:pt x="39" y="26"/>
                    <a:pt x="1" y="1"/>
                  </a:cubicBezTo>
                  <a:cubicBezTo>
                    <a:pt x="39" y="26"/>
                    <a:pt x="65" y="52"/>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362975" y="682650"/>
              <a:ext cx="1005850" cy="831950"/>
            </a:xfrm>
            <a:custGeom>
              <a:avLst/>
              <a:gdLst/>
              <a:ahLst/>
              <a:cxnLst/>
              <a:rect l="l" t="t" r="r" b="b"/>
              <a:pathLst>
                <a:path w="40234" h="33278" extrusionOk="0">
                  <a:moveTo>
                    <a:pt x="22804" y="4275"/>
                  </a:moveTo>
                  <a:lnTo>
                    <a:pt x="26556" y="8838"/>
                  </a:lnTo>
                  <a:lnTo>
                    <a:pt x="26391" y="9041"/>
                  </a:lnTo>
                  <a:lnTo>
                    <a:pt x="22804" y="4275"/>
                  </a:lnTo>
                  <a:close/>
                  <a:moveTo>
                    <a:pt x="25428" y="11184"/>
                  </a:moveTo>
                  <a:lnTo>
                    <a:pt x="28458" y="14466"/>
                  </a:lnTo>
                  <a:lnTo>
                    <a:pt x="28293" y="14657"/>
                  </a:lnTo>
                  <a:lnTo>
                    <a:pt x="25428" y="11184"/>
                  </a:lnTo>
                  <a:close/>
                  <a:moveTo>
                    <a:pt x="27545" y="22376"/>
                  </a:moveTo>
                  <a:lnTo>
                    <a:pt x="29509" y="24417"/>
                  </a:lnTo>
                  <a:lnTo>
                    <a:pt x="29345" y="24620"/>
                  </a:lnTo>
                  <a:lnTo>
                    <a:pt x="27545" y="22376"/>
                  </a:lnTo>
                  <a:close/>
                  <a:moveTo>
                    <a:pt x="31475" y="23390"/>
                  </a:moveTo>
                  <a:lnTo>
                    <a:pt x="35239" y="27953"/>
                  </a:lnTo>
                  <a:lnTo>
                    <a:pt x="35061" y="28156"/>
                  </a:lnTo>
                  <a:lnTo>
                    <a:pt x="31475" y="23390"/>
                  </a:lnTo>
                  <a:close/>
                  <a:moveTo>
                    <a:pt x="9348" y="0"/>
                  </a:moveTo>
                  <a:cubicBezTo>
                    <a:pt x="9177" y="0"/>
                    <a:pt x="9012" y="21"/>
                    <a:pt x="8848" y="41"/>
                  </a:cubicBezTo>
                  <a:cubicBezTo>
                    <a:pt x="8557" y="92"/>
                    <a:pt x="8278" y="181"/>
                    <a:pt x="8011" y="295"/>
                  </a:cubicBezTo>
                  <a:cubicBezTo>
                    <a:pt x="7898" y="333"/>
                    <a:pt x="7796" y="384"/>
                    <a:pt x="7695" y="447"/>
                  </a:cubicBezTo>
                  <a:cubicBezTo>
                    <a:pt x="7580" y="498"/>
                    <a:pt x="7479" y="561"/>
                    <a:pt x="7377" y="624"/>
                  </a:cubicBezTo>
                  <a:cubicBezTo>
                    <a:pt x="6465" y="1195"/>
                    <a:pt x="5704" y="2095"/>
                    <a:pt x="5197" y="3083"/>
                  </a:cubicBezTo>
                  <a:lnTo>
                    <a:pt x="5197" y="3097"/>
                  </a:lnTo>
                  <a:cubicBezTo>
                    <a:pt x="5532" y="3023"/>
                    <a:pt x="5877" y="2992"/>
                    <a:pt x="6224" y="2992"/>
                  </a:cubicBezTo>
                  <a:cubicBezTo>
                    <a:pt x="6534" y="2992"/>
                    <a:pt x="6844" y="3016"/>
                    <a:pt x="7149" y="3058"/>
                  </a:cubicBezTo>
                  <a:cubicBezTo>
                    <a:pt x="7340" y="3083"/>
                    <a:pt x="7517" y="3109"/>
                    <a:pt x="7682" y="3198"/>
                  </a:cubicBezTo>
                  <a:cubicBezTo>
                    <a:pt x="7834" y="3286"/>
                    <a:pt x="7974" y="3438"/>
                    <a:pt x="7986" y="3616"/>
                  </a:cubicBezTo>
                  <a:cubicBezTo>
                    <a:pt x="8011" y="3832"/>
                    <a:pt x="7872" y="4021"/>
                    <a:pt x="7695" y="4148"/>
                  </a:cubicBezTo>
                  <a:cubicBezTo>
                    <a:pt x="7682" y="4161"/>
                    <a:pt x="7656" y="4174"/>
                    <a:pt x="7631" y="4187"/>
                  </a:cubicBezTo>
                  <a:lnTo>
                    <a:pt x="10496" y="7254"/>
                  </a:lnTo>
                  <a:lnTo>
                    <a:pt x="10331" y="7457"/>
                  </a:lnTo>
                  <a:lnTo>
                    <a:pt x="7606" y="4212"/>
                  </a:lnTo>
                  <a:cubicBezTo>
                    <a:pt x="7449" y="4295"/>
                    <a:pt x="7270" y="4339"/>
                    <a:pt x="7091" y="4339"/>
                  </a:cubicBezTo>
                  <a:cubicBezTo>
                    <a:pt x="6996" y="4339"/>
                    <a:pt x="6900" y="4327"/>
                    <a:pt x="6808" y="4300"/>
                  </a:cubicBezTo>
                  <a:lnTo>
                    <a:pt x="6808" y="4300"/>
                  </a:lnTo>
                  <a:cubicBezTo>
                    <a:pt x="7086" y="4567"/>
                    <a:pt x="7301" y="4897"/>
                    <a:pt x="7441" y="5252"/>
                  </a:cubicBezTo>
                  <a:cubicBezTo>
                    <a:pt x="7492" y="5378"/>
                    <a:pt x="7543" y="5530"/>
                    <a:pt x="7492" y="5657"/>
                  </a:cubicBezTo>
                  <a:cubicBezTo>
                    <a:pt x="7428" y="5847"/>
                    <a:pt x="7200" y="5936"/>
                    <a:pt x="6997" y="5961"/>
                  </a:cubicBezTo>
                  <a:cubicBezTo>
                    <a:pt x="6883" y="5979"/>
                    <a:pt x="6768" y="5988"/>
                    <a:pt x="6652" y="5988"/>
                  </a:cubicBezTo>
                  <a:cubicBezTo>
                    <a:pt x="6264" y="5988"/>
                    <a:pt x="5872" y="5890"/>
                    <a:pt x="5540" y="5695"/>
                  </a:cubicBezTo>
                  <a:lnTo>
                    <a:pt x="5540" y="5695"/>
                  </a:lnTo>
                  <a:cubicBezTo>
                    <a:pt x="5743" y="5897"/>
                    <a:pt x="5780" y="6240"/>
                    <a:pt x="5679" y="6494"/>
                  </a:cubicBezTo>
                  <a:cubicBezTo>
                    <a:pt x="5565" y="6759"/>
                    <a:pt x="5312" y="6962"/>
                    <a:pt x="5045" y="7064"/>
                  </a:cubicBezTo>
                  <a:cubicBezTo>
                    <a:pt x="4779" y="7178"/>
                    <a:pt x="4487" y="7190"/>
                    <a:pt x="4196" y="7190"/>
                  </a:cubicBezTo>
                  <a:cubicBezTo>
                    <a:pt x="4196" y="7419"/>
                    <a:pt x="4171" y="7635"/>
                    <a:pt x="4120" y="7850"/>
                  </a:cubicBezTo>
                  <a:lnTo>
                    <a:pt x="5197" y="8978"/>
                  </a:lnTo>
                  <a:lnTo>
                    <a:pt x="5033" y="9168"/>
                  </a:lnTo>
                  <a:lnTo>
                    <a:pt x="4082" y="7976"/>
                  </a:lnTo>
                  <a:cubicBezTo>
                    <a:pt x="3980" y="8294"/>
                    <a:pt x="3828" y="8598"/>
                    <a:pt x="3625" y="8851"/>
                  </a:cubicBezTo>
                  <a:cubicBezTo>
                    <a:pt x="3588" y="8902"/>
                    <a:pt x="3537" y="8965"/>
                    <a:pt x="3461" y="9029"/>
                  </a:cubicBezTo>
                  <a:cubicBezTo>
                    <a:pt x="3284" y="9663"/>
                    <a:pt x="3068" y="10297"/>
                    <a:pt x="2802" y="10892"/>
                  </a:cubicBezTo>
                  <a:cubicBezTo>
                    <a:pt x="2447" y="11691"/>
                    <a:pt x="1991" y="12426"/>
                    <a:pt x="1408" y="13021"/>
                  </a:cubicBezTo>
                  <a:cubicBezTo>
                    <a:pt x="1242" y="13199"/>
                    <a:pt x="1065" y="13351"/>
                    <a:pt x="875" y="13503"/>
                  </a:cubicBezTo>
                  <a:cubicBezTo>
                    <a:pt x="774" y="13579"/>
                    <a:pt x="685" y="13643"/>
                    <a:pt x="583" y="13719"/>
                  </a:cubicBezTo>
                  <a:cubicBezTo>
                    <a:pt x="394" y="13833"/>
                    <a:pt x="203" y="13947"/>
                    <a:pt x="0" y="14035"/>
                  </a:cubicBezTo>
                  <a:lnTo>
                    <a:pt x="3791" y="24835"/>
                  </a:lnTo>
                  <a:lnTo>
                    <a:pt x="8848" y="19968"/>
                  </a:lnTo>
                  <a:lnTo>
                    <a:pt x="6161" y="16812"/>
                  </a:lnTo>
                  <a:lnTo>
                    <a:pt x="9025" y="19790"/>
                  </a:lnTo>
                  <a:lnTo>
                    <a:pt x="16935" y="12173"/>
                  </a:lnTo>
                  <a:lnTo>
                    <a:pt x="33300" y="33277"/>
                  </a:lnTo>
                  <a:lnTo>
                    <a:pt x="36291" y="26826"/>
                  </a:lnTo>
                  <a:lnTo>
                    <a:pt x="36861" y="29513"/>
                  </a:lnTo>
                  <a:cubicBezTo>
                    <a:pt x="37559" y="28854"/>
                    <a:pt x="38256" y="28207"/>
                    <a:pt x="38890" y="27485"/>
                  </a:cubicBezTo>
                  <a:cubicBezTo>
                    <a:pt x="39131" y="27218"/>
                    <a:pt x="39359" y="26927"/>
                    <a:pt x="39562" y="26623"/>
                  </a:cubicBezTo>
                  <a:cubicBezTo>
                    <a:pt x="39891" y="26116"/>
                    <a:pt x="40132" y="25558"/>
                    <a:pt x="40157" y="24950"/>
                  </a:cubicBezTo>
                  <a:cubicBezTo>
                    <a:pt x="40233" y="23023"/>
                    <a:pt x="38180" y="21781"/>
                    <a:pt x="36342" y="21426"/>
                  </a:cubicBezTo>
                  <a:cubicBezTo>
                    <a:pt x="35886" y="21350"/>
                    <a:pt x="35416" y="21286"/>
                    <a:pt x="34960" y="21223"/>
                  </a:cubicBezTo>
                  <a:lnTo>
                    <a:pt x="34960" y="21223"/>
                  </a:lnTo>
                  <a:lnTo>
                    <a:pt x="36469" y="22795"/>
                  </a:lnTo>
                  <a:lnTo>
                    <a:pt x="36304" y="22998"/>
                  </a:lnTo>
                  <a:lnTo>
                    <a:pt x="34872" y="21210"/>
                  </a:lnTo>
                  <a:cubicBezTo>
                    <a:pt x="34187" y="21108"/>
                    <a:pt x="33503" y="21007"/>
                    <a:pt x="32869" y="20817"/>
                  </a:cubicBezTo>
                  <a:cubicBezTo>
                    <a:pt x="32539" y="20716"/>
                    <a:pt x="32210" y="20601"/>
                    <a:pt x="31906" y="20449"/>
                  </a:cubicBezTo>
                  <a:cubicBezTo>
                    <a:pt x="31601" y="20285"/>
                    <a:pt x="31323" y="20094"/>
                    <a:pt x="31056" y="19866"/>
                  </a:cubicBezTo>
                  <a:cubicBezTo>
                    <a:pt x="30714" y="19562"/>
                    <a:pt x="30435" y="19207"/>
                    <a:pt x="30207" y="18815"/>
                  </a:cubicBezTo>
                  <a:cubicBezTo>
                    <a:pt x="30093" y="18624"/>
                    <a:pt x="30004" y="18409"/>
                    <a:pt x="29915" y="18206"/>
                  </a:cubicBezTo>
                  <a:cubicBezTo>
                    <a:pt x="29788" y="17877"/>
                    <a:pt x="29700" y="17547"/>
                    <a:pt x="29624" y="17204"/>
                  </a:cubicBezTo>
                  <a:cubicBezTo>
                    <a:pt x="29585" y="16976"/>
                    <a:pt x="29548" y="16736"/>
                    <a:pt x="29523" y="16508"/>
                  </a:cubicBezTo>
                  <a:cubicBezTo>
                    <a:pt x="29484" y="16153"/>
                    <a:pt x="29484" y="15785"/>
                    <a:pt x="29497" y="15430"/>
                  </a:cubicBezTo>
                  <a:cubicBezTo>
                    <a:pt x="29497" y="15202"/>
                    <a:pt x="29523" y="14961"/>
                    <a:pt x="29548" y="14733"/>
                  </a:cubicBezTo>
                  <a:cubicBezTo>
                    <a:pt x="29560" y="14556"/>
                    <a:pt x="29585" y="14390"/>
                    <a:pt x="29611" y="14213"/>
                  </a:cubicBezTo>
                  <a:cubicBezTo>
                    <a:pt x="29535" y="14023"/>
                    <a:pt x="29497" y="13795"/>
                    <a:pt x="29548" y="13592"/>
                  </a:cubicBezTo>
                  <a:cubicBezTo>
                    <a:pt x="29599" y="13440"/>
                    <a:pt x="29687" y="13300"/>
                    <a:pt x="29814" y="13212"/>
                  </a:cubicBezTo>
                  <a:cubicBezTo>
                    <a:pt x="29827" y="13123"/>
                    <a:pt x="29852" y="13021"/>
                    <a:pt x="29878" y="12933"/>
                  </a:cubicBezTo>
                  <a:cubicBezTo>
                    <a:pt x="29573" y="12793"/>
                    <a:pt x="29294" y="12578"/>
                    <a:pt x="29078" y="12311"/>
                  </a:cubicBezTo>
                  <a:cubicBezTo>
                    <a:pt x="29002" y="12210"/>
                    <a:pt x="28926" y="12096"/>
                    <a:pt x="28914" y="11970"/>
                  </a:cubicBezTo>
                  <a:cubicBezTo>
                    <a:pt x="28901" y="11754"/>
                    <a:pt x="29092" y="11576"/>
                    <a:pt x="29294" y="11513"/>
                  </a:cubicBezTo>
                  <a:cubicBezTo>
                    <a:pt x="29365" y="11496"/>
                    <a:pt x="29438" y="11489"/>
                    <a:pt x="29512" y="11489"/>
                  </a:cubicBezTo>
                  <a:cubicBezTo>
                    <a:pt x="29652" y="11489"/>
                    <a:pt x="29796" y="11514"/>
                    <a:pt x="29928" y="11539"/>
                  </a:cubicBezTo>
                  <a:cubicBezTo>
                    <a:pt x="29662" y="11311"/>
                    <a:pt x="29433" y="10930"/>
                    <a:pt x="29599" y="10626"/>
                  </a:cubicBezTo>
                  <a:cubicBezTo>
                    <a:pt x="29687" y="10449"/>
                    <a:pt x="29890" y="10347"/>
                    <a:pt x="30093" y="10334"/>
                  </a:cubicBezTo>
                  <a:cubicBezTo>
                    <a:pt x="30117" y="10332"/>
                    <a:pt x="30141" y="10331"/>
                    <a:pt x="30165" y="10331"/>
                  </a:cubicBezTo>
                  <a:cubicBezTo>
                    <a:pt x="30280" y="10331"/>
                    <a:pt x="30395" y="10354"/>
                    <a:pt x="30511" y="10385"/>
                  </a:cubicBezTo>
                  <a:cubicBezTo>
                    <a:pt x="30600" y="10018"/>
                    <a:pt x="30676" y="9650"/>
                    <a:pt x="30739" y="9282"/>
                  </a:cubicBezTo>
                  <a:cubicBezTo>
                    <a:pt x="31056" y="7444"/>
                    <a:pt x="30942" y="5390"/>
                    <a:pt x="29788" y="3959"/>
                  </a:cubicBezTo>
                  <a:cubicBezTo>
                    <a:pt x="29066" y="3058"/>
                    <a:pt x="28078" y="2564"/>
                    <a:pt x="26987" y="2348"/>
                  </a:cubicBezTo>
                  <a:cubicBezTo>
                    <a:pt x="26924" y="2336"/>
                    <a:pt x="26873" y="2323"/>
                    <a:pt x="26810" y="2311"/>
                  </a:cubicBezTo>
                  <a:lnTo>
                    <a:pt x="26810" y="2311"/>
                  </a:lnTo>
                  <a:lnTo>
                    <a:pt x="28521" y="4085"/>
                  </a:lnTo>
                  <a:lnTo>
                    <a:pt x="28356" y="4288"/>
                  </a:lnTo>
                  <a:lnTo>
                    <a:pt x="26759" y="2298"/>
                  </a:lnTo>
                  <a:cubicBezTo>
                    <a:pt x="26683" y="2285"/>
                    <a:pt x="26594" y="2272"/>
                    <a:pt x="26506" y="2260"/>
                  </a:cubicBezTo>
                  <a:cubicBezTo>
                    <a:pt x="26354" y="2247"/>
                    <a:pt x="26188" y="2221"/>
                    <a:pt x="26024" y="2209"/>
                  </a:cubicBezTo>
                  <a:cubicBezTo>
                    <a:pt x="25812" y="2195"/>
                    <a:pt x="25598" y="2188"/>
                    <a:pt x="25382" y="2188"/>
                  </a:cubicBezTo>
                  <a:cubicBezTo>
                    <a:pt x="24439" y="2188"/>
                    <a:pt x="23474" y="2317"/>
                    <a:pt x="22576" y="2514"/>
                  </a:cubicBezTo>
                  <a:cubicBezTo>
                    <a:pt x="22424" y="2551"/>
                    <a:pt x="22259" y="2590"/>
                    <a:pt x="22107" y="2615"/>
                  </a:cubicBezTo>
                  <a:cubicBezTo>
                    <a:pt x="21942" y="2652"/>
                    <a:pt x="21790" y="2691"/>
                    <a:pt x="21625" y="2729"/>
                  </a:cubicBezTo>
                  <a:cubicBezTo>
                    <a:pt x="21549" y="2742"/>
                    <a:pt x="21461" y="2767"/>
                    <a:pt x="21385" y="2779"/>
                  </a:cubicBezTo>
                  <a:cubicBezTo>
                    <a:pt x="20662" y="2945"/>
                    <a:pt x="19940" y="3109"/>
                    <a:pt x="19217" y="3223"/>
                  </a:cubicBezTo>
                  <a:cubicBezTo>
                    <a:pt x="18976" y="3261"/>
                    <a:pt x="18735" y="3286"/>
                    <a:pt x="18495" y="3312"/>
                  </a:cubicBezTo>
                  <a:cubicBezTo>
                    <a:pt x="18165" y="3337"/>
                    <a:pt x="17848" y="3362"/>
                    <a:pt x="17531" y="3362"/>
                  </a:cubicBezTo>
                  <a:lnTo>
                    <a:pt x="17290" y="3362"/>
                  </a:lnTo>
                  <a:cubicBezTo>
                    <a:pt x="17138" y="3350"/>
                    <a:pt x="16986" y="3337"/>
                    <a:pt x="16821" y="3325"/>
                  </a:cubicBezTo>
                  <a:cubicBezTo>
                    <a:pt x="16669" y="3312"/>
                    <a:pt x="16517" y="3299"/>
                    <a:pt x="16352" y="3274"/>
                  </a:cubicBezTo>
                  <a:cubicBezTo>
                    <a:pt x="15896" y="3198"/>
                    <a:pt x="15439" y="3071"/>
                    <a:pt x="14996" y="2868"/>
                  </a:cubicBezTo>
                  <a:cubicBezTo>
                    <a:pt x="14932" y="2843"/>
                    <a:pt x="14882" y="2818"/>
                    <a:pt x="14819" y="2792"/>
                  </a:cubicBezTo>
                  <a:cubicBezTo>
                    <a:pt x="14653" y="2716"/>
                    <a:pt x="14476" y="2627"/>
                    <a:pt x="14312" y="2526"/>
                  </a:cubicBezTo>
                  <a:cubicBezTo>
                    <a:pt x="14261" y="2500"/>
                    <a:pt x="14210" y="2463"/>
                    <a:pt x="14146" y="2424"/>
                  </a:cubicBezTo>
                  <a:cubicBezTo>
                    <a:pt x="13830" y="2235"/>
                    <a:pt x="13513" y="2007"/>
                    <a:pt x="13196" y="1778"/>
                  </a:cubicBezTo>
                  <a:cubicBezTo>
                    <a:pt x="12929" y="1588"/>
                    <a:pt x="12676" y="1398"/>
                    <a:pt x="12410" y="1207"/>
                  </a:cubicBezTo>
                  <a:cubicBezTo>
                    <a:pt x="12360" y="1170"/>
                    <a:pt x="12309" y="1145"/>
                    <a:pt x="12258" y="1106"/>
                  </a:cubicBezTo>
                  <a:cubicBezTo>
                    <a:pt x="12144" y="1030"/>
                    <a:pt x="12042" y="954"/>
                    <a:pt x="11941" y="891"/>
                  </a:cubicBezTo>
                  <a:cubicBezTo>
                    <a:pt x="11776" y="790"/>
                    <a:pt x="11624" y="688"/>
                    <a:pt x="11459" y="599"/>
                  </a:cubicBezTo>
                  <a:cubicBezTo>
                    <a:pt x="11295" y="511"/>
                    <a:pt x="11129" y="422"/>
                    <a:pt x="10965" y="345"/>
                  </a:cubicBezTo>
                  <a:cubicBezTo>
                    <a:pt x="10851" y="295"/>
                    <a:pt x="10737" y="257"/>
                    <a:pt x="10622" y="219"/>
                  </a:cubicBezTo>
                  <a:cubicBezTo>
                    <a:pt x="10331" y="117"/>
                    <a:pt x="10039" y="41"/>
                    <a:pt x="9723" y="16"/>
                  </a:cubicBezTo>
                  <a:cubicBezTo>
                    <a:pt x="9684" y="16"/>
                    <a:pt x="9647" y="4"/>
                    <a:pt x="9622" y="4"/>
                  </a:cubicBezTo>
                  <a:lnTo>
                    <a:pt x="10712" y="1157"/>
                  </a:lnTo>
                  <a:lnTo>
                    <a:pt x="10546" y="1347"/>
                  </a:lnTo>
                  <a:lnTo>
                    <a:pt x="9469" y="4"/>
                  </a:lnTo>
                  <a:cubicBezTo>
                    <a:pt x="9429" y="1"/>
                    <a:pt x="9388" y="0"/>
                    <a:pt x="9348"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5194700" y="1090250"/>
              <a:ext cx="7000" cy="7000"/>
            </a:xfrm>
            <a:custGeom>
              <a:avLst/>
              <a:gdLst/>
              <a:ahLst/>
              <a:cxnLst/>
              <a:rect l="l" t="t" r="r" b="b"/>
              <a:pathLst>
                <a:path w="280" h="280" extrusionOk="0">
                  <a:moveTo>
                    <a:pt x="280" y="1"/>
                  </a:moveTo>
                  <a:cubicBezTo>
                    <a:pt x="190" y="89"/>
                    <a:pt x="89" y="178"/>
                    <a:pt x="1" y="280"/>
                  </a:cubicBezTo>
                  <a:lnTo>
                    <a:pt x="13" y="267"/>
                  </a:lnTo>
                  <a:lnTo>
                    <a:pt x="28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5306900" y="1359925"/>
              <a:ext cx="1925" cy="2250"/>
            </a:xfrm>
            <a:custGeom>
              <a:avLst/>
              <a:gdLst/>
              <a:ahLst/>
              <a:cxnLst/>
              <a:rect l="l" t="t" r="r" b="b"/>
              <a:pathLst>
                <a:path w="77" h="90" extrusionOk="0">
                  <a:moveTo>
                    <a:pt x="76" y="90"/>
                  </a:moveTo>
                  <a:cubicBezTo>
                    <a:pt x="51" y="51"/>
                    <a:pt x="25" y="26"/>
                    <a:pt x="0" y="0"/>
                  </a:cubicBezTo>
                  <a:cubicBezTo>
                    <a:pt x="25" y="26"/>
                    <a:pt x="51" y="51"/>
                    <a:pt x="76"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6108300" y="1005975"/>
              <a:ext cx="1625" cy="6975"/>
            </a:xfrm>
            <a:custGeom>
              <a:avLst/>
              <a:gdLst/>
              <a:ahLst/>
              <a:cxnLst/>
              <a:rect l="l" t="t" r="r" b="b"/>
              <a:pathLst>
                <a:path w="65" h="279" extrusionOk="0">
                  <a:moveTo>
                    <a:pt x="1" y="279"/>
                  </a:moveTo>
                  <a:lnTo>
                    <a:pt x="1" y="279"/>
                  </a:lnTo>
                  <a:cubicBezTo>
                    <a:pt x="14" y="190"/>
                    <a:pt x="39" y="88"/>
                    <a:pt x="65" y="0"/>
                  </a:cubicBezTo>
                  <a:lnTo>
                    <a:pt x="65" y="0"/>
                  </a:lnTo>
                  <a:cubicBezTo>
                    <a:pt x="39" y="88"/>
                    <a:pt x="14" y="190"/>
                    <a:pt x="1" y="27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5281850" y="1336475"/>
              <a:ext cx="2550" cy="2250"/>
            </a:xfrm>
            <a:custGeom>
              <a:avLst/>
              <a:gdLst/>
              <a:ahLst/>
              <a:cxnLst/>
              <a:rect l="l" t="t" r="r" b="b"/>
              <a:pathLst>
                <a:path w="102" h="90" extrusionOk="0">
                  <a:moveTo>
                    <a:pt x="102" y="90"/>
                  </a:moveTo>
                  <a:cubicBezTo>
                    <a:pt x="64" y="51"/>
                    <a:pt x="25" y="26"/>
                    <a:pt x="0" y="0"/>
                  </a:cubicBezTo>
                  <a:cubicBezTo>
                    <a:pt x="25" y="26"/>
                    <a:pt x="64" y="51"/>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5273600" y="1329825"/>
              <a:ext cx="5425" cy="4475"/>
            </a:xfrm>
            <a:custGeom>
              <a:avLst/>
              <a:gdLst/>
              <a:ahLst/>
              <a:cxnLst/>
              <a:rect l="l" t="t" r="r" b="b"/>
              <a:pathLst>
                <a:path w="217" h="179" extrusionOk="0">
                  <a:moveTo>
                    <a:pt x="217" y="178"/>
                  </a:moveTo>
                  <a:cubicBezTo>
                    <a:pt x="140" y="114"/>
                    <a:pt x="77" y="52"/>
                    <a:pt x="1" y="1"/>
                  </a:cubicBezTo>
                  <a:cubicBezTo>
                    <a:pt x="77" y="52"/>
                    <a:pt x="140" y="114"/>
                    <a:pt x="217" y="17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5283750" y="1641975"/>
              <a:ext cx="89075" cy="197750"/>
            </a:xfrm>
            <a:custGeom>
              <a:avLst/>
              <a:gdLst/>
              <a:ahLst/>
              <a:cxnLst/>
              <a:rect l="l" t="t" r="r" b="b"/>
              <a:pathLst>
                <a:path w="3563" h="7910" extrusionOk="0">
                  <a:moveTo>
                    <a:pt x="3423" y="0"/>
                  </a:moveTo>
                  <a:lnTo>
                    <a:pt x="3423" y="0"/>
                  </a:lnTo>
                  <a:cubicBezTo>
                    <a:pt x="2320" y="837"/>
                    <a:pt x="1281" y="1762"/>
                    <a:pt x="318" y="2763"/>
                  </a:cubicBezTo>
                  <a:cubicBezTo>
                    <a:pt x="76" y="4044"/>
                    <a:pt x="0" y="5375"/>
                    <a:pt x="482" y="6605"/>
                  </a:cubicBezTo>
                  <a:cubicBezTo>
                    <a:pt x="685" y="7112"/>
                    <a:pt x="989" y="7543"/>
                    <a:pt x="1357" y="7910"/>
                  </a:cubicBezTo>
                  <a:cubicBezTo>
                    <a:pt x="1673" y="7695"/>
                    <a:pt x="1902" y="7200"/>
                    <a:pt x="1965" y="6896"/>
                  </a:cubicBezTo>
                  <a:cubicBezTo>
                    <a:pt x="2067" y="6376"/>
                    <a:pt x="1940" y="5819"/>
                    <a:pt x="1611" y="5400"/>
                  </a:cubicBezTo>
                  <a:lnTo>
                    <a:pt x="1611" y="5400"/>
                  </a:lnTo>
                  <a:cubicBezTo>
                    <a:pt x="1721" y="5441"/>
                    <a:pt x="1837" y="5461"/>
                    <a:pt x="1955" y="5461"/>
                  </a:cubicBezTo>
                  <a:cubicBezTo>
                    <a:pt x="2201" y="5461"/>
                    <a:pt x="2448" y="5373"/>
                    <a:pt x="2637" y="5210"/>
                  </a:cubicBezTo>
                  <a:cubicBezTo>
                    <a:pt x="2903" y="4969"/>
                    <a:pt x="3042" y="4589"/>
                    <a:pt x="2966" y="4234"/>
                  </a:cubicBezTo>
                  <a:lnTo>
                    <a:pt x="2966" y="4234"/>
                  </a:lnTo>
                  <a:cubicBezTo>
                    <a:pt x="3157" y="4298"/>
                    <a:pt x="3360" y="4348"/>
                    <a:pt x="3563" y="4374"/>
                  </a:cubicBezTo>
                  <a:cubicBezTo>
                    <a:pt x="3144" y="3017"/>
                    <a:pt x="3233" y="1496"/>
                    <a:pt x="3423"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5362325" y="1574450"/>
              <a:ext cx="264325" cy="178000"/>
            </a:xfrm>
            <a:custGeom>
              <a:avLst/>
              <a:gdLst/>
              <a:ahLst/>
              <a:cxnLst/>
              <a:rect l="l" t="t" r="r" b="b"/>
              <a:pathLst>
                <a:path w="10573" h="7120" extrusionOk="0">
                  <a:moveTo>
                    <a:pt x="6089" y="0"/>
                  </a:moveTo>
                  <a:cubicBezTo>
                    <a:pt x="5842" y="0"/>
                    <a:pt x="5596" y="17"/>
                    <a:pt x="5350" y="52"/>
                  </a:cubicBezTo>
                  <a:cubicBezTo>
                    <a:pt x="4234" y="217"/>
                    <a:pt x="3220" y="762"/>
                    <a:pt x="2257" y="1345"/>
                  </a:cubicBezTo>
                  <a:cubicBezTo>
                    <a:pt x="1586" y="1763"/>
                    <a:pt x="927" y="2219"/>
                    <a:pt x="280" y="2701"/>
                  </a:cubicBezTo>
                  <a:cubicBezTo>
                    <a:pt x="90" y="4197"/>
                    <a:pt x="1" y="5718"/>
                    <a:pt x="420" y="7075"/>
                  </a:cubicBezTo>
                  <a:cubicBezTo>
                    <a:pt x="615" y="7105"/>
                    <a:pt x="813" y="7120"/>
                    <a:pt x="1011" y="7120"/>
                  </a:cubicBezTo>
                  <a:cubicBezTo>
                    <a:pt x="1645" y="7120"/>
                    <a:pt x="2277" y="6965"/>
                    <a:pt x="2828" y="6656"/>
                  </a:cubicBezTo>
                  <a:lnTo>
                    <a:pt x="1801" y="5376"/>
                  </a:lnTo>
                  <a:lnTo>
                    <a:pt x="2967" y="6593"/>
                  </a:lnTo>
                  <a:cubicBezTo>
                    <a:pt x="3880" y="6035"/>
                    <a:pt x="4527" y="5097"/>
                    <a:pt x="4729" y="4058"/>
                  </a:cubicBezTo>
                  <a:cubicBezTo>
                    <a:pt x="5070" y="4203"/>
                    <a:pt x="5437" y="4347"/>
                    <a:pt x="5808" y="4347"/>
                  </a:cubicBezTo>
                  <a:cubicBezTo>
                    <a:pt x="5892" y="4347"/>
                    <a:pt x="5976" y="4340"/>
                    <a:pt x="6060" y="4324"/>
                  </a:cubicBezTo>
                  <a:cubicBezTo>
                    <a:pt x="6085" y="4324"/>
                    <a:pt x="6124" y="4311"/>
                    <a:pt x="6161" y="4298"/>
                  </a:cubicBezTo>
                  <a:cubicBezTo>
                    <a:pt x="6567" y="4159"/>
                    <a:pt x="6896" y="3728"/>
                    <a:pt x="6744" y="3335"/>
                  </a:cubicBezTo>
                  <a:lnTo>
                    <a:pt x="6744" y="3335"/>
                  </a:lnTo>
                  <a:cubicBezTo>
                    <a:pt x="7226" y="3715"/>
                    <a:pt x="7758" y="4007"/>
                    <a:pt x="8329" y="4197"/>
                  </a:cubicBezTo>
                  <a:cubicBezTo>
                    <a:pt x="8455" y="4242"/>
                    <a:pt x="8593" y="4287"/>
                    <a:pt x="8730" y="4287"/>
                  </a:cubicBezTo>
                  <a:cubicBezTo>
                    <a:pt x="8787" y="4287"/>
                    <a:pt x="8844" y="4279"/>
                    <a:pt x="8899" y="4261"/>
                  </a:cubicBezTo>
                  <a:cubicBezTo>
                    <a:pt x="9267" y="4134"/>
                    <a:pt x="9343" y="3639"/>
                    <a:pt x="9242" y="3259"/>
                  </a:cubicBezTo>
                  <a:cubicBezTo>
                    <a:pt x="9141" y="2892"/>
                    <a:pt x="8912" y="2549"/>
                    <a:pt x="8925" y="2156"/>
                  </a:cubicBezTo>
                  <a:lnTo>
                    <a:pt x="8925" y="2156"/>
                  </a:lnTo>
                  <a:cubicBezTo>
                    <a:pt x="9178" y="2309"/>
                    <a:pt x="9445" y="2461"/>
                    <a:pt x="9749" y="2486"/>
                  </a:cubicBezTo>
                  <a:cubicBezTo>
                    <a:pt x="9780" y="2490"/>
                    <a:pt x="9812" y="2492"/>
                    <a:pt x="9844" y="2492"/>
                  </a:cubicBezTo>
                  <a:cubicBezTo>
                    <a:pt x="10111" y="2492"/>
                    <a:pt x="10394" y="2355"/>
                    <a:pt x="10484" y="2106"/>
                  </a:cubicBezTo>
                  <a:cubicBezTo>
                    <a:pt x="10572" y="1878"/>
                    <a:pt x="10484" y="1611"/>
                    <a:pt x="10332" y="1421"/>
                  </a:cubicBezTo>
                  <a:cubicBezTo>
                    <a:pt x="10167" y="1231"/>
                    <a:pt x="9939" y="1117"/>
                    <a:pt x="9724" y="1002"/>
                  </a:cubicBezTo>
                  <a:cubicBezTo>
                    <a:pt x="8590" y="430"/>
                    <a:pt x="7341" y="0"/>
                    <a:pt x="608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6103225" y="942250"/>
              <a:ext cx="83400" cy="229150"/>
            </a:xfrm>
            <a:custGeom>
              <a:avLst/>
              <a:gdLst/>
              <a:ahLst/>
              <a:cxnLst/>
              <a:rect l="l" t="t" r="r" b="b"/>
              <a:pathLst>
                <a:path w="3336" h="9166" extrusionOk="0">
                  <a:moveTo>
                    <a:pt x="901" y="1"/>
                  </a:moveTo>
                  <a:cubicBezTo>
                    <a:pt x="825" y="318"/>
                    <a:pt x="749" y="635"/>
                    <a:pt x="673" y="939"/>
                  </a:cubicBezTo>
                  <a:cubicBezTo>
                    <a:pt x="609" y="1167"/>
                    <a:pt x="546" y="1395"/>
                    <a:pt x="496" y="1623"/>
                  </a:cubicBezTo>
                  <a:cubicBezTo>
                    <a:pt x="432" y="1839"/>
                    <a:pt x="381" y="2067"/>
                    <a:pt x="318" y="2296"/>
                  </a:cubicBezTo>
                  <a:cubicBezTo>
                    <a:pt x="305" y="2384"/>
                    <a:pt x="280" y="2460"/>
                    <a:pt x="268" y="2549"/>
                  </a:cubicBezTo>
                  <a:cubicBezTo>
                    <a:pt x="381" y="2612"/>
                    <a:pt x="508" y="2663"/>
                    <a:pt x="648" y="2701"/>
                  </a:cubicBezTo>
                  <a:cubicBezTo>
                    <a:pt x="619" y="2697"/>
                    <a:pt x="591" y="2695"/>
                    <a:pt x="564" y="2695"/>
                  </a:cubicBezTo>
                  <a:cubicBezTo>
                    <a:pt x="431" y="2695"/>
                    <a:pt x="309" y="2744"/>
                    <a:pt x="204" y="2828"/>
                  </a:cubicBezTo>
                  <a:lnTo>
                    <a:pt x="166" y="2980"/>
                  </a:lnTo>
                  <a:cubicBezTo>
                    <a:pt x="102" y="3259"/>
                    <a:pt x="52" y="3550"/>
                    <a:pt x="1" y="3829"/>
                  </a:cubicBezTo>
                  <a:cubicBezTo>
                    <a:pt x="39" y="3930"/>
                    <a:pt x="90" y="4019"/>
                    <a:pt x="153" y="4108"/>
                  </a:cubicBezTo>
                  <a:cubicBezTo>
                    <a:pt x="344" y="4361"/>
                    <a:pt x="597" y="4552"/>
                    <a:pt x="851" y="4755"/>
                  </a:cubicBezTo>
                  <a:cubicBezTo>
                    <a:pt x="394" y="5680"/>
                    <a:pt x="457" y="6846"/>
                    <a:pt x="1003" y="7721"/>
                  </a:cubicBezTo>
                  <a:cubicBezTo>
                    <a:pt x="1370" y="8329"/>
                    <a:pt x="1966" y="8786"/>
                    <a:pt x="2625" y="9014"/>
                  </a:cubicBezTo>
                  <a:cubicBezTo>
                    <a:pt x="2793" y="9077"/>
                    <a:pt x="3013" y="9165"/>
                    <a:pt x="3213" y="9165"/>
                  </a:cubicBezTo>
                  <a:cubicBezTo>
                    <a:pt x="3255" y="9165"/>
                    <a:pt x="3296" y="9161"/>
                    <a:pt x="3335" y="9153"/>
                  </a:cubicBezTo>
                  <a:cubicBezTo>
                    <a:pt x="1598" y="7797"/>
                    <a:pt x="1395" y="5274"/>
                    <a:pt x="2054" y="3259"/>
                  </a:cubicBezTo>
                  <a:cubicBezTo>
                    <a:pt x="2257" y="2676"/>
                    <a:pt x="2498" y="2130"/>
                    <a:pt x="2764" y="1573"/>
                  </a:cubicBezTo>
                  <a:cubicBezTo>
                    <a:pt x="2637" y="1294"/>
                    <a:pt x="2473" y="1028"/>
                    <a:pt x="2245" y="800"/>
                  </a:cubicBezTo>
                  <a:cubicBezTo>
                    <a:pt x="1928" y="457"/>
                    <a:pt x="1497" y="217"/>
                    <a:pt x="1066" y="65"/>
                  </a:cubicBezTo>
                  <a:cubicBezTo>
                    <a:pt x="1003" y="39"/>
                    <a:pt x="952" y="26"/>
                    <a:pt x="9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6120050" y="942250"/>
              <a:ext cx="5725" cy="23475"/>
            </a:xfrm>
            <a:custGeom>
              <a:avLst/>
              <a:gdLst/>
              <a:ahLst/>
              <a:cxnLst/>
              <a:rect l="l" t="t" r="r" b="b"/>
              <a:pathLst>
                <a:path w="229" h="939" extrusionOk="0">
                  <a:moveTo>
                    <a:pt x="0" y="939"/>
                  </a:moveTo>
                  <a:cubicBezTo>
                    <a:pt x="76" y="635"/>
                    <a:pt x="152" y="318"/>
                    <a:pt x="228" y="1"/>
                  </a:cubicBezTo>
                  <a:lnTo>
                    <a:pt x="228" y="1"/>
                  </a:lnTo>
                  <a:cubicBezTo>
                    <a:pt x="152" y="318"/>
                    <a:pt x="76" y="635"/>
                    <a:pt x="0" y="9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6085475" y="940900"/>
              <a:ext cx="40300" cy="65100"/>
            </a:xfrm>
            <a:custGeom>
              <a:avLst/>
              <a:gdLst/>
              <a:ahLst/>
              <a:cxnLst/>
              <a:rect l="l" t="t" r="r" b="b"/>
              <a:pathLst>
                <a:path w="1612" h="2604" extrusionOk="0">
                  <a:moveTo>
                    <a:pt x="1265" y="1"/>
                  </a:moveTo>
                  <a:cubicBezTo>
                    <a:pt x="1241" y="1"/>
                    <a:pt x="1217" y="2"/>
                    <a:pt x="1193" y="4"/>
                  </a:cubicBezTo>
                  <a:cubicBezTo>
                    <a:pt x="990" y="17"/>
                    <a:pt x="787" y="119"/>
                    <a:pt x="699" y="296"/>
                  </a:cubicBezTo>
                  <a:cubicBezTo>
                    <a:pt x="533" y="600"/>
                    <a:pt x="762" y="981"/>
                    <a:pt x="1028" y="1209"/>
                  </a:cubicBezTo>
                  <a:cubicBezTo>
                    <a:pt x="896" y="1184"/>
                    <a:pt x="752" y="1159"/>
                    <a:pt x="612" y="1159"/>
                  </a:cubicBezTo>
                  <a:cubicBezTo>
                    <a:pt x="538" y="1159"/>
                    <a:pt x="465" y="1166"/>
                    <a:pt x="394" y="1183"/>
                  </a:cubicBezTo>
                  <a:cubicBezTo>
                    <a:pt x="192" y="1246"/>
                    <a:pt x="1" y="1424"/>
                    <a:pt x="14" y="1640"/>
                  </a:cubicBezTo>
                  <a:cubicBezTo>
                    <a:pt x="26" y="1766"/>
                    <a:pt x="102" y="1880"/>
                    <a:pt x="178" y="1981"/>
                  </a:cubicBezTo>
                  <a:cubicBezTo>
                    <a:pt x="394" y="2248"/>
                    <a:pt x="673" y="2463"/>
                    <a:pt x="978" y="2603"/>
                  </a:cubicBezTo>
                  <a:cubicBezTo>
                    <a:pt x="990" y="2514"/>
                    <a:pt x="1015" y="2438"/>
                    <a:pt x="1028" y="2350"/>
                  </a:cubicBezTo>
                  <a:cubicBezTo>
                    <a:pt x="1091" y="2121"/>
                    <a:pt x="1142" y="1893"/>
                    <a:pt x="1206" y="1677"/>
                  </a:cubicBezTo>
                  <a:cubicBezTo>
                    <a:pt x="1256" y="1449"/>
                    <a:pt x="1319" y="1221"/>
                    <a:pt x="1383" y="993"/>
                  </a:cubicBezTo>
                  <a:cubicBezTo>
                    <a:pt x="1459" y="689"/>
                    <a:pt x="1535" y="372"/>
                    <a:pt x="1611" y="55"/>
                  </a:cubicBezTo>
                  <a:cubicBezTo>
                    <a:pt x="1495" y="24"/>
                    <a:pt x="1380" y="1"/>
                    <a:pt x="126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6115600" y="965700"/>
              <a:ext cx="4475" cy="17150"/>
            </a:xfrm>
            <a:custGeom>
              <a:avLst/>
              <a:gdLst/>
              <a:ahLst/>
              <a:cxnLst/>
              <a:rect l="l" t="t" r="r" b="b"/>
              <a:pathLst>
                <a:path w="179" h="686" extrusionOk="0">
                  <a:moveTo>
                    <a:pt x="178" y="1"/>
                  </a:moveTo>
                  <a:cubicBezTo>
                    <a:pt x="114" y="229"/>
                    <a:pt x="51" y="457"/>
                    <a:pt x="1" y="685"/>
                  </a:cubicBezTo>
                  <a:cubicBezTo>
                    <a:pt x="51" y="457"/>
                    <a:pt x="114" y="229"/>
                    <a:pt x="17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00400" y="1012925"/>
              <a:ext cx="7925" cy="25050"/>
            </a:xfrm>
            <a:custGeom>
              <a:avLst/>
              <a:gdLst/>
              <a:ahLst/>
              <a:cxnLst/>
              <a:rect l="l" t="t" r="r" b="b"/>
              <a:pathLst>
                <a:path w="317" h="1002" extrusionOk="0">
                  <a:moveTo>
                    <a:pt x="317" y="1"/>
                  </a:moveTo>
                  <a:lnTo>
                    <a:pt x="317" y="1"/>
                  </a:lnTo>
                  <a:cubicBezTo>
                    <a:pt x="190" y="89"/>
                    <a:pt x="102" y="229"/>
                    <a:pt x="51" y="381"/>
                  </a:cubicBezTo>
                  <a:cubicBezTo>
                    <a:pt x="0" y="584"/>
                    <a:pt x="38" y="812"/>
                    <a:pt x="114" y="1002"/>
                  </a:cubicBezTo>
                  <a:cubicBezTo>
                    <a:pt x="165" y="723"/>
                    <a:pt x="215" y="432"/>
                    <a:pt x="279" y="153"/>
                  </a:cubicBezTo>
                  <a:lnTo>
                    <a:pt x="317"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6109900" y="999625"/>
              <a:ext cx="1300" cy="6375"/>
            </a:xfrm>
            <a:custGeom>
              <a:avLst/>
              <a:gdLst/>
              <a:ahLst/>
              <a:cxnLst/>
              <a:rect l="l" t="t" r="r" b="b"/>
              <a:pathLst>
                <a:path w="52" h="255" extrusionOk="0">
                  <a:moveTo>
                    <a:pt x="1" y="254"/>
                  </a:moveTo>
                  <a:cubicBezTo>
                    <a:pt x="13" y="165"/>
                    <a:pt x="38" y="89"/>
                    <a:pt x="51" y="1"/>
                  </a:cubicBezTo>
                  <a:cubicBezTo>
                    <a:pt x="38" y="89"/>
                    <a:pt x="13" y="165"/>
                    <a:pt x="1" y="25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6107375" y="1012925"/>
              <a:ext cx="950" cy="3850"/>
            </a:xfrm>
            <a:custGeom>
              <a:avLst/>
              <a:gdLst/>
              <a:ahLst/>
              <a:cxnLst/>
              <a:rect l="l" t="t" r="r" b="b"/>
              <a:pathLst>
                <a:path w="38" h="154" extrusionOk="0">
                  <a:moveTo>
                    <a:pt x="0" y="153"/>
                  </a:moveTo>
                  <a:lnTo>
                    <a:pt x="38"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6244575" y="1699975"/>
              <a:ext cx="109350" cy="58625"/>
            </a:xfrm>
            <a:custGeom>
              <a:avLst/>
              <a:gdLst/>
              <a:ahLst/>
              <a:cxnLst/>
              <a:rect l="l" t="t" r="r" b="b"/>
              <a:pathLst>
                <a:path w="4374" h="2345" extrusionOk="0">
                  <a:moveTo>
                    <a:pt x="0" y="0"/>
                  </a:moveTo>
                  <a:lnTo>
                    <a:pt x="0" y="0"/>
                  </a:lnTo>
                  <a:cubicBezTo>
                    <a:pt x="13" y="26"/>
                    <a:pt x="26" y="51"/>
                    <a:pt x="51" y="63"/>
                  </a:cubicBezTo>
                  <a:cubicBezTo>
                    <a:pt x="431" y="583"/>
                    <a:pt x="825" y="1128"/>
                    <a:pt x="1154" y="1699"/>
                  </a:cubicBezTo>
                  <a:lnTo>
                    <a:pt x="4374" y="2345"/>
                  </a:lnTo>
                  <a:lnTo>
                    <a:pt x="3093" y="1293"/>
                  </a:lnTo>
                  <a:lnTo>
                    <a:pt x="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6327300" y="1612175"/>
              <a:ext cx="14600" cy="14300"/>
            </a:xfrm>
            <a:custGeom>
              <a:avLst/>
              <a:gdLst/>
              <a:ahLst/>
              <a:cxnLst/>
              <a:rect l="l" t="t" r="r" b="b"/>
              <a:pathLst>
                <a:path w="584" h="572" extrusionOk="0">
                  <a:moveTo>
                    <a:pt x="583" y="0"/>
                  </a:moveTo>
                  <a:lnTo>
                    <a:pt x="0" y="242"/>
                  </a:lnTo>
                  <a:lnTo>
                    <a:pt x="63" y="571"/>
                  </a:lnTo>
                  <a:lnTo>
                    <a:pt x="583"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6284200" y="1860625"/>
              <a:ext cx="13325" cy="26325"/>
            </a:xfrm>
            <a:custGeom>
              <a:avLst/>
              <a:gdLst/>
              <a:ahLst/>
              <a:cxnLst/>
              <a:rect l="l" t="t" r="r" b="b"/>
              <a:pathLst>
                <a:path w="533" h="1053" extrusionOk="0">
                  <a:moveTo>
                    <a:pt x="241" y="0"/>
                  </a:moveTo>
                  <a:cubicBezTo>
                    <a:pt x="165" y="140"/>
                    <a:pt x="88" y="267"/>
                    <a:pt x="0" y="394"/>
                  </a:cubicBezTo>
                  <a:lnTo>
                    <a:pt x="533" y="1053"/>
                  </a:lnTo>
                  <a:lnTo>
                    <a:pt x="241"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6220175" y="1689825"/>
              <a:ext cx="59900" cy="146100"/>
            </a:xfrm>
            <a:custGeom>
              <a:avLst/>
              <a:gdLst/>
              <a:ahLst/>
              <a:cxnLst/>
              <a:rect l="l" t="t" r="r" b="b"/>
              <a:pathLst>
                <a:path w="2396" h="5844" extrusionOk="0">
                  <a:moveTo>
                    <a:pt x="1" y="1"/>
                  </a:moveTo>
                  <a:cubicBezTo>
                    <a:pt x="697" y="1382"/>
                    <a:pt x="1331" y="2739"/>
                    <a:pt x="1002" y="4209"/>
                  </a:cubicBezTo>
                  <a:cubicBezTo>
                    <a:pt x="939" y="4475"/>
                    <a:pt x="837" y="4741"/>
                    <a:pt x="711" y="4982"/>
                  </a:cubicBezTo>
                  <a:lnTo>
                    <a:pt x="1420" y="5844"/>
                  </a:lnTo>
                  <a:cubicBezTo>
                    <a:pt x="1737" y="5717"/>
                    <a:pt x="2066" y="5578"/>
                    <a:pt x="2396" y="5426"/>
                  </a:cubicBezTo>
                  <a:lnTo>
                    <a:pt x="1407" y="1953"/>
                  </a:lnTo>
                  <a:lnTo>
                    <a:pt x="2130" y="2105"/>
                  </a:lnTo>
                  <a:cubicBezTo>
                    <a:pt x="1801" y="1534"/>
                    <a:pt x="1407" y="989"/>
                    <a:pt x="1027" y="469"/>
                  </a:cubicBezTo>
                  <a:cubicBezTo>
                    <a:pt x="1002" y="457"/>
                    <a:pt x="989" y="432"/>
                    <a:pt x="976" y="406"/>
                  </a:cubicBezTo>
                  <a:lnTo>
                    <a:pt x="1"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6255675" y="1825450"/>
              <a:ext cx="34550" cy="45025"/>
            </a:xfrm>
            <a:custGeom>
              <a:avLst/>
              <a:gdLst/>
              <a:ahLst/>
              <a:cxnLst/>
              <a:rect l="l" t="t" r="r" b="b"/>
              <a:pathLst>
                <a:path w="1382" h="1801" extrusionOk="0">
                  <a:moveTo>
                    <a:pt x="976" y="1"/>
                  </a:moveTo>
                  <a:cubicBezTo>
                    <a:pt x="646" y="153"/>
                    <a:pt x="317" y="292"/>
                    <a:pt x="0" y="419"/>
                  </a:cubicBezTo>
                  <a:lnTo>
                    <a:pt x="1141" y="1801"/>
                  </a:lnTo>
                  <a:cubicBezTo>
                    <a:pt x="1229" y="1674"/>
                    <a:pt x="1306" y="1547"/>
                    <a:pt x="1382" y="1407"/>
                  </a:cubicBezTo>
                  <a:lnTo>
                    <a:pt x="976"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5954925" y="1664150"/>
              <a:ext cx="298550" cy="175275"/>
            </a:xfrm>
            <a:custGeom>
              <a:avLst/>
              <a:gdLst/>
              <a:ahLst/>
              <a:cxnLst/>
              <a:rect l="l" t="t" r="r" b="b"/>
              <a:pathLst>
                <a:path w="11942" h="7011" extrusionOk="0">
                  <a:moveTo>
                    <a:pt x="8164" y="0"/>
                  </a:moveTo>
                  <a:lnTo>
                    <a:pt x="926" y="140"/>
                  </a:lnTo>
                  <a:lnTo>
                    <a:pt x="7036" y="1471"/>
                  </a:lnTo>
                  <a:lnTo>
                    <a:pt x="1" y="3930"/>
                  </a:lnTo>
                  <a:lnTo>
                    <a:pt x="7797" y="2929"/>
                  </a:lnTo>
                  <a:lnTo>
                    <a:pt x="6656" y="7011"/>
                  </a:lnTo>
                  <a:lnTo>
                    <a:pt x="9571" y="3879"/>
                  </a:lnTo>
                  <a:lnTo>
                    <a:pt x="11321" y="6009"/>
                  </a:lnTo>
                  <a:cubicBezTo>
                    <a:pt x="11447" y="5768"/>
                    <a:pt x="11549" y="5502"/>
                    <a:pt x="11612" y="5236"/>
                  </a:cubicBezTo>
                  <a:cubicBezTo>
                    <a:pt x="11941" y="3766"/>
                    <a:pt x="11307" y="2409"/>
                    <a:pt x="10611" y="1028"/>
                  </a:cubicBezTo>
                  <a:lnTo>
                    <a:pt x="8164"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5886800" y="1367525"/>
              <a:ext cx="105875" cy="119175"/>
            </a:xfrm>
            <a:custGeom>
              <a:avLst/>
              <a:gdLst/>
              <a:ahLst/>
              <a:cxnLst/>
              <a:rect l="l" t="t" r="r" b="b"/>
              <a:pathLst>
                <a:path w="4235" h="4767" extrusionOk="0">
                  <a:moveTo>
                    <a:pt x="1" y="1"/>
                  </a:moveTo>
                  <a:lnTo>
                    <a:pt x="4057" y="4767"/>
                  </a:lnTo>
                  <a:lnTo>
                    <a:pt x="4234" y="4577"/>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5933075" y="789500"/>
              <a:ext cx="93825" cy="119200"/>
            </a:xfrm>
            <a:custGeom>
              <a:avLst/>
              <a:gdLst/>
              <a:ahLst/>
              <a:cxnLst/>
              <a:rect l="l" t="t" r="r" b="b"/>
              <a:pathLst>
                <a:path w="3753" h="4768" extrusionOk="0">
                  <a:moveTo>
                    <a:pt x="0" y="1"/>
                  </a:moveTo>
                  <a:lnTo>
                    <a:pt x="3587" y="4767"/>
                  </a:lnTo>
                  <a:lnTo>
                    <a:pt x="3752" y="4564"/>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149825" y="1267400"/>
              <a:ext cx="94125" cy="119175"/>
            </a:xfrm>
            <a:custGeom>
              <a:avLst/>
              <a:gdLst/>
              <a:ahLst/>
              <a:cxnLst/>
              <a:rect l="l" t="t" r="r" b="b"/>
              <a:pathLst>
                <a:path w="3765" h="4767" extrusionOk="0">
                  <a:moveTo>
                    <a:pt x="1" y="0"/>
                  </a:moveTo>
                  <a:lnTo>
                    <a:pt x="3587" y="4766"/>
                  </a:lnTo>
                  <a:lnTo>
                    <a:pt x="3765" y="4563"/>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5472600" y="1356750"/>
              <a:ext cx="54550" cy="68475"/>
            </a:xfrm>
            <a:custGeom>
              <a:avLst/>
              <a:gdLst/>
              <a:ahLst/>
              <a:cxnLst/>
              <a:rect l="l" t="t" r="r" b="b"/>
              <a:pathLst>
                <a:path w="2182" h="2739" extrusionOk="0">
                  <a:moveTo>
                    <a:pt x="90" y="1"/>
                  </a:moveTo>
                  <a:lnTo>
                    <a:pt x="1" y="65"/>
                  </a:lnTo>
                  <a:lnTo>
                    <a:pt x="2017" y="2739"/>
                  </a:lnTo>
                  <a:lnTo>
                    <a:pt x="2181" y="2536"/>
                  </a:lnTo>
                  <a:lnTo>
                    <a:pt x="9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127950" y="1881525"/>
              <a:ext cx="650" cy="25"/>
            </a:xfrm>
            <a:custGeom>
              <a:avLst/>
              <a:gdLst/>
              <a:ahLst/>
              <a:cxnLst/>
              <a:rect l="l" t="t" r="r" b="b"/>
              <a:pathLst>
                <a:path w="26" h="1" extrusionOk="0">
                  <a:moveTo>
                    <a:pt x="1" y="1"/>
                  </a:move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047150" y="1782350"/>
              <a:ext cx="81450" cy="100175"/>
            </a:xfrm>
            <a:custGeom>
              <a:avLst/>
              <a:gdLst/>
              <a:ahLst/>
              <a:cxnLst/>
              <a:rect l="l" t="t" r="r" b="b"/>
              <a:pathLst>
                <a:path w="3258" h="4007" extrusionOk="0">
                  <a:moveTo>
                    <a:pt x="1" y="1"/>
                  </a:moveTo>
                  <a:lnTo>
                    <a:pt x="3004" y="4006"/>
                  </a:lnTo>
                  <a:lnTo>
                    <a:pt x="3233" y="3968"/>
                  </a:lnTo>
                  <a:lnTo>
                    <a:pt x="3258" y="3968"/>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5731525" y="1641975"/>
              <a:ext cx="93825" cy="119500"/>
            </a:xfrm>
            <a:custGeom>
              <a:avLst/>
              <a:gdLst/>
              <a:ahLst/>
              <a:cxnLst/>
              <a:rect l="l" t="t" r="r" b="b"/>
              <a:pathLst>
                <a:path w="3753" h="4780" extrusionOk="0">
                  <a:moveTo>
                    <a:pt x="1" y="0"/>
                  </a:moveTo>
                  <a:lnTo>
                    <a:pt x="3587" y="4779"/>
                  </a:lnTo>
                  <a:lnTo>
                    <a:pt x="3753" y="4576"/>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5341425" y="1421100"/>
              <a:ext cx="31400" cy="43125"/>
            </a:xfrm>
            <a:custGeom>
              <a:avLst/>
              <a:gdLst/>
              <a:ahLst/>
              <a:cxnLst/>
              <a:rect l="l" t="t" r="r" b="b"/>
              <a:pathLst>
                <a:path w="1256" h="1725" extrusionOk="0">
                  <a:moveTo>
                    <a:pt x="0" y="0"/>
                  </a:moveTo>
                  <a:lnTo>
                    <a:pt x="39" y="114"/>
                  </a:lnTo>
                  <a:lnTo>
                    <a:pt x="1256" y="1724"/>
                  </a:lnTo>
                  <a:cubicBezTo>
                    <a:pt x="1217" y="1610"/>
                    <a:pt x="1192" y="1508"/>
                    <a:pt x="1154" y="139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5370275" y="1455950"/>
              <a:ext cx="48825" cy="64050"/>
            </a:xfrm>
            <a:custGeom>
              <a:avLst/>
              <a:gdLst/>
              <a:ahLst/>
              <a:cxnLst/>
              <a:rect l="l" t="t" r="r" b="b"/>
              <a:pathLst>
                <a:path w="1953" h="2562" extrusionOk="0">
                  <a:moveTo>
                    <a:pt x="0" y="1"/>
                  </a:moveTo>
                  <a:lnTo>
                    <a:pt x="0" y="1"/>
                  </a:lnTo>
                  <a:cubicBezTo>
                    <a:pt x="38" y="114"/>
                    <a:pt x="63" y="216"/>
                    <a:pt x="102" y="330"/>
                  </a:cubicBezTo>
                  <a:lnTo>
                    <a:pt x="1775" y="2561"/>
                  </a:lnTo>
                  <a:lnTo>
                    <a:pt x="1952" y="2371"/>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5165850" y="1150150"/>
              <a:ext cx="79250" cy="101125"/>
            </a:xfrm>
            <a:custGeom>
              <a:avLst/>
              <a:gdLst/>
              <a:ahLst/>
              <a:cxnLst/>
              <a:rect l="l" t="t" r="r" b="b"/>
              <a:pathLst>
                <a:path w="3170" h="4045" extrusionOk="0">
                  <a:moveTo>
                    <a:pt x="14" y="0"/>
                  </a:moveTo>
                  <a:cubicBezTo>
                    <a:pt x="1" y="13"/>
                    <a:pt x="1" y="39"/>
                    <a:pt x="1" y="51"/>
                  </a:cubicBezTo>
                  <a:lnTo>
                    <a:pt x="2992" y="4044"/>
                  </a:lnTo>
                  <a:lnTo>
                    <a:pt x="3170" y="3841"/>
                  </a:lnTo>
                  <a:lnTo>
                    <a:pt x="1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051600" y="1242050"/>
              <a:ext cx="49125" cy="56125"/>
            </a:xfrm>
            <a:custGeom>
              <a:avLst/>
              <a:gdLst/>
              <a:ahLst/>
              <a:cxnLst/>
              <a:rect l="l" t="t" r="r" b="b"/>
              <a:pathLst>
                <a:path w="1965" h="2245" extrusionOk="0">
                  <a:moveTo>
                    <a:pt x="0" y="0"/>
                  </a:moveTo>
                  <a:lnTo>
                    <a:pt x="1800" y="2244"/>
                  </a:lnTo>
                  <a:lnTo>
                    <a:pt x="1964" y="2041"/>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234750" y="1212875"/>
              <a:ext cx="39950" cy="44725"/>
            </a:xfrm>
            <a:custGeom>
              <a:avLst/>
              <a:gdLst/>
              <a:ahLst/>
              <a:cxnLst/>
              <a:rect l="l" t="t" r="r" b="b"/>
              <a:pathLst>
                <a:path w="1598" h="1789" extrusionOk="0">
                  <a:moveTo>
                    <a:pt x="1" y="1"/>
                  </a:moveTo>
                  <a:lnTo>
                    <a:pt x="1433" y="1789"/>
                  </a:lnTo>
                  <a:lnTo>
                    <a:pt x="1598" y="1586"/>
                  </a:lnTo>
                  <a:lnTo>
                    <a:pt x="89" y="14"/>
                  </a:lnTo>
                  <a:cubicBezTo>
                    <a:pt x="52" y="1"/>
                    <a:pt x="26" y="1"/>
                    <a:pt x="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31950" y="740075"/>
              <a:ext cx="44050" cy="49800"/>
            </a:xfrm>
            <a:custGeom>
              <a:avLst/>
              <a:gdLst/>
              <a:ahLst/>
              <a:cxnLst/>
              <a:rect l="l" t="t" r="r" b="b"/>
              <a:pathLst>
                <a:path w="1762" h="1992" extrusionOk="0">
                  <a:moveTo>
                    <a:pt x="0" y="1"/>
                  </a:moveTo>
                  <a:lnTo>
                    <a:pt x="1597" y="1991"/>
                  </a:lnTo>
                  <a:lnTo>
                    <a:pt x="1762" y="1788"/>
                  </a:lnTo>
                  <a:lnTo>
                    <a:pt x="51" y="14"/>
                  </a:lnTo>
                  <a:cubicBezTo>
                    <a:pt x="38" y="14"/>
                    <a:pt x="26"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5998650" y="962225"/>
              <a:ext cx="75775" cy="86850"/>
            </a:xfrm>
            <a:custGeom>
              <a:avLst/>
              <a:gdLst/>
              <a:ahLst/>
              <a:cxnLst/>
              <a:rect l="l" t="t" r="r" b="b"/>
              <a:pathLst>
                <a:path w="3031" h="3474" extrusionOk="0">
                  <a:moveTo>
                    <a:pt x="1" y="1"/>
                  </a:moveTo>
                  <a:lnTo>
                    <a:pt x="2866" y="3474"/>
                  </a:lnTo>
                  <a:lnTo>
                    <a:pt x="3031" y="3283"/>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920075" y="1507300"/>
              <a:ext cx="49150" cy="56100"/>
            </a:xfrm>
            <a:custGeom>
              <a:avLst/>
              <a:gdLst/>
              <a:ahLst/>
              <a:cxnLst/>
              <a:rect l="l" t="t" r="r" b="b"/>
              <a:pathLst>
                <a:path w="1966" h="2244" extrusionOk="0">
                  <a:moveTo>
                    <a:pt x="0" y="0"/>
                  </a:moveTo>
                  <a:lnTo>
                    <a:pt x="1800" y="2243"/>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6017675" y="1880900"/>
              <a:ext cx="15875" cy="11775"/>
            </a:xfrm>
            <a:custGeom>
              <a:avLst/>
              <a:gdLst/>
              <a:ahLst/>
              <a:cxnLst/>
              <a:rect l="l" t="t" r="r" b="b"/>
              <a:pathLst>
                <a:path w="635" h="471" extrusionOk="0">
                  <a:moveTo>
                    <a:pt x="0" y="1"/>
                  </a:moveTo>
                  <a:lnTo>
                    <a:pt x="381" y="470"/>
                  </a:lnTo>
                  <a:cubicBezTo>
                    <a:pt x="470" y="457"/>
                    <a:pt x="546" y="457"/>
                    <a:pt x="634" y="445"/>
                  </a:cubicBezTo>
                  <a:lnTo>
                    <a:pt x="254" y="51"/>
                  </a:lnTo>
                  <a:cubicBezTo>
                    <a:pt x="178" y="39"/>
                    <a:pt x="90"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992650" y="1849550"/>
              <a:ext cx="31375" cy="32650"/>
            </a:xfrm>
            <a:custGeom>
              <a:avLst/>
              <a:gdLst/>
              <a:ahLst/>
              <a:cxnLst/>
              <a:rect l="l" t="t" r="r" b="b"/>
              <a:pathLst>
                <a:path w="1255" h="1306" extrusionOk="0">
                  <a:moveTo>
                    <a:pt x="0" y="0"/>
                  </a:moveTo>
                  <a:lnTo>
                    <a:pt x="1001" y="1255"/>
                  </a:lnTo>
                  <a:cubicBezTo>
                    <a:pt x="1091" y="1268"/>
                    <a:pt x="1179" y="1293"/>
                    <a:pt x="1255" y="130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490050" y="1436300"/>
              <a:ext cx="49125" cy="56100"/>
            </a:xfrm>
            <a:custGeom>
              <a:avLst/>
              <a:gdLst/>
              <a:ahLst/>
              <a:cxnLst/>
              <a:rect l="l" t="t" r="r" b="b"/>
              <a:pathLst>
                <a:path w="1965" h="2244" extrusionOk="0">
                  <a:moveTo>
                    <a:pt x="1" y="1"/>
                  </a:moveTo>
                  <a:lnTo>
                    <a:pt x="1787" y="2244"/>
                  </a:lnTo>
                  <a:lnTo>
                    <a:pt x="1965" y="2054"/>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694775" y="1526950"/>
              <a:ext cx="48825" cy="56100"/>
            </a:xfrm>
            <a:custGeom>
              <a:avLst/>
              <a:gdLst/>
              <a:ahLst/>
              <a:cxnLst/>
              <a:rect l="l" t="t" r="r" b="b"/>
              <a:pathLst>
                <a:path w="1953" h="2244" extrusionOk="0">
                  <a:moveTo>
                    <a:pt x="0" y="0"/>
                  </a:moveTo>
                  <a:lnTo>
                    <a:pt x="1787" y="2243"/>
                  </a:lnTo>
                  <a:lnTo>
                    <a:pt x="1952"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194075" y="1096900"/>
              <a:ext cx="36450" cy="41850"/>
            </a:xfrm>
            <a:custGeom>
              <a:avLst/>
              <a:gdLst/>
              <a:ahLst/>
              <a:cxnLst/>
              <a:rect l="l" t="t" r="r" b="b"/>
              <a:pathLst>
                <a:path w="1458" h="1674" extrusionOk="0">
                  <a:moveTo>
                    <a:pt x="38" y="1"/>
                  </a:moveTo>
                  <a:lnTo>
                    <a:pt x="26" y="14"/>
                  </a:lnTo>
                  <a:cubicBezTo>
                    <a:pt x="13" y="26"/>
                    <a:pt x="0" y="39"/>
                    <a:pt x="0" y="51"/>
                  </a:cubicBezTo>
                  <a:lnTo>
                    <a:pt x="1293" y="1674"/>
                  </a:lnTo>
                  <a:lnTo>
                    <a:pt x="1458" y="1471"/>
                  </a:lnTo>
                  <a:lnTo>
                    <a:pt x="3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5465000" y="878875"/>
              <a:ext cx="27925" cy="32975"/>
            </a:xfrm>
            <a:custGeom>
              <a:avLst/>
              <a:gdLst/>
              <a:ahLst/>
              <a:cxnLst/>
              <a:rect l="l" t="t" r="r" b="b"/>
              <a:pathLst>
                <a:path w="1117" h="1319" extrusionOk="0">
                  <a:moveTo>
                    <a:pt x="39" y="1"/>
                  </a:moveTo>
                  <a:cubicBezTo>
                    <a:pt x="26" y="39"/>
                    <a:pt x="14" y="90"/>
                    <a:pt x="1" y="127"/>
                  </a:cubicBezTo>
                  <a:lnTo>
                    <a:pt x="952" y="1319"/>
                  </a:lnTo>
                  <a:lnTo>
                    <a:pt x="1116" y="1129"/>
                  </a:lnTo>
                  <a:lnTo>
                    <a:pt x="3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5599700" y="682725"/>
              <a:ext cx="31075" cy="33625"/>
            </a:xfrm>
            <a:custGeom>
              <a:avLst/>
              <a:gdLst/>
              <a:ahLst/>
              <a:cxnLst/>
              <a:rect l="l" t="t" r="r" b="b"/>
              <a:pathLst>
                <a:path w="1243" h="1345" extrusionOk="0">
                  <a:moveTo>
                    <a:pt x="0" y="1"/>
                  </a:moveTo>
                  <a:lnTo>
                    <a:pt x="1077" y="1344"/>
                  </a:lnTo>
                  <a:lnTo>
                    <a:pt x="1243" y="1154"/>
                  </a:lnTo>
                  <a:lnTo>
                    <a:pt x="15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5553100" y="787300"/>
              <a:ext cx="72275" cy="81800"/>
            </a:xfrm>
            <a:custGeom>
              <a:avLst/>
              <a:gdLst/>
              <a:ahLst/>
              <a:cxnLst/>
              <a:rect l="l" t="t" r="r" b="b"/>
              <a:pathLst>
                <a:path w="2891" h="3272" extrusionOk="0">
                  <a:moveTo>
                    <a:pt x="26" y="1"/>
                  </a:moveTo>
                  <a:lnTo>
                    <a:pt x="1" y="26"/>
                  </a:lnTo>
                  <a:lnTo>
                    <a:pt x="2726" y="3271"/>
                  </a:lnTo>
                  <a:lnTo>
                    <a:pt x="2891" y="3068"/>
                  </a:ln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5559450" y="1334575"/>
              <a:ext cx="49150" cy="56125"/>
            </a:xfrm>
            <a:custGeom>
              <a:avLst/>
              <a:gdLst/>
              <a:ahLst/>
              <a:cxnLst/>
              <a:rect l="l" t="t" r="r" b="b"/>
              <a:pathLst>
                <a:path w="1966" h="2245" extrusionOk="0">
                  <a:moveTo>
                    <a:pt x="0" y="0"/>
                  </a:moveTo>
                  <a:lnTo>
                    <a:pt x="1800" y="2245"/>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5516975" y="1102925"/>
              <a:ext cx="71650" cy="78925"/>
            </a:xfrm>
            <a:custGeom>
              <a:avLst/>
              <a:gdLst/>
              <a:ahLst/>
              <a:cxnLst/>
              <a:rect l="l" t="t" r="r" b="b"/>
              <a:pathLst>
                <a:path w="2866" h="3157" extrusionOk="0">
                  <a:moveTo>
                    <a:pt x="1" y="1"/>
                  </a:moveTo>
                  <a:lnTo>
                    <a:pt x="2688" y="3157"/>
                  </a:lnTo>
                  <a:lnTo>
                    <a:pt x="2865" y="2979"/>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5433000" y="1739250"/>
              <a:ext cx="23475" cy="25700"/>
            </a:xfrm>
            <a:custGeom>
              <a:avLst/>
              <a:gdLst/>
              <a:ahLst/>
              <a:cxnLst/>
              <a:rect l="l" t="t" r="r" b="b"/>
              <a:pathLst>
                <a:path w="939" h="1028" extrusionOk="0">
                  <a:moveTo>
                    <a:pt x="140" y="1"/>
                  </a:moveTo>
                  <a:cubicBezTo>
                    <a:pt x="128" y="1"/>
                    <a:pt x="115" y="13"/>
                    <a:pt x="102" y="13"/>
                  </a:cubicBezTo>
                  <a:cubicBezTo>
                    <a:pt x="77" y="39"/>
                    <a:pt x="39" y="52"/>
                    <a:pt x="1" y="64"/>
                  </a:cubicBezTo>
                  <a:lnTo>
                    <a:pt x="774" y="1027"/>
                  </a:lnTo>
                  <a:lnTo>
                    <a:pt x="939" y="824"/>
                  </a:lnTo>
                  <a:lnTo>
                    <a:pt x="14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407325" y="1708850"/>
              <a:ext cx="29175" cy="32000"/>
            </a:xfrm>
            <a:custGeom>
              <a:avLst/>
              <a:gdLst/>
              <a:ahLst/>
              <a:cxnLst/>
              <a:rect l="l" t="t" r="r" b="b"/>
              <a:pathLst>
                <a:path w="1167" h="1280" extrusionOk="0">
                  <a:moveTo>
                    <a:pt x="1" y="0"/>
                  </a:moveTo>
                  <a:lnTo>
                    <a:pt x="1028" y="1280"/>
                  </a:lnTo>
                  <a:cubicBezTo>
                    <a:pt x="1066" y="1268"/>
                    <a:pt x="1104" y="1255"/>
                    <a:pt x="1129" y="1229"/>
                  </a:cubicBezTo>
                  <a:cubicBezTo>
                    <a:pt x="1142" y="1229"/>
                    <a:pt x="1155" y="1217"/>
                    <a:pt x="1167" y="1217"/>
                  </a:cubicBez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516350" y="1681900"/>
              <a:ext cx="92250" cy="116975"/>
            </a:xfrm>
            <a:custGeom>
              <a:avLst/>
              <a:gdLst/>
              <a:ahLst/>
              <a:cxnLst/>
              <a:rect l="l" t="t" r="r" b="b"/>
              <a:pathLst>
                <a:path w="3690" h="4679" extrusionOk="0">
                  <a:moveTo>
                    <a:pt x="0" y="0"/>
                  </a:moveTo>
                  <a:lnTo>
                    <a:pt x="3524" y="4678"/>
                  </a:lnTo>
                  <a:lnTo>
                    <a:pt x="3689" y="4475"/>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5514450" y="1679675"/>
              <a:ext cx="1925" cy="2250"/>
            </a:xfrm>
            <a:custGeom>
              <a:avLst/>
              <a:gdLst/>
              <a:ahLst/>
              <a:cxnLst/>
              <a:rect l="l" t="t" r="r" b="b"/>
              <a:pathLst>
                <a:path w="77" h="90" extrusionOk="0">
                  <a:moveTo>
                    <a:pt x="76" y="89"/>
                  </a:moveTo>
                  <a:lnTo>
                    <a:pt x="76" y="89"/>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6271200" y="1626450"/>
              <a:ext cx="83675" cy="119800"/>
            </a:xfrm>
            <a:custGeom>
              <a:avLst/>
              <a:gdLst/>
              <a:ahLst/>
              <a:cxnLst/>
              <a:rect l="l" t="t" r="r" b="b"/>
              <a:pathLst>
                <a:path w="3347" h="4792" extrusionOk="0">
                  <a:moveTo>
                    <a:pt x="2307" y="0"/>
                  </a:moveTo>
                  <a:lnTo>
                    <a:pt x="0" y="2573"/>
                  </a:lnTo>
                  <a:lnTo>
                    <a:pt x="2028" y="4234"/>
                  </a:lnTo>
                  <a:lnTo>
                    <a:pt x="3346" y="4792"/>
                  </a:lnTo>
                  <a:lnTo>
                    <a:pt x="2307"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6243925" y="1471475"/>
              <a:ext cx="83400" cy="181925"/>
            </a:xfrm>
            <a:custGeom>
              <a:avLst/>
              <a:gdLst/>
              <a:ahLst/>
              <a:cxnLst/>
              <a:rect l="l" t="t" r="r" b="b"/>
              <a:pathLst>
                <a:path w="3336" h="7277" extrusionOk="0">
                  <a:moveTo>
                    <a:pt x="2068" y="0"/>
                  </a:moveTo>
                  <a:cubicBezTo>
                    <a:pt x="1561" y="216"/>
                    <a:pt x="1066" y="431"/>
                    <a:pt x="609" y="673"/>
                  </a:cubicBezTo>
                  <a:lnTo>
                    <a:pt x="1" y="7276"/>
                  </a:lnTo>
                  <a:lnTo>
                    <a:pt x="3335" y="5870"/>
                  </a:lnTo>
                  <a:lnTo>
                    <a:pt x="206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6186900" y="1493025"/>
              <a:ext cx="63100" cy="126775"/>
            </a:xfrm>
            <a:custGeom>
              <a:avLst/>
              <a:gdLst/>
              <a:ahLst/>
              <a:cxnLst/>
              <a:rect l="l" t="t" r="r" b="b"/>
              <a:pathLst>
                <a:path w="2524" h="5071" extrusionOk="0">
                  <a:moveTo>
                    <a:pt x="2523" y="0"/>
                  </a:moveTo>
                  <a:lnTo>
                    <a:pt x="2523" y="0"/>
                  </a:lnTo>
                  <a:cubicBezTo>
                    <a:pt x="1521" y="571"/>
                    <a:pt x="710" y="1268"/>
                    <a:pt x="330" y="2321"/>
                  </a:cubicBezTo>
                  <a:cubicBezTo>
                    <a:pt x="0" y="3220"/>
                    <a:pt x="89" y="4158"/>
                    <a:pt x="419" y="5071"/>
                  </a:cubicBezTo>
                  <a:lnTo>
                    <a:pt x="252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6181200" y="1420475"/>
              <a:ext cx="114425" cy="208825"/>
            </a:xfrm>
            <a:custGeom>
              <a:avLst/>
              <a:gdLst/>
              <a:ahLst/>
              <a:cxnLst/>
              <a:rect l="l" t="t" r="r" b="b"/>
              <a:pathLst>
                <a:path w="4577" h="8353" extrusionOk="0">
                  <a:moveTo>
                    <a:pt x="4132" y="0"/>
                  </a:moveTo>
                  <a:cubicBezTo>
                    <a:pt x="3448" y="659"/>
                    <a:pt x="2763" y="1318"/>
                    <a:pt x="2155" y="2054"/>
                  </a:cubicBezTo>
                  <a:cubicBezTo>
                    <a:pt x="938" y="3524"/>
                    <a:pt x="0" y="5412"/>
                    <a:pt x="254" y="7339"/>
                  </a:cubicBezTo>
                  <a:cubicBezTo>
                    <a:pt x="292" y="7682"/>
                    <a:pt x="380" y="8023"/>
                    <a:pt x="482" y="8353"/>
                  </a:cubicBezTo>
                  <a:lnTo>
                    <a:pt x="647" y="7973"/>
                  </a:lnTo>
                  <a:cubicBezTo>
                    <a:pt x="317" y="7060"/>
                    <a:pt x="228" y="6122"/>
                    <a:pt x="558" y="5223"/>
                  </a:cubicBezTo>
                  <a:cubicBezTo>
                    <a:pt x="938" y="4170"/>
                    <a:pt x="1749" y="3473"/>
                    <a:pt x="2751" y="2902"/>
                  </a:cubicBezTo>
                  <a:lnTo>
                    <a:pt x="3194" y="1825"/>
                  </a:lnTo>
                  <a:lnTo>
                    <a:pt x="3118" y="2713"/>
                  </a:lnTo>
                  <a:cubicBezTo>
                    <a:pt x="3575" y="2471"/>
                    <a:pt x="4070" y="2256"/>
                    <a:pt x="4577" y="2040"/>
                  </a:cubicBezTo>
                  <a:lnTo>
                    <a:pt x="4132"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262525" y="986950"/>
              <a:ext cx="1022000" cy="677225"/>
            </a:xfrm>
            <a:custGeom>
              <a:avLst/>
              <a:gdLst/>
              <a:ahLst/>
              <a:cxnLst/>
              <a:rect l="l" t="t" r="r" b="b"/>
              <a:pathLst>
                <a:path w="40880" h="27089" extrusionOk="0">
                  <a:moveTo>
                    <a:pt x="20953" y="1"/>
                  </a:moveTo>
                  <a:lnTo>
                    <a:pt x="13043" y="7618"/>
                  </a:lnTo>
                  <a:lnTo>
                    <a:pt x="13082" y="7644"/>
                  </a:lnTo>
                  <a:lnTo>
                    <a:pt x="12917" y="7846"/>
                  </a:lnTo>
                  <a:lnTo>
                    <a:pt x="12866" y="7796"/>
                  </a:lnTo>
                  <a:lnTo>
                    <a:pt x="7809" y="12663"/>
                  </a:lnTo>
                  <a:lnTo>
                    <a:pt x="4018" y="1863"/>
                  </a:lnTo>
                  <a:cubicBezTo>
                    <a:pt x="2776" y="2472"/>
                    <a:pt x="1344" y="2612"/>
                    <a:pt x="0" y="2967"/>
                  </a:cubicBezTo>
                  <a:lnTo>
                    <a:pt x="6832" y="16099"/>
                  </a:lnTo>
                  <a:lnTo>
                    <a:pt x="8404" y="14857"/>
                  </a:lnTo>
                  <a:lnTo>
                    <a:pt x="6832" y="12752"/>
                  </a:lnTo>
                  <a:lnTo>
                    <a:pt x="8493" y="14793"/>
                  </a:lnTo>
                  <a:lnTo>
                    <a:pt x="20358" y="5477"/>
                  </a:lnTo>
                  <a:lnTo>
                    <a:pt x="35442" y="22525"/>
                  </a:lnTo>
                  <a:lnTo>
                    <a:pt x="29053" y="24249"/>
                  </a:lnTo>
                  <a:lnTo>
                    <a:pt x="35860" y="27088"/>
                  </a:lnTo>
                  <a:lnTo>
                    <a:pt x="36659" y="27076"/>
                  </a:lnTo>
                  <a:lnTo>
                    <a:pt x="37229" y="25694"/>
                  </a:lnTo>
                  <a:cubicBezTo>
                    <a:pt x="37127" y="25364"/>
                    <a:pt x="37039" y="25023"/>
                    <a:pt x="37001" y="24680"/>
                  </a:cubicBezTo>
                  <a:cubicBezTo>
                    <a:pt x="36747" y="22753"/>
                    <a:pt x="37685" y="20865"/>
                    <a:pt x="38902" y="19395"/>
                  </a:cubicBezTo>
                  <a:cubicBezTo>
                    <a:pt x="39510" y="18659"/>
                    <a:pt x="40195" y="18000"/>
                    <a:pt x="40879" y="17341"/>
                  </a:cubicBezTo>
                  <a:lnTo>
                    <a:pt x="40309" y="14654"/>
                  </a:lnTo>
                  <a:lnTo>
                    <a:pt x="37318" y="21105"/>
                  </a:lnTo>
                  <a:lnTo>
                    <a:pt x="20953"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6197375" y="1488275"/>
              <a:ext cx="131525" cy="244050"/>
            </a:xfrm>
            <a:custGeom>
              <a:avLst/>
              <a:gdLst/>
              <a:ahLst/>
              <a:cxnLst/>
              <a:rect l="l" t="t" r="r" b="b"/>
              <a:pathLst>
                <a:path w="5261" h="9762" extrusionOk="0">
                  <a:moveTo>
                    <a:pt x="2471" y="1"/>
                  </a:moveTo>
                  <a:lnTo>
                    <a:pt x="2471" y="1"/>
                  </a:lnTo>
                  <a:cubicBezTo>
                    <a:pt x="2345" y="64"/>
                    <a:pt x="2218" y="127"/>
                    <a:pt x="2104" y="190"/>
                  </a:cubicBezTo>
                  <a:lnTo>
                    <a:pt x="0" y="5261"/>
                  </a:lnTo>
                  <a:cubicBezTo>
                    <a:pt x="393" y="6389"/>
                    <a:pt x="1153" y="7479"/>
                    <a:pt x="1888" y="8468"/>
                  </a:cubicBezTo>
                  <a:lnTo>
                    <a:pt x="4981" y="9761"/>
                  </a:lnTo>
                  <a:lnTo>
                    <a:pt x="2953" y="8100"/>
                  </a:lnTo>
                  <a:lnTo>
                    <a:pt x="5260" y="5527"/>
                  </a:lnTo>
                  <a:lnTo>
                    <a:pt x="5197" y="5198"/>
                  </a:lnTo>
                  <a:lnTo>
                    <a:pt x="1863" y="6604"/>
                  </a:lnTo>
                  <a:lnTo>
                    <a:pt x="2471"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6193225" y="1619775"/>
              <a:ext cx="51375" cy="80225"/>
            </a:xfrm>
            <a:custGeom>
              <a:avLst/>
              <a:gdLst/>
              <a:ahLst/>
              <a:cxnLst/>
              <a:rect l="l" t="t" r="r" b="b"/>
              <a:pathLst>
                <a:path w="2055" h="3209" extrusionOk="0">
                  <a:moveTo>
                    <a:pt x="166" y="1"/>
                  </a:moveTo>
                  <a:lnTo>
                    <a:pt x="1" y="381"/>
                  </a:lnTo>
                  <a:cubicBezTo>
                    <a:pt x="267" y="1218"/>
                    <a:pt x="685" y="2017"/>
                    <a:pt x="1079" y="2803"/>
                  </a:cubicBezTo>
                  <a:lnTo>
                    <a:pt x="2054" y="3208"/>
                  </a:lnTo>
                  <a:cubicBezTo>
                    <a:pt x="1319" y="2219"/>
                    <a:pt x="559" y="1129"/>
                    <a:pt x="166"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6249975" y="1466100"/>
              <a:ext cx="11100" cy="26950"/>
            </a:xfrm>
            <a:custGeom>
              <a:avLst/>
              <a:gdLst/>
              <a:ahLst/>
              <a:cxnLst/>
              <a:rect l="l" t="t" r="r" b="b"/>
              <a:pathLst>
                <a:path w="444" h="1078" extrusionOk="0">
                  <a:moveTo>
                    <a:pt x="443" y="0"/>
                  </a:moveTo>
                  <a:lnTo>
                    <a:pt x="0" y="1077"/>
                  </a:lnTo>
                  <a:cubicBezTo>
                    <a:pt x="114" y="1014"/>
                    <a:pt x="241" y="951"/>
                    <a:pt x="367" y="888"/>
                  </a:cubicBezTo>
                  <a:lnTo>
                    <a:pt x="44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159000" y="1629275"/>
              <a:ext cx="61200" cy="60575"/>
            </a:xfrm>
            <a:custGeom>
              <a:avLst/>
              <a:gdLst/>
              <a:ahLst/>
              <a:cxnLst/>
              <a:rect l="l" t="t" r="r" b="b"/>
              <a:pathLst>
                <a:path w="2448" h="2423" extrusionOk="0">
                  <a:moveTo>
                    <a:pt x="1370" y="1"/>
                  </a:moveTo>
                  <a:lnTo>
                    <a:pt x="800" y="1383"/>
                  </a:lnTo>
                  <a:lnTo>
                    <a:pt x="1" y="1395"/>
                  </a:lnTo>
                  <a:lnTo>
                    <a:pt x="2448" y="2423"/>
                  </a:lnTo>
                  <a:cubicBezTo>
                    <a:pt x="2054" y="1637"/>
                    <a:pt x="1636" y="838"/>
                    <a:pt x="137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433325" y="1305750"/>
              <a:ext cx="41550" cy="52625"/>
            </a:xfrm>
            <a:custGeom>
              <a:avLst/>
              <a:gdLst/>
              <a:ahLst/>
              <a:cxnLst/>
              <a:rect l="l" t="t" r="r" b="b"/>
              <a:pathLst>
                <a:path w="1662" h="2105" extrusionOk="0">
                  <a:moveTo>
                    <a:pt x="0" y="0"/>
                  </a:moveTo>
                  <a:lnTo>
                    <a:pt x="1572" y="2105"/>
                  </a:lnTo>
                  <a:lnTo>
                    <a:pt x="1661" y="2041"/>
                  </a:lnTo>
                  <a:lnTo>
                    <a:pt x="0"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5584150" y="1177400"/>
              <a:ext cx="5425" cy="5725"/>
            </a:xfrm>
            <a:custGeom>
              <a:avLst/>
              <a:gdLst/>
              <a:ahLst/>
              <a:cxnLst/>
              <a:rect l="l" t="t" r="r" b="b"/>
              <a:pathLst>
                <a:path w="217" h="229" extrusionOk="0">
                  <a:moveTo>
                    <a:pt x="178" y="0"/>
                  </a:moveTo>
                  <a:lnTo>
                    <a:pt x="1" y="178"/>
                  </a:lnTo>
                  <a:lnTo>
                    <a:pt x="52" y="228"/>
                  </a:lnTo>
                  <a:lnTo>
                    <a:pt x="217" y="26"/>
                  </a:lnTo>
                  <a:lnTo>
                    <a:pt x="17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5416525" y="760050"/>
              <a:ext cx="76400" cy="166925"/>
            </a:xfrm>
            <a:custGeom>
              <a:avLst/>
              <a:gdLst/>
              <a:ahLst/>
              <a:cxnLst/>
              <a:rect l="l" t="t" r="r" b="b"/>
              <a:pathLst>
                <a:path w="3056" h="6677" extrusionOk="0">
                  <a:moveTo>
                    <a:pt x="3055" y="1"/>
                  </a:moveTo>
                  <a:cubicBezTo>
                    <a:pt x="3030" y="13"/>
                    <a:pt x="3018" y="13"/>
                    <a:pt x="2992" y="13"/>
                  </a:cubicBezTo>
                  <a:cubicBezTo>
                    <a:pt x="2333" y="165"/>
                    <a:pt x="1699" y="482"/>
                    <a:pt x="1230" y="964"/>
                  </a:cubicBezTo>
                  <a:cubicBezTo>
                    <a:pt x="711" y="1483"/>
                    <a:pt x="406" y="2181"/>
                    <a:pt x="178" y="2878"/>
                  </a:cubicBezTo>
                  <a:lnTo>
                    <a:pt x="140" y="2954"/>
                  </a:lnTo>
                  <a:lnTo>
                    <a:pt x="140" y="3195"/>
                  </a:lnTo>
                  <a:cubicBezTo>
                    <a:pt x="140" y="4336"/>
                    <a:pt x="190" y="5553"/>
                    <a:pt x="1" y="6668"/>
                  </a:cubicBezTo>
                  <a:cubicBezTo>
                    <a:pt x="28" y="6674"/>
                    <a:pt x="56" y="6676"/>
                    <a:pt x="86" y="6676"/>
                  </a:cubicBezTo>
                  <a:cubicBezTo>
                    <a:pt x="468" y="6676"/>
                    <a:pt x="1024" y="6239"/>
                    <a:pt x="1319" y="5933"/>
                  </a:cubicBezTo>
                  <a:cubicBezTo>
                    <a:pt x="1344" y="5844"/>
                    <a:pt x="1370" y="5768"/>
                    <a:pt x="1395" y="5679"/>
                  </a:cubicBezTo>
                  <a:cubicBezTo>
                    <a:pt x="1421" y="5553"/>
                    <a:pt x="1458" y="5438"/>
                    <a:pt x="1483" y="5311"/>
                  </a:cubicBezTo>
                  <a:cubicBezTo>
                    <a:pt x="1547" y="5071"/>
                    <a:pt x="1598" y="4830"/>
                    <a:pt x="1661" y="4589"/>
                  </a:cubicBezTo>
                  <a:lnTo>
                    <a:pt x="1661" y="4551"/>
                  </a:lnTo>
                  <a:cubicBezTo>
                    <a:pt x="1674" y="4513"/>
                    <a:pt x="1674" y="4488"/>
                    <a:pt x="1686" y="4449"/>
                  </a:cubicBezTo>
                  <a:cubicBezTo>
                    <a:pt x="1762" y="4133"/>
                    <a:pt x="1826" y="3816"/>
                    <a:pt x="1902" y="3499"/>
                  </a:cubicBezTo>
                  <a:cubicBezTo>
                    <a:pt x="1965" y="3258"/>
                    <a:pt x="2016" y="3017"/>
                    <a:pt x="2080" y="2776"/>
                  </a:cubicBezTo>
                  <a:lnTo>
                    <a:pt x="2269" y="2054"/>
                  </a:lnTo>
                  <a:cubicBezTo>
                    <a:pt x="2308" y="1940"/>
                    <a:pt x="2345" y="1826"/>
                    <a:pt x="2384" y="1699"/>
                  </a:cubicBezTo>
                  <a:cubicBezTo>
                    <a:pt x="2561" y="1116"/>
                    <a:pt x="2776" y="545"/>
                    <a:pt x="305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449500" y="873800"/>
              <a:ext cx="15525" cy="34575"/>
            </a:xfrm>
            <a:custGeom>
              <a:avLst/>
              <a:gdLst/>
              <a:ahLst/>
              <a:cxnLst/>
              <a:rect l="l" t="t" r="r" b="b"/>
              <a:pathLst>
                <a:path w="621" h="1383" extrusionOk="0">
                  <a:moveTo>
                    <a:pt x="342" y="1"/>
                  </a:moveTo>
                  <a:lnTo>
                    <a:pt x="342" y="39"/>
                  </a:lnTo>
                  <a:cubicBezTo>
                    <a:pt x="279" y="280"/>
                    <a:pt x="228" y="521"/>
                    <a:pt x="164" y="761"/>
                  </a:cubicBezTo>
                  <a:cubicBezTo>
                    <a:pt x="139" y="888"/>
                    <a:pt x="102" y="1003"/>
                    <a:pt x="76" y="1129"/>
                  </a:cubicBezTo>
                  <a:cubicBezTo>
                    <a:pt x="51" y="1218"/>
                    <a:pt x="25" y="1294"/>
                    <a:pt x="0" y="1383"/>
                  </a:cubicBezTo>
                  <a:cubicBezTo>
                    <a:pt x="76" y="1319"/>
                    <a:pt x="127" y="1256"/>
                    <a:pt x="164" y="1205"/>
                  </a:cubicBezTo>
                  <a:cubicBezTo>
                    <a:pt x="367" y="952"/>
                    <a:pt x="519" y="648"/>
                    <a:pt x="621" y="330"/>
                  </a:cubicBezTo>
                  <a:lnTo>
                    <a:pt x="342"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5464075" y="829450"/>
              <a:ext cx="4450" cy="18100"/>
            </a:xfrm>
            <a:custGeom>
              <a:avLst/>
              <a:gdLst/>
              <a:ahLst/>
              <a:cxnLst/>
              <a:rect l="l" t="t" r="r" b="b"/>
              <a:pathLst>
                <a:path w="178" h="724" extrusionOk="0">
                  <a:moveTo>
                    <a:pt x="0" y="723"/>
                  </a:moveTo>
                  <a:cubicBezTo>
                    <a:pt x="63" y="482"/>
                    <a:pt x="114" y="241"/>
                    <a:pt x="178" y="0"/>
                  </a:cubicBezTo>
                  <a:cubicBezTo>
                    <a:pt x="114" y="241"/>
                    <a:pt x="63" y="482"/>
                    <a:pt x="0" y="72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5476100" y="760050"/>
              <a:ext cx="16825" cy="42500"/>
            </a:xfrm>
            <a:custGeom>
              <a:avLst/>
              <a:gdLst/>
              <a:ahLst/>
              <a:cxnLst/>
              <a:rect l="l" t="t" r="r" b="b"/>
              <a:pathLst>
                <a:path w="673" h="1700" extrusionOk="0">
                  <a:moveTo>
                    <a:pt x="672" y="1"/>
                  </a:moveTo>
                  <a:cubicBezTo>
                    <a:pt x="393" y="545"/>
                    <a:pt x="178" y="1116"/>
                    <a:pt x="1" y="1699"/>
                  </a:cubicBezTo>
                  <a:cubicBezTo>
                    <a:pt x="178" y="1116"/>
                    <a:pt x="393" y="545"/>
                    <a:pt x="67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68500" y="811400"/>
              <a:ext cx="4775" cy="18075"/>
            </a:xfrm>
            <a:custGeom>
              <a:avLst/>
              <a:gdLst/>
              <a:ahLst/>
              <a:cxnLst/>
              <a:rect l="l" t="t" r="r" b="b"/>
              <a:pathLst>
                <a:path w="191" h="723" extrusionOk="0">
                  <a:moveTo>
                    <a:pt x="1" y="722"/>
                  </a:moveTo>
                  <a:lnTo>
                    <a:pt x="19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453600" y="874775"/>
              <a:ext cx="4450" cy="18075"/>
            </a:xfrm>
            <a:custGeom>
              <a:avLst/>
              <a:gdLst/>
              <a:ahLst/>
              <a:cxnLst/>
              <a:rect l="l" t="t" r="r" b="b"/>
              <a:pathLst>
                <a:path w="178" h="723" extrusionOk="0">
                  <a:moveTo>
                    <a:pt x="0" y="722"/>
                  </a:moveTo>
                  <a:cubicBezTo>
                    <a:pt x="64" y="482"/>
                    <a:pt x="115" y="241"/>
                    <a:pt x="178" y="0"/>
                  </a:cubicBezTo>
                  <a:cubicBezTo>
                    <a:pt x="115" y="241"/>
                    <a:pt x="64" y="482"/>
                    <a:pt x="0" y="722"/>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458675" y="757425"/>
              <a:ext cx="104600" cy="121475"/>
            </a:xfrm>
            <a:custGeom>
              <a:avLst/>
              <a:gdLst/>
              <a:ahLst/>
              <a:cxnLst/>
              <a:rect l="l" t="t" r="r" b="b"/>
              <a:pathLst>
                <a:path w="4184" h="4859" extrusionOk="0">
                  <a:moveTo>
                    <a:pt x="2396" y="1"/>
                  </a:moveTo>
                  <a:cubicBezTo>
                    <a:pt x="2049" y="1"/>
                    <a:pt x="1704" y="32"/>
                    <a:pt x="1369" y="106"/>
                  </a:cubicBezTo>
                  <a:cubicBezTo>
                    <a:pt x="1090" y="650"/>
                    <a:pt x="875" y="1221"/>
                    <a:pt x="698" y="1804"/>
                  </a:cubicBezTo>
                  <a:cubicBezTo>
                    <a:pt x="659" y="1931"/>
                    <a:pt x="622" y="2045"/>
                    <a:pt x="583" y="2159"/>
                  </a:cubicBezTo>
                  <a:lnTo>
                    <a:pt x="394" y="2881"/>
                  </a:lnTo>
                  <a:cubicBezTo>
                    <a:pt x="330" y="3122"/>
                    <a:pt x="279" y="3363"/>
                    <a:pt x="216" y="3604"/>
                  </a:cubicBezTo>
                  <a:cubicBezTo>
                    <a:pt x="140" y="3921"/>
                    <a:pt x="76" y="4238"/>
                    <a:pt x="0" y="4554"/>
                  </a:cubicBezTo>
                  <a:lnTo>
                    <a:pt x="292" y="4859"/>
                  </a:lnTo>
                  <a:cubicBezTo>
                    <a:pt x="343" y="4644"/>
                    <a:pt x="368" y="4428"/>
                    <a:pt x="368" y="4199"/>
                  </a:cubicBezTo>
                  <a:cubicBezTo>
                    <a:pt x="659" y="4199"/>
                    <a:pt x="951" y="4187"/>
                    <a:pt x="1217" y="4073"/>
                  </a:cubicBezTo>
                  <a:cubicBezTo>
                    <a:pt x="1484" y="3971"/>
                    <a:pt x="1737" y="3768"/>
                    <a:pt x="1851" y="3503"/>
                  </a:cubicBezTo>
                  <a:cubicBezTo>
                    <a:pt x="1952" y="3249"/>
                    <a:pt x="1915" y="2906"/>
                    <a:pt x="1712" y="2704"/>
                  </a:cubicBezTo>
                  <a:lnTo>
                    <a:pt x="1712" y="2704"/>
                  </a:lnTo>
                  <a:cubicBezTo>
                    <a:pt x="2044" y="2899"/>
                    <a:pt x="2436" y="2997"/>
                    <a:pt x="2824" y="2997"/>
                  </a:cubicBezTo>
                  <a:cubicBezTo>
                    <a:pt x="2940" y="2997"/>
                    <a:pt x="3055" y="2988"/>
                    <a:pt x="3169" y="2970"/>
                  </a:cubicBezTo>
                  <a:cubicBezTo>
                    <a:pt x="3372" y="2945"/>
                    <a:pt x="3600" y="2856"/>
                    <a:pt x="3664" y="2666"/>
                  </a:cubicBezTo>
                  <a:cubicBezTo>
                    <a:pt x="3715" y="2539"/>
                    <a:pt x="3664" y="2387"/>
                    <a:pt x="3613" y="2261"/>
                  </a:cubicBezTo>
                  <a:cubicBezTo>
                    <a:pt x="3473" y="1906"/>
                    <a:pt x="3258" y="1576"/>
                    <a:pt x="2980" y="1309"/>
                  </a:cubicBezTo>
                  <a:lnTo>
                    <a:pt x="2980" y="1309"/>
                  </a:lnTo>
                  <a:cubicBezTo>
                    <a:pt x="3072" y="1336"/>
                    <a:pt x="3168" y="1348"/>
                    <a:pt x="3263" y="1348"/>
                  </a:cubicBezTo>
                  <a:cubicBezTo>
                    <a:pt x="3442" y="1348"/>
                    <a:pt x="3621" y="1304"/>
                    <a:pt x="3778" y="1221"/>
                  </a:cubicBezTo>
                  <a:lnTo>
                    <a:pt x="3309" y="650"/>
                  </a:lnTo>
                  <a:lnTo>
                    <a:pt x="3803" y="1196"/>
                  </a:lnTo>
                  <a:cubicBezTo>
                    <a:pt x="3828" y="1183"/>
                    <a:pt x="3854" y="1170"/>
                    <a:pt x="3867" y="1157"/>
                  </a:cubicBezTo>
                  <a:cubicBezTo>
                    <a:pt x="4044" y="1030"/>
                    <a:pt x="4183" y="841"/>
                    <a:pt x="4158" y="625"/>
                  </a:cubicBezTo>
                  <a:cubicBezTo>
                    <a:pt x="4146" y="447"/>
                    <a:pt x="4006" y="295"/>
                    <a:pt x="3854" y="207"/>
                  </a:cubicBezTo>
                  <a:cubicBezTo>
                    <a:pt x="3689" y="118"/>
                    <a:pt x="3512" y="92"/>
                    <a:pt x="3321" y="67"/>
                  </a:cubicBezTo>
                  <a:cubicBezTo>
                    <a:pt x="3016" y="25"/>
                    <a:pt x="2706" y="1"/>
                    <a:pt x="239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458025" y="871275"/>
              <a:ext cx="7975" cy="10800"/>
            </a:xfrm>
            <a:custGeom>
              <a:avLst/>
              <a:gdLst/>
              <a:ahLst/>
              <a:cxnLst/>
              <a:rect l="l" t="t" r="r" b="b"/>
              <a:pathLst>
                <a:path w="319" h="432" extrusionOk="0">
                  <a:moveTo>
                    <a:pt x="26" y="0"/>
                  </a:moveTo>
                  <a:cubicBezTo>
                    <a:pt x="14" y="39"/>
                    <a:pt x="14" y="64"/>
                    <a:pt x="1" y="102"/>
                  </a:cubicBezTo>
                  <a:lnTo>
                    <a:pt x="280" y="431"/>
                  </a:lnTo>
                  <a:cubicBezTo>
                    <a:pt x="293" y="394"/>
                    <a:pt x="305" y="343"/>
                    <a:pt x="318" y="305"/>
                  </a:cubicBezTo>
                  <a:lnTo>
                    <a:pt x="26"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541400" y="773675"/>
              <a:ext cx="12350" cy="14300"/>
            </a:xfrm>
            <a:custGeom>
              <a:avLst/>
              <a:gdLst/>
              <a:ahLst/>
              <a:cxnLst/>
              <a:rect l="l" t="t" r="r" b="b"/>
              <a:pathLst>
                <a:path w="494" h="572" extrusionOk="0">
                  <a:moveTo>
                    <a:pt x="0" y="0"/>
                  </a:moveTo>
                  <a:lnTo>
                    <a:pt x="469" y="571"/>
                  </a:lnTo>
                  <a:lnTo>
                    <a:pt x="494" y="546"/>
                  </a:lnTo>
                  <a:lnTo>
                    <a:pt x="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421275" y="1959825"/>
              <a:ext cx="662025" cy="95100"/>
            </a:xfrm>
            <a:custGeom>
              <a:avLst/>
              <a:gdLst/>
              <a:ahLst/>
              <a:cxnLst/>
              <a:rect l="l" t="t" r="r" b="b"/>
              <a:pathLst>
                <a:path w="26481" h="3804" extrusionOk="0">
                  <a:moveTo>
                    <a:pt x="13234" y="0"/>
                  </a:moveTo>
                  <a:cubicBezTo>
                    <a:pt x="5933" y="0"/>
                    <a:pt x="0" y="849"/>
                    <a:pt x="0" y="1902"/>
                  </a:cubicBezTo>
                  <a:cubicBezTo>
                    <a:pt x="0" y="2953"/>
                    <a:pt x="5933" y="3803"/>
                    <a:pt x="13234" y="3803"/>
                  </a:cubicBezTo>
                  <a:cubicBezTo>
                    <a:pt x="20548" y="3803"/>
                    <a:pt x="26481" y="2953"/>
                    <a:pt x="26481" y="1902"/>
                  </a:cubicBezTo>
                  <a:cubicBezTo>
                    <a:pt x="26481" y="849"/>
                    <a:pt x="20548" y="0"/>
                    <a:pt x="1323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544550" y="1942375"/>
              <a:ext cx="114425" cy="86950"/>
            </a:xfrm>
            <a:custGeom>
              <a:avLst/>
              <a:gdLst/>
              <a:ahLst/>
              <a:cxnLst/>
              <a:rect l="l" t="t" r="r" b="b"/>
              <a:pathLst>
                <a:path w="4577" h="3478" extrusionOk="0">
                  <a:moveTo>
                    <a:pt x="1649" y="1"/>
                  </a:moveTo>
                  <a:lnTo>
                    <a:pt x="1497" y="901"/>
                  </a:lnTo>
                  <a:cubicBezTo>
                    <a:pt x="1497" y="901"/>
                    <a:pt x="1" y="3183"/>
                    <a:pt x="812" y="3449"/>
                  </a:cubicBezTo>
                  <a:cubicBezTo>
                    <a:pt x="872" y="3468"/>
                    <a:pt x="942" y="3477"/>
                    <a:pt x="1021" y="3477"/>
                  </a:cubicBezTo>
                  <a:cubicBezTo>
                    <a:pt x="2023" y="3477"/>
                    <a:pt x="4454" y="2016"/>
                    <a:pt x="4513" y="1687"/>
                  </a:cubicBezTo>
                  <a:cubicBezTo>
                    <a:pt x="4576" y="1332"/>
                    <a:pt x="4488" y="51"/>
                    <a:pt x="4488" y="51"/>
                  </a:cubicBezTo>
                  <a:lnTo>
                    <a:pt x="1649"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5857650" y="1939850"/>
              <a:ext cx="116650" cy="85950"/>
            </a:xfrm>
            <a:custGeom>
              <a:avLst/>
              <a:gdLst/>
              <a:ahLst/>
              <a:cxnLst/>
              <a:rect l="l" t="t" r="r" b="b"/>
              <a:pathLst>
                <a:path w="4666" h="3438" extrusionOk="0">
                  <a:moveTo>
                    <a:pt x="2840" y="0"/>
                  </a:moveTo>
                  <a:lnTo>
                    <a:pt x="13" y="216"/>
                  </a:lnTo>
                  <a:cubicBezTo>
                    <a:pt x="13" y="216"/>
                    <a:pt x="1" y="1496"/>
                    <a:pt x="89" y="1839"/>
                  </a:cubicBezTo>
                  <a:cubicBezTo>
                    <a:pt x="170" y="2162"/>
                    <a:pt x="2577" y="3438"/>
                    <a:pt x="3614" y="3438"/>
                  </a:cubicBezTo>
                  <a:cubicBezTo>
                    <a:pt x="3717" y="3438"/>
                    <a:pt x="3807" y="3425"/>
                    <a:pt x="3879" y="3397"/>
                  </a:cubicBezTo>
                  <a:cubicBezTo>
                    <a:pt x="4665" y="3081"/>
                    <a:pt x="3043" y="901"/>
                    <a:pt x="3043" y="901"/>
                  </a:cubicBezTo>
                  <a:lnTo>
                    <a:pt x="284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858275" y="1964575"/>
              <a:ext cx="101750" cy="61175"/>
            </a:xfrm>
            <a:custGeom>
              <a:avLst/>
              <a:gdLst/>
              <a:ahLst/>
              <a:cxnLst/>
              <a:rect l="l" t="t" r="r" b="b"/>
              <a:pathLst>
                <a:path w="4070" h="2447" extrusionOk="0">
                  <a:moveTo>
                    <a:pt x="3094" y="0"/>
                  </a:moveTo>
                  <a:cubicBezTo>
                    <a:pt x="2638" y="140"/>
                    <a:pt x="1928" y="203"/>
                    <a:pt x="1281" y="203"/>
                  </a:cubicBezTo>
                  <a:cubicBezTo>
                    <a:pt x="787" y="203"/>
                    <a:pt x="317" y="165"/>
                    <a:pt x="1" y="89"/>
                  </a:cubicBezTo>
                  <a:lnTo>
                    <a:pt x="1" y="89"/>
                  </a:lnTo>
                  <a:cubicBezTo>
                    <a:pt x="1" y="406"/>
                    <a:pt x="26" y="710"/>
                    <a:pt x="64" y="850"/>
                  </a:cubicBezTo>
                  <a:cubicBezTo>
                    <a:pt x="140" y="1179"/>
                    <a:pt x="2548" y="2447"/>
                    <a:pt x="3588" y="2447"/>
                  </a:cubicBezTo>
                  <a:cubicBezTo>
                    <a:pt x="3689" y="2447"/>
                    <a:pt x="3778" y="2434"/>
                    <a:pt x="3854" y="2408"/>
                  </a:cubicBezTo>
                  <a:cubicBezTo>
                    <a:pt x="3993" y="2346"/>
                    <a:pt x="4057" y="2231"/>
                    <a:pt x="4069" y="2067"/>
                  </a:cubicBezTo>
                  <a:lnTo>
                    <a:pt x="4069" y="2067"/>
                  </a:lnTo>
                  <a:cubicBezTo>
                    <a:pt x="3993" y="2117"/>
                    <a:pt x="3867" y="2155"/>
                    <a:pt x="3638" y="2155"/>
                  </a:cubicBezTo>
                  <a:lnTo>
                    <a:pt x="3613" y="2155"/>
                  </a:lnTo>
                  <a:cubicBezTo>
                    <a:pt x="3043" y="2143"/>
                    <a:pt x="1712" y="1509"/>
                    <a:pt x="1826" y="698"/>
                  </a:cubicBezTo>
                  <a:cubicBezTo>
                    <a:pt x="1928" y="279"/>
                    <a:pt x="2561" y="152"/>
                    <a:pt x="3157" y="101"/>
                  </a:cubicBezTo>
                  <a:cubicBezTo>
                    <a:pt x="3131" y="64"/>
                    <a:pt x="3106" y="25"/>
                    <a:pt x="3094" y="0"/>
                  </a:cubicBezTo>
                  <a:close/>
                </a:path>
              </a:pathLst>
            </a:custGeom>
            <a:solidFill>
              <a:srgbClr val="181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883300" y="1945425"/>
              <a:ext cx="60875" cy="46825"/>
            </a:xfrm>
            <a:custGeom>
              <a:avLst/>
              <a:gdLst/>
              <a:ahLst/>
              <a:cxnLst/>
              <a:rect l="l" t="t" r="r" b="b"/>
              <a:pathLst>
                <a:path w="2435" h="1873" extrusionOk="0">
                  <a:moveTo>
                    <a:pt x="708" y="1"/>
                  </a:moveTo>
                  <a:cubicBezTo>
                    <a:pt x="502" y="1"/>
                    <a:pt x="288" y="49"/>
                    <a:pt x="178" y="208"/>
                  </a:cubicBezTo>
                  <a:cubicBezTo>
                    <a:pt x="1" y="450"/>
                    <a:pt x="141" y="754"/>
                    <a:pt x="293" y="969"/>
                  </a:cubicBezTo>
                  <a:cubicBezTo>
                    <a:pt x="381" y="1096"/>
                    <a:pt x="470" y="1248"/>
                    <a:pt x="546" y="1388"/>
                  </a:cubicBezTo>
                  <a:cubicBezTo>
                    <a:pt x="757" y="1727"/>
                    <a:pt x="567" y="1872"/>
                    <a:pt x="567" y="1872"/>
                  </a:cubicBezTo>
                  <a:cubicBezTo>
                    <a:pt x="568" y="1872"/>
                    <a:pt x="569" y="1871"/>
                    <a:pt x="572" y="1869"/>
                  </a:cubicBezTo>
                  <a:cubicBezTo>
                    <a:pt x="851" y="1729"/>
                    <a:pt x="685" y="1312"/>
                    <a:pt x="559" y="1121"/>
                  </a:cubicBezTo>
                  <a:cubicBezTo>
                    <a:pt x="406" y="906"/>
                    <a:pt x="141" y="652"/>
                    <a:pt x="229" y="348"/>
                  </a:cubicBezTo>
                  <a:cubicBezTo>
                    <a:pt x="280" y="183"/>
                    <a:pt x="457" y="132"/>
                    <a:pt x="609" y="120"/>
                  </a:cubicBezTo>
                  <a:cubicBezTo>
                    <a:pt x="664" y="111"/>
                    <a:pt x="718" y="107"/>
                    <a:pt x="772" y="107"/>
                  </a:cubicBezTo>
                  <a:cubicBezTo>
                    <a:pt x="870" y="107"/>
                    <a:pt x="968" y="121"/>
                    <a:pt x="1066" y="145"/>
                  </a:cubicBezTo>
                  <a:cubicBezTo>
                    <a:pt x="1699" y="310"/>
                    <a:pt x="2080" y="867"/>
                    <a:pt x="2409" y="1400"/>
                  </a:cubicBezTo>
                  <a:cubicBezTo>
                    <a:pt x="2422" y="1400"/>
                    <a:pt x="2435" y="1400"/>
                    <a:pt x="2435" y="1388"/>
                  </a:cubicBezTo>
                  <a:cubicBezTo>
                    <a:pt x="2282" y="1045"/>
                    <a:pt x="2080" y="741"/>
                    <a:pt x="1814" y="475"/>
                  </a:cubicBezTo>
                  <a:cubicBezTo>
                    <a:pt x="1586" y="259"/>
                    <a:pt x="1307" y="95"/>
                    <a:pt x="1003" y="31"/>
                  </a:cubicBezTo>
                  <a:cubicBezTo>
                    <a:pt x="917" y="14"/>
                    <a:pt x="813" y="1"/>
                    <a:pt x="70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5567375" y="1188775"/>
              <a:ext cx="370475" cy="780975"/>
            </a:xfrm>
            <a:custGeom>
              <a:avLst/>
              <a:gdLst/>
              <a:ahLst/>
              <a:cxnLst/>
              <a:rect l="l" t="t" r="r" b="b"/>
              <a:pathLst>
                <a:path w="14819" h="31239" extrusionOk="0">
                  <a:moveTo>
                    <a:pt x="10954" y="1"/>
                  </a:moveTo>
                  <a:cubicBezTo>
                    <a:pt x="10184" y="1"/>
                    <a:pt x="6261" y="51"/>
                    <a:pt x="1686" y="1016"/>
                  </a:cubicBezTo>
                  <a:cubicBezTo>
                    <a:pt x="1559" y="1523"/>
                    <a:pt x="1458" y="2131"/>
                    <a:pt x="1382" y="2841"/>
                  </a:cubicBezTo>
                  <a:cubicBezTo>
                    <a:pt x="1217" y="4438"/>
                    <a:pt x="1141" y="6479"/>
                    <a:pt x="1077" y="8786"/>
                  </a:cubicBezTo>
                  <a:cubicBezTo>
                    <a:pt x="925" y="14491"/>
                    <a:pt x="1" y="19485"/>
                    <a:pt x="457" y="30702"/>
                  </a:cubicBezTo>
                  <a:cubicBezTo>
                    <a:pt x="1010" y="30950"/>
                    <a:pt x="1706" y="31008"/>
                    <a:pt x="2357" y="31008"/>
                  </a:cubicBezTo>
                  <a:cubicBezTo>
                    <a:pt x="2675" y="31008"/>
                    <a:pt x="2983" y="30994"/>
                    <a:pt x="3258" y="30981"/>
                  </a:cubicBezTo>
                  <a:cubicBezTo>
                    <a:pt x="3526" y="30971"/>
                    <a:pt x="3761" y="30953"/>
                    <a:pt x="3942" y="30953"/>
                  </a:cubicBezTo>
                  <a:cubicBezTo>
                    <a:pt x="3983" y="30953"/>
                    <a:pt x="4021" y="30954"/>
                    <a:pt x="4057" y="30956"/>
                  </a:cubicBezTo>
                  <a:cubicBezTo>
                    <a:pt x="3981" y="29486"/>
                    <a:pt x="5527" y="18584"/>
                    <a:pt x="5590" y="16265"/>
                  </a:cubicBezTo>
                  <a:cubicBezTo>
                    <a:pt x="5691" y="11981"/>
                    <a:pt x="6122" y="7632"/>
                    <a:pt x="6592" y="7607"/>
                  </a:cubicBezTo>
                  <a:cubicBezTo>
                    <a:pt x="6593" y="7607"/>
                    <a:pt x="6595" y="7607"/>
                    <a:pt x="6596" y="7607"/>
                  </a:cubicBezTo>
                  <a:cubicBezTo>
                    <a:pt x="7053" y="7607"/>
                    <a:pt x="7949" y="14270"/>
                    <a:pt x="8429" y="17026"/>
                  </a:cubicBezTo>
                  <a:cubicBezTo>
                    <a:pt x="8899" y="19789"/>
                    <a:pt x="11320" y="28561"/>
                    <a:pt x="11358" y="31032"/>
                  </a:cubicBezTo>
                  <a:cubicBezTo>
                    <a:pt x="11618" y="31168"/>
                    <a:pt x="12243" y="31238"/>
                    <a:pt x="12915" y="31238"/>
                  </a:cubicBezTo>
                  <a:cubicBezTo>
                    <a:pt x="13617" y="31238"/>
                    <a:pt x="14371" y="31162"/>
                    <a:pt x="14818" y="31007"/>
                  </a:cubicBezTo>
                  <a:cubicBezTo>
                    <a:pt x="14755" y="27204"/>
                    <a:pt x="13855" y="19459"/>
                    <a:pt x="12550" y="11689"/>
                  </a:cubicBezTo>
                  <a:cubicBezTo>
                    <a:pt x="12105" y="9091"/>
                    <a:pt x="11497" y="5212"/>
                    <a:pt x="11383" y="3525"/>
                  </a:cubicBezTo>
                  <a:cubicBezTo>
                    <a:pt x="11282" y="1776"/>
                    <a:pt x="11091" y="27"/>
                    <a:pt x="11091" y="2"/>
                  </a:cubicBezTo>
                  <a:cubicBezTo>
                    <a:pt x="11091" y="2"/>
                    <a:pt x="11044" y="1"/>
                    <a:pt x="10954"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5532525" y="1246025"/>
              <a:ext cx="125500" cy="57100"/>
            </a:xfrm>
            <a:custGeom>
              <a:avLst/>
              <a:gdLst/>
              <a:ahLst/>
              <a:cxnLst/>
              <a:rect l="l" t="t" r="r" b="b"/>
              <a:pathLst>
                <a:path w="5020" h="2284" extrusionOk="0">
                  <a:moveTo>
                    <a:pt x="4939" y="1"/>
                  </a:moveTo>
                  <a:cubicBezTo>
                    <a:pt x="4904" y="1"/>
                    <a:pt x="4866" y="28"/>
                    <a:pt x="4817" y="44"/>
                  </a:cubicBezTo>
                  <a:cubicBezTo>
                    <a:pt x="4665" y="120"/>
                    <a:pt x="4500" y="184"/>
                    <a:pt x="4335" y="235"/>
                  </a:cubicBezTo>
                  <a:cubicBezTo>
                    <a:pt x="3676" y="463"/>
                    <a:pt x="2979" y="602"/>
                    <a:pt x="2294" y="716"/>
                  </a:cubicBezTo>
                  <a:cubicBezTo>
                    <a:pt x="1902" y="779"/>
                    <a:pt x="1508" y="843"/>
                    <a:pt x="1116" y="931"/>
                  </a:cubicBezTo>
                  <a:cubicBezTo>
                    <a:pt x="824" y="982"/>
                    <a:pt x="519" y="1046"/>
                    <a:pt x="266" y="1210"/>
                  </a:cubicBezTo>
                  <a:cubicBezTo>
                    <a:pt x="139" y="1286"/>
                    <a:pt x="0" y="1413"/>
                    <a:pt x="26" y="1565"/>
                  </a:cubicBezTo>
                  <a:cubicBezTo>
                    <a:pt x="51" y="1717"/>
                    <a:pt x="190" y="1806"/>
                    <a:pt x="330" y="1857"/>
                  </a:cubicBezTo>
                  <a:cubicBezTo>
                    <a:pt x="1229" y="2224"/>
                    <a:pt x="2269" y="1945"/>
                    <a:pt x="3195" y="2224"/>
                  </a:cubicBezTo>
                  <a:cubicBezTo>
                    <a:pt x="3282" y="2254"/>
                    <a:pt x="3371" y="2283"/>
                    <a:pt x="3459" y="2283"/>
                  </a:cubicBezTo>
                  <a:cubicBezTo>
                    <a:pt x="3485" y="2283"/>
                    <a:pt x="3510" y="2281"/>
                    <a:pt x="3536" y="2275"/>
                  </a:cubicBezTo>
                  <a:cubicBezTo>
                    <a:pt x="3638" y="2263"/>
                    <a:pt x="3714" y="2199"/>
                    <a:pt x="3790" y="2148"/>
                  </a:cubicBezTo>
                  <a:cubicBezTo>
                    <a:pt x="4133" y="1882"/>
                    <a:pt x="4449" y="1578"/>
                    <a:pt x="4665" y="1210"/>
                  </a:cubicBezTo>
                  <a:cubicBezTo>
                    <a:pt x="4842" y="919"/>
                    <a:pt x="4956" y="602"/>
                    <a:pt x="4994" y="272"/>
                  </a:cubicBezTo>
                  <a:cubicBezTo>
                    <a:pt x="4994" y="209"/>
                    <a:pt x="5020" y="82"/>
                    <a:pt x="4994" y="32"/>
                  </a:cubicBezTo>
                  <a:cubicBezTo>
                    <a:pt x="4976" y="9"/>
                    <a:pt x="4958" y="1"/>
                    <a:pt x="49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5522675" y="1260000"/>
              <a:ext cx="135650" cy="57725"/>
            </a:xfrm>
            <a:custGeom>
              <a:avLst/>
              <a:gdLst/>
              <a:ahLst/>
              <a:cxnLst/>
              <a:rect l="l" t="t" r="r" b="b"/>
              <a:pathLst>
                <a:path w="5426" h="2309" extrusionOk="0">
                  <a:moveTo>
                    <a:pt x="2271" y="0"/>
                  </a:moveTo>
                  <a:cubicBezTo>
                    <a:pt x="1707" y="0"/>
                    <a:pt x="1143" y="120"/>
                    <a:pt x="622" y="360"/>
                  </a:cubicBezTo>
                  <a:cubicBezTo>
                    <a:pt x="470" y="436"/>
                    <a:pt x="318" y="512"/>
                    <a:pt x="191" y="639"/>
                  </a:cubicBezTo>
                  <a:cubicBezTo>
                    <a:pt x="77" y="766"/>
                    <a:pt x="1" y="930"/>
                    <a:pt x="14" y="1107"/>
                  </a:cubicBezTo>
                  <a:cubicBezTo>
                    <a:pt x="39" y="1285"/>
                    <a:pt x="153" y="1437"/>
                    <a:pt x="293" y="1564"/>
                  </a:cubicBezTo>
                  <a:cubicBezTo>
                    <a:pt x="648" y="1856"/>
                    <a:pt x="1104" y="1983"/>
                    <a:pt x="1547" y="2045"/>
                  </a:cubicBezTo>
                  <a:cubicBezTo>
                    <a:pt x="2004" y="2109"/>
                    <a:pt x="2460" y="2109"/>
                    <a:pt x="2904" y="2198"/>
                  </a:cubicBezTo>
                  <a:cubicBezTo>
                    <a:pt x="3157" y="2240"/>
                    <a:pt x="3400" y="2308"/>
                    <a:pt x="3650" y="2308"/>
                  </a:cubicBezTo>
                  <a:cubicBezTo>
                    <a:pt x="3701" y="2308"/>
                    <a:pt x="3752" y="2305"/>
                    <a:pt x="3803" y="2299"/>
                  </a:cubicBezTo>
                  <a:cubicBezTo>
                    <a:pt x="4197" y="2248"/>
                    <a:pt x="4539" y="1995"/>
                    <a:pt x="4767" y="1690"/>
                  </a:cubicBezTo>
                  <a:cubicBezTo>
                    <a:pt x="5008" y="1374"/>
                    <a:pt x="5160" y="1006"/>
                    <a:pt x="5299" y="651"/>
                  </a:cubicBezTo>
                  <a:cubicBezTo>
                    <a:pt x="5363" y="487"/>
                    <a:pt x="5426" y="322"/>
                    <a:pt x="5388" y="157"/>
                  </a:cubicBezTo>
                  <a:lnTo>
                    <a:pt x="5388" y="157"/>
                  </a:lnTo>
                  <a:cubicBezTo>
                    <a:pt x="5338" y="245"/>
                    <a:pt x="5287" y="322"/>
                    <a:pt x="5236" y="398"/>
                  </a:cubicBezTo>
                  <a:cubicBezTo>
                    <a:pt x="4894" y="816"/>
                    <a:pt x="4387" y="1095"/>
                    <a:pt x="3854" y="1234"/>
                  </a:cubicBezTo>
                  <a:cubicBezTo>
                    <a:pt x="3476" y="1342"/>
                    <a:pt x="3085" y="1373"/>
                    <a:pt x="2695" y="1373"/>
                  </a:cubicBezTo>
                  <a:cubicBezTo>
                    <a:pt x="2536" y="1373"/>
                    <a:pt x="2377" y="1368"/>
                    <a:pt x="2220" y="1361"/>
                  </a:cubicBezTo>
                  <a:cubicBezTo>
                    <a:pt x="1826" y="1336"/>
                    <a:pt x="1066" y="1323"/>
                    <a:pt x="1180" y="1133"/>
                  </a:cubicBezTo>
                  <a:cubicBezTo>
                    <a:pt x="1252" y="1007"/>
                    <a:pt x="1906" y="926"/>
                    <a:pt x="2529" y="926"/>
                  </a:cubicBezTo>
                  <a:cubicBezTo>
                    <a:pt x="2783" y="926"/>
                    <a:pt x="3032" y="939"/>
                    <a:pt x="3234" y="968"/>
                  </a:cubicBezTo>
                  <a:cubicBezTo>
                    <a:pt x="3310" y="968"/>
                    <a:pt x="3423" y="955"/>
                    <a:pt x="3411" y="879"/>
                  </a:cubicBezTo>
                  <a:cubicBezTo>
                    <a:pt x="3398" y="829"/>
                    <a:pt x="3335" y="816"/>
                    <a:pt x="3284" y="803"/>
                  </a:cubicBezTo>
                  <a:cubicBezTo>
                    <a:pt x="2777" y="740"/>
                    <a:pt x="1332" y="842"/>
                    <a:pt x="1307" y="639"/>
                  </a:cubicBezTo>
                  <a:cubicBezTo>
                    <a:pt x="1294" y="423"/>
                    <a:pt x="2308" y="157"/>
                    <a:pt x="2637" y="17"/>
                  </a:cubicBezTo>
                  <a:cubicBezTo>
                    <a:pt x="2515" y="6"/>
                    <a:pt x="2393" y="0"/>
                    <a:pt x="227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rot="-900956">
              <a:off x="5615700" y="1244700"/>
              <a:ext cx="56428" cy="76079"/>
            </a:xfrm>
            <a:custGeom>
              <a:avLst/>
              <a:gdLst/>
              <a:ahLst/>
              <a:cxnLst/>
              <a:rect l="l" t="t" r="r" b="b"/>
              <a:pathLst>
                <a:path w="2257" h="3043" extrusionOk="0">
                  <a:moveTo>
                    <a:pt x="1864" y="1"/>
                  </a:moveTo>
                  <a:cubicBezTo>
                    <a:pt x="1864" y="1"/>
                    <a:pt x="1521" y="1027"/>
                    <a:pt x="1103" y="1598"/>
                  </a:cubicBezTo>
                  <a:cubicBezTo>
                    <a:pt x="672" y="2168"/>
                    <a:pt x="0" y="2764"/>
                    <a:pt x="0" y="2764"/>
                  </a:cubicBezTo>
                  <a:lnTo>
                    <a:pt x="152" y="3043"/>
                  </a:lnTo>
                  <a:cubicBezTo>
                    <a:pt x="152" y="3043"/>
                    <a:pt x="558" y="2776"/>
                    <a:pt x="1293" y="2016"/>
                  </a:cubicBezTo>
                  <a:cubicBezTo>
                    <a:pt x="2041" y="1243"/>
                    <a:pt x="2256" y="89"/>
                    <a:pt x="2256" y="89"/>
                  </a:cubicBezTo>
                  <a:lnTo>
                    <a:pt x="1864"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828800" y="1237975"/>
              <a:ext cx="109375" cy="42500"/>
            </a:xfrm>
            <a:custGeom>
              <a:avLst/>
              <a:gdLst/>
              <a:ahLst/>
              <a:cxnLst/>
              <a:rect l="l" t="t" r="r" b="b"/>
              <a:pathLst>
                <a:path w="4375" h="1700" extrusionOk="0">
                  <a:moveTo>
                    <a:pt x="203" y="0"/>
                  </a:moveTo>
                  <a:cubicBezTo>
                    <a:pt x="159" y="0"/>
                    <a:pt x="114" y="15"/>
                    <a:pt x="77" y="62"/>
                  </a:cubicBezTo>
                  <a:cubicBezTo>
                    <a:pt x="1" y="176"/>
                    <a:pt x="141" y="709"/>
                    <a:pt x="242" y="911"/>
                  </a:cubicBezTo>
                  <a:cubicBezTo>
                    <a:pt x="355" y="1190"/>
                    <a:pt x="622" y="1608"/>
                    <a:pt x="761" y="1672"/>
                  </a:cubicBezTo>
                  <a:cubicBezTo>
                    <a:pt x="798" y="1692"/>
                    <a:pt x="847" y="1700"/>
                    <a:pt x="902" y="1700"/>
                  </a:cubicBezTo>
                  <a:cubicBezTo>
                    <a:pt x="1053" y="1700"/>
                    <a:pt x="1244" y="1640"/>
                    <a:pt x="1319" y="1621"/>
                  </a:cubicBezTo>
                  <a:cubicBezTo>
                    <a:pt x="2219" y="1355"/>
                    <a:pt x="3093" y="1507"/>
                    <a:pt x="3981" y="1190"/>
                  </a:cubicBezTo>
                  <a:cubicBezTo>
                    <a:pt x="4121" y="1140"/>
                    <a:pt x="4273" y="1064"/>
                    <a:pt x="4324" y="949"/>
                  </a:cubicBezTo>
                  <a:cubicBezTo>
                    <a:pt x="4374" y="835"/>
                    <a:pt x="4285" y="734"/>
                    <a:pt x="4184" y="683"/>
                  </a:cubicBezTo>
                  <a:cubicBezTo>
                    <a:pt x="3994" y="582"/>
                    <a:pt x="3740" y="543"/>
                    <a:pt x="3487" y="518"/>
                  </a:cubicBezTo>
                  <a:cubicBezTo>
                    <a:pt x="3157" y="480"/>
                    <a:pt x="2815" y="455"/>
                    <a:pt x="2473" y="417"/>
                  </a:cubicBezTo>
                  <a:cubicBezTo>
                    <a:pt x="1890" y="366"/>
                    <a:pt x="1294" y="303"/>
                    <a:pt x="749" y="163"/>
                  </a:cubicBezTo>
                  <a:cubicBezTo>
                    <a:pt x="622" y="126"/>
                    <a:pt x="482" y="87"/>
                    <a:pt x="355" y="36"/>
                  </a:cubicBezTo>
                  <a:cubicBezTo>
                    <a:pt x="326" y="29"/>
                    <a:pt x="266" y="0"/>
                    <a:pt x="20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828500" y="1241400"/>
              <a:ext cx="110925" cy="52025"/>
            </a:xfrm>
            <a:custGeom>
              <a:avLst/>
              <a:gdLst/>
              <a:ahLst/>
              <a:cxnLst/>
              <a:rect l="l" t="t" r="r" b="b"/>
              <a:pathLst>
                <a:path w="4437" h="2081" extrusionOk="0">
                  <a:moveTo>
                    <a:pt x="2996" y="1"/>
                  </a:moveTo>
                  <a:cubicBezTo>
                    <a:pt x="2808" y="1"/>
                    <a:pt x="2615" y="18"/>
                    <a:pt x="2421" y="51"/>
                  </a:cubicBezTo>
                  <a:cubicBezTo>
                    <a:pt x="2662" y="141"/>
                    <a:pt x="3460" y="305"/>
                    <a:pt x="3398" y="482"/>
                  </a:cubicBezTo>
                  <a:cubicBezTo>
                    <a:pt x="3347" y="660"/>
                    <a:pt x="2142" y="673"/>
                    <a:pt x="1699" y="761"/>
                  </a:cubicBezTo>
                  <a:cubicBezTo>
                    <a:pt x="1648" y="774"/>
                    <a:pt x="1598" y="787"/>
                    <a:pt x="1584" y="837"/>
                  </a:cubicBezTo>
                  <a:cubicBezTo>
                    <a:pt x="1565" y="887"/>
                    <a:pt x="1606" y="905"/>
                    <a:pt x="1656" y="905"/>
                  </a:cubicBezTo>
                  <a:cubicBezTo>
                    <a:pt x="1670" y="905"/>
                    <a:pt x="1685" y="904"/>
                    <a:pt x="1699" y="901"/>
                  </a:cubicBezTo>
                  <a:cubicBezTo>
                    <a:pt x="2003" y="831"/>
                    <a:pt x="2415" y="796"/>
                    <a:pt x="2757" y="796"/>
                  </a:cubicBezTo>
                  <a:cubicBezTo>
                    <a:pt x="3100" y="796"/>
                    <a:pt x="3372" y="831"/>
                    <a:pt x="3398" y="901"/>
                  </a:cubicBezTo>
                  <a:cubicBezTo>
                    <a:pt x="3448" y="1053"/>
                    <a:pt x="2801" y="1116"/>
                    <a:pt x="2472" y="1167"/>
                  </a:cubicBezTo>
                  <a:cubicBezTo>
                    <a:pt x="2206" y="1203"/>
                    <a:pt x="1940" y="1227"/>
                    <a:pt x="1686" y="1227"/>
                  </a:cubicBezTo>
                  <a:cubicBezTo>
                    <a:pt x="1491" y="1227"/>
                    <a:pt x="1304" y="1213"/>
                    <a:pt x="1128" y="1180"/>
                  </a:cubicBezTo>
                  <a:cubicBezTo>
                    <a:pt x="710" y="1091"/>
                    <a:pt x="342" y="888"/>
                    <a:pt x="153" y="546"/>
                  </a:cubicBezTo>
                  <a:cubicBezTo>
                    <a:pt x="114" y="482"/>
                    <a:pt x="89" y="420"/>
                    <a:pt x="76" y="356"/>
                  </a:cubicBezTo>
                  <a:cubicBezTo>
                    <a:pt x="0" y="496"/>
                    <a:pt x="13" y="635"/>
                    <a:pt x="38" y="761"/>
                  </a:cubicBezTo>
                  <a:cubicBezTo>
                    <a:pt x="76" y="1066"/>
                    <a:pt x="127" y="1370"/>
                    <a:pt x="254" y="1623"/>
                  </a:cubicBezTo>
                  <a:cubicBezTo>
                    <a:pt x="381" y="1865"/>
                    <a:pt x="609" y="2067"/>
                    <a:pt x="925" y="2080"/>
                  </a:cubicBezTo>
                  <a:cubicBezTo>
                    <a:pt x="940" y="2080"/>
                    <a:pt x="956" y="2081"/>
                    <a:pt x="971" y="2081"/>
                  </a:cubicBezTo>
                  <a:cubicBezTo>
                    <a:pt x="1211" y="2081"/>
                    <a:pt x="1461" y="1988"/>
                    <a:pt x="1711" y="1927"/>
                  </a:cubicBezTo>
                  <a:cubicBezTo>
                    <a:pt x="2105" y="1826"/>
                    <a:pt x="2497" y="1789"/>
                    <a:pt x="2890" y="1699"/>
                  </a:cubicBezTo>
                  <a:cubicBezTo>
                    <a:pt x="3283" y="1623"/>
                    <a:pt x="3689" y="1484"/>
                    <a:pt x="4043" y="1205"/>
                  </a:cubicBezTo>
                  <a:cubicBezTo>
                    <a:pt x="4196" y="1091"/>
                    <a:pt x="4336" y="952"/>
                    <a:pt x="4386" y="800"/>
                  </a:cubicBezTo>
                  <a:cubicBezTo>
                    <a:pt x="4437" y="648"/>
                    <a:pt x="4412" y="508"/>
                    <a:pt x="4336" y="406"/>
                  </a:cubicBezTo>
                  <a:cubicBezTo>
                    <a:pt x="4259" y="318"/>
                    <a:pt x="4145" y="254"/>
                    <a:pt x="4031" y="204"/>
                  </a:cubicBezTo>
                  <a:cubicBezTo>
                    <a:pt x="3727" y="68"/>
                    <a:pt x="3372" y="1"/>
                    <a:pt x="299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rot="571731">
              <a:off x="5821152" y="1236540"/>
              <a:ext cx="27770" cy="59144"/>
            </a:xfrm>
            <a:custGeom>
              <a:avLst/>
              <a:gdLst/>
              <a:ahLst/>
              <a:cxnLst/>
              <a:rect l="l" t="t" r="r" b="b"/>
              <a:pathLst>
                <a:path w="1046" h="2045" extrusionOk="0">
                  <a:moveTo>
                    <a:pt x="393" y="1"/>
                  </a:moveTo>
                  <a:lnTo>
                    <a:pt x="1" y="90"/>
                  </a:lnTo>
                  <a:cubicBezTo>
                    <a:pt x="1" y="90"/>
                    <a:pt x="178" y="1243"/>
                    <a:pt x="900" y="2029"/>
                  </a:cubicBezTo>
                  <a:cubicBezTo>
                    <a:pt x="910" y="2039"/>
                    <a:pt x="920" y="2044"/>
                    <a:pt x="930" y="2044"/>
                  </a:cubicBezTo>
                  <a:cubicBezTo>
                    <a:pt x="1012" y="2044"/>
                    <a:pt x="1046" y="1662"/>
                    <a:pt x="875" y="1218"/>
                  </a:cubicBezTo>
                  <a:cubicBezTo>
                    <a:pt x="596" y="660"/>
                    <a:pt x="393" y="1"/>
                    <a:pt x="393"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713300" y="1366275"/>
              <a:ext cx="53100" cy="17025"/>
            </a:xfrm>
            <a:custGeom>
              <a:avLst/>
              <a:gdLst/>
              <a:ahLst/>
              <a:cxnLst/>
              <a:rect l="l" t="t" r="r" b="b"/>
              <a:pathLst>
                <a:path w="2124" h="681" extrusionOk="0">
                  <a:moveTo>
                    <a:pt x="2085" y="0"/>
                  </a:moveTo>
                  <a:cubicBezTo>
                    <a:pt x="1921" y="0"/>
                    <a:pt x="1730" y="25"/>
                    <a:pt x="1566" y="64"/>
                  </a:cubicBezTo>
                  <a:cubicBezTo>
                    <a:pt x="1376" y="89"/>
                    <a:pt x="1198" y="140"/>
                    <a:pt x="1021" y="203"/>
                  </a:cubicBezTo>
                  <a:cubicBezTo>
                    <a:pt x="666" y="304"/>
                    <a:pt x="324" y="456"/>
                    <a:pt x="20" y="647"/>
                  </a:cubicBezTo>
                  <a:cubicBezTo>
                    <a:pt x="0" y="656"/>
                    <a:pt x="3" y="681"/>
                    <a:pt x="22" y="681"/>
                  </a:cubicBezTo>
                  <a:cubicBezTo>
                    <a:pt x="28" y="681"/>
                    <a:pt x="36" y="678"/>
                    <a:pt x="45" y="672"/>
                  </a:cubicBezTo>
                  <a:cubicBezTo>
                    <a:pt x="362" y="520"/>
                    <a:pt x="704" y="368"/>
                    <a:pt x="1046" y="267"/>
                  </a:cubicBezTo>
                  <a:cubicBezTo>
                    <a:pt x="1211" y="216"/>
                    <a:pt x="1389" y="177"/>
                    <a:pt x="1553" y="140"/>
                  </a:cubicBezTo>
                  <a:cubicBezTo>
                    <a:pt x="1730" y="101"/>
                    <a:pt x="1908" y="76"/>
                    <a:pt x="2085" y="39"/>
                  </a:cubicBezTo>
                  <a:cubicBezTo>
                    <a:pt x="2124" y="39"/>
                    <a:pt x="2111" y="0"/>
                    <a:pt x="208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5725500" y="1243150"/>
              <a:ext cx="5425" cy="81775"/>
            </a:xfrm>
            <a:custGeom>
              <a:avLst/>
              <a:gdLst/>
              <a:ahLst/>
              <a:cxnLst/>
              <a:rect l="l" t="t" r="r" b="b"/>
              <a:pathLst>
                <a:path w="217" h="3271" extrusionOk="0">
                  <a:moveTo>
                    <a:pt x="20" y="1"/>
                  </a:moveTo>
                  <a:cubicBezTo>
                    <a:pt x="10" y="1"/>
                    <a:pt x="0" y="7"/>
                    <a:pt x="0" y="20"/>
                  </a:cubicBezTo>
                  <a:cubicBezTo>
                    <a:pt x="51" y="552"/>
                    <a:pt x="76" y="1097"/>
                    <a:pt x="102" y="1629"/>
                  </a:cubicBezTo>
                  <a:cubicBezTo>
                    <a:pt x="115" y="1896"/>
                    <a:pt x="127" y="2162"/>
                    <a:pt x="127" y="2428"/>
                  </a:cubicBezTo>
                  <a:cubicBezTo>
                    <a:pt x="140" y="2707"/>
                    <a:pt x="127" y="2986"/>
                    <a:pt x="152" y="3252"/>
                  </a:cubicBezTo>
                  <a:cubicBezTo>
                    <a:pt x="152" y="3264"/>
                    <a:pt x="162" y="3271"/>
                    <a:pt x="172" y="3271"/>
                  </a:cubicBezTo>
                  <a:cubicBezTo>
                    <a:pt x="181" y="3271"/>
                    <a:pt x="191" y="3264"/>
                    <a:pt x="191" y="3252"/>
                  </a:cubicBezTo>
                  <a:cubicBezTo>
                    <a:pt x="216" y="2986"/>
                    <a:pt x="191" y="2707"/>
                    <a:pt x="191" y="2428"/>
                  </a:cubicBezTo>
                  <a:lnTo>
                    <a:pt x="152" y="1629"/>
                  </a:lnTo>
                  <a:cubicBezTo>
                    <a:pt x="127" y="1097"/>
                    <a:pt x="89" y="552"/>
                    <a:pt x="39" y="20"/>
                  </a:cubicBezTo>
                  <a:cubicBezTo>
                    <a:pt x="39" y="7"/>
                    <a:pt x="29" y="1"/>
                    <a:pt x="2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5735450" y="1235675"/>
              <a:ext cx="7500" cy="88525"/>
            </a:xfrm>
            <a:custGeom>
              <a:avLst/>
              <a:gdLst/>
              <a:ahLst/>
              <a:cxnLst/>
              <a:rect l="l" t="t" r="r" b="b"/>
              <a:pathLst>
                <a:path w="300" h="3541" extrusionOk="0">
                  <a:moveTo>
                    <a:pt x="21" y="1"/>
                  </a:moveTo>
                  <a:cubicBezTo>
                    <a:pt x="12" y="1"/>
                    <a:pt x="0" y="11"/>
                    <a:pt x="8" y="27"/>
                  </a:cubicBezTo>
                  <a:cubicBezTo>
                    <a:pt x="33" y="306"/>
                    <a:pt x="97" y="598"/>
                    <a:pt x="122" y="889"/>
                  </a:cubicBezTo>
                  <a:cubicBezTo>
                    <a:pt x="160" y="1181"/>
                    <a:pt x="185" y="1472"/>
                    <a:pt x="199" y="1764"/>
                  </a:cubicBezTo>
                  <a:cubicBezTo>
                    <a:pt x="236" y="2359"/>
                    <a:pt x="224" y="2942"/>
                    <a:pt x="199" y="3525"/>
                  </a:cubicBezTo>
                  <a:cubicBezTo>
                    <a:pt x="199" y="3533"/>
                    <a:pt x="207" y="3540"/>
                    <a:pt x="214" y="3540"/>
                  </a:cubicBezTo>
                  <a:cubicBezTo>
                    <a:pt x="219" y="3540"/>
                    <a:pt x="224" y="3536"/>
                    <a:pt x="224" y="3525"/>
                  </a:cubicBezTo>
                  <a:cubicBezTo>
                    <a:pt x="300" y="2942"/>
                    <a:pt x="300" y="2347"/>
                    <a:pt x="261" y="1764"/>
                  </a:cubicBezTo>
                  <a:cubicBezTo>
                    <a:pt x="249" y="1472"/>
                    <a:pt x="224" y="1181"/>
                    <a:pt x="185" y="889"/>
                  </a:cubicBezTo>
                  <a:cubicBezTo>
                    <a:pt x="148" y="598"/>
                    <a:pt x="122" y="294"/>
                    <a:pt x="33" y="15"/>
                  </a:cubicBezTo>
                  <a:cubicBezTo>
                    <a:pt x="33" y="5"/>
                    <a:pt x="28" y="1"/>
                    <a:pt x="2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5924200" y="1200200"/>
              <a:ext cx="60875" cy="72000"/>
            </a:xfrm>
            <a:custGeom>
              <a:avLst/>
              <a:gdLst/>
              <a:ahLst/>
              <a:cxnLst/>
              <a:rect l="l" t="t" r="r" b="b"/>
              <a:pathLst>
                <a:path w="2435" h="2880" extrusionOk="0">
                  <a:moveTo>
                    <a:pt x="773" y="1"/>
                  </a:moveTo>
                  <a:cubicBezTo>
                    <a:pt x="710" y="1"/>
                    <a:pt x="634" y="1"/>
                    <a:pt x="584" y="39"/>
                  </a:cubicBezTo>
                  <a:cubicBezTo>
                    <a:pt x="520" y="77"/>
                    <a:pt x="482" y="153"/>
                    <a:pt x="457" y="217"/>
                  </a:cubicBezTo>
                  <a:cubicBezTo>
                    <a:pt x="190" y="863"/>
                    <a:pt x="26" y="1561"/>
                    <a:pt x="1" y="2257"/>
                  </a:cubicBezTo>
                  <a:cubicBezTo>
                    <a:pt x="1" y="2333"/>
                    <a:pt x="1" y="2422"/>
                    <a:pt x="77" y="2448"/>
                  </a:cubicBezTo>
                  <a:cubicBezTo>
                    <a:pt x="87" y="2455"/>
                    <a:pt x="100" y="2458"/>
                    <a:pt x="113" y="2458"/>
                  </a:cubicBezTo>
                  <a:cubicBezTo>
                    <a:pt x="148" y="2458"/>
                    <a:pt x="188" y="2437"/>
                    <a:pt x="215" y="2409"/>
                  </a:cubicBezTo>
                  <a:cubicBezTo>
                    <a:pt x="254" y="2372"/>
                    <a:pt x="266" y="2321"/>
                    <a:pt x="292" y="2283"/>
                  </a:cubicBezTo>
                  <a:cubicBezTo>
                    <a:pt x="368" y="2042"/>
                    <a:pt x="457" y="1801"/>
                    <a:pt x="545" y="1561"/>
                  </a:cubicBezTo>
                  <a:cubicBezTo>
                    <a:pt x="567" y="1504"/>
                    <a:pt x="609" y="1429"/>
                    <a:pt x="671" y="1429"/>
                  </a:cubicBezTo>
                  <a:cubicBezTo>
                    <a:pt x="679" y="1429"/>
                    <a:pt x="688" y="1431"/>
                    <a:pt x="697" y="1434"/>
                  </a:cubicBezTo>
                  <a:cubicBezTo>
                    <a:pt x="761" y="1446"/>
                    <a:pt x="786" y="1535"/>
                    <a:pt x="773" y="1598"/>
                  </a:cubicBezTo>
                  <a:cubicBezTo>
                    <a:pt x="748" y="1941"/>
                    <a:pt x="545" y="2257"/>
                    <a:pt x="254" y="2435"/>
                  </a:cubicBezTo>
                  <a:cubicBezTo>
                    <a:pt x="178" y="2485"/>
                    <a:pt x="63" y="2549"/>
                    <a:pt x="77" y="2651"/>
                  </a:cubicBezTo>
                  <a:cubicBezTo>
                    <a:pt x="89" y="2727"/>
                    <a:pt x="165" y="2777"/>
                    <a:pt x="241" y="2777"/>
                  </a:cubicBezTo>
                  <a:cubicBezTo>
                    <a:pt x="276" y="2777"/>
                    <a:pt x="309" y="2769"/>
                    <a:pt x="340" y="2757"/>
                  </a:cubicBezTo>
                  <a:lnTo>
                    <a:pt x="340" y="2757"/>
                  </a:lnTo>
                  <a:cubicBezTo>
                    <a:pt x="326" y="2781"/>
                    <a:pt x="320" y="2808"/>
                    <a:pt x="330" y="2828"/>
                  </a:cubicBezTo>
                  <a:cubicBezTo>
                    <a:pt x="355" y="2853"/>
                    <a:pt x="381" y="2853"/>
                    <a:pt x="406" y="2853"/>
                  </a:cubicBezTo>
                  <a:cubicBezTo>
                    <a:pt x="563" y="2867"/>
                    <a:pt x="722" y="2879"/>
                    <a:pt x="878" y="2879"/>
                  </a:cubicBezTo>
                  <a:cubicBezTo>
                    <a:pt x="1150" y="2879"/>
                    <a:pt x="1414" y="2842"/>
                    <a:pt x="1648" y="2714"/>
                  </a:cubicBezTo>
                  <a:cubicBezTo>
                    <a:pt x="1813" y="2612"/>
                    <a:pt x="1953" y="2460"/>
                    <a:pt x="2079" y="2321"/>
                  </a:cubicBezTo>
                  <a:cubicBezTo>
                    <a:pt x="2206" y="2156"/>
                    <a:pt x="2333" y="1978"/>
                    <a:pt x="2384" y="1775"/>
                  </a:cubicBezTo>
                  <a:cubicBezTo>
                    <a:pt x="2434" y="1586"/>
                    <a:pt x="2396" y="1370"/>
                    <a:pt x="2333" y="1180"/>
                  </a:cubicBezTo>
                  <a:cubicBezTo>
                    <a:pt x="2218" y="863"/>
                    <a:pt x="2066" y="559"/>
                    <a:pt x="1800" y="356"/>
                  </a:cubicBezTo>
                  <a:cubicBezTo>
                    <a:pt x="1508" y="128"/>
                    <a:pt x="1141" y="1"/>
                    <a:pt x="773"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926400" y="1193775"/>
              <a:ext cx="69125" cy="90175"/>
            </a:xfrm>
            <a:custGeom>
              <a:avLst/>
              <a:gdLst/>
              <a:ahLst/>
              <a:cxnLst/>
              <a:rect l="l" t="t" r="r" b="b"/>
              <a:pathLst>
                <a:path w="2765" h="3607" extrusionOk="0">
                  <a:moveTo>
                    <a:pt x="1243" y="2261"/>
                  </a:moveTo>
                  <a:cubicBezTo>
                    <a:pt x="1236" y="2270"/>
                    <a:pt x="1230" y="2279"/>
                    <a:pt x="1223" y="2288"/>
                  </a:cubicBezTo>
                  <a:lnTo>
                    <a:pt x="1223" y="2288"/>
                  </a:lnTo>
                  <a:cubicBezTo>
                    <a:pt x="1230" y="2279"/>
                    <a:pt x="1236" y="2270"/>
                    <a:pt x="1243" y="2261"/>
                  </a:cubicBezTo>
                  <a:close/>
                  <a:moveTo>
                    <a:pt x="1132" y="0"/>
                  </a:moveTo>
                  <a:cubicBezTo>
                    <a:pt x="1061" y="0"/>
                    <a:pt x="991" y="19"/>
                    <a:pt x="952" y="68"/>
                  </a:cubicBezTo>
                  <a:cubicBezTo>
                    <a:pt x="901" y="156"/>
                    <a:pt x="964" y="271"/>
                    <a:pt x="1028" y="359"/>
                  </a:cubicBezTo>
                  <a:cubicBezTo>
                    <a:pt x="1256" y="663"/>
                    <a:pt x="1496" y="981"/>
                    <a:pt x="1725" y="1297"/>
                  </a:cubicBezTo>
                  <a:cubicBezTo>
                    <a:pt x="1789" y="1373"/>
                    <a:pt x="1851" y="1463"/>
                    <a:pt x="1953" y="1513"/>
                  </a:cubicBezTo>
                  <a:cubicBezTo>
                    <a:pt x="2004" y="1551"/>
                    <a:pt x="2080" y="1564"/>
                    <a:pt x="2118" y="1615"/>
                  </a:cubicBezTo>
                  <a:cubicBezTo>
                    <a:pt x="2194" y="1703"/>
                    <a:pt x="2156" y="1830"/>
                    <a:pt x="2118" y="1944"/>
                  </a:cubicBezTo>
                  <a:cubicBezTo>
                    <a:pt x="1966" y="2286"/>
                    <a:pt x="1789" y="2641"/>
                    <a:pt x="1446" y="2806"/>
                  </a:cubicBezTo>
                  <a:cubicBezTo>
                    <a:pt x="1522" y="2666"/>
                    <a:pt x="1586" y="2540"/>
                    <a:pt x="1662" y="2401"/>
                  </a:cubicBezTo>
                  <a:lnTo>
                    <a:pt x="1662" y="2401"/>
                  </a:lnTo>
                  <a:cubicBezTo>
                    <a:pt x="1547" y="2540"/>
                    <a:pt x="1420" y="2679"/>
                    <a:pt x="1268" y="2793"/>
                  </a:cubicBezTo>
                  <a:cubicBezTo>
                    <a:pt x="1148" y="2881"/>
                    <a:pt x="988" y="2950"/>
                    <a:pt x="832" y="2950"/>
                  </a:cubicBezTo>
                  <a:cubicBezTo>
                    <a:pt x="808" y="2950"/>
                    <a:pt x="785" y="2948"/>
                    <a:pt x="761" y="2945"/>
                  </a:cubicBezTo>
                  <a:cubicBezTo>
                    <a:pt x="907" y="2726"/>
                    <a:pt x="1065" y="2507"/>
                    <a:pt x="1223" y="2288"/>
                  </a:cubicBezTo>
                  <a:lnTo>
                    <a:pt x="1223" y="2288"/>
                  </a:lnTo>
                  <a:cubicBezTo>
                    <a:pt x="1044" y="2530"/>
                    <a:pt x="765" y="2736"/>
                    <a:pt x="508" y="2882"/>
                  </a:cubicBezTo>
                  <a:cubicBezTo>
                    <a:pt x="381" y="2945"/>
                    <a:pt x="191" y="2996"/>
                    <a:pt x="77" y="3085"/>
                  </a:cubicBezTo>
                  <a:cubicBezTo>
                    <a:pt x="1" y="3136"/>
                    <a:pt x="39" y="3173"/>
                    <a:pt x="90" y="3249"/>
                  </a:cubicBezTo>
                  <a:cubicBezTo>
                    <a:pt x="115" y="3325"/>
                    <a:pt x="166" y="3389"/>
                    <a:pt x="229" y="3440"/>
                  </a:cubicBezTo>
                  <a:cubicBezTo>
                    <a:pt x="355" y="3554"/>
                    <a:pt x="531" y="3606"/>
                    <a:pt x="703" y="3606"/>
                  </a:cubicBezTo>
                  <a:cubicBezTo>
                    <a:pt x="722" y="3606"/>
                    <a:pt x="742" y="3606"/>
                    <a:pt x="761" y="3604"/>
                  </a:cubicBezTo>
                  <a:cubicBezTo>
                    <a:pt x="952" y="3592"/>
                    <a:pt x="1142" y="3528"/>
                    <a:pt x="1319" y="3452"/>
                  </a:cubicBezTo>
                  <a:cubicBezTo>
                    <a:pt x="1789" y="3249"/>
                    <a:pt x="2232" y="2945"/>
                    <a:pt x="2485" y="2502"/>
                  </a:cubicBezTo>
                  <a:cubicBezTo>
                    <a:pt x="2764" y="2007"/>
                    <a:pt x="2764" y="1387"/>
                    <a:pt x="2511" y="905"/>
                  </a:cubicBezTo>
                  <a:cubicBezTo>
                    <a:pt x="2257" y="410"/>
                    <a:pt x="1738" y="55"/>
                    <a:pt x="1192" y="4"/>
                  </a:cubicBezTo>
                  <a:cubicBezTo>
                    <a:pt x="1173" y="2"/>
                    <a:pt x="1152" y="0"/>
                    <a:pt x="1132"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788575" y="892325"/>
              <a:ext cx="250675" cy="328375"/>
            </a:xfrm>
            <a:custGeom>
              <a:avLst/>
              <a:gdLst/>
              <a:ahLst/>
              <a:cxnLst/>
              <a:rect l="l" t="t" r="r" b="b"/>
              <a:pathLst>
                <a:path w="10027" h="13135" extrusionOk="0">
                  <a:moveTo>
                    <a:pt x="1672" y="1"/>
                  </a:moveTo>
                  <a:cubicBezTo>
                    <a:pt x="1582" y="1"/>
                    <a:pt x="1498" y="11"/>
                    <a:pt x="1420" y="33"/>
                  </a:cubicBezTo>
                  <a:cubicBezTo>
                    <a:pt x="228" y="375"/>
                    <a:pt x="0" y="2138"/>
                    <a:pt x="1103" y="3228"/>
                  </a:cubicBezTo>
                  <a:cubicBezTo>
                    <a:pt x="2637" y="4761"/>
                    <a:pt x="6325" y="7144"/>
                    <a:pt x="6426" y="7284"/>
                  </a:cubicBezTo>
                  <a:cubicBezTo>
                    <a:pt x="6528" y="7411"/>
                    <a:pt x="6122" y="12152"/>
                    <a:pt x="5882" y="12532"/>
                  </a:cubicBezTo>
                  <a:cubicBezTo>
                    <a:pt x="6117" y="12833"/>
                    <a:pt x="7352" y="13134"/>
                    <a:pt x="7978" y="13134"/>
                  </a:cubicBezTo>
                  <a:cubicBezTo>
                    <a:pt x="8194" y="13134"/>
                    <a:pt x="8338" y="13098"/>
                    <a:pt x="8341" y="13014"/>
                  </a:cubicBezTo>
                  <a:cubicBezTo>
                    <a:pt x="8353" y="12684"/>
                    <a:pt x="10026" y="8184"/>
                    <a:pt x="9507" y="6701"/>
                  </a:cubicBezTo>
                  <a:cubicBezTo>
                    <a:pt x="9337" y="6226"/>
                    <a:pt x="3847" y="1"/>
                    <a:pt x="1672"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831675" y="979350"/>
              <a:ext cx="126775" cy="230600"/>
            </a:xfrm>
            <a:custGeom>
              <a:avLst/>
              <a:gdLst/>
              <a:ahLst/>
              <a:cxnLst/>
              <a:rect l="l" t="t" r="r" b="b"/>
              <a:pathLst>
                <a:path w="5071" h="9224" extrusionOk="0">
                  <a:moveTo>
                    <a:pt x="114" y="0"/>
                  </a:moveTo>
                  <a:cubicBezTo>
                    <a:pt x="0" y="672"/>
                    <a:pt x="355" y="1344"/>
                    <a:pt x="824" y="1838"/>
                  </a:cubicBezTo>
                  <a:cubicBezTo>
                    <a:pt x="1280" y="2345"/>
                    <a:pt x="1851" y="2725"/>
                    <a:pt x="2333" y="3220"/>
                  </a:cubicBezTo>
                  <a:cubicBezTo>
                    <a:pt x="3333" y="4246"/>
                    <a:pt x="3828" y="5742"/>
                    <a:pt x="3638" y="7175"/>
                  </a:cubicBezTo>
                  <a:cubicBezTo>
                    <a:pt x="3575" y="7643"/>
                    <a:pt x="3448" y="8125"/>
                    <a:pt x="3587" y="8569"/>
                  </a:cubicBezTo>
                  <a:cubicBezTo>
                    <a:pt x="3674" y="8831"/>
                    <a:pt x="4015" y="9223"/>
                    <a:pt x="4342" y="9223"/>
                  </a:cubicBezTo>
                  <a:cubicBezTo>
                    <a:pt x="4395" y="9223"/>
                    <a:pt x="4448" y="9213"/>
                    <a:pt x="4500" y="9190"/>
                  </a:cubicBezTo>
                  <a:cubicBezTo>
                    <a:pt x="4868" y="9026"/>
                    <a:pt x="4792" y="8176"/>
                    <a:pt x="4829" y="7821"/>
                  </a:cubicBezTo>
                  <a:cubicBezTo>
                    <a:pt x="4969" y="6604"/>
                    <a:pt x="5045" y="5375"/>
                    <a:pt x="5070" y="4145"/>
                  </a:cubicBezTo>
                  <a:cubicBezTo>
                    <a:pt x="5070" y="3828"/>
                    <a:pt x="5070" y="3499"/>
                    <a:pt x="4905" y="3232"/>
                  </a:cubicBezTo>
                  <a:cubicBezTo>
                    <a:pt x="4778" y="3055"/>
                    <a:pt x="4589" y="2928"/>
                    <a:pt x="4411" y="2814"/>
                  </a:cubicBezTo>
                  <a:lnTo>
                    <a:pt x="11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846875" y="974900"/>
              <a:ext cx="19350" cy="24825"/>
            </a:xfrm>
            <a:custGeom>
              <a:avLst/>
              <a:gdLst/>
              <a:ahLst/>
              <a:cxnLst/>
              <a:rect l="l" t="t" r="r" b="b"/>
              <a:pathLst>
                <a:path w="774" h="993" extrusionOk="0">
                  <a:moveTo>
                    <a:pt x="748" y="1"/>
                  </a:moveTo>
                  <a:cubicBezTo>
                    <a:pt x="533" y="64"/>
                    <a:pt x="368" y="204"/>
                    <a:pt x="229" y="381"/>
                  </a:cubicBezTo>
                  <a:cubicBezTo>
                    <a:pt x="165" y="457"/>
                    <a:pt x="114" y="559"/>
                    <a:pt x="77" y="660"/>
                  </a:cubicBezTo>
                  <a:cubicBezTo>
                    <a:pt x="51" y="711"/>
                    <a:pt x="38" y="761"/>
                    <a:pt x="26" y="812"/>
                  </a:cubicBezTo>
                  <a:cubicBezTo>
                    <a:pt x="13" y="850"/>
                    <a:pt x="1" y="914"/>
                    <a:pt x="13" y="951"/>
                  </a:cubicBezTo>
                  <a:lnTo>
                    <a:pt x="13" y="964"/>
                  </a:lnTo>
                  <a:cubicBezTo>
                    <a:pt x="3" y="974"/>
                    <a:pt x="26" y="993"/>
                    <a:pt x="42" y="993"/>
                  </a:cubicBezTo>
                  <a:cubicBezTo>
                    <a:pt x="46" y="993"/>
                    <a:pt x="49" y="992"/>
                    <a:pt x="51" y="990"/>
                  </a:cubicBezTo>
                  <a:cubicBezTo>
                    <a:pt x="140" y="875"/>
                    <a:pt x="241" y="774"/>
                    <a:pt x="342" y="672"/>
                  </a:cubicBezTo>
                  <a:cubicBezTo>
                    <a:pt x="444" y="584"/>
                    <a:pt x="545" y="495"/>
                    <a:pt x="647" y="393"/>
                  </a:cubicBezTo>
                  <a:cubicBezTo>
                    <a:pt x="657" y="383"/>
                    <a:pt x="651" y="365"/>
                    <a:pt x="641" y="365"/>
                  </a:cubicBezTo>
                  <a:cubicBezTo>
                    <a:pt x="639" y="365"/>
                    <a:pt x="637" y="366"/>
                    <a:pt x="634" y="368"/>
                  </a:cubicBezTo>
                  <a:cubicBezTo>
                    <a:pt x="494" y="419"/>
                    <a:pt x="381" y="520"/>
                    <a:pt x="292" y="621"/>
                  </a:cubicBezTo>
                  <a:cubicBezTo>
                    <a:pt x="203" y="698"/>
                    <a:pt x="140" y="787"/>
                    <a:pt x="77" y="875"/>
                  </a:cubicBezTo>
                  <a:cubicBezTo>
                    <a:pt x="127" y="711"/>
                    <a:pt x="190" y="545"/>
                    <a:pt x="305" y="406"/>
                  </a:cubicBezTo>
                  <a:cubicBezTo>
                    <a:pt x="418" y="254"/>
                    <a:pt x="584" y="128"/>
                    <a:pt x="761" y="26"/>
                  </a:cubicBezTo>
                  <a:cubicBezTo>
                    <a:pt x="773" y="26"/>
                    <a:pt x="761" y="1"/>
                    <a:pt x="74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925475" y="1191325"/>
              <a:ext cx="78900" cy="41450"/>
            </a:xfrm>
            <a:custGeom>
              <a:avLst/>
              <a:gdLst/>
              <a:ahLst/>
              <a:cxnLst/>
              <a:rect l="l" t="t" r="r" b="b"/>
              <a:pathLst>
                <a:path w="3156" h="1658" extrusionOk="0">
                  <a:moveTo>
                    <a:pt x="228" y="1"/>
                  </a:moveTo>
                  <a:cubicBezTo>
                    <a:pt x="114" y="293"/>
                    <a:pt x="26" y="609"/>
                    <a:pt x="0" y="927"/>
                  </a:cubicBezTo>
                  <a:cubicBezTo>
                    <a:pt x="697" y="1294"/>
                    <a:pt x="1457" y="1535"/>
                    <a:pt x="2243" y="1637"/>
                  </a:cubicBezTo>
                  <a:cubicBezTo>
                    <a:pt x="2325" y="1648"/>
                    <a:pt x="2407" y="1657"/>
                    <a:pt x="2487" y="1657"/>
                  </a:cubicBezTo>
                  <a:cubicBezTo>
                    <a:pt x="2579" y="1657"/>
                    <a:pt x="2668" y="1645"/>
                    <a:pt x="2750" y="1611"/>
                  </a:cubicBezTo>
                  <a:cubicBezTo>
                    <a:pt x="2928" y="1522"/>
                    <a:pt x="3017" y="1332"/>
                    <a:pt x="3080" y="1155"/>
                  </a:cubicBezTo>
                  <a:cubicBezTo>
                    <a:pt x="3093" y="1091"/>
                    <a:pt x="3156" y="927"/>
                    <a:pt x="3131" y="863"/>
                  </a:cubicBezTo>
                  <a:cubicBezTo>
                    <a:pt x="3093" y="761"/>
                    <a:pt x="2928" y="761"/>
                    <a:pt x="2840" y="736"/>
                  </a:cubicBezTo>
                  <a:cubicBezTo>
                    <a:pt x="2282" y="584"/>
                    <a:pt x="1724" y="420"/>
                    <a:pt x="1166" y="268"/>
                  </a:cubicBezTo>
                  <a:cubicBezTo>
                    <a:pt x="862" y="178"/>
                    <a:pt x="545" y="90"/>
                    <a:pt x="22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529650" y="884525"/>
              <a:ext cx="337525" cy="351200"/>
            </a:xfrm>
            <a:custGeom>
              <a:avLst/>
              <a:gdLst/>
              <a:ahLst/>
              <a:cxnLst/>
              <a:rect l="l" t="t" r="r" b="b"/>
              <a:pathLst>
                <a:path w="13501" h="14048" extrusionOk="0">
                  <a:moveTo>
                    <a:pt x="7304" y="0"/>
                  </a:moveTo>
                  <a:cubicBezTo>
                    <a:pt x="6451" y="0"/>
                    <a:pt x="1838" y="427"/>
                    <a:pt x="1217" y="1169"/>
                  </a:cubicBezTo>
                  <a:cubicBezTo>
                    <a:pt x="1" y="2614"/>
                    <a:pt x="3017" y="7444"/>
                    <a:pt x="3043" y="10182"/>
                  </a:cubicBezTo>
                  <a:cubicBezTo>
                    <a:pt x="3056" y="11386"/>
                    <a:pt x="1750" y="12856"/>
                    <a:pt x="3068" y="13452"/>
                  </a:cubicBezTo>
                  <a:cubicBezTo>
                    <a:pt x="4374" y="14048"/>
                    <a:pt x="7188" y="13997"/>
                    <a:pt x="8620" y="14035"/>
                  </a:cubicBezTo>
                  <a:cubicBezTo>
                    <a:pt x="8752" y="14039"/>
                    <a:pt x="8892" y="14041"/>
                    <a:pt x="9037" y="14041"/>
                  </a:cubicBezTo>
                  <a:cubicBezTo>
                    <a:pt x="10366" y="14041"/>
                    <a:pt x="12151" y="13874"/>
                    <a:pt x="12791" y="13326"/>
                  </a:cubicBezTo>
                  <a:cubicBezTo>
                    <a:pt x="13501" y="12704"/>
                    <a:pt x="12309" y="12185"/>
                    <a:pt x="12360" y="9205"/>
                  </a:cubicBezTo>
                  <a:cubicBezTo>
                    <a:pt x="12411" y="6024"/>
                    <a:pt x="13361" y="1042"/>
                    <a:pt x="12360" y="345"/>
                  </a:cubicBezTo>
                  <a:cubicBezTo>
                    <a:pt x="11853" y="3"/>
                    <a:pt x="7936" y="28"/>
                    <a:pt x="7391" y="3"/>
                  </a:cubicBezTo>
                  <a:cubicBezTo>
                    <a:pt x="7369" y="1"/>
                    <a:pt x="7340" y="0"/>
                    <a:pt x="730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700775" y="945750"/>
              <a:ext cx="74500" cy="279525"/>
            </a:xfrm>
            <a:custGeom>
              <a:avLst/>
              <a:gdLst/>
              <a:ahLst/>
              <a:cxnLst/>
              <a:rect l="l" t="t" r="r" b="b"/>
              <a:pathLst>
                <a:path w="2980" h="11181" extrusionOk="0">
                  <a:moveTo>
                    <a:pt x="1307" y="1"/>
                  </a:moveTo>
                  <a:cubicBezTo>
                    <a:pt x="1205" y="114"/>
                    <a:pt x="1091" y="216"/>
                    <a:pt x="952" y="216"/>
                  </a:cubicBezTo>
                  <a:lnTo>
                    <a:pt x="939" y="216"/>
                  </a:lnTo>
                  <a:cubicBezTo>
                    <a:pt x="850" y="216"/>
                    <a:pt x="761" y="153"/>
                    <a:pt x="685" y="89"/>
                  </a:cubicBezTo>
                  <a:cubicBezTo>
                    <a:pt x="673" y="77"/>
                    <a:pt x="648" y="64"/>
                    <a:pt x="634" y="51"/>
                  </a:cubicBezTo>
                  <a:cubicBezTo>
                    <a:pt x="584" y="190"/>
                    <a:pt x="558" y="418"/>
                    <a:pt x="584" y="748"/>
                  </a:cubicBezTo>
                  <a:cubicBezTo>
                    <a:pt x="597" y="1002"/>
                    <a:pt x="191" y="7505"/>
                    <a:pt x="102" y="8443"/>
                  </a:cubicBezTo>
                  <a:cubicBezTo>
                    <a:pt x="1" y="9381"/>
                    <a:pt x="1104" y="11181"/>
                    <a:pt x="1484" y="11181"/>
                  </a:cubicBezTo>
                  <a:lnTo>
                    <a:pt x="1496" y="11181"/>
                  </a:lnTo>
                  <a:cubicBezTo>
                    <a:pt x="1864" y="11142"/>
                    <a:pt x="2980" y="8937"/>
                    <a:pt x="2941" y="8646"/>
                  </a:cubicBezTo>
                  <a:cubicBezTo>
                    <a:pt x="2904" y="8354"/>
                    <a:pt x="1851" y="1953"/>
                    <a:pt x="1572" y="799"/>
                  </a:cubicBezTo>
                  <a:cubicBezTo>
                    <a:pt x="1471" y="393"/>
                    <a:pt x="1383" y="153"/>
                    <a:pt x="1307" y="1"/>
                  </a:cubicBezTo>
                  <a:close/>
                </a:path>
              </a:pathLst>
            </a:custGeom>
            <a:solidFill>
              <a:srgbClr val="E4E4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704900" y="919450"/>
              <a:ext cx="35525" cy="31700"/>
            </a:xfrm>
            <a:custGeom>
              <a:avLst/>
              <a:gdLst/>
              <a:ahLst/>
              <a:cxnLst/>
              <a:rect l="l" t="t" r="r" b="b"/>
              <a:pathLst>
                <a:path w="1421" h="1268" extrusionOk="0">
                  <a:moveTo>
                    <a:pt x="736" y="0"/>
                  </a:moveTo>
                  <a:cubicBezTo>
                    <a:pt x="711" y="0"/>
                    <a:pt x="672" y="13"/>
                    <a:pt x="647" y="13"/>
                  </a:cubicBezTo>
                  <a:cubicBezTo>
                    <a:pt x="508" y="51"/>
                    <a:pt x="406" y="178"/>
                    <a:pt x="305" y="292"/>
                  </a:cubicBezTo>
                  <a:cubicBezTo>
                    <a:pt x="1" y="672"/>
                    <a:pt x="190" y="862"/>
                    <a:pt x="469" y="1103"/>
                  </a:cubicBezTo>
                  <a:cubicBezTo>
                    <a:pt x="483" y="1116"/>
                    <a:pt x="508" y="1129"/>
                    <a:pt x="520" y="1141"/>
                  </a:cubicBezTo>
                  <a:cubicBezTo>
                    <a:pt x="596" y="1205"/>
                    <a:pt x="685" y="1268"/>
                    <a:pt x="774" y="1268"/>
                  </a:cubicBezTo>
                  <a:lnTo>
                    <a:pt x="787" y="1268"/>
                  </a:lnTo>
                  <a:cubicBezTo>
                    <a:pt x="926" y="1268"/>
                    <a:pt x="1040" y="1166"/>
                    <a:pt x="1142" y="1053"/>
                  </a:cubicBezTo>
                  <a:lnTo>
                    <a:pt x="1205" y="989"/>
                  </a:lnTo>
                  <a:cubicBezTo>
                    <a:pt x="1306" y="862"/>
                    <a:pt x="1421" y="723"/>
                    <a:pt x="1407" y="571"/>
                  </a:cubicBezTo>
                  <a:cubicBezTo>
                    <a:pt x="1407" y="406"/>
                    <a:pt x="1281" y="304"/>
                    <a:pt x="1154" y="203"/>
                  </a:cubicBezTo>
                  <a:cubicBezTo>
                    <a:pt x="1040" y="101"/>
                    <a:pt x="888" y="0"/>
                    <a:pt x="736" y="0"/>
                  </a:cubicBezTo>
                  <a:close/>
                </a:path>
              </a:pathLst>
            </a:custGeom>
            <a:solidFill>
              <a:srgbClr val="DAE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653625" y="887125"/>
              <a:ext cx="112150" cy="69475"/>
            </a:xfrm>
            <a:custGeom>
              <a:avLst/>
              <a:gdLst/>
              <a:ahLst/>
              <a:cxnLst/>
              <a:rect l="l" t="t" r="r" b="b"/>
              <a:pathLst>
                <a:path w="4486" h="2779" extrusionOk="0">
                  <a:moveTo>
                    <a:pt x="1857" y="0"/>
                  </a:moveTo>
                  <a:cubicBezTo>
                    <a:pt x="1293" y="0"/>
                    <a:pt x="772" y="132"/>
                    <a:pt x="594" y="520"/>
                  </a:cubicBezTo>
                  <a:cubicBezTo>
                    <a:pt x="0" y="1806"/>
                    <a:pt x="1711" y="2779"/>
                    <a:pt x="1995" y="2779"/>
                  </a:cubicBezTo>
                  <a:cubicBezTo>
                    <a:pt x="2002" y="2779"/>
                    <a:pt x="2008" y="2778"/>
                    <a:pt x="2013" y="2777"/>
                  </a:cubicBezTo>
                  <a:cubicBezTo>
                    <a:pt x="2229" y="2726"/>
                    <a:pt x="2267" y="1648"/>
                    <a:pt x="2774" y="1572"/>
                  </a:cubicBezTo>
                  <a:cubicBezTo>
                    <a:pt x="2793" y="1569"/>
                    <a:pt x="2812" y="1568"/>
                    <a:pt x="2831" y="1568"/>
                  </a:cubicBezTo>
                  <a:cubicBezTo>
                    <a:pt x="3305" y="1568"/>
                    <a:pt x="3683" y="2434"/>
                    <a:pt x="3857" y="2434"/>
                  </a:cubicBezTo>
                  <a:cubicBezTo>
                    <a:pt x="3859" y="2434"/>
                    <a:pt x="3862" y="2434"/>
                    <a:pt x="3864" y="2434"/>
                  </a:cubicBezTo>
                  <a:cubicBezTo>
                    <a:pt x="4041" y="2409"/>
                    <a:pt x="4486" y="1192"/>
                    <a:pt x="3636" y="406"/>
                  </a:cubicBezTo>
                  <a:cubicBezTo>
                    <a:pt x="3454" y="239"/>
                    <a:pt x="2617" y="0"/>
                    <a:pt x="1857"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655525" y="880450"/>
              <a:ext cx="112150" cy="69475"/>
            </a:xfrm>
            <a:custGeom>
              <a:avLst/>
              <a:gdLst/>
              <a:ahLst/>
              <a:cxnLst/>
              <a:rect l="l" t="t" r="r" b="b"/>
              <a:pathLst>
                <a:path w="4486" h="2779" extrusionOk="0">
                  <a:moveTo>
                    <a:pt x="1856" y="1"/>
                  </a:moveTo>
                  <a:cubicBezTo>
                    <a:pt x="1293" y="1"/>
                    <a:pt x="772" y="132"/>
                    <a:pt x="594" y="521"/>
                  </a:cubicBezTo>
                  <a:cubicBezTo>
                    <a:pt x="0" y="1807"/>
                    <a:pt x="1711" y="2779"/>
                    <a:pt x="1995" y="2779"/>
                  </a:cubicBezTo>
                  <a:cubicBezTo>
                    <a:pt x="2002" y="2779"/>
                    <a:pt x="2008" y="2778"/>
                    <a:pt x="2013" y="2777"/>
                  </a:cubicBezTo>
                  <a:cubicBezTo>
                    <a:pt x="2229" y="2726"/>
                    <a:pt x="2267" y="1649"/>
                    <a:pt x="2774" y="1573"/>
                  </a:cubicBezTo>
                  <a:cubicBezTo>
                    <a:pt x="2793" y="1570"/>
                    <a:pt x="2812" y="1569"/>
                    <a:pt x="2831" y="1569"/>
                  </a:cubicBezTo>
                  <a:cubicBezTo>
                    <a:pt x="3305" y="1569"/>
                    <a:pt x="3683" y="2436"/>
                    <a:pt x="3857" y="2436"/>
                  </a:cubicBezTo>
                  <a:cubicBezTo>
                    <a:pt x="3859" y="2436"/>
                    <a:pt x="3862" y="2436"/>
                    <a:pt x="3864" y="2435"/>
                  </a:cubicBezTo>
                  <a:cubicBezTo>
                    <a:pt x="4041" y="2410"/>
                    <a:pt x="4486" y="1193"/>
                    <a:pt x="3636" y="407"/>
                  </a:cubicBezTo>
                  <a:cubicBezTo>
                    <a:pt x="3454" y="239"/>
                    <a:pt x="2616" y="1"/>
                    <a:pt x="185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5712825" y="1067450"/>
              <a:ext cx="60550" cy="52625"/>
            </a:xfrm>
            <a:custGeom>
              <a:avLst/>
              <a:gdLst/>
              <a:ahLst/>
              <a:cxnLst/>
              <a:rect l="l" t="t" r="r" b="b"/>
              <a:pathLst>
                <a:path w="2422" h="2105" extrusionOk="0">
                  <a:moveTo>
                    <a:pt x="13" y="0"/>
                  </a:moveTo>
                  <a:cubicBezTo>
                    <a:pt x="13" y="152"/>
                    <a:pt x="0" y="304"/>
                    <a:pt x="0" y="457"/>
                  </a:cubicBezTo>
                  <a:cubicBezTo>
                    <a:pt x="431" y="900"/>
                    <a:pt x="901" y="1280"/>
                    <a:pt x="1395" y="1584"/>
                  </a:cubicBezTo>
                  <a:cubicBezTo>
                    <a:pt x="1724" y="1800"/>
                    <a:pt x="2054" y="1964"/>
                    <a:pt x="2396" y="2091"/>
                  </a:cubicBezTo>
                  <a:cubicBezTo>
                    <a:pt x="2409" y="2104"/>
                    <a:pt x="2409" y="2104"/>
                    <a:pt x="2422" y="2104"/>
                  </a:cubicBezTo>
                  <a:lnTo>
                    <a:pt x="2346" y="1686"/>
                  </a:lnTo>
                  <a:cubicBezTo>
                    <a:pt x="1535" y="1331"/>
                    <a:pt x="710" y="735"/>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713450" y="1050975"/>
              <a:ext cx="56775" cy="52625"/>
            </a:xfrm>
            <a:custGeom>
              <a:avLst/>
              <a:gdLst/>
              <a:ahLst/>
              <a:cxnLst/>
              <a:rect l="l" t="t" r="r" b="b"/>
              <a:pathLst>
                <a:path w="2271" h="2105" extrusionOk="0">
                  <a:moveTo>
                    <a:pt x="26" y="0"/>
                  </a:moveTo>
                  <a:cubicBezTo>
                    <a:pt x="14" y="152"/>
                    <a:pt x="14" y="291"/>
                    <a:pt x="1" y="443"/>
                  </a:cubicBezTo>
                  <a:cubicBezTo>
                    <a:pt x="470" y="938"/>
                    <a:pt x="977" y="1369"/>
                    <a:pt x="1510" y="1699"/>
                  </a:cubicBezTo>
                  <a:cubicBezTo>
                    <a:pt x="1763" y="1863"/>
                    <a:pt x="2017" y="1990"/>
                    <a:pt x="2270" y="2104"/>
                  </a:cubicBezTo>
                  <a:cubicBezTo>
                    <a:pt x="2245" y="1952"/>
                    <a:pt x="2219" y="1787"/>
                    <a:pt x="2181" y="1623"/>
                  </a:cubicBezTo>
                  <a:cubicBezTo>
                    <a:pt x="1433" y="1254"/>
                    <a:pt x="673" y="685"/>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5715350" y="1013250"/>
              <a:ext cx="47550" cy="49775"/>
            </a:xfrm>
            <a:custGeom>
              <a:avLst/>
              <a:gdLst/>
              <a:ahLst/>
              <a:cxnLst/>
              <a:rect l="l" t="t" r="r" b="b"/>
              <a:pathLst>
                <a:path w="1902" h="1991" extrusionOk="0">
                  <a:moveTo>
                    <a:pt x="26" y="0"/>
                  </a:moveTo>
                  <a:cubicBezTo>
                    <a:pt x="14" y="152"/>
                    <a:pt x="14" y="304"/>
                    <a:pt x="1" y="456"/>
                  </a:cubicBezTo>
                  <a:cubicBezTo>
                    <a:pt x="495" y="1002"/>
                    <a:pt x="1040" y="1471"/>
                    <a:pt x="1623" y="1839"/>
                  </a:cubicBezTo>
                  <a:cubicBezTo>
                    <a:pt x="1712" y="1889"/>
                    <a:pt x="1801" y="1940"/>
                    <a:pt x="1902" y="1991"/>
                  </a:cubicBezTo>
                  <a:cubicBezTo>
                    <a:pt x="1864" y="1825"/>
                    <a:pt x="1826" y="1648"/>
                    <a:pt x="1801" y="1484"/>
                  </a:cubicBezTo>
                  <a:cubicBezTo>
                    <a:pt x="1167" y="1103"/>
                    <a:pt x="546" y="596"/>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5711550" y="1088650"/>
              <a:ext cx="65625" cy="52975"/>
            </a:xfrm>
            <a:custGeom>
              <a:avLst/>
              <a:gdLst/>
              <a:ahLst/>
              <a:cxnLst/>
              <a:rect l="l" t="t" r="r" b="b"/>
              <a:pathLst>
                <a:path w="2625" h="2119" extrusionOk="0">
                  <a:moveTo>
                    <a:pt x="26" y="1"/>
                  </a:moveTo>
                  <a:cubicBezTo>
                    <a:pt x="14" y="153"/>
                    <a:pt x="14" y="293"/>
                    <a:pt x="1" y="445"/>
                  </a:cubicBezTo>
                  <a:cubicBezTo>
                    <a:pt x="419" y="851"/>
                    <a:pt x="862" y="1218"/>
                    <a:pt x="1332" y="1510"/>
                  </a:cubicBezTo>
                  <a:cubicBezTo>
                    <a:pt x="1662" y="1713"/>
                    <a:pt x="1991" y="1877"/>
                    <a:pt x="2333" y="2017"/>
                  </a:cubicBezTo>
                  <a:cubicBezTo>
                    <a:pt x="2434" y="2054"/>
                    <a:pt x="2524" y="2080"/>
                    <a:pt x="2625" y="2118"/>
                  </a:cubicBezTo>
                  <a:cubicBezTo>
                    <a:pt x="2600" y="1978"/>
                    <a:pt x="2574" y="1826"/>
                    <a:pt x="2549" y="1649"/>
                  </a:cubicBezTo>
                  <a:cubicBezTo>
                    <a:pt x="2460" y="1623"/>
                    <a:pt x="2371" y="1586"/>
                    <a:pt x="2282" y="1547"/>
                  </a:cubicBezTo>
                  <a:cubicBezTo>
                    <a:pt x="1509" y="1231"/>
                    <a:pt x="710" y="685"/>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5714725" y="1030050"/>
              <a:ext cx="51350" cy="51025"/>
            </a:xfrm>
            <a:custGeom>
              <a:avLst/>
              <a:gdLst/>
              <a:ahLst/>
              <a:cxnLst/>
              <a:rect l="l" t="t" r="r" b="b"/>
              <a:pathLst>
                <a:path w="2054" h="2041" extrusionOk="0">
                  <a:moveTo>
                    <a:pt x="13" y="0"/>
                  </a:moveTo>
                  <a:cubicBezTo>
                    <a:pt x="13" y="139"/>
                    <a:pt x="0" y="291"/>
                    <a:pt x="0" y="444"/>
                  </a:cubicBezTo>
                  <a:cubicBezTo>
                    <a:pt x="470" y="964"/>
                    <a:pt x="1014" y="1420"/>
                    <a:pt x="1585" y="1775"/>
                  </a:cubicBezTo>
                  <a:cubicBezTo>
                    <a:pt x="1737" y="1876"/>
                    <a:pt x="1902" y="1965"/>
                    <a:pt x="2054" y="2041"/>
                  </a:cubicBezTo>
                  <a:cubicBezTo>
                    <a:pt x="2028" y="1889"/>
                    <a:pt x="2003" y="1724"/>
                    <a:pt x="1966" y="1559"/>
                  </a:cubicBezTo>
                  <a:cubicBezTo>
                    <a:pt x="1281" y="1179"/>
                    <a:pt x="597" y="646"/>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5710625" y="1105150"/>
              <a:ext cx="69400" cy="52950"/>
            </a:xfrm>
            <a:custGeom>
              <a:avLst/>
              <a:gdLst/>
              <a:ahLst/>
              <a:cxnLst/>
              <a:rect l="l" t="t" r="r" b="b"/>
              <a:pathLst>
                <a:path w="2776" h="2118" extrusionOk="0">
                  <a:moveTo>
                    <a:pt x="25" y="0"/>
                  </a:moveTo>
                  <a:cubicBezTo>
                    <a:pt x="25" y="152"/>
                    <a:pt x="12" y="292"/>
                    <a:pt x="0" y="431"/>
                  </a:cubicBezTo>
                  <a:cubicBezTo>
                    <a:pt x="406" y="825"/>
                    <a:pt x="837" y="1179"/>
                    <a:pt x="1293" y="1458"/>
                  </a:cubicBezTo>
                  <a:cubicBezTo>
                    <a:pt x="1623" y="1661"/>
                    <a:pt x="1964" y="1839"/>
                    <a:pt x="2294" y="1965"/>
                  </a:cubicBezTo>
                  <a:cubicBezTo>
                    <a:pt x="2446" y="2028"/>
                    <a:pt x="2598" y="2079"/>
                    <a:pt x="2763" y="2117"/>
                  </a:cubicBezTo>
                  <a:cubicBezTo>
                    <a:pt x="2763" y="2079"/>
                    <a:pt x="2776" y="2054"/>
                    <a:pt x="2763" y="2028"/>
                  </a:cubicBezTo>
                  <a:cubicBezTo>
                    <a:pt x="2763" y="1991"/>
                    <a:pt x="2738" y="1876"/>
                    <a:pt x="2713" y="1687"/>
                  </a:cubicBezTo>
                  <a:cubicBezTo>
                    <a:pt x="2561" y="1648"/>
                    <a:pt x="2408" y="1585"/>
                    <a:pt x="2256" y="1521"/>
                  </a:cubicBezTo>
                  <a:cubicBezTo>
                    <a:pt x="1496" y="1205"/>
                    <a:pt x="710" y="672"/>
                    <a:pt x="2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5721050" y="1191325"/>
              <a:ext cx="32050" cy="26350"/>
            </a:xfrm>
            <a:custGeom>
              <a:avLst/>
              <a:gdLst/>
              <a:ahLst/>
              <a:cxnLst/>
              <a:rect l="l" t="t" r="r" b="b"/>
              <a:pathLst>
                <a:path w="1282" h="1054" extrusionOk="0">
                  <a:moveTo>
                    <a:pt x="1" y="1"/>
                  </a:moveTo>
                  <a:cubicBezTo>
                    <a:pt x="191" y="331"/>
                    <a:pt x="406" y="635"/>
                    <a:pt x="584" y="838"/>
                  </a:cubicBezTo>
                  <a:cubicBezTo>
                    <a:pt x="724" y="914"/>
                    <a:pt x="851" y="990"/>
                    <a:pt x="977" y="1054"/>
                  </a:cubicBezTo>
                  <a:cubicBezTo>
                    <a:pt x="1066" y="1015"/>
                    <a:pt x="1167" y="914"/>
                    <a:pt x="1282" y="761"/>
                  </a:cubicBezTo>
                  <a:cubicBezTo>
                    <a:pt x="851" y="572"/>
                    <a:pt x="420" y="305"/>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5709975" y="1165050"/>
              <a:ext cx="51675" cy="41225"/>
            </a:xfrm>
            <a:custGeom>
              <a:avLst/>
              <a:gdLst/>
              <a:ahLst/>
              <a:cxnLst/>
              <a:rect l="l" t="t" r="r" b="b"/>
              <a:pathLst>
                <a:path w="2067" h="1649" extrusionOk="0">
                  <a:moveTo>
                    <a:pt x="1" y="0"/>
                  </a:moveTo>
                  <a:lnTo>
                    <a:pt x="1" y="0"/>
                  </a:lnTo>
                  <a:cubicBezTo>
                    <a:pt x="64" y="229"/>
                    <a:pt x="153" y="457"/>
                    <a:pt x="254" y="685"/>
                  </a:cubicBezTo>
                  <a:cubicBezTo>
                    <a:pt x="482" y="874"/>
                    <a:pt x="723" y="1040"/>
                    <a:pt x="964" y="1192"/>
                  </a:cubicBezTo>
                  <a:cubicBezTo>
                    <a:pt x="1255" y="1369"/>
                    <a:pt x="1547" y="1521"/>
                    <a:pt x="1838" y="1648"/>
                  </a:cubicBezTo>
                  <a:cubicBezTo>
                    <a:pt x="1914" y="1534"/>
                    <a:pt x="1990" y="1420"/>
                    <a:pt x="2066" y="1293"/>
                  </a:cubicBezTo>
                  <a:cubicBezTo>
                    <a:pt x="2016" y="1280"/>
                    <a:pt x="1965" y="1255"/>
                    <a:pt x="1927" y="1243"/>
                  </a:cubicBezTo>
                  <a:cubicBezTo>
                    <a:pt x="1268" y="976"/>
                    <a:pt x="609" y="545"/>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5716325" y="991375"/>
              <a:ext cx="41850" cy="48200"/>
            </a:xfrm>
            <a:custGeom>
              <a:avLst/>
              <a:gdLst/>
              <a:ahLst/>
              <a:cxnLst/>
              <a:rect l="l" t="t" r="r" b="b"/>
              <a:pathLst>
                <a:path w="1674" h="1928" extrusionOk="0">
                  <a:moveTo>
                    <a:pt x="26" y="1"/>
                  </a:moveTo>
                  <a:cubicBezTo>
                    <a:pt x="12" y="140"/>
                    <a:pt x="12" y="305"/>
                    <a:pt x="0" y="469"/>
                  </a:cubicBezTo>
                  <a:cubicBezTo>
                    <a:pt x="507" y="1053"/>
                    <a:pt x="1077" y="1547"/>
                    <a:pt x="1673" y="1928"/>
                  </a:cubicBezTo>
                  <a:cubicBezTo>
                    <a:pt x="1648" y="1750"/>
                    <a:pt x="1609" y="1573"/>
                    <a:pt x="1572" y="1395"/>
                  </a:cubicBezTo>
                  <a:cubicBezTo>
                    <a:pt x="1014" y="1015"/>
                    <a:pt x="482" y="533"/>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5708375" y="1141900"/>
              <a:ext cx="62150" cy="47900"/>
            </a:xfrm>
            <a:custGeom>
              <a:avLst/>
              <a:gdLst/>
              <a:ahLst/>
              <a:cxnLst/>
              <a:rect l="l" t="t" r="r" b="b"/>
              <a:pathLst>
                <a:path w="2486" h="1916" extrusionOk="0">
                  <a:moveTo>
                    <a:pt x="26" y="1"/>
                  </a:moveTo>
                  <a:cubicBezTo>
                    <a:pt x="26" y="153"/>
                    <a:pt x="14" y="279"/>
                    <a:pt x="1" y="355"/>
                  </a:cubicBezTo>
                  <a:lnTo>
                    <a:pt x="1" y="470"/>
                  </a:lnTo>
                  <a:cubicBezTo>
                    <a:pt x="369" y="812"/>
                    <a:pt x="749" y="1104"/>
                    <a:pt x="1142" y="1357"/>
                  </a:cubicBezTo>
                  <a:cubicBezTo>
                    <a:pt x="1471" y="1560"/>
                    <a:pt x="1814" y="1724"/>
                    <a:pt x="2143" y="1864"/>
                  </a:cubicBezTo>
                  <a:cubicBezTo>
                    <a:pt x="2194" y="1877"/>
                    <a:pt x="2245" y="1902"/>
                    <a:pt x="2296" y="1915"/>
                  </a:cubicBezTo>
                  <a:cubicBezTo>
                    <a:pt x="2358" y="1800"/>
                    <a:pt x="2422" y="1674"/>
                    <a:pt x="2485" y="1560"/>
                  </a:cubicBezTo>
                  <a:cubicBezTo>
                    <a:pt x="2372" y="1522"/>
                    <a:pt x="2270" y="1484"/>
                    <a:pt x="2169" y="1433"/>
                  </a:cubicBezTo>
                  <a:cubicBezTo>
                    <a:pt x="1434" y="1129"/>
                    <a:pt x="685" y="634"/>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5709350" y="1125750"/>
              <a:ext cx="67500" cy="50400"/>
            </a:xfrm>
            <a:custGeom>
              <a:avLst/>
              <a:gdLst/>
              <a:ahLst/>
              <a:cxnLst/>
              <a:rect l="l" t="t" r="r" b="b"/>
              <a:pathLst>
                <a:path w="2700" h="2016" extrusionOk="0">
                  <a:moveTo>
                    <a:pt x="38" y="1"/>
                  </a:moveTo>
                  <a:cubicBezTo>
                    <a:pt x="26" y="153"/>
                    <a:pt x="12" y="305"/>
                    <a:pt x="0" y="444"/>
                  </a:cubicBezTo>
                  <a:cubicBezTo>
                    <a:pt x="393" y="812"/>
                    <a:pt x="798" y="1141"/>
                    <a:pt x="1229" y="1395"/>
                  </a:cubicBezTo>
                  <a:cubicBezTo>
                    <a:pt x="1559" y="1610"/>
                    <a:pt x="1888" y="1775"/>
                    <a:pt x="2231" y="1902"/>
                  </a:cubicBezTo>
                  <a:lnTo>
                    <a:pt x="2535" y="2016"/>
                  </a:lnTo>
                  <a:cubicBezTo>
                    <a:pt x="2598" y="1877"/>
                    <a:pt x="2649" y="1737"/>
                    <a:pt x="2700" y="1623"/>
                  </a:cubicBezTo>
                  <a:cubicBezTo>
                    <a:pt x="2535" y="1572"/>
                    <a:pt x="2358" y="1522"/>
                    <a:pt x="2181" y="1446"/>
                  </a:cubicBezTo>
                  <a:cubicBezTo>
                    <a:pt x="1445" y="1141"/>
                    <a:pt x="697" y="634"/>
                    <a:pt x="38"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5717250" y="974275"/>
              <a:ext cx="37125" cy="45650"/>
            </a:xfrm>
            <a:custGeom>
              <a:avLst/>
              <a:gdLst/>
              <a:ahLst/>
              <a:cxnLst/>
              <a:rect l="l" t="t" r="r" b="b"/>
              <a:pathLst>
                <a:path w="1485" h="1826" extrusionOk="0">
                  <a:moveTo>
                    <a:pt x="14" y="1"/>
                  </a:moveTo>
                  <a:cubicBezTo>
                    <a:pt x="14" y="127"/>
                    <a:pt x="1" y="279"/>
                    <a:pt x="1" y="457"/>
                  </a:cubicBezTo>
                  <a:cubicBezTo>
                    <a:pt x="445" y="989"/>
                    <a:pt x="952" y="1458"/>
                    <a:pt x="1484" y="1826"/>
                  </a:cubicBezTo>
                  <a:cubicBezTo>
                    <a:pt x="1459" y="1648"/>
                    <a:pt x="1420" y="1458"/>
                    <a:pt x="1383" y="1293"/>
                  </a:cubicBezTo>
                  <a:cubicBezTo>
                    <a:pt x="888" y="925"/>
                    <a:pt x="419" y="494"/>
                    <a:pt x="1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5717575" y="952100"/>
              <a:ext cx="32025" cy="43125"/>
            </a:xfrm>
            <a:custGeom>
              <a:avLst/>
              <a:gdLst/>
              <a:ahLst/>
              <a:cxnLst/>
              <a:rect l="l" t="t" r="r" b="b"/>
              <a:pathLst>
                <a:path w="1281" h="1725" extrusionOk="0">
                  <a:moveTo>
                    <a:pt x="1" y="0"/>
                  </a:moveTo>
                  <a:cubicBezTo>
                    <a:pt x="1" y="114"/>
                    <a:pt x="1" y="241"/>
                    <a:pt x="13" y="406"/>
                  </a:cubicBezTo>
                  <a:lnTo>
                    <a:pt x="13" y="469"/>
                  </a:lnTo>
                  <a:cubicBezTo>
                    <a:pt x="38" y="507"/>
                    <a:pt x="64" y="545"/>
                    <a:pt x="89" y="570"/>
                  </a:cubicBezTo>
                  <a:cubicBezTo>
                    <a:pt x="457" y="1001"/>
                    <a:pt x="850" y="1381"/>
                    <a:pt x="1281" y="1724"/>
                  </a:cubicBezTo>
                  <a:cubicBezTo>
                    <a:pt x="1243" y="1521"/>
                    <a:pt x="1205" y="1344"/>
                    <a:pt x="1167" y="1179"/>
                  </a:cubicBezTo>
                  <a:cubicBezTo>
                    <a:pt x="748" y="837"/>
                    <a:pt x="356" y="431"/>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5735625" y="943850"/>
              <a:ext cx="375" cy="650"/>
            </a:xfrm>
            <a:custGeom>
              <a:avLst/>
              <a:gdLst/>
              <a:ahLst/>
              <a:cxnLst/>
              <a:rect l="l" t="t" r="r" b="b"/>
              <a:pathLst>
                <a:path w="15" h="26" extrusionOk="0">
                  <a:moveTo>
                    <a:pt x="1" y="1"/>
                  </a:moveTo>
                  <a:lnTo>
                    <a:pt x="1" y="13"/>
                  </a:lnTo>
                  <a:lnTo>
                    <a:pt x="14" y="26"/>
                  </a:lnTo>
                  <a:cubicBezTo>
                    <a:pt x="14" y="13"/>
                    <a:pt x="14" y="13"/>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5718525" y="945125"/>
              <a:ext cx="26650" cy="29800"/>
            </a:xfrm>
            <a:custGeom>
              <a:avLst/>
              <a:gdLst/>
              <a:ahLst/>
              <a:cxnLst/>
              <a:rect l="l" t="t" r="r" b="b"/>
              <a:pathLst>
                <a:path w="1066" h="1192" extrusionOk="0">
                  <a:moveTo>
                    <a:pt x="14" y="0"/>
                  </a:moveTo>
                  <a:cubicBezTo>
                    <a:pt x="14" y="26"/>
                    <a:pt x="0" y="51"/>
                    <a:pt x="0" y="76"/>
                  </a:cubicBezTo>
                  <a:cubicBezTo>
                    <a:pt x="39" y="127"/>
                    <a:pt x="76" y="190"/>
                    <a:pt x="127" y="241"/>
                  </a:cubicBezTo>
                  <a:cubicBezTo>
                    <a:pt x="419" y="583"/>
                    <a:pt x="736" y="900"/>
                    <a:pt x="1065" y="1192"/>
                  </a:cubicBezTo>
                  <a:cubicBezTo>
                    <a:pt x="1028" y="1001"/>
                    <a:pt x="989" y="849"/>
                    <a:pt x="964" y="736"/>
                  </a:cubicBezTo>
                  <a:cubicBezTo>
                    <a:pt x="952" y="685"/>
                    <a:pt x="938" y="634"/>
                    <a:pt x="926" y="596"/>
                  </a:cubicBezTo>
                  <a:cubicBezTo>
                    <a:pt x="761" y="443"/>
                    <a:pt x="609" y="291"/>
                    <a:pt x="457" y="139"/>
                  </a:cubicBezTo>
                  <a:cubicBezTo>
                    <a:pt x="419" y="152"/>
                    <a:pt x="368" y="165"/>
                    <a:pt x="330" y="165"/>
                  </a:cubicBezTo>
                  <a:cubicBezTo>
                    <a:pt x="229" y="165"/>
                    <a:pt x="140" y="102"/>
                    <a:pt x="64" y="38"/>
                  </a:cubicBezTo>
                  <a:cubicBezTo>
                    <a:pt x="51" y="26"/>
                    <a:pt x="39" y="12"/>
                    <a:pt x="1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5735625" y="1212250"/>
              <a:ext cx="9875" cy="5725"/>
            </a:xfrm>
            <a:custGeom>
              <a:avLst/>
              <a:gdLst/>
              <a:ahLst/>
              <a:cxnLst/>
              <a:rect l="l" t="t" r="r" b="b"/>
              <a:pathLst>
                <a:path w="395" h="229" extrusionOk="0">
                  <a:moveTo>
                    <a:pt x="1" y="1"/>
                  </a:moveTo>
                  <a:lnTo>
                    <a:pt x="1" y="1"/>
                  </a:lnTo>
                  <a:cubicBezTo>
                    <a:pt x="141" y="140"/>
                    <a:pt x="268" y="229"/>
                    <a:pt x="356" y="229"/>
                  </a:cubicBezTo>
                  <a:cubicBezTo>
                    <a:pt x="369" y="229"/>
                    <a:pt x="381" y="217"/>
                    <a:pt x="394" y="217"/>
                  </a:cubicBezTo>
                  <a:cubicBezTo>
                    <a:pt x="268" y="153"/>
                    <a:pt x="141" y="77"/>
                    <a:pt x="1"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5716325" y="1182150"/>
              <a:ext cx="39625" cy="28225"/>
            </a:xfrm>
            <a:custGeom>
              <a:avLst/>
              <a:gdLst/>
              <a:ahLst/>
              <a:cxnLst/>
              <a:rect l="l" t="t" r="r" b="b"/>
              <a:pathLst>
                <a:path w="1585" h="1129" extrusionOk="0">
                  <a:moveTo>
                    <a:pt x="0" y="1"/>
                  </a:moveTo>
                  <a:lnTo>
                    <a:pt x="0" y="1"/>
                  </a:lnTo>
                  <a:cubicBezTo>
                    <a:pt x="63" y="128"/>
                    <a:pt x="127" y="241"/>
                    <a:pt x="190" y="368"/>
                  </a:cubicBezTo>
                  <a:cubicBezTo>
                    <a:pt x="609" y="672"/>
                    <a:pt x="1040" y="939"/>
                    <a:pt x="1471" y="1128"/>
                  </a:cubicBezTo>
                  <a:cubicBezTo>
                    <a:pt x="1508" y="1078"/>
                    <a:pt x="1547" y="1027"/>
                    <a:pt x="1584" y="964"/>
                  </a:cubicBezTo>
                  <a:cubicBezTo>
                    <a:pt x="1293" y="837"/>
                    <a:pt x="1001" y="685"/>
                    <a:pt x="710" y="508"/>
                  </a:cubicBezTo>
                  <a:cubicBezTo>
                    <a:pt x="469" y="356"/>
                    <a:pt x="228" y="190"/>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5708375" y="1153650"/>
              <a:ext cx="57400" cy="43750"/>
            </a:xfrm>
            <a:custGeom>
              <a:avLst/>
              <a:gdLst/>
              <a:ahLst/>
              <a:cxnLst/>
              <a:rect l="l" t="t" r="r" b="b"/>
              <a:pathLst>
                <a:path w="2296" h="1750" extrusionOk="0">
                  <a:moveTo>
                    <a:pt x="1" y="0"/>
                  </a:moveTo>
                  <a:cubicBezTo>
                    <a:pt x="1" y="139"/>
                    <a:pt x="26" y="291"/>
                    <a:pt x="65" y="456"/>
                  </a:cubicBezTo>
                  <a:cubicBezTo>
                    <a:pt x="673" y="1001"/>
                    <a:pt x="1332" y="1432"/>
                    <a:pt x="1991" y="1699"/>
                  </a:cubicBezTo>
                  <a:cubicBezTo>
                    <a:pt x="2029" y="1711"/>
                    <a:pt x="2080" y="1736"/>
                    <a:pt x="2130" y="1749"/>
                  </a:cubicBezTo>
                  <a:cubicBezTo>
                    <a:pt x="2181" y="1648"/>
                    <a:pt x="2245" y="1546"/>
                    <a:pt x="2296" y="1445"/>
                  </a:cubicBezTo>
                  <a:cubicBezTo>
                    <a:pt x="2245" y="1432"/>
                    <a:pt x="2194" y="1407"/>
                    <a:pt x="2143" y="1394"/>
                  </a:cubicBezTo>
                  <a:cubicBezTo>
                    <a:pt x="1814" y="1254"/>
                    <a:pt x="1471" y="1090"/>
                    <a:pt x="1142" y="887"/>
                  </a:cubicBezTo>
                  <a:cubicBezTo>
                    <a:pt x="749" y="634"/>
                    <a:pt x="369" y="342"/>
                    <a:pt x="1"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5709025" y="1136825"/>
              <a:ext cx="63725" cy="44100"/>
            </a:xfrm>
            <a:custGeom>
              <a:avLst/>
              <a:gdLst/>
              <a:ahLst/>
              <a:cxnLst/>
              <a:rect l="l" t="t" r="r" b="b"/>
              <a:pathLst>
                <a:path w="2549" h="1764" extrusionOk="0">
                  <a:moveTo>
                    <a:pt x="13" y="1"/>
                  </a:moveTo>
                  <a:cubicBezTo>
                    <a:pt x="13" y="77"/>
                    <a:pt x="13" y="141"/>
                    <a:pt x="0" y="204"/>
                  </a:cubicBezTo>
                  <a:cubicBezTo>
                    <a:pt x="659" y="837"/>
                    <a:pt x="1408" y="1332"/>
                    <a:pt x="2143" y="1636"/>
                  </a:cubicBezTo>
                  <a:cubicBezTo>
                    <a:pt x="2244" y="1687"/>
                    <a:pt x="2346" y="1725"/>
                    <a:pt x="2459" y="1763"/>
                  </a:cubicBezTo>
                  <a:cubicBezTo>
                    <a:pt x="2485" y="1699"/>
                    <a:pt x="2523" y="1636"/>
                    <a:pt x="2548" y="1573"/>
                  </a:cubicBezTo>
                  <a:lnTo>
                    <a:pt x="2244" y="1459"/>
                  </a:lnTo>
                  <a:cubicBezTo>
                    <a:pt x="1901" y="1332"/>
                    <a:pt x="1572" y="1167"/>
                    <a:pt x="1242" y="952"/>
                  </a:cubicBezTo>
                  <a:cubicBezTo>
                    <a:pt x="811" y="698"/>
                    <a:pt x="406" y="36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5710275" y="1115925"/>
              <a:ext cx="69450" cy="50425"/>
            </a:xfrm>
            <a:custGeom>
              <a:avLst/>
              <a:gdLst/>
              <a:ahLst/>
              <a:cxnLst/>
              <a:rect l="l" t="t" r="r" b="b"/>
              <a:pathLst>
                <a:path w="2778" h="2017" extrusionOk="0">
                  <a:moveTo>
                    <a:pt x="14" y="0"/>
                  </a:moveTo>
                  <a:cubicBezTo>
                    <a:pt x="14" y="140"/>
                    <a:pt x="1" y="267"/>
                    <a:pt x="1" y="394"/>
                  </a:cubicBezTo>
                  <a:cubicBezTo>
                    <a:pt x="660" y="1027"/>
                    <a:pt x="1408" y="1534"/>
                    <a:pt x="2144" y="1839"/>
                  </a:cubicBezTo>
                  <a:cubicBezTo>
                    <a:pt x="2321" y="1915"/>
                    <a:pt x="2498" y="1965"/>
                    <a:pt x="2663" y="2016"/>
                  </a:cubicBezTo>
                  <a:cubicBezTo>
                    <a:pt x="2713" y="1889"/>
                    <a:pt x="2752" y="1763"/>
                    <a:pt x="2777" y="1686"/>
                  </a:cubicBezTo>
                  <a:cubicBezTo>
                    <a:pt x="2612" y="1648"/>
                    <a:pt x="2460" y="1597"/>
                    <a:pt x="2308" y="1534"/>
                  </a:cubicBezTo>
                  <a:cubicBezTo>
                    <a:pt x="1978" y="1408"/>
                    <a:pt x="1637" y="1230"/>
                    <a:pt x="1307" y="1027"/>
                  </a:cubicBezTo>
                  <a:cubicBezTo>
                    <a:pt x="851" y="748"/>
                    <a:pt x="420" y="39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5711250" y="1099775"/>
              <a:ext cx="67200" cy="47550"/>
            </a:xfrm>
            <a:custGeom>
              <a:avLst/>
              <a:gdLst/>
              <a:ahLst/>
              <a:cxnLst/>
              <a:rect l="l" t="t" r="r" b="b"/>
              <a:pathLst>
                <a:path w="2688" h="1902" extrusionOk="0">
                  <a:moveTo>
                    <a:pt x="13" y="0"/>
                  </a:moveTo>
                  <a:cubicBezTo>
                    <a:pt x="13" y="76"/>
                    <a:pt x="13" y="139"/>
                    <a:pt x="0" y="215"/>
                  </a:cubicBezTo>
                  <a:cubicBezTo>
                    <a:pt x="685" y="887"/>
                    <a:pt x="1471" y="1420"/>
                    <a:pt x="2231" y="1736"/>
                  </a:cubicBezTo>
                  <a:cubicBezTo>
                    <a:pt x="2383" y="1800"/>
                    <a:pt x="2536" y="1863"/>
                    <a:pt x="2688" y="1902"/>
                  </a:cubicBezTo>
                  <a:cubicBezTo>
                    <a:pt x="2674" y="1838"/>
                    <a:pt x="2662" y="1762"/>
                    <a:pt x="2637" y="1673"/>
                  </a:cubicBezTo>
                  <a:cubicBezTo>
                    <a:pt x="2536" y="1635"/>
                    <a:pt x="2446" y="1609"/>
                    <a:pt x="2345" y="1572"/>
                  </a:cubicBezTo>
                  <a:cubicBezTo>
                    <a:pt x="2003" y="1432"/>
                    <a:pt x="1674" y="1268"/>
                    <a:pt x="1344" y="1065"/>
                  </a:cubicBezTo>
                  <a:cubicBezTo>
                    <a:pt x="874" y="773"/>
                    <a:pt x="431" y="40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5712175" y="1078850"/>
              <a:ext cx="63100" cy="51025"/>
            </a:xfrm>
            <a:custGeom>
              <a:avLst/>
              <a:gdLst/>
              <a:ahLst/>
              <a:cxnLst/>
              <a:rect l="l" t="t" r="r" b="b"/>
              <a:pathLst>
                <a:path w="2524" h="2041" extrusionOk="0">
                  <a:moveTo>
                    <a:pt x="26" y="1"/>
                  </a:moveTo>
                  <a:cubicBezTo>
                    <a:pt x="14" y="127"/>
                    <a:pt x="14" y="266"/>
                    <a:pt x="1" y="393"/>
                  </a:cubicBezTo>
                  <a:cubicBezTo>
                    <a:pt x="685" y="1077"/>
                    <a:pt x="1484" y="1623"/>
                    <a:pt x="2257" y="1939"/>
                  </a:cubicBezTo>
                  <a:cubicBezTo>
                    <a:pt x="2346" y="1978"/>
                    <a:pt x="2435" y="2015"/>
                    <a:pt x="2524" y="2041"/>
                  </a:cubicBezTo>
                  <a:cubicBezTo>
                    <a:pt x="2499" y="1914"/>
                    <a:pt x="2473" y="1787"/>
                    <a:pt x="2448" y="1648"/>
                  </a:cubicBezTo>
                  <a:cubicBezTo>
                    <a:pt x="2435" y="1648"/>
                    <a:pt x="2435" y="1648"/>
                    <a:pt x="2422" y="1635"/>
                  </a:cubicBezTo>
                  <a:cubicBezTo>
                    <a:pt x="2080" y="1508"/>
                    <a:pt x="1750" y="1344"/>
                    <a:pt x="1421" y="1128"/>
                  </a:cubicBezTo>
                  <a:cubicBezTo>
                    <a:pt x="927" y="824"/>
                    <a:pt x="457" y="444"/>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5713150" y="1062050"/>
              <a:ext cx="58325" cy="47550"/>
            </a:xfrm>
            <a:custGeom>
              <a:avLst/>
              <a:gdLst/>
              <a:ahLst/>
              <a:cxnLst/>
              <a:rect l="l" t="t" r="r" b="b"/>
              <a:pathLst>
                <a:path w="2333" h="1902" extrusionOk="0">
                  <a:moveTo>
                    <a:pt x="13" y="0"/>
                  </a:moveTo>
                  <a:cubicBezTo>
                    <a:pt x="13" y="76"/>
                    <a:pt x="13" y="152"/>
                    <a:pt x="0" y="216"/>
                  </a:cubicBezTo>
                  <a:cubicBezTo>
                    <a:pt x="697" y="951"/>
                    <a:pt x="1522" y="1547"/>
                    <a:pt x="2333" y="1902"/>
                  </a:cubicBezTo>
                  <a:cubicBezTo>
                    <a:pt x="2320" y="1826"/>
                    <a:pt x="2307" y="1749"/>
                    <a:pt x="2282" y="1661"/>
                  </a:cubicBezTo>
                  <a:cubicBezTo>
                    <a:pt x="2029" y="1547"/>
                    <a:pt x="1775" y="1420"/>
                    <a:pt x="1522" y="1256"/>
                  </a:cubicBezTo>
                  <a:cubicBezTo>
                    <a:pt x="989" y="926"/>
                    <a:pt x="482" y="495"/>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5714075" y="1041125"/>
              <a:ext cx="53900" cy="50425"/>
            </a:xfrm>
            <a:custGeom>
              <a:avLst/>
              <a:gdLst/>
              <a:ahLst/>
              <a:cxnLst/>
              <a:rect l="l" t="t" r="r" b="b"/>
              <a:pathLst>
                <a:path w="2156" h="2017" extrusionOk="0">
                  <a:moveTo>
                    <a:pt x="26" y="1"/>
                  </a:moveTo>
                  <a:cubicBezTo>
                    <a:pt x="14" y="127"/>
                    <a:pt x="14" y="254"/>
                    <a:pt x="1" y="394"/>
                  </a:cubicBezTo>
                  <a:cubicBezTo>
                    <a:pt x="648" y="1079"/>
                    <a:pt x="1408" y="1648"/>
                    <a:pt x="2156" y="2017"/>
                  </a:cubicBezTo>
                  <a:lnTo>
                    <a:pt x="2080" y="1598"/>
                  </a:lnTo>
                  <a:cubicBezTo>
                    <a:pt x="1928" y="1522"/>
                    <a:pt x="1763" y="1433"/>
                    <a:pt x="1611" y="1332"/>
                  </a:cubicBezTo>
                  <a:cubicBezTo>
                    <a:pt x="1040" y="977"/>
                    <a:pt x="496" y="521"/>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5715050" y="1024650"/>
              <a:ext cx="48825" cy="44400"/>
            </a:xfrm>
            <a:custGeom>
              <a:avLst/>
              <a:gdLst/>
              <a:ahLst/>
              <a:cxnLst/>
              <a:rect l="l" t="t" r="r" b="b"/>
              <a:pathLst>
                <a:path w="1953" h="1776" extrusionOk="0">
                  <a:moveTo>
                    <a:pt x="13" y="0"/>
                  </a:moveTo>
                  <a:cubicBezTo>
                    <a:pt x="13" y="64"/>
                    <a:pt x="13" y="140"/>
                    <a:pt x="0" y="216"/>
                  </a:cubicBezTo>
                  <a:cubicBezTo>
                    <a:pt x="584" y="862"/>
                    <a:pt x="1268" y="1395"/>
                    <a:pt x="1953" y="1775"/>
                  </a:cubicBezTo>
                  <a:cubicBezTo>
                    <a:pt x="1939" y="1699"/>
                    <a:pt x="1927" y="1623"/>
                    <a:pt x="1914" y="1535"/>
                  </a:cubicBezTo>
                  <a:cubicBezTo>
                    <a:pt x="1813" y="1484"/>
                    <a:pt x="1724" y="1433"/>
                    <a:pt x="1635" y="1383"/>
                  </a:cubicBezTo>
                  <a:cubicBezTo>
                    <a:pt x="1052" y="1015"/>
                    <a:pt x="507" y="54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715975" y="1003100"/>
              <a:ext cx="44400" cy="47250"/>
            </a:xfrm>
            <a:custGeom>
              <a:avLst/>
              <a:gdLst/>
              <a:ahLst/>
              <a:cxnLst/>
              <a:rect l="l" t="t" r="r" b="b"/>
              <a:pathLst>
                <a:path w="1776" h="1890" extrusionOk="0">
                  <a:moveTo>
                    <a:pt x="14" y="0"/>
                  </a:moveTo>
                  <a:cubicBezTo>
                    <a:pt x="14" y="140"/>
                    <a:pt x="1" y="267"/>
                    <a:pt x="1" y="406"/>
                  </a:cubicBezTo>
                  <a:cubicBezTo>
                    <a:pt x="521" y="1002"/>
                    <a:pt x="1142" y="1509"/>
                    <a:pt x="1776" y="1890"/>
                  </a:cubicBezTo>
                  <a:cubicBezTo>
                    <a:pt x="1750" y="1750"/>
                    <a:pt x="1725" y="1598"/>
                    <a:pt x="1687" y="1459"/>
                  </a:cubicBezTo>
                  <a:cubicBezTo>
                    <a:pt x="1091" y="1078"/>
                    <a:pt x="521" y="58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5716950" y="985675"/>
              <a:ext cx="38675" cy="40600"/>
            </a:xfrm>
            <a:custGeom>
              <a:avLst/>
              <a:gdLst/>
              <a:ahLst/>
              <a:cxnLst/>
              <a:rect l="l" t="t" r="r" b="b"/>
              <a:pathLst>
                <a:path w="1547" h="1624" extrusionOk="0">
                  <a:moveTo>
                    <a:pt x="13" y="1"/>
                  </a:moveTo>
                  <a:cubicBezTo>
                    <a:pt x="1" y="77"/>
                    <a:pt x="1" y="140"/>
                    <a:pt x="1" y="229"/>
                  </a:cubicBezTo>
                  <a:cubicBezTo>
                    <a:pt x="457" y="761"/>
                    <a:pt x="989" y="1243"/>
                    <a:pt x="1547" y="1623"/>
                  </a:cubicBezTo>
                  <a:cubicBezTo>
                    <a:pt x="1534" y="1534"/>
                    <a:pt x="1522" y="1458"/>
                    <a:pt x="1496" y="1370"/>
                  </a:cubicBezTo>
                  <a:cubicBezTo>
                    <a:pt x="964" y="1002"/>
                    <a:pt x="457" y="533"/>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5717575" y="963800"/>
              <a:ext cx="34250" cy="42825"/>
            </a:xfrm>
            <a:custGeom>
              <a:avLst/>
              <a:gdLst/>
              <a:ahLst/>
              <a:cxnLst/>
              <a:rect l="l" t="t" r="r" b="b"/>
              <a:pathLst>
                <a:path w="1370" h="1713" extrusionOk="0">
                  <a:moveTo>
                    <a:pt x="13" y="1"/>
                  </a:moveTo>
                  <a:cubicBezTo>
                    <a:pt x="13" y="90"/>
                    <a:pt x="13" y="229"/>
                    <a:pt x="1" y="420"/>
                  </a:cubicBezTo>
                  <a:cubicBezTo>
                    <a:pt x="406" y="913"/>
                    <a:pt x="875" y="1344"/>
                    <a:pt x="1370" y="1712"/>
                  </a:cubicBezTo>
                  <a:cubicBezTo>
                    <a:pt x="1345" y="1547"/>
                    <a:pt x="1306" y="1395"/>
                    <a:pt x="1281" y="1256"/>
                  </a:cubicBezTo>
                  <a:cubicBezTo>
                    <a:pt x="850" y="913"/>
                    <a:pt x="457" y="533"/>
                    <a:pt x="89" y="102"/>
                  </a:cubicBezTo>
                  <a:cubicBezTo>
                    <a:pt x="64" y="77"/>
                    <a:pt x="38" y="3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5717575" y="947025"/>
              <a:ext cx="29200" cy="34550"/>
            </a:xfrm>
            <a:custGeom>
              <a:avLst/>
              <a:gdLst/>
              <a:ahLst/>
              <a:cxnLst/>
              <a:rect l="l" t="t" r="r" b="b"/>
              <a:pathLst>
                <a:path w="1168" h="1382" extrusionOk="0">
                  <a:moveTo>
                    <a:pt x="38" y="0"/>
                  </a:moveTo>
                  <a:cubicBezTo>
                    <a:pt x="26" y="63"/>
                    <a:pt x="13" y="127"/>
                    <a:pt x="1" y="203"/>
                  </a:cubicBezTo>
                  <a:cubicBezTo>
                    <a:pt x="356" y="634"/>
                    <a:pt x="748" y="1040"/>
                    <a:pt x="1167" y="1382"/>
                  </a:cubicBezTo>
                  <a:cubicBezTo>
                    <a:pt x="1142" y="1280"/>
                    <a:pt x="1129" y="1192"/>
                    <a:pt x="1103" y="1116"/>
                  </a:cubicBezTo>
                  <a:cubicBezTo>
                    <a:pt x="774" y="824"/>
                    <a:pt x="457" y="507"/>
                    <a:pt x="165" y="165"/>
                  </a:cubicBezTo>
                  <a:cubicBezTo>
                    <a:pt x="114" y="114"/>
                    <a:pt x="77" y="51"/>
                    <a:pt x="3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5729925" y="944150"/>
              <a:ext cx="11775" cy="15875"/>
            </a:xfrm>
            <a:custGeom>
              <a:avLst/>
              <a:gdLst/>
              <a:ahLst/>
              <a:cxnLst/>
              <a:rect l="l" t="t" r="r" b="b"/>
              <a:pathLst>
                <a:path w="471" h="635" extrusionOk="0">
                  <a:moveTo>
                    <a:pt x="229" y="1"/>
                  </a:moveTo>
                  <a:cubicBezTo>
                    <a:pt x="166" y="65"/>
                    <a:pt x="90" y="141"/>
                    <a:pt x="1" y="178"/>
                  </a:cubicBezTo>
                  <a:cubicBezTo>
                    <a:pt x="153" y="330"/>
                    <a:pt x="305" y="482"/>
                    <a:pt x="470" y="635"/>
                  </a:cubicBezTo>
                  <a:cubicBezTo>
                    <a:pt x="381" y="344"/>
                    <a:pt x="318" y="141"/>
                    <a:pt x="242" y="14"/>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5707125" y="918200"/>
              <a:ext cx="35500" cy="26950"/>
            </a:xfrm>
            <a:custGeom>
              <a:avLst/>
              <a:gdLst/>
              <a:ahLst/>
              <a:cxnLst/>
              <a:rect l="l" t="t" r="r" b="b"/>
              <a:pathLst>
                <a:path w="1420" h="1078" extrusionOk="0">
                  <a:moveTo>
                    <a:pt x="728" y="0"/>
                  </a:moveTo>
                  <a:cubicBezTo>
                    <a:pt x="697" y="0"/>
                    <a:pt x="666" y="4"/>
                    <a:pt x="634" y="13"/>
                  </a:cubicBezTo>
                  <a:cubicBezTo>
                    <a:pt x="495" y="50"/>
                    <a:pt x="394" y="177"/>
                    <a:pt x="304" y="291"/>
                  </a:cubicBezTo>
                  <a:cubicBezTo>
                    <a:pt x="0" y="659"/>
                    <a:pt x="191" y="836"/>
                    <a:pt x="470" y="1077"/>
                  </a:cubicBezTo>
                  <a:cubicBezTo>
                    <a:pt x="507" y="976"/>
                    <a:pt x="558" y="912"/>
                    <a:pt x="609" y="875"/>
                  </a:cubicBezTo>
                  <a:cubicBezTo>
                    <a:pt x="672" y="836"/>
                    <a:pt x="748" y="811"/>
                    <a:pt x="824" y="811"/>
                  </a:cubicBezTo>
                  <a:cubicBezTo>
                    <a:pt x="862" y="811"/>
                    <a:pt x="901" y="811"/>
                    <a:pt x="951" y="824"/>
                  </a:cubicBezTo>
                  <a:cubicBezTo>
                    <a:pt x="1014" y="849"/>
                    <a:pt x="1078" y="900"/>
                    <a:pt x="1141" y="1027"/>
                  </a:cubicBezTo>
                  <a:cubicBezTo>
                    <a:pt x="1166" y="1013"/>
                    <a:pt x="1179" y="988"/>
                    <a:pt x="1205" y="963"/>
                  </a:cubicBezTo>
                  <a:cubicBezTo>
                    <a:pt x="1306" y="849"/>
                    <a:pt x="1420" y="709"/>
                    <a:pt x="1408" y="557"/>
                  </a:cubicBezTo>
                  <a:cubicBezTo>
                    <a:pt x="1394" y="393"/>
                    <a:pt x="1268" y="291"/>
                    <a:pt x="1154" y="202"/>
                  </a:cubicBezTo>
                  <a:cubicBezTo>
                    <a:pt x="1027" y="97"/>
                    <a:pt x="883" y="0"/>
                    <a:pt x="72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5718850" y="940050"/>
              <a:ext cx="11100" cy="9200"/>
            </a:xfrm>
            <a:custGeom>
              <a:avLst/>
              <a:gdLst/>
              <a:ahLst/>
              <a:cxnLst/>
              <a:rect l="l" t="t" r="r" b="b"/>
              <a:pathLst>
                <a:path w="444" h="368" extrusionOk="0">
                  <a:moveTo>
                    <a:pt x="140" y="1"/>
                  </a:moveTo>
                  <a:cubicBezTo>
                    <a:pt x="89" y="38"/>
                    <a:pt x="38" y="102"/>
                    <a:pt x="1" y="203"/>
                  </a:cubicBezTo>
                  <a:cubicBezTo>
                    <a:pt x="26" y="215"/>
                    <a:pt x="38" y="229"/>
                    <a:pt x="51" y="241"/>
                  </a:cubicBezTo>
                  <a:cubicBezTo>
                    <a:pt x="127" y="305"/>
                    <a:pt x="216" y="368"/>
                    <a:pt x="317" y="368"/>
                  </a:cubicBezTo>
                  <a:cubicBezTo>
                    <a:pt x="355" y="368"/>
                    <a:pt x="406" y="355"/>
                    <a:pt x="444" y="342"/>
                  </a:cubicBezTo>
                  <a:lnTo>
                    <a:pt x="140"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5730900" y="938775"/>
              <a:ext cx="4750" cy="5400"/>
            </a:xfrm>
            <a:custGeom>
              <a:avLst/>
              <a:gdLst/>
              <a:ahLst/>
              <a:cxnLst/>
              <a:rect l="l" t="t" r="r" b="b"/>
              <a:pathLst>
                <a:path w="190" h="216" extrusionOk="0">
                  <a:moveTo>
                    <a:pt x="0" y="1"/>
                  </a:moveTo>
                  <a:cubicBezTo>
                    <a:pt x="63" y="77"/>
                    <a:pt x="127" y="140"/>
                    <a:pt x="190" y="216"/>
                  </a:cubicBezTo>
                  <a:lnTo>
                    <a:pt x="190" y="204"/>
                  </a:lnTo>
                  <a:cubicBezTo>
                    <a:pt x="127" y="77"/>
                    <a:pt x="63" y="26"/>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5722325" y="938450"/>
              <a:ext cx="13325" cy="10175"/>
            </a:xfrm>
            <a:custGeom>
              <a:avLst/>
              <a:gdLst/>
              <a:ahLst/>
              <a:cxnLst/>
              <a:rect l="l" t="t" r="r" b="b"/>
              <a:pathLst>
                <a:path w="533" h="407" extrusionOk="0">
                  <a:moveTo>
                    <a:pt x="216" y="1"/>
                  </a:moveTo>
                  <a:cubicBezTo>
                    <a:pt x="140" y="1"/>
                    <a:pt x="64" y="26"/>
                    <a:pt x="1" y="65"/>
                  </a:cubicBezTo>
                  <a:lnTo>
                    <a:pt x="305" y="406"/>
                  </a:lnTo>
                  <a:cubicBezTo>
                    <a:pt x="394" y="369"/>
                    <a:pt x="470" y="293"/>
                    <a:pt x="533" y="229"/>
                  </a:cubicBezTo>
                  <a:cubicBezTo>
                    <a:pt x="470" y="153"/>
                    <a:pt x="406" y="90"/>
                    <a:pt x="343" y="14"/>
                  </a:cubicBezTo>
                  <a:cubicBezTo>
                    <a:pt x="293" y="1"/>
                    <a:pt x="254" y="1"/>
                    <a:pt x="21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5641825" y="1017975"/>
              <a:ext cx="56125" cy="63775"/>
            </a:xfrm>
            <a:custGeom>
              <a:avLst/>
              <a:gdLst/>
              <a:ahLst/>
              <a:cxnLst/>
              <a:rect l="l" t="t" r="r" b="b"/>
              <a:pathLst>
                <a:path w="2245" h="2551" extrusionOk="0">
                  <a:moveTo>
                    <a:pt x="2062" y="0"/>
                  </a:moveTo>
                  <a:cubicBezTo>
                    <a:pt x="2056" y="0"/>
                    <a:pt x="2049" y="1"/>
                    <a:pt x="2042" y="2"/>
                  </a:cubicBezTo>
                  <a:lnTo>
                    <a:pt x="153" y="179"/>
                  </a:lnTo>
                  <a:cubicBezTo>
                    <a:pt x="65" y="179"/>
                    <a:pt x="1" y="255"/>
                    <a:pt x="1" y="331"/>
                  </a:cubicBezTo>
                  <a:lnTo>
                    <a:pt x="52" y="1966"/>
                  </a:lnTo>
                  <a:cubicBezTo>
                    <a:pt x="64" y="2305"/>
                    <a:pt x="342" y="2551"/>
                    <a:pt x="675" y="2551"/>
                  </a:cubicBezTo>
                  <a:cubicBezTo>
                    <a:pt x="691" y="2551"/>
                    <a:pt x="708" y="2550"/>
                    <a:pt x="724" y="2549"/>
                  </a:cubicBezTo>
                  <a:lnTo>
                    <a:pt x="1598" y="2461"/>
                  </a:lnTo>
                  <a:cubicBezTo>
                    <a:pt x="1966" y="2436"/>
                    <a:pt x="2245" y="2118"/>
                    <a:pt x="2232" y="1763"/>
                  </a:cubicBezTo>
                  <a:lnTo>
                    <a:pt x="2194" y="129"/>
                  </a:lnTo>
                  <a:cubicBezTo>
                    <a:pt x="2182" y="59"/>
                    <a:pt x="2129" y="0"/>
                    <a:pt x="206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5641825" y="1022125"/>
              <a:ext cx="56125" cy="59625"/>
            </a:xfrm>
            <a:custGeom>
              <a:avLst/>
              <a:gdLst/>
              <a:ahLst/>
              <a:cxnLst/>
              <a:rect l="l" t="t" r="r" b="b"/>
              <a:pathLst>
                <a:path w="2245" h="2385" extrusionOk="0">
                  <a:moveTo>
                    <a:pt x="242" y="0"/>
                  </a:moveTo>
                  <a:lnTo>
                    <a:pt x="153" y="13"/>
                  </a:lnTo>
                  <a:cubicBezTo>
                    <a:pt x="65" y="13"/>
                    <a:pt x="1" y="89"/>
                    <a:pt x="1" y="165"/>
                  </a:cubicBezTo>
                  <a:lnTo>
                    <a:pt x="52" y="1800"/>
                  </a:lnTo>
                  <a:cubicBezTo>
                    <a:pt x="64" y="2139"/>
                    <a:pt x="342" y="2385"/>
                    <a:pt x="675" y="2385"/>
                  </a:cubicBezTo>
                  <a:cubicBezTo>
                    <a:pt x="691" y="2385"/>
                    <a:pt x="708" y="2384"/>
                    <a:pt x="724" y="2383"/>
                  </a:cubicBezTo>
                  <a:lnTo>
                    <a:pt x="1598" y="2295"/>
                  </a:lnTo>
                  <a:cubicBezTo>
                    <a:pt x="1966" y="2270"/>
                    <a:pt x="2245" y="1952"/>
                    <a:pt x="2232" y="1597"/>
                  </a:cubicBezTo>
                  <a:lnTo>
                    <a:pt x="2220" y="1090"/>
                  </a:lnTo>
                  <a:cubicBezTo>
                    <a:pt x="2104" y="1626"/>
                    <a:pt x="1850" y="1944"/>
                    <a:pt x="1485" y="1944"/>
                  </a:cubicBezTo>
                  <a:cubicBezTo>
                    <a:pt x="1409" y="1944"/>
                    <a:pt x="1328" y="1930"/>
                    <a:pt x="1243" y="1901"/>
                  </a:cubicBezTo>
                  <a:cubicBezTo>
                    <a:pt x="584" y="1673"/>
                    <a:pt x="242" y="748"/>
                    <a:pt x="24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5638025" y="1012600"/>
              <a:ext cx="62150" cy="16850"/>
            </a:xfrm>
            <a:custGeom>
              <a:avLst/>
              <a:gdLst/>
              <a:ahLst/>
              <a:cxnLst/>
              <a:rect l="l" t="t" r="r" b="b"/>
              <a:pathLst>
                <a:path w="2486" h="674" extrusionOk="0">
                  <a:moveTo>
                    <a:pt x="2448" y="1"/>
                  </a:moveTo>
                  <a:cubicBezTo>
                    <a:pt x="2448" y="1"/>
                    <a:pt x="2017" y="115"/>
                    <a:pt x="1231" y="166"/>
                  </a:cubicBezTo>
                  <a:cubicBezTo>
                    <a:pt x="445" y="217"/>
                    <a:pt x="1" y="217"/>
                    <a:pt x="1" y="217"/>
                  </a:cubicBezTo>
                  <a:lnTo>
                    <a:pt x="26" y="673"/>
                  </a:lnTo>
                  <a:cubicBezTo>
                    <a:pt x="26" y="673"/>
                    <a:pt x="1966" y="572"/>
                    <a:pt x="2485" y="445"/>
                  </a:cubicBezTo>
                  <a:lnTo>
                    <a:pt x="2448"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5478950" y="1223650"/>
              <a:ext cx="60225" cy="72175"/>
            </a:xfrm>
            <a:custGeom>
              <a:avLst/>
              <a:gdLst/>
              <a:ahLst/>
              <a:cxnLst/>
              <a:rect l="l" t="t" r="r" b="b"/>
              <a:pathLst>
                <a:path w="2409" h="2887" extrusionOk="0">
                  <a:moveTo>
                    <a:pt x="1650" y="0"/>
                  </a:moveTo>
                  <a:cubicBezTo>
                    <a:pt x="1300" y="0"/>
                    <a:pt x="950" y="125"/>
                    <a:pt x="660" y="330"/>
                  </a:cubicBezTo>
                  <a:cubicBezTo>
                    <a:pt x="394" y="533"/>
                    <a:pt x="229" y="837"/>
                    <a:pt x="102" y="1142"/>
                  </a:cubicBezTo>
                  <a:cubicBezTo>
                    <a:pt x="26" y="1332"/>
                    <a:pt x="0" y="1547"/>
                    <a:pt x="39" y="1750"/>
                  </a:cubicBezTo>
                  <a:cubicBezTo>
                    <a:pt x="77" y="1953"/>
                    <a:pt x="203" y="2130"/>
                    <a:pt x="330" y="2283"/>
                  </a:cubicBezTo>
                  <a:cubicBezTo>
                    <a:pt x="445" y="2448"/>
                    <a:pt x="584" y="2587"/>
                    <a:pt x="749" y="2688"/>
                  </a:cubicBezTo>
                  <a:cubicBezTo>
                    <a:pt x="1008" y="2855"/>
                    <a:pt x="1322" y="2886"/>
                    <a:pt x="1636" y="2886"/>
                  </a:cubicBezTo>
                  <a:cubicBezTo>
                    <a:pt x="1751" y="2886"/>
                    <a:pt x="1866" y="2882"/>
                    <a:pt x="1978" y="2879"/>
                  </a:cubicBezTo>
                  <a:cubicBezTo>
                    <a:pt x="2016" y="2866"/>
                    <a:pt x="2042" y="2866"/>
                    <a:pt x="2054" y="2840"/>
                  </a:cubicBezTo>
                  <a:cubicBezTo>
                    <a:pt x="2074" y="2820"/>
                    <a:pt x="2071" y="2793"/>
                    <a:pt x="2056" y="2770"/>
                  </a:cubicBezTo>
                  <a:lnTo>
                    <a:pt x="2056" y="2770"/>
                  </a:lnTo>
                  <a:cubicBezTo>
                    <a:pt x="2087" y="2781"/>
                    <a:pt x="2120" y="2790"/>
                    <a:pt x="2155" y="2790"/>
                  </a:cubicBezTo>
                  <a:cubicBezTo>
                    <a:pt x="2231" y="2790"/>
                    <a:pt x="2307" y="2752"/>
                    <a:pt x="2321" y="2676"/>
                  </a:cubicBezTo>
                  <a:cubicBezTo>
                    <a:pt x="2333" y="2575"/>
                    <a:pt x="2231" y="2511"/>
                    <a:pt x="2143" y="2448"/>
                  </a:cubicBezTo>
                  <a:cubicBezTo>
                    <a:pt x="1864" y="2270"/>
                    <a:pt x="1674" y="1941"/>
                    <a:pt x="1648" y="1611"/>
                  </a:cubicBezTo>
                  <a:cubicBezTo>
                    <a:pt x="1648" y="1535"/>
                    <a:pt x="1662" y="1446"/>
                    <a:pt x="1738" y="1434"/>
                  </a:cubicBezTo>
                  <a:cubicBezTo>
                    <a:pt x="1742" y="1433"/>
                    <a:pt x="1746" y="1432"/>
                    <a:pt x="1750" y="1432"/>
                  </a:cubicBezTo>
                  <a:cubicBezTo>
                    <a:pt x="1807" y="1432"/>
                    <a:pt x="1853" y="1514"/>
                    <a:pt x="1876" y="1573"/>
                  </a:cubicBezTo>
                  <a:cubicBezTo>
                    <a:pt x="1953" y="1814"/>
                    <a:pt x="2042" y="2054"/>
                    <a:pt x="2118" y="2296"/>
                  </a:cubicBezTo>
                  <a:cubicBezTo>
                    <a:pt x="2143" y="2346"/>
                    <a:pt x="2155" y="2397"/>
                    <a:pt x="2194" y="2435"/>
                  </a:cubicBezTo>
                  <a:cubicBezTo>
                    <a:pt x="2212" y="2462"/>
                    <a:pt x="2250" y="2483"/>
                    <a:pt x="2289" y="2483"/>
                  </a:cubicBezTo>
                  <a:cubicBezTo>
                    <a:pt x="2304" y="2483"/>
                    <a:pt x="2319" y="2480"/>
                    <a:pt x="2333" y="2473"/>
                  </a:cubicBezTo>
                  <a:cubicBezTo>
                    <a:pt x="2397" y="2448"/>
                    <a:pt x="2409" y="2359"/>
                    <a:pt x="2409" y="2283"/>
                  </a:cubicBezTo>
                  <a:cubicBezTo>
                    <a:pt x="2397" y="1586"/>
                    <a:pt x="2257" y="888"/>
                    <a:pt x="2003" y="229"/>
                  </a:cubicBezTo>
                  <a:cubicBezTo>
                    <a:pt x="1978" y="166"/>
                    <a:pt x="1940" y="90"/>
                    <a:pt x="1876" y="52"/>
                  </a:cubicBezTo>
                  <a:cubicBezTo>
                    <a:pt x="1826" y="14"/>
                    <a:pt x="1763" y="1"/>
                    <a:pt x="1699" y="1"/>
                  </a:cubicBezTo>
                  <a:cubicBezTo>
                    <a:pt x="1683" y="0"/>
                    <a:pt x="1667" y="0"/>
                    <a:pt x="1650"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5468175" y="1217025"/>
              <a:ext cx="68175" cy="90375"/>
            </a:xfrm>
            <a:custGeom>
              <a:avLst/>
              <a:gdLst/>
              <a:ahLst/>
              <a:cxnLst/>
              <a:rect l="l" t="t" r="r" b="b"/>
              <a:pathLst>
                <a:path w="2727" h="3615" extrusionOk="0">
                  <a:moveTo>
                    <a:pt x="1522" y="2269"/>
                  </a:moveTo>
                  <a:cubicBezTo>
                    <a:pt x="1526" y="2276"/>
                    <a:pt x="1531" y="2282"/>
                    <a:pt x="1535" y="2289"/>
                  </a:cubicBezTo>
                  <a:lnTo>
                    <a:pt x="1535" y="2289"/>
                  </a:lnTo>
                  <a:cubicBezTo>
                    <a:pt x="1531" y="2282"/>
                    <a:pt x="1526" y="2275"/>
                    <a:pt x="1522" y="2269"/>
                  </a:cubicBezTo>
                  <a:close/>
                  <a:moveTo>
                    <a:pt x="1623" y="0"/>
                  </a:moveTo>
                  <a:cubicBezTo>
                    <a:pt x="1065" y="51"/>
                    <a:pt x="546" y="380"/>
                    <a:pt x="279" y="862"/>
                  </a:cubicBezTo>
                  <a:cubicBezTo>
                    <a:pt x="14" y="1356"/>
                    <a:pt x="0" y="1978"/>
                    <a:pt x="267" y="2459"/>
                  </a:cubicBezTo>
                  <a:cubicBezTo>
                    <a:pt x="508" y="2916"/>
                    <a:pt x="952" y="3245"/>
                    <a:pt x="1408" y="3448"/>
                  </a:cubicBezTo>
                  <a:cubicBezTo>
                    <a:pt x="1585" y="3536"/>
                    <a:pt x="1763" y="3600"/>
                    <a:pt x="1966" y="3612"/>
                  </a:cubicBezTo>
                  <a:cubicBezTo>
                    <a:pt x="1989" y="3614"/>
                    <a:pt x="2012" y="3615"/>
                    <a:pt x="2035" y="3615"/>
                  </a:cubicBezTo>
                  <a:cubicBezTo>
                    <a:pt x="2201" y="3615"/>
                    <a:pt x="2365" y="3571"/>
                    <a:pt x="2498" y="3460"/>
                  </a:cubicBezTo>
                  <a:cubicBezTo>
                    <a:pt x="2561" y="3409"/>
                    <a:pt x="2612" y="3359"/>
                    <a:pt x="2650" y="3283"/>
                  </a:cubicBezTo>
                  <a:cubicBezTo>
                    <a:pt x="2688" y="3207"/>
                    <a:pt x="2726" y="3169"/>
                    <a:pt x="2662" y="3105"/>
                  </a:cubicBezTo>
                  <a:cubicBezTo>
                    <a:pt x="2549" y="3017"/>
                    <a:pt x="2358" y="2979"/>
                    <a:pt x="2231" y="2890"/>
                  </a:cubicBezTo>
                  <a:cubicBezTo>
                    <a:pt x="1973" y="2742"/>
                    <a:pt x="1702" y="2534"/>
                    <a:pt x="1535" y="2289"/>
                  </a:cubicBezTo>
                  <a:lnTo>
                    <a:pt x="1535" y="2289"/>
                  </a:lnTo>
                  <a:cubicBezTo>
                    <a:pt x="1683" y="2510"/>
                    <a:pt x="1830" y="2732"/>
                    <a:pt x="1978" y="2966"/>
                  </a:cubicBezTo>
                  <a:cubicBezTo>
                    <a:pt x="1965" y="2967"/>
                    <a:pt x="1953" y="2968"/>
                    <a:pt x="1940" y="2968"/>
                  </a:cubicBezTo>
                  <a:cubicBezTo>
                    <a:pt x="1776" y="2968"/>
                    <a:pt x="1612" y="2894"/>
                    <a:pt x="1471" y="2789"/>
                  </a:cubicBezTo>
                  <a:cubicBezTo>
                    <a:pt x="1319" y="2674"/>
                    <a:pt x="1205" y="2535"/>
                    <a:pt x="1091" y="2395"/>
                  </a:cubicBezTo>
                  <a:lnTo>
                    <a:pt x="1091" y="2395"/>
                  </a:lnTo>
                  <a:cubicBezTo>
                    <a:pt x="1155" y="2522"/>
                    <a:pt x="1231" y="2662"/>
                    <a:pt x="1293" y="2801"/>
                  </a:cubicBezTo>
                  <a:cubicBezTo>
                    <a:pt x="964" y="2624"/>
                    <a:pt x="786" y="2269"/>
                    <a:pt x="660" y="1914"/>
                  </a:cubicBezTo>
                  <a:cubicBezTo>
                    <a:pt x="609" y="1812"/>
                    <a:pt x="584" y="1686"/>
                    <a:pt x="647" y="1597"/>
                  </a:cubicBezTo>
                  <a:cubicBezTo>
                    <a:pt x="698" y="1547"/>
                    <a:pt x="774" y="1533"/>
                    <a:pt x="825" y="1496"/>
                  </a:cubicBezTo>
                  <a:cubicBezTo>
                    <a:pt x="926" y="1445"/>
                    <a:pt x="989" y="1369"/>
                    <a:pt x="1053" y="1280"/>
                  </a:cubicBezTo>
                  <a:cubicBezTo>
                    <a:pt x="1293" y="976"/>
                    <a:pt x="1535" y="672"/>
                    <a:pt x="1788" y="367"/>
                  </a:cubicBezTo>
                  <a:cubicBezTo>
                    <a:pt x="1851" y="279"/>
                    <a:pt x="1915" y="164"/>
                    <a:pt x="1864" y="76"/>
                  </a:cubicBezTo>
                  <a:cubicBezTo>
                    <a:pt x="1814" y="12"/>
                    <a:pt x="1712" y="0"/>
                    <a:pt x="1623"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5398450" y="906875"/>
              <a:ext cx="238025" cy="337200"/>
            </a:xfrm>
            <a:custGeom>
              <a:avLst/>
              <a:gdLst/>
              <a:ahLst/>
              <a:cxnLst/>
              <a:rect l="l" t="t" r="r" b="b"/>
              <a:pathLst>
                <a:path w="9521" h="13488" extrusionOk="0">
                  <a:moveTo>
                    <a:pt x="7311" y="1"/>
                  </a:moveTo>
                  <a:cubicBezTo>
                    <a:pt x="7040" y="1"/>
                    <a:pt x="6748" y="91"/>
                    <a:pt x="6339" y="440"/>
                  </a:cubicBezTo>
                  <a:cubicBezTo>
                    <a:pt x="5845" y="1023"/>
                    <a:pt x="394" y="5789"/>
                    <a:pt x="293" y="6283"/>
                  </a:cubicBezTo>
                  <a:cubicBezTo>
                    <a:pt x="1" y="7779"/>
                    <a:pt x="2663" y="13078"/>
                    <a:pt x="2727" y="13407"/>
                  </a:cubicBezTo>
                  <a:cubicBezTo>
                    <a:pt x="2738" y="13463"/>
                    <a:pt x="2814" y="13487"/>
                    <a:pt x="2934" y="13487"/>
                  </a:cubicBezTo>
                  <a:cubicBezTo>
                    <a:pt x="3497" y="13487"/>
                    <a:pt x="5014" y="12951"/>
                    <a:pt x="5223" y="12596"/>
                  </a:cubicBezTo>
                  <a:cubicBezTo>
                    <a:pt x="4932" y="12241"/>
                    <a:pt x="3665" y="7158"/>
                    <a:pt x="3741" y="7018"/>
                  </a:cubicBezTo>
                  <a:cubicBezTo>
                    <a:pt x="3817" y="6880"/>
                    <a:pt x="7327" y="4826"/>
                    <a:pt x="8608" y="3216"/>
                  </a:cubicBezTo>
                  <a:cubicBezTo>
                    <a:pt x="9521" y="2063"/>
                    <a:pt x="9065" y="288"/>
                    <a:pt x="7860" y="72"/>
                  </a:cubicBezTo>
                  <a:cubicBezTo>
                    <a:pt x="7666" y="42"/>
                    <a:pt x="7493" y="1"/>
                    <a:pt x="731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5386113" y="908838"/>
              <a:ext cx="182225" cy="346375"/>
            </a:xfrm>
            <a:custGeom>
              <a:avLst/>
              <a:gdLst/>
              <a:ahLst/>
              <a:cxnLst/>
              <a:rect l="l" t="t" r="r" b="b"/>
              <a:pathLst>
                <a:path w="7289" h="13855" extrusionOk="0">
                  <a:moveTo>
                    <a:pt x="7289" y="0"/>
                  </a:moveTo>
                  <a:lnTo>
                    <a:pt x="7289" y="0"/>
                  </a:lnTo>
                  <a:cubicBezTo>
                    <a:pt x="5641" y="443"/>
                    <a:pt x="4322" y="1635"/>
                    <a:pt x="3055" y="2776"/>
                  </a:cubicBezTo>
                  <a:cubicBezTo>
                    <a:pt x="1939" y="3803"/>
                    <a:pt x="773" y="4893"/>
                    <a:pt x="342" y="6350"/>
                  </a:cubicBezTo>
                  <a:cubicBezTo>
                    <a:pt x="1" y="7479"/>
                    <a:pt x="153" y="8708"/>
                    <a:pt x="545" y="9811"/>
                  </a:cubicBezTo>
                  <a:cubicBezTo>
                    <a:pt x="939" y="10914"/>
                    <a:pt x="1572" y="11915"/>
                    <a:pt x="2206" y="12904"/>
                  </a:cubicBezTo>
                  <a:cubicBezTo>
                    <a:pt x="2446" y="13271"/>
                    <a:pt x="2725" y="13665"/>
                    <a:pt x="3131" y="13817"/>
                  </a:cubicBezTo>
                  <a:cubicBezTo>
                    <a:pt x="3210" y="13842"/>
                    <a:pt x="3300" y="13855"/>
                    <a:pt x="3392" y="13855"/>
                  </a:cubicBezTo>
                  <a:cubicBezTo>
                    <a:pt x="3622" y="13855"/>
                    <a:pt x="3866" y="13774"/>
                    <a:pt x="3993" y="13601"/>
                  </a:cubicBezTo>
                  <a:cubicBezTo>
                    <a:pt x="4246" y="13271"/>
                    <a:pt x="3981" y="12840"/>
                    <a:pt x="3841" y="12499"/>
                  </a:cubicBezTo>
                  <a:cubicBezTo>
                    <a:pt x="3511" y="11623"/>
                    <a:pt x="3055" y="10800"/>
                    <a:pt x="2700" y="9938"/>
                  </a:cubicBezTo>
                  <a:cubicBezTo>
                    <a:pt x="2231" y="8797"/>
                    <a:pt x="1939" y="7504"/>
                    <a:pt x="2345" y="6338"/>
                  </a:cubicBezTo>
                  <a:cubicBezTo>
                    <a:pt x="2599" y="5590"/>
                    <a:pt x="3119" y="4969"/>
                    <a:pt x="3626" y="4373"/>
                  </a:cubicBezTo>
                  <a:cubicBezTo>
                    <a:pt x="4843" y="2916"/>
                    <a:pt x="6060" y="1457"/>
                    <a:pt x="728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5458025" y="1207825"/>
              <a:ext cx="78950" cy="44750"/>
            </a:xfrm>
            <a:custGeom>
              <a:avLst/>
              <a:gdLst/>
              <a:ahLst/>
              <a:cxnLst/>
              <a:rect l="l" t="t" r="r" b="b"/>
              <a:pathLst>
                <a:path w="3158" h="1790" extrusionOk="0">
                  <a:moveTo>
                    <a:pt x="2879" y="0"/>
                  </a:moveTo>
                  <a:cubicBezTo>
                    <a:pt x="2561" y="115"/>
                    <a:pt x="2257" y="216"/>
                    <a:pt x="1953" y="317"/>
                  </a:cubicBezTo>
                  <a:cubicBezTo>
                    <a:pt x="1395" y="507"/>
                    <a:pt x="851" y="698"/>
                    <a:pt x="305" y="887"/>
                  </a:cubicBezTo>
                  <a:cubicBezTo>
                    <a:pt x="217" y="913"/>
                    <a:pt x="52" y="926"/>
                    <a:pt x="26" y="1027"/>
                  </a:cubicBezTo>
                  <a:cubicBezTo>
                    <a:pt x="1" y="1090"/>
                    <a:pt x="77" y="1256"/>
                    <a:pt x="102" y="1318"/>
                  </a:cubicBezTo>
                  <a:cubicBezTo>
                    <a:pt x="166" y="1496"/>
                    <a:pt x="268" y="1673"/>
                    <a:pt x="445" y="1749"/>
                  </a:cubicBezTo>
                  <a:cubicBezTo>
                    <a:pt x="522" y="1779"/>
                    <a:pt x="601" y="1790"/>
                    <a:pt x="681" y="1790"/>
                  </a:cubicBezTo>
                  <a:cubicBezTo>
                    <a:pt x="772" y="1790"/>
                    <a:pt x="864" y="1776"/>
                    <a:pt x="952" y="1763"/>
                  </a:cubicBezTo>
                  <a:cubicBezTo>
                    <a:pt x="1725" y="1610"/>
                    <a:pt x="2485" y="1318"/>
                    <a:pt x="3158" y="913"/>
                  </a:cubicBezTo>
                  <a:cubicBezTo>
                    <a:pt x="3107" y="596"/>
                    <a:pt x="3006" y="292"/>
                    <a:pt x="287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5575350" y="993200"/>
              <a:ext cx="42375" cy="30300"/>
            </a:xfrm>
            <a:custGeom>
              <a:avLst/>
              <a:gdLst/>
              <a:ahLst/>
              <a:cxnLst/>
              <a:rect l="l" t="t" r="r" b="b"/>
              <a:pathLst>
                <a:path w="1695" h="1212" extrusionOk="0">
                  <a:moveTo>
                    <a:pt x="1672" y="0"/>
                  </a:moveTo>
                  <a:cubicBezTo>
                    <a:pt x="1668" y="0"/>
                    <a:pt x="1664" y="1"/>
                    <a:pt x="1659" y="4"/>
                  </a:cubicBezTo>
                  <a:cubicBezTo>
                    <a:pt x="1367" y="168"/>
                    <a:pt x="1088" y="371"/>
                    <a:pt x="809" y="562"/>
                  </a:cubicBezTo>
                  <a:cubicBezTo>
                    <a:pt x="670" y="663"/>
                    <a:pt x="530" y="765"/>
                    <a:pt x="391" y="878"/>
                  </a:cubicBezTo>
                  <a:cubicBezTo>
                    <a:pt x="265" y="967"/>
                    <a:pt x="125" y="1069"/>
                    <a:pt x="11" y="1182"/>
                  </a:cubicBezTo>
                  <a:cubicBezTo>
                    <a:pt x="1" y="1193"/>
                    <a:pt x="15" y="1211"/>
                    <a:pt x="28" y="1211"/>
                  </a:cubicBezTo>
                  <a:cubicBezTo>
                    <a:pt x="31" y="1211"/>
                    <a:pt x="34" y="1210"/>
                    <a:pt x="36" y="1208"/>
                  </a:cubicBezTo>
                  <a:cubicBezTo>
                    <a:pt x="99" y="1170"/>
                    <a:pt x="175" y="1120"/>
                    <a:pt x="239" y="1081"/>
                  </a:cubicBezTo>
                  <a:cubicBezTo>
                    <a:pt x="315" y="1043"/>
                    <a:pt x="404" y="993"/>
                    <a:pt x="493" y="954"/>
                  </a:cubicBezTo>
                  <a:lnTo>
                    <a:pt x="835" y="802"/>
                  </a:lnTo>
                  <a:cubicBezTo>
                    <a:pt x="1063" y="714"/>
                    <a:pt x="1291" y="650"/>
                    <a:pt x="1532" y="574"/>
                  </a:cubicBezTo>
                  <a:cubicBezTo>
                    <a:pt x="1544" y="574"/>
                    <a:pt x="1544" y="536"/>
                    <a:pt x="1519" y="536"/>
                  </a:cubicBezTo>
                  <a:cubicBezTo>
                    <a:pt x="1279" y="574"/>
                    <a:pt x="1037" y="663"/>
                    <a:pt x="809" y="751"/>
                  </a:cubicBezTo>
                  <a:cubicBezTo>
                    <a:pt x="708" y="790"/>
                    <a:pt x="594" y="841"/>
                    <a:pt x="480" y="891"/>
                  </a:cubicBezTo>
                  <a:cubicBezTo>
                    <a:pt x="480" y="891"/>
                    <a:pt x="467" y="904"/>
                    <a:pt x="454" y="904"/>
                  </a:cubicBezTo>
                  <a:cubicBezTo>
                    <a:pt x="594" y="802"/>
                    <a:pt x="721" y="714"/>
                    <a:pt x="860" y="612"/>
                  </a:cubicBezTo>
                  <a:cubicBezTo>
                    <a:pt x="1127" y="422"/>
                    <a:pt x="1418" y="244"/>
                    <a:pt x="1684" y="29"/>
                  </a:cubicBezTo>
                  <a:cubicBezTo>
                    <a:pt x="1694" y="19"/>
                    <a:pt x="1688" y="0"/>
                    <a:pt x="167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5681350" y="853225"/>
              <a:ext cx="73950" cy="63350"/>
            </a:xfrm>
            <a:custGeom>
              <a:avLst/>
              <a:gdLst/>
              <a:ahLst/>
              <a:cxnLst/>
              <a:rect l="l" t="t" r="r" b="b"/>
              <a:pathLst>
                <a:path w="2958" h="2534" extrusionOk="0">
                  <a:moveTo>
                    <a:pt x="448" y="0"/>
                  </a:moveTo>
                  <a:lnTo>
                    <a:pt x="385" y="203"/>
                  </a:lnTo>
                  <a:lnTo>
                    <a:pt x="309" y="469"/>
                  </a:lnTo>
                  <a:lnTo>
                    <a:pt x="81" y="1204"/>
                  </a:lnTo>
                  <a:lnTo>
                    <a:pt x="17" y="1420"/>
                  </a:lnTo>
                  <a:cubicBezTo>
                    <a:pt x="1" y="2153"/>
                    <a:pt x="846" y="2533"/>
                    <a:pt x="1558" y="2533"/>
                  </a:cubicBezTo>
                  <a:cubicBezTo>
                    <a:pt x="1966" y="2533"/>
                    <a:pt x="2330" y="2409"/>
                    <a:pt x="2464" y="2155"/>
                  </a:cubicBezTo>
                  <a:lnTo>
                    <a:pt x="2476" y="2155"/>
                  </a:lnTo>
                  <a:lnTo>
                    <a:pt x="2641" y="1584"/>
                  </a:lnTo>
                  <a:lnTo>
                    <a:pt x="2704" y="1356"/>
                  </a:lnTo>
                  <a:lnTo>
                    <a:pt x="2958" y="507"/>
                  </a:lnTo>
                  <a:lnTo>
                    <a:pt x="448" y="0"/>
                  </a:lnTo>
                  <a:close/>
                </a:path>
              </a:pathLst>
            </a:custGeom>
            <a:solidFill>
              <a:srgbClr val="F2D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690975" y="853225"/>
              <a:ext cx="64325" cy="45325"/>
            </a:xfrm>
            <a:custGeom>
              <a:avLst/>
              <a:gdLst/>
              <a:ahLst/>
              <a:cxnLst/>
              <a:rect l="l" t="t" r="r" b="b"/>
              <a:pathLst>
                <a:path w="2573" h="1813" extrusionOk="0">
                  <a:moveTo>
                    <a:pt x="63" y="0"/>
                  </a:moveTo>
                  <a:lnTo>
                    <a:pt x="0" y="203"/>
                  </a:lnTo>
                  <a:cubicBezTo>
                    <a:pt x="139" y="837"/>
                    <a:pt x="1369" y="1724"/>
                    <a:pt x="2193" y="1812"/>
                  </a:cubicBezTo>
                  <a:lnTo>
                    <a:pt x="2573" y="507"/>
                  </a:lnTo>
                  <a:lnTo>
                    <a:pt x="63"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5830700" y="750225"/>
              <a:ext cx="21900" cy="53850"/>
            </a:xfrm>
            <a:custGeom>
              <a:avLst/>
              <a:gdLst/>
              <a:ahLst/>
              <a:cxnLst/>
              <a:rect l="l" t="t" r="r" b="b"/>
              <a:pathLst>
                <a:path w="876" h="2154" extrusionOk="0">
                  <a:moveTo>
                    <a:pt x="609" y="0"/>
                  </a:moveTo>
                  <a:cubicBezTo>
                    <a:pt x="508" y="0"/>
                    <a:pt x="445" y="89"/>
                    <a:pt x="394" y="178"/>
                  </a:cubicBezTo>
                  <a:cubicBezTo>
                    <a:pt x="127" y="659"/>
                    <a:pt x="65" y="1230"/>
                    <a:pt x="14" y="1788"/>
                  </a:cubicBezTo>
                  <a:cubicBezTo>
                    <a:pt x="1" y="1864"/>
                    <a:pt x="1" y="1940"/>
                    <a:pt x="14" y="2016"/>
                  </a:cubicBezTo>
                  <a:cubicBezTo>
                    <a:pt x="41" y="2115"/>
                    <a:pt x="85" y="2153"/>
                    <a:pt x="138" y="2153"/>
                  </a:cubicBezTo>
                  <a:cubicBezTo>
                    <a:pt x="300" y="2153"/>
                    <a:pt x="542" y="1776"/>
                    <a:pt x="609" y="1661"/>
                  </a:cubicBezTo>
                  <a:cubicBezTo>
                    <a:pt x="761" y="1395"/>
                    <a:pt x="850" y="1090"/>
                    <a:pt x="863" y="774"/>
                  </a:cubicBezTo>
                  <a:cubicBezTo>
                    <a:pt x="876" y="596"/>
                    <a:pt x="863" y="419"/>
                    <a:pt x="825" y="254"/>
                  </a:cubicBezTo>
                  <a:cubicBezTo>
                    <a:pt x="787" y="140"/>
                    <a:pt x="724" y="0"/>
                    <a:pt x="60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5671000" y="683750"/>
              <a:ext cx="184150" cy="205325"/>
            </a:xfrm>
            <a:custGeom>
              <a:avLst/>
              <a:gdLst/>
              <a:ahLst/>
              <a:cxnLst/>
              <a:rect l="l" t="t" r="r" b="b"/>
              <a:pathLst>
                <a:path w="7366" h="8213" extrusionOk="0">
                  <a:moveTo>
                    <a:pt x="3633" y="0"/>
                  </a:moveTo>
                  <a:cubicBezTo>
                    <a:pt x="2962" y="0"/>
                    <a:pt x="2288" y="200"/>
                    <a:pt x="1712" y="631"/>
                  </a:cubicBezTo>
                  <a:cubicBezTo>
                    <a:pt x="532" y="1569"/>
                    <a:pt x="0" y="3458"/>
                    <a:pt x="115" y="5106"/>
                  </a:cubicBezTo>
                  <a:cubicBezTo>
                    <a:pt x="127" y="5360"/>
                    <a:pt x="152" y="5600"/>
                    <a:pt x="203" y="5828"/>
                  </a:cubicBezTo>
                  <a:cubicBezTo>
                    <a:pt x="343" y="6538"/>
                    <a:pt x="748" y="7020"/>
                    <a:pt x="1306" y="7388"/>
                  </a:cubicBezTo>
                  <a:cubicBezTo>
                    <a:pt x="1636" y="7603"/>
                    <a:pt x="2003" y="7780"/>
                    <a:pt x="2396" y="7946"/>
                  </a:cubicBezTo>
                  <a:cubicBezTo>
                    <a:pt x="2871" y="8123"/>
                    <a:pt x="3289" y="8212"/>
                    <a:pt x="3673" y="8212"/>
                  </a:cubicBezTo>
                  <a:cubicBezTo>
                    <a:pt x="3700" y="8212"/>
                    <a:pt x="3726" y="8212"/>
                    <a:pt x="3752" y="8211"/>
                  </a:cubicBezTo>
                  <a:cubicBezTo>
                    <a:pt x="4526" y="8186"/>
                    <a:pt x="5146" y="7755"/>
                    <a:pt x="5780" y="6741"/>
                  </a:cubicBezTo>
                  <a:cubicBezTo>
                    <a:pt x="5793" y="6715"/>
                    <a:pt x="5819" y="6678"/>
                    <a:pt x="5831" y="6653"/>
                  </a:cubicBezTo>
                  <a:cubicBezTo>
                    <a:pt x="6490" y="5537"/>
                    <a:pt x="7365" y="3623"/>
                    <a:pt x="6833" y="2241"/>
                  </a:cubicBezTo>
                  <a:cubicBezTo>
                    <a:pt x="6372" y="843"/>
                    <a:pt x="5011" y="0"/>
                    <a:pt x="3633"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5798375" y="822475"/>
              <a:ext cx="13025" cy="14975"/>
            </a:xfrm>
            <a:custGeom>
              <a:avLst/>
              <a:gdLst/>
              <a:ahLst/>
              <a:cxnLst/>
              <a:rect l="l" t="t" r="r" b="b"/>
              <a:pathLst>
                <a:path w="521" h="599" extrusionOk="0">
                  <a:moveTo>
                    <a:pt x="65" y="0"/>
                  </a:moveTo>
                  <a:lnTo>
                    <a:pt x="65" y="0"/>
                  </a:lnTo>
                  <a:cubicBezTo>
                    <a:pt x="1" y="140"/>
                    <a:pt x="1" y="304"/>
                    <a:pt x="90" y="431"/>
                  </a:cubicBezTo>
                  <a:cubicBezTo>
                    <a:pt x="171" y="536"/>
                    <a:pt x="306" y="598"/>
                    <a:pt x="436" y="598"/>
                  </a:cubicBezTo>
                  <a:cubicBezTo>
                    <a:pt x="447" y="598"/>
                    <a:pt x="459" y="598"/>
                    <a:pt x="470" y="597"/>
                  </a:cubicBezTo>
                  <a:cubicBezTo>
                    <a:pt x="482" y="597"/>
                    <a:pt x="496" y="597"/>
                    <a:pt x="508" y="583"/>
                  </a:cubicBezTo>
                  <a:cubicBezTo>
                    <a:pt x="521" y="571"/>
                    <a:pt x="508" y="558"/>
                    <a:pt x="496" y="546"/>
                  </a:cubicBezTo>
                  <a:cubicBezTo>
                    <a:pt x="496" y="533"/>
                    <a:pt x="470" y="520"/>
                    <a:pt x="457" y="520"/>
                  </a:cubicBezTo>
                  <a:cubicBezTo>
                    <a:pt x="318" y="457"/>
                    <a:pt x="204" y="304"/>
                    <a:pt x="166" y="152"/>
                  </a:cubicBezTo>
                  <a:cubicBezTo>
                    <a:pt x="153" y="127"/>
                    <a:pt x="153" y="102"/>
                    <a:pt x="127" y="90"/>
                  </a:cubicBezTo>
                  <a:cubicBezTo>
                    <a:pt x="120" y="86"/>
                    <a:pt x="114" y="84"/>
                    <a:pt x="108" y="84"/>
                  </a:cubicBezTo>
                  <a:cubicBezTo>
                    <a:pt x="95" y="84"/>
                    <a:pt x="86" y="93"/>
                    <a:pt x="77" y="102"/>
                  </a:cubicBezTo>
                  <a:cubicBezTo>
                    <a:pt x="66" y="114"/>
                    <a:pt x="54" y="136"/>
                    <a:pt x="52" y="149"/>
                  </a:cubicBezTo>
                  <a:lnTo>
                    <a:pt x="52" y="149"/>
                  </a:lnTo>
                  <a:lnTo>
                    <a:pt x="65"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5727100" y="798725"/>
              <a:ext cx="18700" cy="6250"/>
            </a:xfrm>
            <a:custGeom>
              <a:avLst/>
              <a:gdLst/>
              <a:ahLst/>
              <a:cxnLst/>
              <a:rect l="l" t="t" r="r" b="b"/>
              <a:pathLst>
                <a:path w="748" h="250" extrusionOk="0">
                  <a:moveTo>
                    <a:pt x="64" y="1"/>
                  </a:moveTo>
                  <a:cubicBezTo>
                    <a:pt x="47" y="1"/>
                    <a:pt x="34" y="4"/>
                    <a:pt x="25" y="12"/>
                  </a:cubicBezTo>
                  <a:cubicBezTo>
                    <a:pt x="0" y="63"/>
                    <a:pt x="139" y="190"/>
                    <a:pt x="254" y="228"/>
                  </a:cubicBezTo>
                  <a:cubicBezTo>
                    <a:pt x="287" y="241"/>
                    <a:pt x="353" y="249"/>
                    <a:pt x="426" y="249"/>
                  </a:cubicBezTo>
                  <a:cubicBezTo>
                    <a:pt x="572" y="249"/>
                    <a:pt x="748" y="215"/>
                    <a:pt x="748" y="114"/>
                  </a:cubicBezTo>
                  <a:cubicBezTo>
                    <a:pt x="748" y="66"/>
                    <a:pt x="718" y="54"/>
                    <a:pt x="681" y="54"/>
                  </a:cubicBezTo>
                  <a:cubicBezTo>
                    <a:pt x="658" y="54"/>
                    <a:pt x="632" y="58"/>
                    <a:pt x="609" y="63"/>
                  </a:cubicBezTo>
                  <a:cubicBezTo>
                    <a:pt x="543" y="71"/>
                    <a:pt x="481" y="78"/>
                    <a:pt x="422" y="78"/>
                  </a:cubicBezTo>
                  <a:cubicBezTo>
                    <a:pt x="378" y="78"/>
                    <a:pt x="334" y="74"/>
                    <a:pt x="291" y="63"/>
                  </a:cubicBezTo>
                  <a:cubicBezTo>
                    <a:pt x="222" y="43"/>
                    <a:pt x="122" y="1"/>
                    <a:pt x="6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5736900" y="762475"/>
              <a:ext cx="41550" cy="16700"/>
            </a:xfrm>
            <a:custGeom>
              <a:avLst/>
              <a:gdLst/>
              <a:ahLst/>
              <a:cxnLst/>
              <a:rect l="l" t="t" r="r" b="b"/>
              <a:pathLst>
                <a:path w="1662" h="668" extrusionOk="0">
                  <a:moveTo>
                    <a:pt x="1465" y="0"/>
                  </a:moveTo>
                  <a:cubicBezTo>
                    <a:pt x="1451" y="0"/>
                    <a:pt x="1435" y="2"/>
                    <a:pt x="1420" y="5"/>
                  </a:cubicBezTo>
                  <a:cubicBezTo>
                    <a:pt x="1357" y="30"/>
                    <a:pt x="1307" y="56"/>
                    <a:pt x="1268" y="81"/>
                  </a:cubicBezTo>
                  <a:cubicBezTo>
                    <a:pt x="1268" y="81"/>
                    <a:pt x="1256" y="93"/>
                    <a:pt x="1243" y="93"/>
                  </a:cubicBezTo>
                  <a:cubicBezTo>
                    <a:pt x="1205" y="119"/>
                    <a:pt x="1155" y="132"/>
                    <a:pt x="1116" y="157"/>
                  </a:cubicBezTo>
                  <a:cubicBezTo>
                    <a:pt x="1015" y="182"/>
                    <a:pt x="926" y="208"/>
                    <a:pt x="825" y="208"/>
                  </a:cubicBezTo>
                  <a:cubicBezTo>
                    <a:pt x="736" y="208"/>
                    <a:pt x="648" y="195"/>
                    <a:pt x="546" y="157"/>
                  </a:cubicBezTo>
                  <a:lnTo>
                    <a:pt x="470" y="119"/>
                  </a:lnTo>
                  <a:cubicBezTo>
                    <a:pt x="398" y="88"/>
                    <a:pt x="309" y="49"/>
                    <a:pt x="217" y="49"/>
                  </a:cubicBezTo>
                  <a:cubicBezTo>
                    <a:pt x="196" y="49"/>
                    <a:pt x="174" y="51"/>
                    <a:pt x="153" y="56"/>
                  </a:cubicBezTo>
                  <a:cubicBezTo>
                    <a:pt x="141" y="56"/>
                    <a:pt x="127" y="56"/>
                    <a:pt x="127" y="68"/>
                  </a:cubicBezTo>
                  <a:cubicBezTo>
                    <a:pt x="90" y="81"/>
                    <a:pt x="64" y="93"/>
                    <a:pt x="39" y="132"/>
                  </a:cubicBezTo>
                  <a:cubicBezTo>
                    <a:pt x="14" y="169"/>
                    <a:pt x="1" y="233"/>
                    <a:pt x="14" y="284"/>
                  </a:cubicBezTo>
                  <a:cubicBezTo>
                    <a:pt x="64" y="487"/>
                    <a:pt x="330" y="575"/>
                    <a:pt x="406" y="600"/>
                  </a:cubicBezTo>
                  <a:cubicBezTo>
                    <a:pt x="523" y="643"/>
                    <a:pt x="648" y="667"/>
                    <a:pt x="774" y="667"/>
                  </a:cubicBezTo>
                  <a:cubicBezTo>
                    <a:pt x="800" y="667"/>
                    <a:pt x="825" y="666"/>
                    <a:pt x="850" y="664"/>
                  </a:cubicBezTo>
                  <a:cubicBezTo>
                    <a:pt x="1002" y="664"/>
                    <a:pt x="1141" y="626"/>
                    <a:pt x="1268" y="563"/>
                  </a:cubicBezTo>
                  <a:cubicBezTo>
                    <a:pt x="1357" y="524"/>
                    <a:pt x="1560" y="423"/>
                    <a:pt x="1636" y="233"/>
                  </a:cubicBezTo>
                  <a:cubicBezTo>
                    <a:pt x="1662" y="169"/>
                    <a:pt x="1636" y="106"/>
                    <a:pt x="1586" y="56"/>
                  </a:cubicBezTo>
                  <a:cubicBezTo>
                    <a:pt x="1556" y="17"/>
                    <a:pt x="1513" y="0"/>
                    <a:pt x="146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5805675" y="780325"/>
              <a:ext cx="23475" cy="30875"/>
            </a:xfrm>
            <a:custGeom>
              <a:avLst/>
              <a:gdLst/>
              <a:ahLst/>
              <a:cxnLst/>
              <a:rect l="l" t="t" r="r" b="b"/>
              <a:pathLst>
                <a:path w="939" h="1235" extrusionOk="0">
                  <a:moveTo>
                    <a:pt x="190" y="1"/>
                  </a:moveTo>
                  <a:cubicBezTo>
                    <a:pt x="140" y="1"/>
                    <a:pt x="102" y="26"/>
                    <a:pt x="77" y="77"/>
                  </a:cubicBezTo>
                  <a:cubicBezTo>
                    <a:pt x="1" y="216"/>
                    <a:pt x="51" y="407"/>
                    <a:pt x="64" y="495"/>
                  </a:cubicBezTo>
                  <a:cubicBezTo>
                    <a:pt x="102" y="609"/>
                    <a:pt x="153" y="723"/>
                    <a:pt x="229" y="837"/>
                  </a:cubicBezTo>
                  <a:cubicBezTo>
                    <a:pt x="292" y="939"/>
                    <a:pt x="381" y="1040"/>
                    <a:pt x="482" y="1103"/>
                  </a:cubicBezTo>
                  <a:cubicBezTo>
                    <a:pt x="533" y="1144"/>
                    <a:pt x="659" y="1235"/>
                    <a:pt x="779" y="1235"/>
                  </a:cubicBezTo>
                  <a:cubicBezTo>
                    <a:pt x="808" y="1235"/>
                    <a:pt x="836" y="1230"/>
                    <a:pt x="863" y="1218"/>
                  </a:cubicBezTo>
                  <a:cubicBezTo>
                    <a:pt x="900" y="1205"/>
                    <a:pt x="926" y="1167"/>
                    <a:pt x="939" y="1116"/>
                  </a:cubicBezTo>
                  <a:cubicBezTo>
                    <a:pt x="939" y="1091"/>
                    <a:pt x="939" y="1066"/>
                    <a:pt x="926" y="1027"/>
                  </a:cubicBezTo>
                  <a:cubicBezTo>
                    <a:pt x="926" y="1027"/>
                    <a:pt x="926" y="1015"/>
                    <a:pt x="913" y="1002"/>
                  </a:cubicBezTo>
                  <a:cubicBezTo>
                    <a:pt x="875" y="914"/>
                    <a:pt x="787" y="863"/>
                    <a:pt x="723" y="824"/>
                  </a:cubicBezTo>
                  <a:cubicBezTo>
                    <a:pt x="697" y="812"/>
                    <a:pt x="685" y="799"/>
                    <a:pt x="660" y="787"/>
                  </a:cubicBezTo>
                  <a:cubicBezTo>
                    <a:pt x="596" y="736"/>
                    <a:pt x="545" y="672"/>
                    <a:pt x="495" y="609"/>
                  </a:cubicBezTo>
                  <a:cubicBezTo>
                    <a:pt x="444" y="545"/>
                    <a:pt x="406" y="469"/>
                    <a:pt x="381" y="393"/>
                  </a:cubicBezTo>
                  <a:cubicBezTo>
                    <a:pt x="368" y="356"/>
                    <a:pt x="356" y="305"/>
                    <a:pt x="356" y="267"/>
                  </a:cubicBezTo>
                  <a:cubicBezTo>
                    <a:pt x="342" y="254"/>
                    <a:pt x="342" y="254"/>
                    <a:pt x="342" y="241"/>
                  </a:cubicBezTo>
                  <a:cubicBezTo>
                    <a:pt x="330" y="204"/>
                    <a:pt x="330" y="153"/>
                    <a:pt x="305" y="102"/>
                  </a:cubicBezTo>
                  <a:cubicBezTo>
                    <a:pt x="280" y="52"/>
                    <a:pt x="241" y="13"/>
                    <a:pt x="19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5798700" y="815275"/>
              <a:ext cx="11125" cy="14100"/>
            </a:xfrm>
            <a:custGeom>
              <a:avLst/>
              <a:gdLst/>
              <a:ahLst/>
              <a:cxnLst/>
              <a:rect l="l" t="t" r="r" b="b"/>
              <a:pathLst>
                <a:path w="445" h="564" extrusionOk="0">
                  <a:moveTo>
                    <a:pt x="312" y="1"/>
                  </a:moveTo>
                  <a:cubicBezTo>
                    <a:pt x="229" y="1"/>
                    <a:pt x="130" y="84"/>
                    <a:pt x="77" y="212"/>
                  </a:cubicBezTo>
                  <a:cubicBezTo>
                    <a:pt x="1" y="364"/>
                    <a:pt x="26" y="516"/>
                    <a:pt x="102" y="555"/>
                  </a:cubicBezTo>
                  <a:cubicBezTo>
                    <a:pt x="116" y="561"/>
                    <a:pt x="131" y="564"/>
                    <a:pt x="146" y="564"/>
                  </a:cubicBezTo>
                  <a:cubicBezTo>
                    <a:pt x="228" y="564"/>
                    <a:pt x="327" y="481"/>
                    <a:pt x="381" y="352"/>
                  </a:cubicBezTo>
                  <a:cubicBezTo>
                    <a:pt x="444" y="200"/>
                    <a:pt x="432" y="48"/>
                    <a:pt x="356" y="9"/>
                  </a:cubicBezTo>
                  <a:cubicBezTo>
                    <a:pt x="342" y="4"/>
                    <a:pt x="327" y="1"/>
                    <a:pt x="3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5736900" y="786775"/>
              <a:ext cx="13025" cy="16275"/>
            </a:xfrm>
            <a:custGeom>
              <a:avLst/>
              <a:gdLst/>
              <a:ahLst/>
              <a:cxnLst/>
              <a:rect l="l" t="t" r="r" b="b"/>
              <a:pathLst>
                <a:path w="521" h="651" extrusionOk="0">
                  <a:moveTo>
                    <a:pt x="337" y="1"/>
                  </a:moveTo>
                  <a:cubicBezTo>
                    <a:pt x="242" y="1"/>
                    <a:pt x="130" y="97"/>
                    <a:pt x="64" y="250"/>
                  </a:cubicBezTo>
                  <a:cubicBezTo>
                    <a:pt x="1" y="427"/>
                    <a:pt x="39" y="605"/>
                    <a:pt x="141" y="642"/>
                  </a:cubicBezTo>
                  <a:cubicBezTo>
                    <a:pt x="157" y="648"/>
                    <a:pt x="173" y="650"/>
                    <a:pt x="190" y="650"/>
                  </a:cubicBezTo>
                  <a:cubicBezTo>
                    <a:pt x="292" y="650"/>
                    <a:pt x="403" y="554"/>
                    <a:pt x="457" y="402"/>
                  </a:cubicBezTo>
                  <a:cubicBezTo>
                    <a:pt x="521" y="225"/>
                    <a:pt x="495" y="47"/>
                    <a:pt x="381" y="9"/>
                  </a:cubicBezTo>
                  <a:cubicBezTo>
                    <a:pt x="367" y="3"/>
                    <a:pt x="352" y="1"/>
                    <a:pt x="33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5772500" y="799450"/>
              <a:ext cx="11950" cy="38950"/>
            </a:xfrm>
            <a:custGeom>
              <a:avLst/>
              <a:gdLst/>
              <a:ahLst/>
              <a:cxnLst/>
              <a:rect l="l" t="t" r="r" b="b"/>
              <a:pathLst>
                <a:path w="478" h="1558" extrusionOk="0">
                  <a:moveTo>
                    <a:pt x="457" y="1"/>
                  </a:moveTo>
                  <a:cubicBezTo>
                    <a:pt x="448" y="1"/>
                    <a:pt x="438" y="4"/>
                    <a:pt x="427" y="9"/>
                  </a:cubicBezTo>
                  <a:cubicBezTo>
                    <a:pt x="326" y="110"/>
                    <a:pt x="275" y="301"/>
                    <a:pt x="238" y="427"/>
                  </a:cubicBezTo>
                  <a:cubicBezTo>
                    <a:pt x="212" y="516"/>
                    <a:pt x="187" y="592"/>
                    <a:pt x="162" y="681"/>
                  </a:cubicBezTo>
                  <a:cubicBezTo>
                    <a:pt x="148" y="744"/>
                    <a:pt x="123" y="820"/>
                    <a:pt x="148" y="896"/>
                  </a:cubicBezTo>
                  <a:cubicBezTo>
                    <a:pt x="174" y="947"/>
                    <a:pt x="212" y="972"/>
                    <a:pt x="263" y="1011"/>
                  </a:cubicBezTo>
                  <a:cubicBezTo>
                    <a:pt x="326" y="1061"/>
                    <a:pt x="351" y="1112"/>
                    <a:pt x="326" y="1200"/>
                  </a:cubicBezTo>
                  <a:cubicBezTo>
                    <a:pt x="288" y="1340"/>
                    <a:pt x="162" y="1454"/>
                    <a:pt x="35" y="1504"/>
                  </a:cubicBezTo>
                  <a:cubicBezTo>
                    <a:pt x="1" y="1516"/>
                    <a:pt x="7" y="1557"/>
                    <a:pt x="35" y="1557"/>
                  </a:cubicBezTo>
                  <a:cubicBezTo>
                    <a:pt x="39" y="1557"/>
                    <a:pt x="43" y="1557"/>
                    <a:pt x="47" y="1555"/>
                  </a:cubicBezTo>
                  <a:cubicBezTo>
                    <a:pt x="174" y="1530"/>
                    <a:pt x="288" y="1454"/>
                    <a:pt x="364" y="1352"/>
                  </a:cubicBezTo>
                  <a:cubicBezTo>
                    <a:pt x="440" y="1239"/>
                    <a:pt x="478" y="1073"/>
                    <a:pt x="390" y="972"/>
                  </a:cubicBezTo>
                  <a:cubicBezTo>
                    <a:pt x="351" y="921"/>
                    <a:pt x="263" y="884"/>
                    <a:pt x="263" y="820"/>
                  </a:cubicBezTo>
                  <a:cubicBezTo>
                    <a:pt x="250" y="782"/>
                    <a:pt x="275" y="718"/>
                    <a:pt x="288" y="681"/>
                  </a:cubicBezTo>
                  <a:cubicBezTo>
                    <a:pt x="301" y="642"/>
                    <a:pt x="314" y="592"/>
                    <a:pt x="326" y="554"/>
                  </a:cubicBezTo>
                  <a:cubicBezTo>
                    <a:pt x="351" y="465"/>
                    <a:pt x="377" y="377"/>
                    <a:pt x="415" y="287"/>
                  </a:cubicBezTo>
                  <a:cubicBezTo>
                    <a:pt x="440" y="199"/>
                    <a:pt x="478" y="110"/>
                    <a:pt x="478" y="22"/>
                  </a:cubicBezTo>
                  <a:cubicBezTo>
                    <a:pt x="478" y="7"/>
                    <a:pt x="469" y="1"/>
                    <a:pt x="457"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5738800" y="836075"/>
              <a:ext cx="34800" cy="16475"/>
            </a:xfrm>
            <a:custGeom>
              <a:avLst/>
              <a:gdLst/>
              <a:ahLst/>
              <a:cxnLst/>
              <a:rect l="l" t="t" r="r" b="b"/>
              <a:pathLst>
                <a:path w="1392" h="659" extrusionOk="0">
                  <a:moveTo>
                    <a:pt x="99" y="0"/>
                  </a:moveTo>
                  <a:cubicBezTo>
                    <a:pt x="75" y="0"/>
                    <a:pt x="50" y="1"/>
                    <a:pt x="26" y="2"/>
                  </a:cubicBezTo>
                  <a:cubicBezTo>
                    <a:pt x="1" y="2"/>
                    <a:pt x="1" y="27"/>
                    <a:pt x="26" y="39"/>
                  </a:cubicBezTo>
                  <a:cubicBezTo>
                    <a:pt x="280" y="129"/>
                    <a:pt x="546" y="154"/>
                    <a:pt x="787" y="255"/>
                  </a:cubicBezTo>
                  <a:cubicBezTo>
                    <a:pt x="1003" y="344"/>
                    <a:pt x="1192" y="470"/>
                    <a:pt x="1344" y="648"/>
                  </a:cubicBezTo>
                  <a:cubicBezTo>
                    <a:pt x="1348" y="655"/>
                    <a:pt x="1354" y="658"/>
                    <a:pt x="1360" y="658"/>
                  </a:cubicBezTo>
                  <a:cubicBezTo>
                    <a:pt x="1375" y="658"/>
                    <a:pt x="1391" y="640"/>
                    <a:pt x="1383" y="622"/>
                  </a:cubicBezTo>
                  <a:cubicBezTo>
                    <a:pt x="1268" y="407"/>
                    <a:pt x="1079" y="255"/>
                    <a:pt x="850" y="154"/>
                  </a:cubicBezTo>
                  <a:cubicBezTo>
                    <a:pt x="619" y="61"/>
                    <a:pt x="356" y="0"/>
                    <a:pt x="99"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5669425" y="661075"/>
              <a:ext cx="208200" cy="127900"/>
            </a:xfrm>
            <a:custGeom>
              <a:avLst/>
              <a:gdLst/>
              <a:ahLst/>
              <a:cxnLst/>
              <a:rect l="l" t="t" r="r" b="b"/>
              <a:pathLst>
                <a:path w="8328" h="5116" extrusionOk="0">
                  <a:moveTo>
                    <a:pt x="2912" y="1"/>
                  </a:moveTo>
                  <a:cubicBezTo>
                    <a:pt x="2825" y="1"/>
                    <a:pt x="2752" y="10"/>
                    <a:pt x="2700" y="30"/>
                  </a:cubicBezTo>
                  <a:cubicBezTo>
                    <a:pt x="2395" y="144"/>
                    <a:pt x="2459" y="194"/>
                    <a:pt x="2434" y="233"/>
                  </a:cubicBezTo>
                  <a:cubicBezTo>
                    <a:pt x="2418" y="233"/>
                    <a:pt x="2310" y="64"/>
                    <a:pt x="2025" y="64"/>
                  </a:cubicBezTo>
                  <a:cubicBezTo>
                    <a:pt x="1862" y="64"/>
                    <a:pt x="1640" y="120"/>
                    <a:pt x="1344" y="296"/>
                  </a:cubicBezTo>
                  <a:cubicBezTo>
                    <a:pt x="609" y="740"/>
                    <a:pt x="164" y="2375"/>
                    <a:pt x="0" y="3579"/>
                  </a:cubicBezTo>
                  <a:cubicBezTo>
                    <a:pt x="0" y="3579"/>
                    <a:pt x="824" y="3794"/>
                    <a:pt x="976" y="3884"/>
                  </a:cubicBezTo>
                  <a:cubicBezTo>
                    <a:pt x="1128" y="3972"/>
                    <a:pt x="659" y="4923"/>
                    <a:pt x="1052" y="5100"/>
                  </a:cubicBezTo>
                  <a:cubicBezTo>
                    <a:pt x="1074" y="5111"/>
                    <a:pt x="1095" y="5116"/>
                    <a:pt x="1116" y="5116"/>
                  </a:cubicBezTo>
                  <a:cubicBezTo>
                    <a:pt x="1468" y="5116"/>
                    <a:pt x="1572" y="3646"/>
                    <a:pt x="2231" y="3275"/>
                  </a:cubicBezTo>
                  <a:cubicBezTo>
                    <a:pt x="2317" y="3292"/>
                    <a:pt x="2393" y="3300"/>
                    <a:pt x="2461" y="3300"/>
                  </a:cubicBezTo>
                  <a:cubicBezTo>
                    <a:pt x="3166" y="3300"/>
                    <a:pt x="3056" y="2481"/>
                    <a:pt x="3714" y="2273"/>
                  </a:cubicBezTo>
                  <a:cubicBezTo>
                    <a:pt x="3815" y="2248"/>
                    <a:pt x="3942" y="2248"/>
                    <a:pt x="4031" y="2248"/>
                  </a:cubicBezTo>
                  <a:cubicBezTo>
                    <a:pt x="4132" y="2261"/>
                    <a:pt x="4234" y="2261"/>
                    <a:pt x="4335" y="2273"/>
                  </a:cubicBezTo>
                  <a:cubicBezTo>
                    <a:pt x="4513" y="2299"/>
                    <a:pt x="4677" y="2349"/>
                    <a:pt x="4829" y="2425"/>
                  </a:cubicBezTo>
                  <a:cubicBezTo>
                    <a:pt x="5133" y="2552"/>
                    <a:pt x="5387" y="2755"/>
                    <a:pt x="5666" y="2932"/>
                  </a:cubicBezTo>
                  <a:cubicBezTo>
                    <a:pt x="5730" y="2971"/>
                    <a:pt x="5792" y="3022"/>
                    <a:pt x="5869" y="3072"/>
                  </a:cubicBezTo>
                  <a:cubicBezTo>
                    <a:pt x="5882" y="3110"/>
                    <a:pt x="5894" y="3135"/>
                    <a:pt x="5919" y="3174"/>
                  </a:cubicBezTo>
                  <a:cubicBezTo>
                    <a:pt x="6021" y="3377"/>
                    <a:pt x="6211" y="3554"/>
                    <a:pt x="6439" y="3642"/>
                  </a:cubicBezTo>
                  <a:cubicBezTo>
                    <a:pt x="6488" y="3658"/>
                    <a:pt x="6546" y="3674"/>
                    <a:pt x="6602" y="3674"/>
                  </a:cubicBezTo>
                  <a:cubicBezTo>
                    <a:pt x="6634" y="3674"/>
                    <a:pt x="6665" y="3669"/>
                    <a:pt x="6693" y="3655"/>
                  </a:cubicBezTo>
                  <a:cubicBezTo>
                    <a:pt x="6718" y="3693"/>
                    <a:pt x="6730" y="3731"/>
                    <a:pt x="6756" y="3757"/>
                  </a:cubicBezTo>
                  <a:cubicBezTo>
                    <a:pt x="6856" y="3923"/>
                    <a:pt x="7184" y="4149"/>
                    <a:pt x="7503" y="4149"/>
                  </a:cubicBezTo>
                  <a:cubicBezTo>
                    <a:pt x="7670" y="4149"/>
                    <a:pt x="7834" y="4087"/>
                    <a:pt x="7961" y="3921"/>
                  </a:cubicBezTo>
                  <a:cubicBezTo>
                    <a:pt x="8328" y="3439"/>
                    <a:pt x="7834" y="2806"/>
                    <a:pt x="7454" y="2577"/>
                  </a:cubicBezTo>
                  <a:cubicBezTo>
                    <a:pt x="7618" y="2577"/>
                    <a:pt x="7758" y="2388"/>
                    <a:pt x="7745" y="2236"/>
                  </a:cubicBezTo>
                  <a:cubicBezTo>
                    <a:pt x="7732" y="2070"/>
                    <a:pt x="7606" y="1944"/>
                    <a:pt x="7479" y="1855"/>
                  </a:cubicBezTo>
                  <a:cubicBezTo>
                    <a:pt x="7225" y="1665"/>
                    <a:pt x="6908" y="1563"/>
                    <a:pt x="6578" y="1551"/>
                  </a:cubicBezTo>
                  <a:lnTo>
                    <a:pt x="6426" y="1513"/>
                  </a:lnTo>
                  <a:cubicBezTo>
                    <a:pt x="6756" y="1019"/>
                    <a:pt x="5438" y="968"/>
                    <a:pt x="4702" y="563"/>
                  </a:cubicBezTo>
                  <a:cubicBezTo>
                    <a:pt x="4085" y="217"/>
                    <a:pt x="3328" y="1"/>
                    <a:pt x="29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5673225" y="670725"/>
              <a:ext cx="69725" cy="66875"/>
            </a:xfrm>
            <a:custGeom>
              <a:avLst/>
              <a:gdLst/>
              <a:ahLst/>
              <a:cxnLst/>
              <a:rect l="l" t="t" r="r" b="b"/>
              <a:pathLst>
                <a:path w="2789" h="2675" extrusionOk="0">
                  <a:moveTo>
                    <a:pt x="793" y="0"/>
                  </a:moveTo>
                  <a:cubicBezTo>
                    <a:pt x="738" y="0"/>
                    <a:pt x="682" y="13"/>
                    <a:pt x="634" y="37"/>
                  </a:cubicBezTo>
                  <a:cubicBezTo>
                    <a:pt x="533" y="87"/>
                    <a:pt x="443" y="177"/>
                    <a:pt x="367" y="253"/>
                  </a:cubicBezTo>
                  <a:cubicBezTo>
                    <a:pt x="241" y="391"/>
                    <a:pt x="127" y="531"/>
                    <a:pt x="63" y="709"/>
                  </a:cubicBezTo>
                  <a:cubicBezTo>
                    <a:pt x="12" y="822"/>
                    <a:pt x="0" y="962"/>
                    <a:pt x="38" y="1089"/>
                  </a:cubicBezTo>
                  <a:cubicBezTo>
                    <a:pt x="63" y="1140"/>
                    <a:pt x="114" y="1191"/>
                    <a:pt x="127" y="1241"/>
                  </a:cubicBezTo>
                  <a:cubicBezTo>
                    <a:pt x="139" y="1317"/>
                    <a:pt x="88" y="1380"/>
                    <a:pt x="102" y="1456"/>
                  </a:cubicBezTo>
                  <a:cubicBezTo>
                    <a:pt x="114" y="1532"/>
                    <a:pt x="165" y="1608"/>
                    <a:pt x="228" y="1634"/>
                  </a:cubicBezTo>
                  <a:cubicBezTo>
                    <a:pt x="255" y="1645"/>
                    <a:pt x="282" y="1650"/>
                    <a:pt x="309" y="1650"/>
                  </a:cubicBezTo>
                  <a:cubicBezTo>
                    <a:pt x="450" y="1650"/>
                    <a:pt x="592" y="1518"/>
                    <a:pt x="741" y="1518"/>
                  </a:cubicBezTo>
                  <a:cubicBezTo>
                    <a:pt x="752" y="1518"/>
                    <a:pt x="762" y="1519"/>
                    <a:pt x="773" y="1520"/>
                  </a:cubicBezTo>
                  <a:cubicBezTo>
                    <a:pt x="925" y="1532"/>
                    <a:pt x="1026" y="1698"/>
                    <a:pt x="1052" y="1837"/>
                  </a:cubicBezTo>
                  <a:cubicBezTo>
                    <a:pt x="1077" y="1989"/>
                    <a:pt x="1040" y="2141"/>
                    <a:pt x="1052" y="2293"/>
                  </a:cubicBezTo>
                  <a:cubicBezTo>
                    <a:pt x="1065" y="2445"/>
                    <a:pt x="1141" y="2610"/>
                    <a:pt x="1280" y="2661"/>
                  </a:cubicBezTo>
                  <a:cubicBezTo>
                    <a:pt x="1309" y="2671"/>
                    <a:pt x="1339" y="2675"/>
                    <a:pt x="1371" y="2675"/>
                  </a:cubicBezTo>
                  <a:cubicBezTo>
                    <a:pt x="1423" y="2675"/>
                    <a:pt x="1479" y="2664"/>
                    <a:pt x="1534" y="2648"/>
                  </a:cubicBezTo>
                  <a:cubicBezTo>
                    <a:pt x="1990" y="2534"/>
                    <a:pt x="2409" y="2217"/>
                    <a:pt x="2649" y="1811"/>
                  </a:cubicBezTo>
                  <a:cubicBezTo>
                    <a:pt x="2725" y="1672"/>
                    <a:pt x="2789" y="1482"/>
                    <a:pt x="2674" y="1355"/>
                  </a:cubicBezTo>
                  <a:cubicBezTo>
                    <a:pt x="2548" y="1228"/>
                    <a:pt x="2282" y="1304"/>
                    <a:pt x="2155" y="1165"/>
                  </a:cubicBezTo>
                  <a:cubicBezTo>
                    <a:pt x="2003" y="1013"/>
                    <a:pt x="2167" y="734"/>
                    <a:pt x="2054" y="544"/>
                  </a:cubicBezTo>
                  <a:cubicBezTo>
                    <a:pt x="1978" y="417"/>
                    <a:pt x="1787" y="405"/>
                    <a:pt x="1635" y="405"/>
                  </a:cubicBezTo>
                  <a:cubicBezTo>
                    <a:pt x="1581" y="409"/>
                    <a:pt x="1524" y="413"/>
                    <a:pt x="1468" y="413"/>
                  </a:cubicBezTo>
                  <a:cubicBezTo>
                    <a:pt x="1366" y="413"/>
                    <a:pt x="1265" y="399"/>
                    <a:pt x="1192" y="341"/>
                  </a:cubicBezTo>
                  <a:cubicBezTo>
                    <a:pt x="1103" y="253"/>
                    <a:pt x="1065" y="126"/>
                    <a:pt x="964" y="50"/>
                  </a:cubicBezTo>
                  <a:cubicBezTo>
                    <a:pt x="916" y="16"/>
                    <a:pt x="855" y="0"/>
                    <a:pt x="79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5734375" y="665325"/>
              <a:ext cx="48525" cy="47725"/>
            </a:xfrm>
            <a:custGeom>
              <a:avLst/>
              <a:gdLst/>
              <a:ahLst/>
              <a:cxnLst/>
              <a:rect l="l" t="t" r="r" b="b"/>
              <a:pathLst>
                <a:path w="1941" h="1909" extrusionOk="0">
                  <a:moveTo>
                    <a:pt x="225" y="1"/>
                  </a:moveTo>
                  <a:cubicBezTo>
                    <a:pt x="178" y="1"/>
                    <a:pt x="132" y="9"/>
                    <a:pt x="89" y="38"/>
                  </a:cubicBezTo>
                  <a:cubicBezTo>
                    <a:pt x="0" y="114"/>
                    <a:pt x="39" y="266"/>
                    <a:pt x="76" y="379"/>
                  </a:cubicBezTo>
                  <a:cubicBezTo>
                    <a:pt x="242" y="760"/>
                    <a:pt x="470" y="1102"/>
                    <a:pt x="761" y="1407"/>
                  </a:cubicBezTo>
                  <a:cubicBezTo>
                    <a:pt x="928" y="1585"/>
                    <a:pt x="1173" y="1908"/>
                    <a:pt x="1453" y="1908"/>
                  </a:cubicBezTo>
                  <a:cubicBezTo>
                    <a:pt x="1492" y="1908"/>
                    <a:pt x="1532" y="1902"/>
                    <a:pt x="1572" y="1888"/>
                  </a:cubicBezTo>
                  <a:cubicBezTo>
                    <a:pt x="1724" y="1838"/>
                    <a:pt x="1940" y="1635"/>
                    <a:pt x="1788" y="1469"/>
                  </a:cubicBezTo>
                  <a:cubicBezTo>
                    <a:pt x="1724" y="1393"/>
                    <a:pt x="1611" y="1381"/>
                    <a:pt x="1509" y="1368"/>
                  </a:cubicBezTo>
                  <a:cubicBezTo>
                    <a:pt x="1420" y="1356"/>
                    <a:pt x="1306" y="1305"/>
                    <a:pt x="1281" y="1216"/>
                  </a:cubicBezTo>
                  <a:cubicBezTo>
                    <a:pt x="1268" y="1140"/>
                    <a:pt x="1318" y="1064"/>
                    <a:pt x="1293" y="988"/>
                  </a:cubicBezTo>
                  <a:cubicBezTo>
                    <a:pt x="1281" y="900"/>
                    <a:pt x="1192" y="861"/>
                    <a:pt x="1116" y="836"/>
                  </a:cubicBezTo>
                  <a:cubicBezTo>
                    <a:pt x="1040" y="823"/>
                    <a:pt x="964" y="823"/>
                    <a:pt x="887" y="798"/>
                  </a:cubicBezTo>
                  <a:cubicBezTo>
                    <a:pt x="811" y="760"/>
                    <a:pt x="749" y="697"/>
                    <a:pt x="761" y="621"/>
                  </a:cubicBezTo>
                  <a:cubicBezTo>
                    <a:pt x="786" y="481"/>
                    <a:pt x="1027" y="430"/>
                    <a:pt x="1014" y="291"/>
                  </a:cubicBezTo>
                  <a:cubicBezTo>
                    <a:pt x="1002" y="215"/>
                    <a:pt x="926" y="177"/>
                    <a:pt x="850" y="151"/>
                  </a:cubicBezTo>
                  <a:cubicBezTo>
                    <a:pt x="685" y="100"/>
                    <a:pt x="507" y="50"/>
                    <a:pt x="343" y="12"/>
                  </a:cubicBezTo>
                  <a:cubicBezTo>
                    <a:pt x="303" y="6"/>
                    <a:pt x="264" y="1"/>
                    <a:pt x="22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5735150" y="720425"/>
              <a:ext cx="18575" cy="17150"/>
            </a:xfrm>
            <a:custGeom>
              <a:avLst/>
              <a:gdLst/>
              <a:ahLst/>
              <a:cxnLst/>
              <a:rect l="l" t="t" r="r" b="b"/>
              <a:pathLst>
                <a:path w="743" h="686" extrusionOk="0">
                  <a:moveTo>
                    <a:pt x="337" y="1"/>
                  </a:moveTo>
                  <a:lnTo>
                    <a:pt x="337" y="1"/>
                  </a:lnTo>
                  <a:cubicBezTo>
                    <a:pt x="337" y="1"/>
                    <a:pt x="1" y="685"/>
                    <a:pt x="352" y="685"/>
                  </a:cubicBezTo>
                  <a:cubicBezTo>
                    <a:pt x="356" y="685"/>
                    <a:pt x="359" y="685"/>
                    <a:pt x="363" y="685"/>
                  </a:cubicBezTo>
                  <a:cubicBezTo>
                    <a:pt x="743" y="673"/>
                    <a:pt x="337" y="1"/>
                    <a:pt x="33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5720900" y="736600"/>
              <a:ext cx="18550" cy="17450"/>
            </a:xfrm>
            <a:custGeom>
              <a:avLst/>
              <a:gdLst/>
              <a:ahLst/>
              <a:cxnLst/>
              <a:rect l="l" t="t" r="r" b="b"/>
              <a:pathLst>
                <a:path w="742" h="698" extrusionOk="0">
                  <a:moveTo>
                    <a:pt x="336" y="1"/>
                  </a:moveTo>
                  <a:cubicBezTo>
                    <a:pt x="336" y="1"/>
                    <a:pt x="1" y="697"/>
                    <a:pt x="352" y="697"/>
                  </a:cubicBezTo>
                  <a:cubicBezTo>
                    <a:pt x="355" y="697"/>
                    <a:pt x="358" y="697"/>
                    <a:pt x="362" y="697"/>
                  </a:cubicBezTo>
                  <a:cubicBezTo>
                    <a:pt x="742" y="685"/>
                    <a:pt x="336" y="1"/>
                    <a:pt x="33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F96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5665375" y="755275"/>
              <a:ext cx="14850" cy="27650"/>
            </a:xfrm>
            <a:custGeom>
              <a:avLst/>
              <a:gdLst/>
              <a:ahLst/>
              <a:cxnLst/>
              <a:rect l="l" t="t" r="r" b="b"/>
              <a:pathLst>
                <a:path w="594" h="1106" extrusionOk="0">
                  <a:moveTo>
                    <a:pt x="174" y="1"/>
                  </a:moveTo>
                  <a:cubicBezTo>
                    <a:pt x="162" y="1"/>
                    <a:pt x="137" y="26"/>
                    <a:pt x="149" y="52"/>
                  </a:cubicBezTo>
                  <a:cubicBezTo>
                    <a:pt x="187" y="128"/>
                    <a:pt x="264" y="192"/>
                    <a:pt x="314" y="254"/>
                  </a:cubicBezTo>
                  <a:cubicBezTo>
                    <a:pt x="326" y="280"/>
                    <a:pt x="352" y="318"/>
                    <a:pt x="365" y="344"/>
                  </a:cubicBezTo>
                  <a:cubicBezTo>
                    <a:pt x="352" y="356"/>
                    <a:pt x="352" y="356"/>
                    <a:pt x="340" y="356"/>
                  </a:cubicBezTo>
                  <a:cubicBezTo>
                    <a:pt x="314" y="369"/>
                    <a:pt x="301" y="381"/>
                    <a:pt x="276" y="394"/>
                  </a:cubicBezTo>
                  <a:cubicBezTo>
                    <a:pt x="238" y="420"/>
                    <a:pt x="200" y="445"/>
                    <a:pt x="162" y="483"/>
                  </a:cubicBezTo>
                  <a:cubicBezTo>
                    <a:pt x="98" y="547"/>
                    <a:pt x="22" y="635"/>
                    <a:pt x="10" y="736"/>
                  </a:cubicBezTo>
                  <a:cubicBezTo>
                    <a:pt x="1" y="746"/>
                    <a:pt x="11" y="754"/>
                    <a:pt x="22" y="754"/>
                  </a:cubicBezTo>
                  <a:cubicBezTo>
                    <a:pt x="27" y="754"/>
                    <a:pt x="32" y="753"/>
                    <a:pt x="35" y="749"/>
                  </a:cubicBezTo>
                  <a:cubicBezTo>
                    <a:pt x="98" y="699"/>
                    <a:pt x="162" y="623"/>
                    <a:pt x="225" y="559"/>
                  </a:cubicBezTo>
                  <a:cubicBezTo>
                    <a:pt x="250" y="533"/>
                    <a:pt x="289" y="496"/>
                    <a:pt x="314" y="483"/>
                  </a:cubicBezTo>
                  <a:cubicBezTo>
                    <a:pt x="340" y="470"/>
                    <a:pt x="352" y="457"/>
                    <a:pt x="365" y="445"/>
                  </a:cubicBezTo>
                  <a:cubicBezTo>
                    <a:pt x="377" y="432"/>
                    <a:pt x="390" y="432"/>
                    <a:pt x="402" y="420"/>
                  </a:cubicBezTo>
                  <a:cubicBezTo>
                    <a:pt x="416" y="445"/>
                    <a:pt x="428" y="470"/>
                    <a:pt x="428" y="496"/>
                  </a:cubicBezTo>
                  <a:cubicBezTo>
                    <a:pt x="492" y="673"/>
                    <a:pt x="492" y="876"/>
                    <a:pt x="453" y="1066"/>
                  </a:cubicBezTo>
                  <a:cubicBezTo>
                    <a:pt x="453" y="1093"/>
                    <a:pt x="468" y="1106"/>
                    <a:pt x="485" y="1106"/>
                  </a:cubicBezTo>
                  <a:cubicBezTo>
                    <a:pt x="500" y="1106"/>
                    <a:pt x="518" y="1096"/>
                    <a:pt x="529" y="1079"/>
                  </a:cubicBezTo>
                  <a:cubicBezTo>
                    <a:pt x="593" y="876"/>
                    <a:pt x="593" y="648"/>
                    <a:pt x="529" y="445"/>
                  </a:cubicBezTo>
                  <a:cubicBezTo>
                    <a:pt x="492" y="344"/>
                    <a:pt x="453" y="254"/>
                    <a:pt x="390" y="178"/>
                  </a:cubicBezTo>
                  <a:cubicBezTo>
                    <a:pt x="340" y="102"/>
                    <a:pt x="264" y="14"/>
                    <a:pt x="17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5188375" y="817575"/>
              <a:ext cx="142625" cy="112800"/>
            </a:xfrm>
            <a:custGeom>
              <a:avLst/>
              <a:gdLst/>
              <a:ahLst/>
              <a:cxnLst/>
              <a:rect l="l" t="t" r="r" b="b"/>
              <a:pathLst>
                <a:path w="5705" h="4512" extrusionOk="0">
                  <a:moveTo>
                    <a:pt x="3119" y="0"/>
                  </a:moveTo>
                  <a:cubicBezTo>
                    <a:pt x="3021" y="0"/>
                    <a:pt x="2923" y="6"/>
                    <a:pt x="2826" y="19"/>
                  </a:cubicBezTo>
                  <a:cubicBezTo>
                    <a:pt x="2104" y="108"/>
                    <a:pt x="1471" y="551"/>
                    <a:pt x="1026" y="1122"/>
                  </a:cubicBezTo>
                  <a:cubicBezTo>
                    <a:pt x="583" y="1692"/>
                    <a:pt x="304" y="2377"/>
                    <a:pt x="76" y="3061"/>
                  </a:cubicBezTo>
                  <a:cubicBezTo>
                    <a:pt x="38" y="3188"/>
                    <a:pt x="0" y="3315"/>
                    <a:pt x="12" y="3441"/>
                  </a:cubicBezTo>
                  <a:cubicBezTo>
                    <a:pt x="26" y="3568"/>
                    <a:pt x="88" y="3708"/>
                    <a:pt x="203" y="3759"/>
                  </a:cubicBezTo>
                  <a:cubicBezTo>
                    <a:pt x="243" y="3779"/>
                    <a:pt x="285" y="3787"/>
                    <a:pt x="329" y="3787"/>
                  </a:cubicBezTo>
                  <a:cubicBezTo>
                    <a:pt x="452" y="3787"/>
                    <a:pt x="585" y="3719"/>
                    <a:pt x="697" y="3644"/>
                  </a:cubicBezTo>
                  <a:cubicBezTo>
                    <a:pt x="1116" y="3353"/>
                    <a:pt x="1483" y="2985"/>
                    <a:pt x="1762" y="2554"/>
                  </a:cubicBezTo>
                  <a:lnTo>
                    <a:pt x="1762" y="2554"/>
                  </a:lnTo>
                  <a:cubicBezTo>
                    <a:pt x="1635" y="3049"/>
                    <a:pt x="1508" y="3556"/>
                    <a:pt x="1572" y="4063"/>
                  </a:cubicBezTo>
                  <a:cubicBezTo>
                    <a:pt x="1597" y="4227"/>
                    <a:pt x="1660" y="4430"/>
                    <a:pt x="1826" y="4494"/>
                  </a:cubicBezTo>
                  <a:cubicBezTo>
                    <a:pt x="1859" y="4506"/>
                    <a:pt x="1892" y="4511"/>
                    <a:pt x="1925" y="4511"/>
                  </a:cubicBezTo>
                  <a:cubicBezTo>
                    <a:pt x="2102" y="4511"/>
                    <a:pt x="2265" y="4352"/>
                    <a:pt x="2383" y="4202"/>
                  </a:cubicBezTo>
                  <a:cubicBezTo>
                    <a:pt x="2789" y="3695"/>
                    <a:pt x="3105" y="3125"/>
                    <a:pt x="3347" y="2516"/>
                  </a:cubicBezTo>
                  <a:lnTo>
                    <a:pt x="3347" y="2516"/>
                  </a:lnTo>
                  <a:cubicBezTo>
                    <a:pt x="3308" y="2731"/>
                    <a:pt x="3271" y="2947"/>
                    <a:pt x="3308" y="3162"/>
                  </a:cubicBezTo>
                  <a:cubicBezTo>
                    <a:pt x="3347" y="3378"/>
                    <a:pt x="3460" y="3593"/>
                    <a:pt x="3663" y="3669"/>
                  </a:cubicBezTo>
                  <a:cubicBezTo>
                    <a:pt x="3728" y="3696"/>
                    <a:pt x="3794" y="3709"/>
                    <a:pt x="3860" y="3709"/>
                  </a:cubicBezTo>
                  <a:cubicBezTo>
                    <a:pt x="4104" y="3709"/>
                    <a:pt x="4348" y="3545"/>
                    <a:pt x="4538" y="3365"/>
                  </a:cubicBezTo>
                  <a:cubicBezTo>
                    <a:pt x="4981" y="2947"/>
                    <a:pt x="5336" y="2415"/>
                    <a:pt x="5539" y="1832"/>
                  </a:cubicBezTo>
                  <a:cubicBezTo>
                    <a:pt x="5640" y="1540"/>
                    <a:pt x="5704" y="1097"/>
                    <a:pt x="5426" y="869"/>
                  </a:cubicBezTo>
                  <a:cubicBezTo>
                    <a:pt x="5108" y="602"/>
                    <a:pt x="4652" y="399"/>
                    <a:pt x="4272" y="247"/>
                  </a:cubicBezTo>
                  <a:cubicBezTo>
                    <a:pt x="3907" y="95"/>
                    <a:pt x="3510" y="0"/>
                    <a:pt x="311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5410200" y="739850"/>
              <a:ext cx="142925" cy="103250"/>
            </a:xfrm>
            <a:custGeom>
              <a:avLst/>
              <a:gdLst/>
              <a:ahLst/>
              <a:cxnLst/>
              <a:rect l="l" t="t" r="r" b="b"/>
              <a:pathLst>
                <a:path w="5717" h="4130" extrusionOk="0">
                  <a:moveTo>
                    <a:pt x="2920" y="1"/>
                  </a:moveTo>
                  <a:cubicBezTo>
                    <a:pt x="2277" y="1"/>
                    <a:pt x="1635" y="178"/>
                    <a:pt x="1141" y="593"/>
                  </a:cubicBezTo>
                  <a:cubicBezTo>
                    <a:pt x="761" y="910"/>
                    <a:pt x="507" y="1353"/>
                    <a:pt x="330" y="1823"/>
                  </a:cubicBezTo>
                  <a:cubicBezTo>
                    <a:pt x="190" y="2203"/>
                    <a:pt x="38" y="2685"/>
                    <a:pt x="26" y="3090"/>
                  </a:cubicBezTo>
                  <a:cubicBezTo>
                    <a:pt x="0" y="3457"/>
                    <a:pt x="367" y="3699"/>
                    <a:pt x="659" y="3825"/>
                  </a:cubicBezTo>
                  <a:cubicBezTo>
                    <a:pt x="1134" y="4025"/>
                    <a:pt x="1644" y="4129"/>
                    <a:pt x="2159" y="4129"/>
                  </a:cubicBezTo>
                  <a:cubicBezTo>
                    <a:pt x="2263" y="4129"/>
                    <a:pt x="2367" y="4125"/>
                    <a:pt x="2472" y="4117"/>
                  </a:cubicBezTo>
                  <a:cubicBezTo>
                    <a:pt x="2789" y="4091"/>
                    <a:pt x="3169" y="3990"/>
                    <a:pt x="3271" y="3686"/>
                  </a:cubicBezTo>
                  <a:cubicBezTo>
                    <a:pt x="3347" y="3471"/>
                    <a:pt x="3283" y="3242"/>
                    <a:pt x="3144" y="3065"/>
                  </a:cubicBezTo>
                  <a:cubicBezTo>
                    <a:pt x="3017" y="2900"/>
                    <a:pt x="2827" y="2773"/>
                    <a:pt x="2637" y="2659"/>
                  </a:cubicBezTo>
                  <a:lnTo>
                    <a:pt x="2637" y="2659"/>
                  </a:lnTo>
                  <a:cubicBezTo>
                    <a:pt x="3245" y="2900"/>
                    <a:pt x="3891" y="3040"/>
                    <a:pt x="4538" y="3090"/>
                  </a:cubicBezTo>
                  <a:cubicBezTo>
                    <a:pt x="4566" y="3092"/>
                    <a:pt x="4595" y="3093"/>
                    <a:pt x="4625" y="3093"/>
                  </a:cubicBezTo>
                  <a:cubicBezTo>
                    <a:pt x="4823" y="3093"/>
                    <a:pt x="5044" y="3051"/>
                    <a:pt x="5121" y="2874"/>
                  </a:cubicBezTo>
                  <a:cubicBezTo>
                    <a:pt x="5184" y="2710"/>
                    <a:pt x="5083" y="2533"/>
                    <a:pt x="4969" y="2393"/>
                  </a:cubicBezTo>
                  <a:cubicBezTo>
                    <a:pt x="4640" y="2000"/>
                    <a:pt x="4183" y="1759"/>
                    <a:pt x="3727" y="1518"/>
                  </a:cubicBezTo>
                  <a:lnTo>
                    <a:pt x="3727" y="1518"/>
                  </a:lnTo>
                  <a:cubicBezTo>
                    <a:pt x="3928" y="1553"/>
                    <a:pt x="4131" y="1571"/>
                    <a:pt x="4335" y="1571"/>
                  </a:cubicBezTo>
                  <a:cubicBezTo>
                    <a:pt x="4644" y="1571"/>
                    <a:pt x="4954" y="1531"/>
                    <a:pt x="5260" y="1455"/>
                  </a:cubicBezTo>
                  <a:cubicBezTo>
                    <a:pt x="5426" y="1417"/>
                    <a:pt x="5615" y="1341"/>
                    <a:pt x="5679" y="1176"/>
                  </a:cubicBezTo>
                  <a:cubicBezTo>
                    <a:pt x="5717" y="1049"/>
                    <a:pt x="5654" y="910"/>
                    <a:pt x="5565" y="821"/>
                  </a:cubicBezTo>
                  <a:cubicBezTo>
                    <a:pt x="5476" y="733"/>
                    <a:pt x="5362" y="669"/>
                    <a:pt x="5235" y="618"/>
                  </a:cubicBezTo>
                  <a:cubicBezTo>
                    <a:pt x="4576" y="314"/>
                    <a:pt x="3891" y="60"/>
                    <a:pt x="3169" y="10"/>
                  </a:cubicBezTo>
                  <a:cubicBezTo>
                    <a:pt x="3086" y="4"/>
                    <a:pt x="3003" y="1"/>
                    <a:pt x="292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5424450" y="736900"/>
              <a:ext cx="146125" cy="137175"/>
            </a:xfrm>
            <a:custGeom>
              <a:avLst/>
              <a:gdLst/>
              <a:ahLst/>
              <a:cxnLst/>
              <a:rect l="l" t="t" r="r" b="b"/>
              <a:pathLst>
                <a:path w="5845" h="5487" extrusionOk="0">
                  <a:moveTo>
                    <a:pt x="3689" y="1"/>
                  </a:moveTo>
                  <a:cubicBezTo>
                    <a:pt x="3808" y="24"/>
                    <a:pt x="3924" y="56"/>
                    <a:pt x="4038" y="95"/>
                  </a:cubicBezTo>
                  <a:lnTo>
                    <a:pt x="4038" y="95"/>
                  </a:lnTo>
                  <a:cubicBezTo>
                    <a:pt x="3932" y="36"/>
                    <a:pt x="3813" y="1"/>
                    <a:pt x="3689" y="1"/>
                  </a:cubicBezTo>
                  <a:close/>
                  <a:moveTo>
                    <a:pt x="4038" y="95"/>
                  </a:moveTo>
                  <a:lnTo>
                    <a:pt x="4038" y="95"/>
                  </a:lnTo>
                  <a:cubicBezTo>
                    <a:pt x="4358" y="275"/>
                    <a:pt x="4567" y="679"/>
                    <a:pt x="4462" y="1040"/>
                  </a:cubicBezTo>
                  <a:cubicBezTo>
                    <a:pt x="4361" y="1391"/>
                    <a:pt x="3991" y="1628"/>
                    <a:pt x="3630" y="1628"/>
                  </a:cubicBezTo>
                  <a:cubicBezTo>
                    <a:pt x="3496" y="1628"/>
                    <a:pt x="3363" y="1594"/>
                    <a:pt x="3245" y="1522"/>
                  </a:cubicBezTo>
                  <a:lnTo>
                    <a:pt x="3245" y="1522"/>
                  </a:lnTo>
                  <a:cubicBezTo>
                    <a:pt x="3309" y="1699"/>
                    <a:pt x="3499" y="1789"/>
                    <a:pt x="3664" y="1877"/>
                  </a:cubicBezTo>
                  <a:cubicBezTo>
                    <a:pt x="3828" y="1966"/>
                    <a:pt x="4006" y="2118"/>
                    <a:pt x="3968" y="2308"/>
                  </a:cubicBezTo>
                  <a:cubicBezTo>
                    <a:pt x="3930" y="2498"/>
                    <a:pt x="3702" y="2574"/>
                    <a:pt x="3499" y="2600"/>
                  </a:cubicBezTo>
                  <a:cubicBezTo>
                    <a:pt x="3126" y="2663"/>
                    <a:pt x="2748" y="2692"/>
                    <a:pt x="2371" y="2692"/>
                  </a:cubicBezTo>
                  <a:cubicBezTo>
                    <a:pt x="2146" y="2692"/>
                    <a:pt x="1922" y="2682"/>
                    <a:pt x="1699" y="2663"/>
                  </a:cubicBezTo>
                  <a:lnTo>
                    <a:pt x="1699" y="2663"/>
                  </a:lnTo>
                  <a:cubicBezTo>
                    <a:pt x="2016" y="3056"/>
                    <a:pt x="2028" y="3665"/>
                    <a:pt x="1712" y="4070"/>
                  </a:cubicBezTo>
                  <a:cubicBezTo>
                    <a:pt x="1572" y="4260"/>
                    <a:pt x="1369" y="4387"/>
                    <a:pt x="1141" y="4451"/>
                  </a:cubicBezTo>
                  <a:cubicBezTo>
                    <a:pt x="1085" y="4469"/>
                    <a:pt x="1020" y="4474"/>
                    <a:pt x="952" y="4474"/>
                  </a:cubicBezTo>
                  <a:cubicBezTo>
                    <a:pt x="858" y="4474"/>
                    <a:pt x="758" y="4464"/>
                    <a:pt x="668" y="4464"/>
                  </a:cubicBezTo>
                  <a:cubicBezTo>
                    <a:pt x="603" y="4464"/>
                    <a:pt x="544" y="4469"/>
                    <a:pt x="495" y="4488"/>
                  </a:cubicBezTo>
                  <a:cubicBezTo>
                    <a:pt x="0" y="4691"/>
                    <a:pt x="825" y="5274"/>
                    <a:pt x="1065" y="5363"/>
                  </a:cubicBezTo>
                  <a:cubicBezTo>
                    <a:pt x="1293" y="5454"/>
                    <a:pt x="1538" y="5486"/>
                    <a:pt x="1789" y="5486"/>
                  </a:cubicBezTo>
                  <a:cubicBezTo>
                    <a:pt x="1957" y="5486"/>
                    <a:pt x="2127" y="5472"/>
                    <a:pt x="2295" y="5451"/>
                  </a:cubicBezTo>
                  <a:cubicBezTo>
                    <a:pt x="3144" y="5350"/>
                    <a:pt x="4006" y="5084"/>
                    <a:pt x="4690" y="4539"/>
                  </a:cubicBezTo>
                  <a:cubicBezTo>
                    <a:pt x="5363" y="4006"/>
                    <a:pt x="5844" y="3170"/>
                    <a:pt x="5794" y="2308"/>
                  </a:cubicBezTo>
                  <a:cubicBezTo>
                    <a:pt x="5748" y="1301"/>
                    <a:pt x="4985" y="425"/>
                    <a:pt x="4038" y="95"/>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5298325" y="779050"/>
              <a:ext cx="165450" cy="146775"/>
            </a:xfrm>
            <a:custGeom>
              <a:avLst/>
              <a:gdLst/>
              <a:ahLst/>
              <a:cxnLst/>
              <a:rect l="l" t="t" r="r" b="b"/>
              <a:pathLst>
                <a:path w="6618" h="5871" extrusionOk="0">
                  <a:moveTo>
                    <a:pt x="3319" y="1"/>
                  </a:moveTo>
                  <a:cubicBezTo>
                    <a:pt x="2987" y="1"/>
                    <a:pt x="2650" y="58"/>
                    <a:pt x="2320" y="179"/>
                  </a:cubicBezTo>
                  <a:cubicBezTo>
                    <a:pt x="799" y="723"/>
                    <a:pt x="0" y="2410"/>
                    <a:pt x="558" y="3931"/>
                  </a:cubicBezTo>
                  <a:cubicBezTo>
                    <a:pt x="985" y="5122"/>
                    <a:pt x="2112" y="5870"/>
                    <a:pt x="3312" y="5870"/>
                  </a:cubicBezTo>
                  <a:cubicBezTo>
                    <a:pt x="3643" y="5870"/>
                    <a:pt x="3981" y="5813"/>
                    <a:pt x="4310" y="5692"/>
                  </a:cubicBezTo>
                  <a:cubicBezTo>
                    <a:pt x="5831" y="5148"/>
                    <a:pt x="6617" y="3461"/>
                    <a:pt x="6072" y="1940"/>
                  </a:cubicBezTo>
                  <a:cubicBezTo>
                    <a:pt x="5645" y="748"/>
                    <a:pt x="4518" y="1"/>
                    <a:pt x="331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5305925" y="825975"/>
              <a:ext cx="147075" cy="99850"/>
            </a:xfrm>
            <a:custGeom>
              <a:avLst/>
              <a:gdLst/>
              <a:ahLst/>
              <a:cxnLst/>
              <a:rect l="l" t="t" r="r" b="b"/>
              <a:pathLst>
                <a:path w="5883" h="3994" extrusionOk="0">
                  <a:moveTo>
                    <a:pt x="279" y="0"/>
                  </a:moveTo>
                  <a:cubicBezTo>
                    <a:pt x="26" y="634"/>
                    <a:pt x="0" y="1356"/>
                    <a:pt x="254" y="2054"/>
                  </a:cubicBezTo>
                  <a:cubicBezTo>
                    <a:pt x="681" y="3245"/>
                    <a:pt x="1808" y="3993"/>
                    <a:pt x="3008" y="3993"/>
                  </a:cubicBezTo>
                  <a:cubicBezTo>
                    <a:pt x="3339" y="3993"/>
                    <a:pt x="3677" y="3936"/>
                    <a:pt x="4006" y="3815"/>
                  </a:cubicBezTo>
                  <a:cubicBezTo>
                    <a:pt x="4995" y="3460"/>
                    <a:pt x="5679" y="2624"/>
                    <a:pt x="5882" y="1660"/>
                  </a:cubicBezTo>
                  <a:lnTo>
                    <a:pt x="5882" y="1660"/>
                  </a:lnTo>
                  <a:cubicBezTo>
                    <a:pt x="5591" y="2421"/>
                    <a:pt x="4969" y="3055"/>
                    <a:pt x="4146" y="3347"/>
                  </a:cubicBezTo>
                  <a:cubicBezTo>
                    <a:pt x="3814" y="3468"/>
                    <a:pt x="3474" y="3526"/>
                    <a:pt x="3140" y="3526"/>
                  </a:cubicBezTo>
                  <a:cubicBezTo>
                    <a:pt x="1943" y="3526"/>
                    <a:pt x="820" y="2786"/>
                    <a:pt x="394" y="1597"/>
                  </a:cubicBezTo>
                  <a:cubicBezTo>
                    <a:pt x="203" y="1065"/>
                    <a:pt x="166" y="507"/>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5316075" y="794650"/>
              <a:ext cx="130275" cy="115550"/>
            </a:xfrm>
            <a:custGeom>
              <a:avLst/>
              <a:gdLst/>
              <a:ahLst/>
              <a:cxnLst/>
              <a:rect l="l" t="t" r="r" b="b"/>
              <a:pathLst>
                <a:path w="5211" h="4622" extrusionOk="0">
                  <a:moveTo>
                    <a:pt x="2599" y="1"/>
                  </a:moveTo>
                  <a:cubicBezTo>
                    <a:pt x="2338" y="1"/>
                    <a:pt x="2073" y="45"/>
                    <a:pt x="1813" y="138"/>
                  </a:cubicBezTo>
                  <a:cubicBezTo>
                    <a:pt x="622" y="569"/>
                    <a:pt x="0" y="1899"/>
                    <a:pt x="431" y="3091"/>
                  </a:cubicBezTo>
                  <a:cubicBezTo>
                    <a:pt x="769" y="4036"/>
                    <a:pt x="1662" y="4622"/>
                    <a:pt x="2607" y="4622"/>
                  </a:cubicBezTo>
                  <a:cubicBezTo>
                    <a:pt x="2866" y="4622"/>
                    <a:pt x="3129" y="4578"/>
                    <a:pt x="3385" y="4485"/>
                  </a:cubicBezTo>
                  <a:cubicBezTo>
                    <a:pt x="4589" y="4054"/>
                    <a:pt x="5210" y="2724"/>
                    <a:pt x="4779" y="1519"/>
                  </a:cubicBezTo>
                  <a:cubicBezTo>
                    <a:pt x="4441" y="584"/>
                    <a:pt x="3549" y="1"/>
                    <a:pt x="259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5333800" y="794900"/>
              <a:ext cx="65650" cy="101125"/>
            </a:xfrm>
            <a:custGeom>
              <a:avLst/>
              <a:gdLst/>
              <a:ahLst/>
              <a:cxnLst/>
              <a:rect l="l" t="t" r="r" b="b"/>
              <a:pathLst>
                <a:path w="2626" h="4045" extrusionOk="0">
                  <a:moveTo>
                    <a:pt x="2093" y="1"/>
                  </a:moveTo>
                  <a:cubicBezTo>
                    <a:pt x="1421" y="1218"/>
                    <a:pt x="787" y="2472"/>
                    <a:pt x="1" y="3626"/>
                  </a:cubicBezTo>
                  <a:cubicBezTo>
                    <a:pt x="116" y="3778"/>
                    <a:pt x="229" y="3917"/>
                    <a:pt x="369" y="4044"/>
                  </a:cubicBezTo>
                  <a:cubicBezTo>
                    <a:pt x="901" y="3207"/>
                    <a:pt x="1319" y="2308"/>
                    <a:pt x="1826" y="1458"/>
                  </a:cubicBezTo>
                  <a:cubicBezTo>
                    <a:pt x="2093" y="1015"/>
                    <a:pt x="2359" y="559"/>
                    <a:pt x="2625" y="115"/>
                  </a:cubicBezTo>
                  <a:cubicBezTo>
                    <a:pt x="2460" y="52"/>
                    <a:pt x="2270" y="13"/>
                    <a:pt x="209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5345225" y="799650"/>
              <a:ext cx="72900" cy="109050"/>
            </a:xfrm>
            <a:custGeom>
              <a:avLst/>
              <a:gdLst/>
              <a:ahLst/>
              <a:cxnLst/>
              <a:rect l="l" t="t" r="r" b="b"/>
              <a:pathLst>
                <a:path w="2916" h="4362" extrusionOk="0">
                  <a:moveTo>
                    <a:pt x="2383" y="1"/>
                  </a:moveTo>
                  <a:cubicBezTo>
                    <a:pt x="2067" y="521"/>
                    <a:pt x="1724" y="1040"/>
                    <a:pt x="1420" y="1560"/>
                  </a:cubicBezTo>
                  <a:cubicBezTo>
                    <a:pt x="951" y="2333"/>
                    <a:pt x="533" y="3170"/>
                    <a:pt x="0" y="3918"/>
                  </a:cubicBezTo>
                  <a:cubicBezTo>
                    <a:pt x="279" y="4133"/>
                    <a:pt x="597" y="4285"/>
                    <a:pt x="951" y="4361"/>
                  </a:cubicBezTo>
                  <a:cubicBezTo>
                    <a:pt x="1344" y="3284"/>
                    <a:pt x="1902" y="2245"/>
                    <a:pt x="2434" y="1217"/>
                  </a:cubicBezTo>
                  <a:cubicBezTo>
                    <a:pt x="2599" y="926"/>
                    <a:pt x="2751" y="634"/>
                    <a:pt x="2916" y="330"/>
                  </a:cubicBezTo>
                  <a:cubicBezTo>
                    <a:pt x="2751" y="203"/>
                    <a:pt x="2574" y="90"/>
                    <a:pt x="238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5378175" y="819625"/>
              <a:ext cx="53600" cy="90650"/>
            </a:xfrm>
            <a:custGeom>
              <a:avLst/>
              <a:gdLst/>
              <a:ahLst/>
              <a:cxnLst/>
              <a:rect l="l" t="t" r="r" b="b"/>
              <a:pathLst>
                <a:path w="2144" h="3626" extrusionOk="0">
                  <a:moveTo>
                    <a:pt x="2029" y="1"/>
                  </a:moveTo>
                  <a:cubicBezTo>
                    <a:pt x="1851" y="317"/>
                    <a:pt x="1687" y="634"/>
                    <a:pt x="1509" y="951"/>
                  </a:cubicBezTo>
                  <a:cubicBezTo>
                    <a:pt x="1205" y="1522"/>
                    <a:pt x="901" y="2105"/>
                    <a:pt x="571" y="2663"/>
                  </a:cubicBezTo>
                  <a:cubicBezTo>
                    <a:pt x="394" y="2979"/>
                    <a:pt x="229" y="3334"/>
                    <a:pt x="1" y="3626"/>
                  </a:cubicBezTo>
                  <a:lnTo>
                    <a:pt x="115" y="3626"/>
                  </a:lnTo>
                  <a:cubicBezTo>
                    <a:pt x="203" y="3626"/>
                    <a:pt x="279" y="3613"/>
                    <a:pt x="369" y="3613"/>
                  </a:cubicBezTo>
                  <a:cubicBezTo>
                    <a:pt x="445" y="3410"/>
                    <a:pt x="546" y="3220"/>
                    <a:pt x="648" y="3043"/>
                  </a:cubicBezTo>
                  <a:cubicBezTo>
                    <a:pt x="977" y="2333"/>
                    <a:pt x="1395" y="1649"/>
                    <a:pt x="1750" y="964"/>
                  </a:cubicBezTo>
                  <a:cubicBezTo>
                    <a:pt x="1890" y="711"/>
                    <a:pt x="2017" y="457"/>
                    <a:pt x="2143" y="204"/>
                  </a:cubicBezTo>
                  <a:cubicBezTo>
                    <a:pt x="2105" y="127"/>
                    <a:pt x="2067" y="64"/>
                    <a:pt x="2029"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5352825" y="807500"/>
              <a:ext cx="60875" cy="88450"/>
            </a:xfrm>
            <a:custGeom>
              <a:avLst/>
              <a:gdLst/>
              <a:ahLst/>
              <a:cxnLst/>
              <a:rect l="l" t="t" r="r" b="b"/>
              <a:pathLst>
                <a:path w="2435" h="3538" extrusionOk="0">
                  <a:moveTo>
                    <a:pt x="610" y="1"/>
                  </a:moveTo>
                  <a:cubicBezTo>
                    <a:pt x="576" y="1"/>
                    <a:pt x="542" y="6"/>
                    <a:pt x="508" y="16"/>
                  </a:cubicBezTo>
                  <a:lnTo>
                    <a:pt x="495" y="29"/>
                  </a:lnTo>
                  <a:cubicBezTo>
                    <a:pt x="406" y="55"/>
                    <a:pt x="343" y="118"/>
                    <a:pt x="318" y="207"/>
                  </a:cubicBezTo>
                  <a:cubicBezTo>
                    <a:pt x="279" y="283"/>
                    <a:pt x="279" y="371"/>
                    <a:pt x="318" y="460"/>
                  </a:cubicBezTo>
                  <a:lnTo>
                    <a:pt x="330" y="486"/>
                  </a:lnTo>
                  <a:cubicBezTo>
                    <a:pt x="166" y="638"/>
                    <a:pt x="51" y="841"/>
                    <a:pt x="26" y="1043"/>
                  </a:cubicBezTo>
                  <a:cubicBezTo>
                    <a:pt x="0" y="1334"/>
                    <a:pt x="127" y="1855"/>
                    <a:pt x="609" y="1981"/>
                  </a:cubicBezTo>
                  <a:cubicBezTo>
                    <a:pt x="749" y="2007"/>
                    <a:pt x="862" y="2019"/>
                    <a:pt x="952" y="2019"/>
                  </a:cubicBezTo>
                  <a:lnTo>
                    <a:pt x="1205" y="2627"/>
                  </a:lnTo>
                  <a:cubicBezTo>
                    <a:pt x="1167" y="2615"/>
                    <a:pt x="1141" y="2590"/>
                    <a:pt x="1116" y="2551"/>
                  </a:cubicBezTo>
                  <a:cubicBezTo>
                    <a:pt x="1051" y="2459"/>
                    <a:pt x="952" y="2400"/>
                    <a:pt x="844" y="2400"/>
                  </a:cubicBezTo>
                  <a:cubicBezTo>
                    <a:pt x="805" y="2400"/>
                    <a:pt x="764" y="2408"/>
                    <a:pt x="724" y="2425"/>
                  </a:cubicBezTo>
                  <a:cubicBezTo>
                    <a:pt x="698" y="2425"/>
                    <a:pt x="685" y="2438"/>
                    <a:pt x="660" y="2450"/>
                  </a:cubicBezTo>
                  <a:cubicBezTo>
                    <a:pt x="508" y="2551"/>
                    <a:pt x="470" y="2754"/>
                    <a:pt x="571" y="2906"/>
                  </a:cubicBezTo>
                  <a:cubicBezTo>
                    <a:pt x="742" y="3180"/>
                    <a:pt x="1047" y="3331"/>
                    <a:pt x="1374" y="3331"/>
                  </a:cubicBezTo>
                  <a:cubicBezTo>
                    <a:pt x="1411" y="3331"/>
                    <a:pt x="1447" y="3329"/>
                    <a:pt x="1484" y="3325"/>
                  </a:cubicBezTo>
                  <a:lnTo>
                    <a:pt x="1496" y="3337"/>
                  </a:lnTo>
                  <a:cubicBezTo>
                    <a:pt x="1545" y="3463"/>
                    <a:pt x="1659" y="3537"/>
                    <a:pt x="1790" y="3537"/>
                  </a:cubicBezTo>
                  <a:cubicBezTo>
                    <a:pt x="1830" y="3537"/>
                    <a:pt x="1873" y="3530"/>
                    <a:pt x="1915" y="3515"/>
                  </a:cubicBezTo>
                  <a:lnTo>
                    <a:pt x="1927" y="3515"/>
                  </a:lnTo>
                  <a:cubicBezTo>
                    <a:pt x="2003" y="3477"/>
                    <a:pt x="2067" y="3413"/>
                    <a:pt x="2105" y="3337"/>
                  </a:cubicBezTo>
                  <a:cubicBezTo>
                    <a:pt x="2130" y="3249"/>
                    <a:pt x="2130" y="3160"/>
                    <a:pt x="2105" y="3084"/>
                  </a:cubicBezTo>
                  <a:lnTo>
                    <a:pt x="2093" y="3058"/>
                  </a:lnTo>
                  <a:cubicBezTo>
                    <a:pt x="2307" y="2830"/>
                    <a:pt x="2434" y="2501"/>
                    <a:pt x="2384" y="2196"/>
                  </a:cubicBezTo>
                  <a:cubicBezTo>
                    <a:pt x="2321" y="1804"/>
                    <a:pt x="2079" y="1525"/>
                    <a:pt x="1687" y="1411"/>
                  </a:cubicBezTo>
                  <a:cubicBezTo>
                    <a:pt x="1572" y="1385"/>
                    <a:pt x="1471" y="1373"/>
                    <a:pt x="1395" y="1360"/>
                  </a:cubicBezTo>
                  <a:lnTo>
                    <a:pt x="1217" y="942"/>
                  </a:lnTo>
                  <a:lnTo>
                    <a:pt x="1217" y="942"/>
                  </a:lnTo>
                  <a:cubicBezTo>
                    <a:pt x="1270" y="972"/>
                    <a:pt x="1326" y="984"/>
                    <a:pt x="1382" y="984"/>
                  </a:cubicBezTo>
                  <a:cubicBezTo>
                    <a:pt x="1421" y="984"/>
                    <a:pt x="1460" y="978"/>
                    <a:pt x="1496" y="967"/>
                  </a:cubicBezTo>
                  <a:cubicBezTo>
                    <a:pt x="1572" y="942"/>
                    <a:pt x="1636" y="891"/>
                    <a:pt x="1674" y="827"/>
                  </a:cubicBezTo>
                  <a:cubicBezTo>
                    <a:pt x="1763" y="675"/>
                    <a:pt x="1712" y="473"/>
                    <a:pt x="1560" y="371"/>
                  </a:cubicBezTo>
                  <a:cubicBezTo>
                    <a:pt x="1388" y="269"/>
                    <a:pt x="1185" y="217"/>
                    <a:pt x="989" y="217"/>
                  </a:cubicBezTo>
                  <a:cubicBezTo>
                    <a:pt x="968" y="217"/>
                    <a:pt x="947" y="218"/>
                    <a:pt x="926" y="219"/>
                  </a:cubicBezTo>
                  <a:lnTo>
                    <a:pt x="926" y="207"/>
                  </a:lnTo>
                  <a:cubicBezTo>
                    <a:pt x="866" y="76"/>
                    <a:pt x="742" y="1"/>
                    <a:pt x="61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5356950" y="811650"/>
              <a:ext cx="52625" cy="80125"/>
            </a:xfrm>
            <a:custGeom>
              <a:avLst/>
              <a:gdLst/>
              <a:ahLst/>
              <a:cxnLst/>
              <a:rect l="l" t="t" r="r" b="b"/>
              <a:pathLst>
                <a:path w="2105" h="3205" extrusionOk="0">
                  <a:moveTo>
                    <a:pt x="482" y="687"/>
                  </a:moveTo>
                  <a:lnTo>
                    <a:pt x="761" y="1359"/>
                  </a:lnTo>
                  <a:cubicBezTo>
                    <a:pt x="711" y="1359"/>
                    <a:pt x="635" y="1346"/>
                    <a:pt x="571" y="1334"/>
                  </a:cubicBezTo>
                  <a:cubicBezTo>
                    <a:pt x="381" y="1283"/>
                    <a:pt x="343" y="1030"/>
                    <a:pt x="356" y="928"/>
                  </a:cubicBezTo>
                  <a:cubicBezTo>
                    <a:pt x="368" y="852"/>
                    <a:pt x="419" y="763"/>
                    <a:pt x="482" y="687"/>
                  </a:cubicBezTo>
                  <a:close/>
                  <a:moveTo>
                    <a:pt x="1255" y="1701"/>
                  </a:moveTo>
                  <a:cubicBezTo>
                    <a:pt x="1294" y="1701"/>
                    <a:pt x="1331" y="1714"/>
                    <a:pt x="1382" y="1726"/>
                  </a:cubicBezTo>
                  <a:cubicBezTo>
                    <a:pt x="1585" y="1777"/>
                    <a:pt x="1699" y="1904"/>
                    <a:pt x="1725" y="2106"/>
                  </a:cubicBezTo>
                  <a:cubicBezTo>
                    <a:pt x="1750" y="2259"/>
                    <a:pt x="1699" y="2411"/>
                    <a:pt x="1598" y="2512"/>
                  </a:cubicBezTo>
                  <a:lnTo>
                    <a:pt x="1255" y="1701"/>
                  </a:lnTo>
                  <a:close/>
                  <a:moveTo>
                    <a:pt x="457" y="1"/>
                  </a:moveTo>
                  <a:cubicBezTo>
                    <a:pt x="435" y="1"/>
                    <a:pt x="413" y="5"/>
                    <a:pt x="393" y="15"/>
                  </a:cubicBezTo>
                  <a:cubicBezTo>
                    <a:pt x="305" y="41"/>
                    <a:pt x="266" y="142"/>
                    <a:pt x="305" y="230"/>
                  </a:cubicBezTo>
                  <a:lnTo>
                    <a:pt x="356" y="370"/>
                  </a:lnTo>
                  <a:cubicBezTo>
                    <a:pt x="165" y="509"/>
                    <a:pt x="51" y="712"/>
                    <a:pt x="26" y="890"/>
                  </a:cubicBezTo>
                  <a:cubicBezTo>
                    <a:pt x="1" y="1131"/>
                    <a:pt x="102" y="1549"/>
                    <a:pt x="482" y="1650"/>
                  </a:cubicBezTo>
                  <a:cubicBezTo>
                    <a:pt x="606" y="1679"/>
                    <a:pt x="716" y="1693"/>
                    <a:pt x="811" y="1693"/>
                  </a:cubicBezTo>
                  <a:cubicBezTo>
                    <a:pt x="842" y="1693"/>
                    <a:pt x="872" y="1692"/>
                    <a:pt x="900" y="1689"/>
                  </a:cubicBezTo>
                  <a:lnTo>
                    <a:pt x="1294" y="2664"/>
                  </a:lnTo>
                  <a:cubicBezTo>
                    <a:pt x="1274" y="2666"/>
                    <a:pt x="1254" y="2667"/>
                    <a:pt x="1234" y="2667"/>
                  </a:cubicBezTo>
                  <a:cubicBezTo>
                    <a:pt x="1082" y="2667"/>
                    <a:pt x="912" y="2620"/>
                    <a:pt x="812" y="2475"/>
                  </a:cubicBezTo>
                  <a:cubicBezTo>
                    <a:pt x="779" y="2425"/>
                    <a:pt x="725" y="2397"/>
                    <a:pt x="671" y="2397"/>
                  </a:cubicBezTo>
                  <a:cubicBezTo>
                    <a:pt x="641" y="2397"/>
                    <a:pt x="611" y="2406"/>
                    <a:pt x="584" y="2424"/>
                  </a:cubicBezTo>
                  <a:cubicBezTo>
                    <a:pt x="508" y="2475"/>
                    <a:pt x="482" y="2576"/>
                    <a:pt x="533" y="2652"/>
                  </a:cubicBezTo>
                  <a:cubicBezTo>
                    <a:pt x="700" y="2888"/>
                    <a:pt x="959" y="2994"/>
                    <a:pt x="1209" y="2994"/>
                  </a:cubicBezTo>
                  <a:cubicBezTo>
                    <a:pt x="1281" y="2994"/>
                    <a:pt x="1352" y="2985"/>
                    <a:pt x="1420" y="2968"/>
                  </a:cubicBezTo>
                  <a:lnTo>
                    <a:pt x="1483" y="3108"/>
                  </a:lnTo>
                  <a:cubicBezTo>
                    <a:pt x="1503" y="3168"/>
                    <a:pt x="1571" y="3204"/>
                    <a:pt x="1636" y="3204"/>
                  </a:cubicBezTo>
                  <a:cubicBezTo>
                    <a:pt x="1653" y="3204"/>
                    <a:pt x="1670" y="3202"/>
                    <a:pt x="1686" y="3197"/>
                  </a:cubicBezTo>
                  <a:lnTo>
                    <a:pt x="1699" y="3197"/>
                  </a:lnTo>
                  <a:cubicBezTo>
                    <a:pt x="1775" y="3159"/>
                    <a:pt x="1813" y="3070"/>
                    <a:pt x="1788" y="2982"/>
                  </a:cubicBezTo>
                  <a:lnTo>
                    <a:pt x="1725" y="2842"/>
                  </a:lnTo>
                  <a:cubicBezTo>
                    <a:pt x="1965" y="2664"/>
                    <a:pt x="2105" y="2360"/>
                    <a:pt x="2054" y="2056"/>
                  </a:cubicBezTo>
                  <a:cubicBezTo>
                    <a:pt x="2004" y="1726"/>
                    <a:pt x="1801" y="1498"/>
                    <a:pt x="1471" y="1410"/>
                  </a:cubicBezTo>
                  <a:cubicBezTo>
                    <a:pt x="1344" y="1371"/>
                    <a:pt x="1230" y="1359"/>
                    <a:pt x="1116" y="1359"/>
                  </a:cubicBezTo>
                  <a:lnTo>
                    <a:pt x="787" y="548"/>
                  </a:lnTo>
                  <a:cubicBezTo>
                    <a:pt x="806" y="546"/>
                    <a:pt x="825" y="545"/>
                    <a:pt x="844" y="545"/>
                  </a:cubicBezTo>
                  <a:cubicBezTo>
                    <a:pt x="942" y="545"/>
                    <a:pt x="1046" y="573"/>
                    <a:pt x="1142" y="636"/>
                  </a:cubicBezTo>
                  <a:cubicBezTo>
                    <a:pt x="1165" y="648"/>
                    <a:pt x="1191" y="654"/>
                    <a:pt x="1218" y="654"/>
                  </a:cubicBezTo>
                  <a:cubicBezTo>
                    <a:pt x="1276" y="654"/>
                    <a:pt x="1335" y="626"/>
                    <a:pt x="1370" y="573"/>
                  </a:cubicBezTo>
                  <a:cubicBezTo>
                    <a:pt x="1407" y="497"/>
                    <a:pt x="1382" y="396"/>
                    <a:pt x="1306" y="345"/>
                  </a:cubicBezTo>
                  <a:cubicBezTo>
                    <a:pt x="1164" y="259"/>
                    <a:pt x="992" y="216"/>
                    <a:pt x="824" y="216"/>
                  </a:cubicBezTo>
                  <a:cubicBezTo>
                    <a:pt x="769" y="216"/>
                    <a:pt x="713" y="221"/>
                    <a:pt x="660" y="230"/>
                  </a:cubicBezTo>
                  <a:lnTo>
                    <a:pt x="609" y="104"/>
                  </a:lnTo>
                  <a:cubicBezTo>
                    <a:pt x="581" y="39"/>
                    <a:pt x="518" y="1"/>
                    <a:pt x="45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6090250" y="938200"/>
              <a:ext cx="108075" cy="123800"/>
            </a:xfrm>
            <a:custGeom>
              <a:avLst/>
              <a:gdLst/>
              <a:ahLst/>
              <a:cxnLst/>
              <a:rect l="l" t="t" r="r" b="b"/>
              <a:pathLst>
                <a:path w="4323" h="4952" extrusionOk="0">
                  <a:moveTo>
                    <a:pt x="950" y="0"/>
                  </a:moveTo>
                  <a:cubicBezTo>
                    <a:pt x="916" y="0"/>
                    <a:pt x="883" y="3"/>
                    <a:pt x="849" y="11"/>
                  </a:cubicBezTo>
                  <a:cubicBezTo>
                    <a:pt x="723" y="24"/>
                    <a:pt x="609" y="100"/>
                    <a:pt x="571" y="213"/>
                  </a:cubicBezTo>
                  <a:cubicBezTo>
                    <a:pt x="520" y="366"/>
                    <a:pt x="621" y="518"/>
                    <a:pt x="723" y="644"/>
                  </a:cubicBezTo>
                  <a:cubicBezTo>
                    <a:pt x="1015" y="1013"/>
                    <a:pt x="1395" y="1317"/>
                    <a:pt x="1813" y="1532"/>
                  </a:cubicBezTo>
                  <a:cubicBezTo>
                    <a:pt x="1517" y="1484"/>
                    <a:pt x="1221" y="1436"/>
                    <a:pt x="927" y="1436"/>
                  </a:cubicBezTo>
                  <a:cubicBezTo>
                    <a:pt x="756" y="1436"/>
                    <a:pt x="587" y="1452"/>
                    <a:pt x="418" y="1494"/>
                  </a:cubicBezTo>
                  <a:cubicBezTo>
                    <a:pt x="254" y="1520"/>
                    <a:pt x="89" y="1608"/>
                    <a:pt x="51" y="1760"/>
                  </a:cubicBezTo>
                  <a:cubicBezTo>
                    <a:pt x="1" y="1951"/>
                    <a:pt x="178" y="2128"/>
                    <a:pt x="356" y="2242"/>
                  </a:cubicBezTo>
                  <a:cubicBezTo>
                    <a:pt x="863" y="2559"/>
                    <a:pt x="1407" y="2799"/>
                    <a:pt x="1978" y="2965"/>
                  </a:cubicBezTo>
                  <a:cubicBezTo>
                    <a:pt x="1893" y="2959"/>
                    <a:pt x="1806" y="2953"/>
                    <a:pt x="1717" y="2953"/>
                  </a:cubicBezTo>
                  <a:cubicBezTo>
                    <a:pt x="1607" y="2953"/>
                    <a:pt x="1494" y="2962"/>
                    <a:pt x="1382" y="2990"/>
                  </a:cubicBezTo>
                  <a:cubicBezTo>
                    <a:pt x="1192" y="3041"/>
                    <a:pt x="1015" y="3167"/>
                    <a:pt x="951" y="3357"/>
                  </a:cubicBezTo>
                  <a:cubicBezTo>
                    <a:pt x="875" y="3649"/>
                    <a:pt x="1091" y="3928"/>
                    <a:pt x="1306" y="4131"/>
                  </a:cubicBezTo>
                  <a:cubicBezTo>
                    <a:pt x="1737" y="4498"/>
                    <a:pt x="2244" y="4765"/>
                    <a:pt x="2789" y="4904"/>
                  </a:cubicBezTo>
                  <a:cubicBezTo>
                    <a:pt x="2897" y="4932"/>
                    <a:pt x="3020" y="4951"/>
                    <a:pt x="3141" y="4951"/>
                  </a:cubicBezTo>
                  <a:cubicBezTo>
                    <a:pt x="3349" y="4951"/>
                    <a:pt x="3552" y="4894"/>
                    <a:pt x="3663" y="4726"/>
                  </a:cubicBezTo>
                  <a:cubicBezTo>
                    <a:pt x="3879" y="4410"/>
                    <a:pt x="4032" y="3979"/>
                    <a:pt x="4133" y="3611"/>
                  </a:cubicBezTo>
                  <a:cubicBezTo>
                    <a:pt x="4260" y="3180"/>
                    <a:pt x="4323" y="2711"/>
                    <a:pt x="4221" y="2267"/>
                  </a:cubicBezTo>
                  <a:cubicBezTo>
                    <a:pt x="4069" y="1621"/>
                    <a:pt x="3601" y="1075"/>
                    <a:pt x="3043" y="720"/>
                  </a:cubicBezTo>
                  <a:cubicBezTo>
                    <a:pt x="2485" y="366"/>
                    <a:pt x="1838" y="176"/>
                    <a:pt x="1192" y="36"/>
                  </a:cubicBezTo>
                  <a:cubicBezTo>
                    <a:pt x="1111" y="18"/>
                    <a:pt x="1031" y="0"/>
                    <a:pt x="95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6062375" y="933225"/>
              <a:ext cx="87075" cy="141150"/>
            </a:xfrm>
            <a:custGeom>
              <a:avLst/>
              <a:gdLst/>
              <a:ahLst/>
              <a:cxnLst/>
              <a:rect l="l" t="t" r="r" b="b"/>
              <a:pathLst>
                <a:path w="3483" h="5646" extrusionOk="0">
                  <a:moveTo>
                    <a:pt x="3139" y="118"/>
                  </a:moveTo>
                  <a:cubicBezTo>
                    <a:pt x="3240" y="150"/>
                    <a:pt x="3339" y="189"/>
                    <a:pt x="3435" y="235"/>
                  </a:cubicBezTo>
                  <a:cubicBezTo>
                    <a:pt x="3347" y="171"/>
                    <a:pt x="3245" y="133"/>
                    <a:pt x="3139" y="118"/>
                  </a:cubicBezTo>
                  <a:close/>
                  <a:moveTo>
                    <a:pt x="2377" y="1"/>
                  </a:moveTo>
                  <a:cubicBezTo>
                    <a:pt x="1711" y="1"/>
                    <a:pt x="1047" y="259"/>
                    <a:pt x="621" y="767"/>
                  </a:cubicBezTo>
                  <a:cubicBezTo>
                    <a:pt x="114" y="1376"/>
                    <a:pt x="0" y="2251"/>
                    <a:pt x="203" y="3024"/>
                  </a:cubicBezTo>
                  <a:cubicBezTo>
                    <a:pt x="406" y="3784"/>
                    <a:pt x="887" y="4457"/>
                    <a:pt x="1471" y="5001"/>
                  </a:cubicBezTo>
                  <a:cubicBezTo>
                    <a:pt x="1749" y="5268"/>
                    <a:pt x="2054" y="5508"/>
                    <a:pt x="2421" y="5610"/>
                  </a:cubicBezTo>
                  <a:cubicBezTo>
                    <a:pt x="2488" y="5630"/>
                    <a:pt x="2625" y="5646"/>
                    <a:pt x="2774" y="5646"/>
                  </a:cubicBezTo>
                  <a:cubicBezTo>
                    <a:pt x="3100" y="5646"/>
                    <a:pt x="3482" y="5568"/>
                    <a:pt x="3308" y="5280"/>
                  </a:cubicBezTo>
                  <a:cubicBezTo>
                    <a:pt x="3220" y="5141"/>
                    <a:pt x="2966" y="5052"/>
                    <a:pt x="2852" y="4900"/>
                  </a:cubicBezTo>
                  <a:cubicBezTo>
                    <a:pt x="2725" y="4735"/>
                    <a:pt x="2649" y="4519"/>
                    <a:pt x="2649" y="4304"/>
                  </a:cubicBezTo>
                  <a:cubicBezTo>
                    <a:pt x="2637" y="3835"/>
                    <a:pt x="2978" y="3392"/>
                    <a:pt x="3435" y="3277"/>
                  </a:cubicBezTo>
                  <a:lnTo>
                    <a:pt x="1964" y="1781"/>
                  </a:lnTo>
                  <a:cubicBezTo>
                    <a:pt x="2022" y="1657"/>
                    <a:pt x="2152" y="1619"/>
                    <a:pt x="2289" y="1619"/>
                  </a:cubicBezTo>
                  <a:cubicBezTo>
                    <a:pt x="2333" y="1619"/>
                    <a:pt x="2378" y="1623"/>
                    <a:pt x="2421" y="1629"/>
                  </a:cubicBezTo>
                  <a:cubicBezTo>
                    <a:pt x="2508" y="1643"/>
                    <a:pt x="2602" y="1660"/>
                    <a:pt x="2692" y="1660"/>
                  </a:cubicBezTo>
                  <a:cubicBezTo>
                    <a:pt x="2772" y="1660"/>
                    <a:pt x="2850" y="1646"/>
                    <a:pt x="2916" y="1604"/>
                  </a:cubicBezTo>
                  <a:cubicBezTo>
                    <a:pt x="2459" y="1553"/>
                    <a:pt x="2130" y="1009"/>
                    <a:pt x="2294" y="578"/>
                  </a:cubicBezTo>
                  <a:cubicBezTo>
                    <a:pt x="2406" y="286"/>
                    <a:pt x="2722" y="110"/>
                    <a:pt x="3028" y="110"/>
                  </a:cubicBezTo>
                  <a:cubicBezTo>
                    <a:pt x="3065" y="110"/>
                    <a:pt x="3102" y="112"/>
                    <a:pt x="3139" y="118"/>
                  </a:cubicBezTo>
                  <a:lnTo>
                    <a:pt x="3139" y="118"/>
                  </a:lnTo>
                  <a:cubicBezTo>
                    <a:pt x="2894" y="39"/>
                    <a:pt x="2636" y="1"/>
                    <a:pt x="237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6224275" y="1040650"/>
              <a:ext cx="140750" cy="91800"/>
            </a:xfrm>
            <a:custGeom>
              <a:avLst/>
              <a:gdLst/>
              <a:ahLst/>
              <a:cxnLst/>
              <a:rect l="l" t="t" r="r" b="b"/>
              <a:pathLst>
                <a:path w="5630" h="3672" extrusionOk="0">
                  <a:moveTo>
                    <a:pt x="2639" y="1"/>
                  </a:moveTo>
                  <a:cubicBezTo>
                    <a:pt x="2316" y="1"/>
                    <a:pt x="1996" y="61"/>
                    <a:pt x="1700" y="197"/>
                  </a:cubicBezTo>
                  <a:cubicBezTo>
                    <a:pt x="1294" y="388"/>
                    <a:pt x="952" y="717"/>
                    <a:pt x="685" y="1084"/>
                  </a:cubicBezTo>
                  <a:cubicBezTo>
                    <a:pt x="471" y="1402"/>
                    <a:pt x="217" y="1782"/>
                    <a:pt x="102" y="2137"/>
                  </a:cubicBezTo>
                  <a:cubicBezTo>
                    <a:pt x="1" y="2453"/>
                    <a:pt x="255" y="2758"/>
                    <a:pt x="483" y="2948"/>
                  </a:cubicBezTo>
                  <a:cubicBezTo>
                    <a:pt x="927" y="3290"/>
                    <a:pt x="1459" y="3531"/>
                    <a:pt x="2017" y="3645"/>
                  </a:cubicBezTo>
                  <a:cubicBezTo>
                    <a:pt x="2109" y="3661"/>
                    <a:pt x="2206" y="3672"/>
                    <a:pt x="2303" y="3672"/>
                  </a:cubicBezTo>
                  <a:cubicBezTo>
                    <a:pt x="2513" y="3672"/>
                    <a:pt x="2715" y="3620"/>
                    <a:pt x="2828" y="3455"/>
                  </a:cubicBezTo>
                  <a:cubicBezTo>
                    <a:pt x="2955" y="3290"/>
                    <a:pt x="2942" y="3062"/>
                    <a:pt x="2866" y="2884"/>
                  </a:cubicBezTo>
                  <a:cubicBezTo>
                    <a:pt x="2790" y="2695"/>
                    <a:pt x="2651" y="2543"/>
                    <a:pt x="2524" y="2390"/>
                  </a:cubicBezTo>
                  <a:lnTo>
                    <a:pt x="2524" y="2390"/>
                  </a:lnTo>
                  <a:cubicBezTo>
                    <a:pt x="2992" y="2758"/>
                    <a:pt x="3525" y="3036"/>
                    <a:pt x="4083" y="3239"/>
                  </a:cubicBezTo>
                  <a:cubicBezTo>
                    <a:pt x="4184" y="3271"/>
                    <a:pt x="4298" y="3300"/>
                    <a:pt x="4401" y="3300"/>
                  </a:cubicBezTo>
                  <a:cubicBezTo>
                    <a:pt x="4504" y="3300"/>
                    <a:pt x="4596" y="3271"/>
                    <a:pt x="4654" y="3189"/>
                  </a:cubicBezTo>
                  <a:cubicBezTo>
                    <a:pt x="4755" y="3062"/>
                    <a:pt x="4716" y="2872"/>
                    <a:pt x="4640" y="2732"/>
                  </a:cubicBezTo>
                  <a:cubicBezTo>
                    <a:pt x="4451" y="2301"/>
                    <a:pt x="4096" y="1972"/>
                    <a:pt x="3753" y="1655"/>
                  </a:cubicBezTo>
                  <a:lnTo>
                    <a:pt x="3753" y="1655"/>
                  </a:lnTo>
                  <a:cubicBezTo>
                    <a:pt x="4184" y="1845"/>
                    <a:pt x="4654" y="1960"/>
                    <a:pt x="5122" y="1972"/>
                  </a:cubicBezTo>
                  <a:cubicBezTo>
                    <a:pt x="5147" y="1974"/>
                    <a:pt x="5172" y="1975"/>
                    <a:pt x="5197" y="1975"/>
                  </a:cubicBezTo>
                  <a:cubicBezTo>
                    <a:pt x="5342" y="1975"/>
                    <a:pt x="5490" y="1939"/>
                    <a:pt x="5566" y="1820"/>
                  </a:cubicBezTo>
                  <a:cubicBezTo>
                    <a:pt x="5629" y="1718"/>
                    <a:pt x="5617" y="1591"/>
                    <a:pt x="5553" y="1490"/>
                  </a:cubicBezTo>
                  <a:cubicBezTo>
                    <a:pt x="5502" y="1376"/>
                    <a:pt x="5401" y="1300"/>
                    <a:pt x="5313" y="1224"/>
                  </a:cubicBezTo>
                  <a:cubicBezTo>
                    <a:pt x="4806" y="806"/>
                    <a:pt x="4260" y="400"/>
                    <a:pt x="3639" y="185"/>
                  </a:cubicBezTo>
                  <a:cubicBezTo>
                    <a:pt x="3321" y="68"/>
                    <a:pt x="2979" y="1"/>
                    <a:pt x="26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18450" y="1030350"/>
              <a:ext cx="153400" cy="134400"/>
            </a:xfrm>
            <a:custGeom>
              <a:avLst/>
              <a:gdLst/>
              <a:ahLst/>
              <a:cxnLst/>
              <a:rect l="l" t="t" r="r" b="b"/>
              <a:pathLst>
                <a:path w="6136" h="5376" extrusionOk="0">
                  <a:moveTo>
                    <a:pt x="3074" y="0"/>
                  </a:moveTo>
                  <a:cubicBezTo>
                    <a:pt x="2135" y="0"/>
                    <a:pt x="1222" y="492"/>
                    <a:pt x="723" y="1370"/>
                  </a:cubicBezTo>
                  <a:cubicBezTo>
                    <a:pt x="0" y="2663"/>
                    <a:pt x="457" y="4310"/>
                    <a:pt x="1750" y="5033"/>
                  </a:cubicBezTo>
                  <a:cubicBezTo>
                    <a:pt x="2165" y="5265"/>
                    <a:pt x="2617" y="5376"/>
                    <a:pt x="3063" y="5376"/>
                  </a:cubicBezTo>
                  <a:cubicBezTo>
                    <a:pt x="4006" y="5376"/>
                    <a:pt x="4923" y="4884"/>
                    <a:pt x="5413" y="4006"/>
                  </a:cubicBezTo>
                  <a:cubicBezTo>
                    <a:pt x="6135" y="2713"/>
                    <a:pt x="5679" y="1079"/>
                    <a:pt x="4386" y="343"/>
                  </a:cubicBezTo>
                  <a:cubicBezTo>
                    <a:pt x="3970" y="111"/>
                    <a:pt x="3519" y="0"/>
                    <a:pt x="307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6118450" y="1034150"/>
              <a:ext cx="109350" cy="130625"/>
            </a:xfrm>
            <a:custGeom>
              <a:avLst/>
              <a:gdLst/>
              <a:ahLst/>
              <a:cxnLst/>
              <a:rect l="l" t="t" r="r" b="b"/>
              <a:pathLst>
                <a:path w="4374" h="5225" extrusionOk="0">
                  <a:moveTo>
                    <a:pt x="2168" y="1"/>
                  </a:moveTo>
                  <a:lnTo>
                    <a:pt x="2168" y="1"/>
                  </a:lnTo>
                  <a:cubicBezTo>
                    <a:pt x="1585" y="217"/>
                    <a:pt x="1065" y="635"/>
                    <a:pt x="723" y="1218"/>
                  </a:cubicBezTo>
                  <a:cubicBezTo>
                    <a:pt x="0" y="2511"/>
                    <a:pt x="457" y="4158"/>
                    <a:pt x="1750" y="4881"/>
                  </a:cubicBezTo>
                  <a:cubicBezTo>
                    <a:pt x="2171" y="5114"/>
                    <a:pt x="2627" y="5225"/>
                    <a:pt x="3076" y="5225"/>
                  </a:cubicBezTo>
                  <a:cubicBezTo>
                    <a:pt x="3531" y="5225"/>
                    <a:pt x="3978" y="5111"/>
                    <a:pt x="4374" y="4894"/>
                  </a:cubicBezTo>
                  <a:lnTo>
                    <a:pt x="4374" y="4894"/>
                  </a:lnTo>
                  <a:cubicBezTo>
                    <a:pt x="4084" y="4992"/>
                    <a:pt x="3778" y="5044"/>
                    <a:pt x="3470" y="5044"/>
                  </a:cubicBezTo>
                  <a:cubicBezTo>
                    <a:pt x="3025" y="5044"/>
                    <a:pt x="2575" y="4936"/>
                    <a:pt x="2155" y="4704"/>
                  </a:cubicBezTo>
                  <a:cubicBezTo>
                    <a:pt x="862" y="3969"/>
                    <a:pt x="406" y="2333"/>
                    <a:pt x="1129" y="1040"/>
                  </a:cubicBezTo>
                  <a:cubicBezTo>
                    <a:pt x="1382" y="584"/>
                    <a:pt x="1750" y="242"/>
                    <a:pt x="216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6134625" y="1044650"/>
              <a:ext cx="121075" cy="105900"/>
            </a:xfrm>
            <a:custGeom>
              <a:avLst/>
              <a:gdLst/>
              <a:ahLst/>
              <a:cxnLst/>
              <a:rect l="l" t="t" r="r" b="b"/>
              <a:pathLst>
                <a:path w="4843" h="4236" extrusionOk="0">
                  <a:moveTo>
                    <a:pt x="2422" y="1"/>
                  </a:moveTo>
                  <a:cubicBezTo>
                    <a:pt x="1685" y="1"/>
                    <a:pt x="969" y="390"/>
                    <a:pt x="583" y="1076"/>
                  </a:cubicBezTo>
                  <a:cubicBezTo>
                    <a:pt x="0" y="2104"/>
                    <a:pt x="367" y="3397"/>
                    <a:pt x="1381" y="3967"/>
                  </a:cubicBezTo>
                  <a:cubicBezTo>
                    <a:pt x="1710" y="4149"/>
                    <a:pt x="2066" y="4236"/>
                    <a:pt x="2417" y="4236"/>
                  </a:cubicBezTo>
                  <a:cubicBezTo>
                    <a:pt x="3162" y="4236"/>
                    <a:pt x="3884" y="3845"/>
                    <a:pt x="4271" y="3155"/>
                  </a:cubicBezTo>
                  <a:cubicBezTo>
                    <a:pt x="4842" y="2141"/>
                    <a:pt x="4487" y="848"/>
                    <a:pt x="3460" y="278"/>
                  </a:cubicBezTo>
                  <a:cubicBezTo>
                    <a:pt x="3132" y="90"/>
                    <a:pt x="2775" y="1"/>
                    <a:pt x="2422"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6142225" y="1066475"/>
              <a:ext cx="102075" cy="30775"/>
            </a:xfrm>
            <a:custGeom>
              <a:avLst/>
              <a:gdLst/>
              <a:ahLst/>
              <a:cxnLst/>
              <a:rect l="l" t="t" r="r" b="b"/>
              <a:pathLst>
                <a:path w="4083" h="1231" extrusionOk="0">
                  <a:moveTo>
                    <a:pt x="3841" y="1"/>
                  </a:moveTo>
                  <a:cubicBezTo>
                    <a:pt x="2586" y="267"/>
                    <a:pt x="1331" y="584"/>
                    <a:pt x="63" y="724"/>
                  </a:cubicBezTo>
                  <a:cubicBezTo>
                    <a:pt x="26" y="888"/>
                    <a:pt x="0" y="1065"/>
                    <a:pt x="0" y="1231"/>
                  </a:cubicBezTo>
                  <a:cubicBezTo>
                    <a:pt x="900" y="1091"/>
                    <a:pt x="1775" y="850"/>
                    <a:pt x="2662" y="698"/>
                  </a:cubicBezTo>
                  <a:cubicBezTo>
                    <a:pt x="3131" y="609"/>
                    <a:pt x="3600" y="521"/>
                    <a:pt x="4082" y="445"/>
                  </a:cubicBezTo>
                  <a:cubicBezTo>
                    <a:pt x="4018" y="293"/>
                    <a:pt x="3930" y="141"/>
                    <a:pt x="384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6142225" y="1082325"/>
              <a:ext cx="105875" cy="40575"/>
            </a:xfrm>
            <a:custGeom>
              <a:avLst/>
              <a:gdLst/>
              <a:ahLst/>
              <a:cxnLst/>
              <a:rect l="l" t="t" r="r" b="b"/>
              <a:pathLst>
                <a:path w="4235" h="1623" extrusionOk="0">
                  <a:moveTo>
                    <a:pt x="4145" y="0"/>
                  </a:moveTo>
                  <a:cubicBezTo>
                    <a:pt x="3600" y="90"/>
                    <a:pt x="3043" y="166"/>
                    <a:pt x="2497" y="267"/>
                  </a:cubicBezTo>
                  <a:cubicBezTo>
                    <a:pt x="1674" y="406"/>
                    <a:pt x="849" y="622"/>
                    <a:pt x="0" y="685"/>
                  </a:cubicBezTo>
                  <a:cubicBezTo>
                    <a:pt x="13" y="1015"/>
                    <a:pt x="102" y="1332"/>
                    <a:pt x="266" y="1623"/>
                  </a:cubicBezTo>
                  <a:cubicBezTo>
                    <a:pt x="1255" y="1243"/>
                    <a:pt x="2307" y="1015"/>
                    <a:pt x="3334" y="774"/>
                  </a:cubicBezTo>
                  <a:cubicBezTo>
                    <a:pt x="3638" y="710"/>
                    <a:pt x="3942" y="634"/>
                    <a:pt x="4234" y="571"/>
                  </a:cubicBezTo>
                  <a:cubicBezTo>
                    <a:pt x="4234" y="381"/>
                    <a:pt x="4209" y="191"/>
                    <a:pt x="4145"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6153625" y="1111175"/>
              <a:ext cx="92875" cy="25050"/>
            </a:xfrm>
            <a:custGeom>
              <a:avLst/>
              <a:gdLst/>
              <a:ahLst/>
              <a:cxnLst/>
              <a:rect l="l" t="t" r="r" b="b"/>
              <a:pathLst>
                <a:path w="3715" h="1002" extrusionOk="0">
                  <a:moveTo>
                    <a:pt x="3714" y="0"/>
                  </a:moveTo>
                  <a:lnTo>
                    <a:pt x="3714" y="0"/>
                  </a:lnTo>
                  <a:cubicBezTo>
                    <a:pt x="3385" y="63"/>
                    <a:pt x="3068" y="139"/>
                    <a:pt x="2751" y="203"/>
                  </a:cubicBezTo>
                  <a:cubicBezTo>
                    <a:pt x="2168" y="330"/>
                    <a:pt x="1585" y="469"/>
                    <a:pt x="990" y="584"/>
                  </a:cubicBezTo>
                  <a:cubicBezTo>
                    <a:pt x="672" y="646"/>
                    <a:pt x="330" y="748"/>
                    <a:pt x="1" y="761"/>
                  </a:cubicBezTo>
                  <a:cubicBezTo>
                    <a:pt x="64" y="849"/>
                    <a:pt x="140" y="925"/>
                    <a:pt x="216" y="1001"/>
                  </a:cubicBezTo>
                  <a:cubicBezTo>
                    <a:pt x="406" y="938"/>
                    <a:pt x="596" y="888"/>
                    <a:pt x="787" y="849"/>
                  </a:cubicBezTo>
                  <a:cubicBezTo>
                    <a:pt x="1471" y="660"/>
                    <a:pt x="2193" y="545"/>
                    <a:pt x="2891" y="381"/>
                  </a:cubicBezTo>
                  <a:lnTo>
                    <a:pt x="3651" y="190"/>
                  </a:lnTo>
                  <a:cubicBezTo>
                    <a:pt x="3677" y="127"/>
                    <a:pt x="3689" y="63"/>
                    <a:pt x="3714"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6165350" y="1059075"/>
              <a:ext cx="61500" cy="78750"/>
            </a:xfrm>
            <a:custGeom>
              <a:avLst/>
              <a:gdLst/>
              <a:ahLst/>
              <a:cxnLst/>
              <a:rect l="l" t="t" r="r" b="b"/>
              <a:pathLst>
                <a:path w="2460" h="3150" extrusionOk="0">
                  <a:moveTo>
                    <a:pt x="1916" y="0"/>
                  </a:moveTo>
                  <a:cubicBezTo>
                    <a:pt x="1882" y="0"/>
                    <a:pt x="1848" y="6"/>
                    <a:pt x="1813" y="18"/>
                  </a:cubicBezTo>
                  <a:cubicBezTo>
                    <a:pt x="1737" y="43"/>
                    <a:pt x="1674" y="94"/>
                    <a:pt x="1636" y="170"/>
                  </a:cubicBezTo>
                  <a:lnTo>
                    <a:pt x="1623" y="195"/>
                  </a:lnTo>
                  <a:cubicBezTo>
                    <a:pt x="1588" y="191"/>
                    <a:pt x="1553" y="189"/>
                    <a:pt x="1518" y="189"/>
                  </a:cubicBezTo>
                  <a:cubicBezTo>
                    <a:pt x="1348" y="189"/>
                    <a:pt x="1181" y="238"/>
                    <a:pt x="1065" y="322"/>
                  </a:cubicBezTo>
                  <a:cubicBezTo>
                    <a:pt x="837" y="474"/>
                    <a:pt x="558" y="880"/>
                    <a:pt x="761" y="1285"/>
                  </a:cubicBezTo>
                  <a:cubicBezTo>
                    <a:pt x="812" y="1400"/>
                    <a:pt x="875" y="1488"/>
                    <a:pt x="926" y="1552"/>
                  </a:cubicBezTo>
                  <a:lnTo>
                    <a:pt x="659" y="2084"/>
                  </a:lnTo>
                  <a:cubicBezTo>
                    <a:pt x="647" y="2059"/>
                    <a:pt x="647" y="2021"/>
                    <a:pt x="659" y="1970"/>
                  </a:cubicBezTo>
                  <a:cubicBezTo>
                    <a:pt x="698" y="1843"/>
                    <a:pt x="647" y="1704"/>
                    <a:pt x="521" y="1628"/>
                  </a:cubicBezTo>
                  <a:cubicBezTo>
                    <a:pt x="495" y="1615"/>
                    <a:pt x="482" y="1615"/>
                    <a:pt x="457" y="1603"/>
                  </a:cubicBezTo>
                  <a:cubicBezTo>
                    <a:pt x="431" y="1597"/>
                    <a:pt x="405" y="1594"/>
                    <a:pt x="380" y="1594"/>
                  </a:cubicBezTo>
                  <a:cubicBezTo>
                    <a:pt x="244" y="1594"/>
                    <a:pt x="119" y="1679"/>
                    <a:pt x="76" y="1818"/>
                  </a:cubicBezTo>
                  <a:cubicBezTo>
                    <a:pt x="0" y="2122"/>
                    <a:pt x="102" y="2465"/>
                    <a:pt x="355" y="2693"/>
                  </a:cubicBezTo>
                  <a:lnTo>
                    <a:pt x="343" y="2705"/>
                  </a:lnTo>
                  <a:cubicBezTo>
                    <a:pt x="267" y="2857"/>
                    <a:pt x="330" y="3035"/>
                    <a:pt x="470" y="3111"/>
                  </a:cubicBezTo>
                  <a:lnTo>
                    <a:pt x="482" y="3111"/>
                  </a:lnTo>
                  <a:cubicBezTo>
                    <a:pt x="523" y="3135"/>
                    <a:pt x="574" y="3149"/>
                    <a:pt x="626" y="3149"/>
                  </a:cubicBezTo>
                  <a:cubicBezTo>
                    <a:pt x="654" y="3149"/>
                    <a:pt x="683" y="3145"/>
                    <a:pt x="710" y="3136"/>
                  </a:cubicBezTo>
                  <a:cubicBezTo>
                    <a:pt x="786" y="3111"/>
                    <a:pt x="850" y="3048"/>
                    <a:pt x="875" y="2984"/>
                  </a:cubicBezTo>
                  <a:lnTo>
                    <a:pt x="901" y="2959"/>
                  </a:lnTo>
                  <a:cubicBezTo>
                    <a:pt x="926" y="2961"/>
                    <a:pt x="952" y="2962"/>
                    <a:pt x="978" y="2962"/>
                  </a:cubicBezTo>
                  <a:cubicBezTo>
                    <a:pt x="1235" y="2962"/>
                    <a:pt x="1500" y="2849"/>
                    <a:pt x="1661" y="2642"/>
                  </a:cubicBezTo>
                  <a:cubicBezTo>
                    <a:pt x="1902" y="2363"/>
                    <a:pt x="1952" y="2034"/>
                    <a:pt x="1788" y="1691"/>
                  </a:cubicBezTo>
                  <a:cubicBezTo>
                    <a:pt x="1750" y="1603"/>
                    <a:pt x="1699" y="1527"/>
                    <a:pt x="1648" y="1463"/>
                  </a:cubicBezTo>
                  <a:lnTo>
                    <a:pt x="1839" y="1083"/>
                  </a:lnTo>
                  <a:cubicBezTo>
                    <a:pt x="1864" y="1172"/>
                    <a:pt x="1915" y="1248"/>
                    <a:pt x="1991" y="1299"/>
                  </a:cubicBezTo>
                  <a:cubicBezTo>
                    <a:pt x="2054" y="1336"/>
                    <a:pt x="2118" y="1336"/>
                    <a:pt x="2194" y="1336"/>
                  </a:cubicBezTo>
                  <a:cubicBezTo>
                    <a:pt x="2358" y="1299"/>
                    <a:pt x="2459" y="1146"/>
                    <a:pt x="2434" y="981"/>
                  </a:cubicBezTo>
                  <a:cubicBezTo>
                    <a:pt x="2397" y="778"/>
                    <a:pt x="2307" y="601"/>
                    <a:pt x="2168" y="462"/>
                  </a:cubicBezTo>
                  <a:lnTo>
                    <a:pt x="2168" y="437"/>
                  </a:lnTo>
                  <a:cubicBezTo>
                    <a:pt x="2244" y="297"/>
                    <a:pt x="2194" y="119"/>
                    <a:pt x="2054" y="43"/>
                  </a:cubicBezTo>
                  <a:lnTo>
                    <a:pt x="2042" y="31"/>
                  </a:lnTo>
                  <a:cubicBezTo>
                    <a:pt x="2000" y="10"/>
                    <a:pt x="1958" y="0"/>
                    <a:pt x="191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6168850" y="1062875"/>
              <a:ext cx="54200" cy="71200"/>
            </a:xfrm>
            <a:custGeom>
              <a:avLst/>
              <a:gdLst/>
              <a:ahLst/>
              <a:cxnLst/>
              <a:rect l="l" t="t" r="r" b="b"/>
              <a:pathLst>
                <a:path w="2168" h="2848" extrusionOk="0">
                  <a:moveTo>
                    <a:pt x="1370" y="484"/>
                  </a:moveTo>
                  <a:cubicBezTo>
                    <a:pt x="1387" y="484"/>
                    <a:pt x="1404" y="485"/>
                    <a:pt x="1420" y="487"/>
                  </a:cubicBezTo>
                  <a:lnTo>
                    <a:pt x="1116" y="1083"/>
                  </a:lnTo>
                  <a:cubicBezTo>
                    <a:pt x="1090" y="1045"/>
                    <a:pt x="1052" y="994"/>
                    <a:pt x="1026" y="931"/>
                  </a:cubicBezTo>
                  <a:cubicBezTo>
                    <a:pt x="950" y="778"/>
                    <a:pt x="1103" y="601"/>
                    <a:pt x="1179" y="538"/>
                  </a:cubicBezTo>
                  <a:cubicBezTo>
                    <a:pt x="1220" y="507"/>
                    <a:pt x="1295" y="484"/>
                    <a:pt x="1370" y="484"/>
                  </a:cubicBezTo>
                  <a:close/>
                  <a:moveTo>
                    <a:pt x="1179" y="1628"/>
                  </a:moveTo>
                  <a:cubicBezTo>
                    <a:pt x="1204" y="1654"/>
                    <a:pt x="1217" y="1691"/>
                    <a:pt x="1242" y="1730"/>
                  </a:cubicBezTo>
                  <a:cubicBezTo>
                    <a:pt x="1319" y="1907"/>
                    <a:pt x="1305" y="2059"/>
                    <a:pt x="1179" y="2198"/>
                  </a:cubicBezTo>
                  <a:cubicBezTo>
                    <a:pt x="1099" y="2301"/>
                    <a:pt x="979" y="2352"/>
                    <a:pt x="854" y="2352"/>
                  </a:cubicBezTo>
                  <a:cubicBezTo>
                    <a:pt x="840" y="2352"/>
                    <a:pt x="826" y="2352"/>
                    <a:pt x="811" y="2350"/>
                  </a:cubicBezTo>
                  <a:lnTo>
                    <a:pt x="1179" y="1628"/>
                  </a:lnTo>
                  <a:close/>
                  <a:moveTo>
                    <a:pt x="1759" y="1"/>
                  </a:moveTo>
                  <a:cubicBezTo>
                    <a:pt x="1706" y="1"/>
                    <a:pt x="1652" y="29"/>
                    <a:pt x="1635" y="82"/>
                  </a:cubicBezTo>
                  <a:lnTo>
                    <a:pt x="1572" y="209"/>
                  </a:lnTo>
                  <a:cubicBezTo>
                    <a:pt x="1513" y="195"/>
                    <a:pt x="1454" y="188"/>
                    <a:pt x="1397" y="188"/>
                  </a:cubicBezTo>
                  <a:cubicBezTo>
                    <a:pt x="1244" y="188"/>
                    <a:pt x="1103" y="233"/>
                    <a:pt x="1001" y="297"/>
                  </a:cubicBezTo>
                  <a:cubicBezTo>
                    <a:pt x="824" y="424"/>
                    <a:pt x="595" y="741"/>
                    <a:pt x="748" y="1071"/>
                  </a:cubicBezTo>
                  <a:cubicBezTo>
                    <a:pt x="824" y="1197"/>
                    <a:pt x="900" y="1299"/>
                    <a:pt x="976" y="1375"/>
                  </a:cubicBezTo>
                  <a:lnTo>
                    <a:pt x="533" y="2237"/>
                  </a:lnTo>
                  <a:cubicBezTo>
                    <a:pt x="418" y="2122"/>
                    <a:pt x="330" y="1958"/>
                    <a:pt x="381" y="1780"/>
                  </a:cubicBezTo>
                  <a:cubicBezTo>
                    <a:pt x="406" y="1704"/>
                    <a:pt x="355" y="1615"/>
                    <a:pt x="279" y="1603"/>
                  </a:cubicBezTo>
                  <a:cubicBezTo>
                    <a:pt x="261" y="1598"/>
                    <a:pt x="243" y="1595"/>
                    <a:pt x="226" y="1595"/>
                  </a:cubicBezTo>
                  <a:cubicBezTo>
                    <a:pt x="161" y="1595"/>
                    <a:pt x="109" y="1633"/>
                    <a:pt x="88" y="1704"/>
                  </a:cubicBezTo>
                  <a:cubicBezTo>
                    <a:pt x="0" y="2034"/>
                    <a:pt x="165" y="2338"/>
                    <a:pt x="393" y="2502"/>
                  </a:cubicBezTo>
                  <a:lnTo>
                    <a:pt x="342" y="2629"/>
                  </a:lnTo>
                  <a:cubicBezTo>
                    <a:pt x="304" y="2693"/>
                    <a:pt x="330" y="2781"/>
                    <a:pt x="393" y="2820"/>
                  </a:cubicBezTo>
                  <a:lnTo>
                    <a:pt x="406" y="2832"/>
                  </a:lnTo>
                  <a:cubicBezTo>
                    <a:pt x="426" y="2842"/>
                    <a:pt x="448" y="2847"/>
                    <a:pt x="469" y="2847"/>
                  </a:cubicBezTo>
                  <a:cubicBezTo>
                    <a:pt x="526" y="2847"/>
                    <a:pt x="580" y="2812"/>
                    <a:pt x="609" y="2756"/>
                  </a:cubicBezTo>
                  <a:lnTo>
                    <a:pt x="672" y="2642"/>
                  </a:lnTo>
                  <a:cubicBezTo>
                    <a:pt x="721" y="2652"/>
                    <a:pt x="771" y="2656"/>
                    <a:pt x="821" y="2656"/>
                  </a:cubicBezTo>
                  <a:cubicBezTo>
                    <a:pt x="1042" y="2656"/>
                    <a:pt x="1262" y="2566"/>
                    <a:pt x="1407" y="2401"/>
                  </a:cubicBezTo>
                  <a:cubicBezTo>
                    <a:pt x="1610" y="2161"/>
                    <a:pt x="1648" y="1894"/>
                    <a:pt x="1508" y="1603"/>
                  </a:cubicBezTo>
                  <a:cubicBezTo>
                    <a:pt x="1457" y="1488"/>
                    <a:pt x="1395" y="1400"/>
                    <a:pt x="1331" y="1324"/>
                  </a:cubicBezTo>
                  <a:lnTo>
                    <a:pt x="1699" y="614"/>
                  </a:lnTo>
                  <a:cubicBezTo>
                    <a:pt x="1775" y="690"/>
                    <a:pt x="1826" y="792"/>
                    <a:pt x="1851" y="905"/>
                  </a:cubicBezTo>
                  <a:cubicBezTo>
                    <a:pt x="1862" y="985"/>
                    <a:pt x="1924" y="1034"/>
                    <a:pt x="2001" y="1034"/>
                  </a:cubicBezTo>
                  <a:cubicBezTo>
                    <a:pt x="2010" y="1034"/>
                    <a:pt x="2019" y="1033"/>
                    <a:pt x="2028" y="1032"/>
                  </a:cubicBezTo>
                  <a:cubicBezTo>
                    <a:pt x="2104" y="1020"/>
                    <a:pt x="2167" y="944"/>
                    <a:pt x="2142" y="855"/>
                  </a:cubicBezTo>
                  <a:cubicBezTo>
                    <a:pt x="2117" y="652"/>
                    <a:pt x="2003" y="462"/>
                    <a:pt x="1838" y="335"/>
                  </a:cubicBezTo>
                  <a:lnTo>
                    <a:pt x="1902" y="221"/>
                  </a:lnTo>
                  <a:cubicBezTo>
                    <a:pt x="1939" y="145"/>
                    <a:pt x="1902" y="56"/>
                    <a:pt x="1826" y="18"/>
                  </a:cubicBezTo>
                  <a:cubicBezTo>
                    <a:pt x="1806" y="6"/>
                    <a:pt x="1783" y="1"/>
                    <a:pt x="175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5426350" y="1542000"/>
              <a:ext cx="204425" cy="130025"/>
            </a:xfrm>
            <a:custGeom>
              <a:avLst/>
              <a:gdLst/>
              <a:ahLst/>
              <a:cxnLst/>
              <a:rect l="l" t="t" r="r" b="b"/>
              <a:pathLst>
                <a:path w="8177" h="5201" extrusionOk="0">
                  <a:moveTo>
                    <a:pt x="3755" y="0"/>
                  </a:moveTo>
                  <a:cubicBezTo>
                    <a:pt x="3480" y="0"/>
                    <a:pt x="3207" y="34"/>
                    <a:pt x="2941" y="108"/>
                  </a:cubicBezTo>
                  <a:cubicBezTo>
                    <a:pt x="2307" y="285"/>
                    <a:pt x="1750" y="678"/>
                    <a:pt x="1293" y="1134"/>
                  </a:cubicBezTo>
                  <a:cubicBezTo>
                    <a:pt x="901" y="1528"/>
                    <a:pt x="457" y="2009"/>
                    <a:pt x="203" y="2503"/>
                  </a:cubicBezTo>
                  <a:cubicBezTo>
                    <a:pt x="0" y="2922"/>
                    <a:pt x="292" y="3416"/>
                    <a:pt x="571" y="3733"/>
                  </a:cubicBezTo>
                  <a:cubicBezTo>
                    <a:pt x="1129" y="4329"/>
                    <a:pt x="1826" y="4798"/>
                    <a:pt x="2586" y="5077"/>
                  </a:cubicBezTo>
                  <a:cubicBezTo>
                    <a:pt x="2783" y="5146"/>
                    <a:pt x="3008" y="5200"/>
                    <a:pt x="3222" y="5200"/>
                  </a:cubicBezTo>
                  <a:cubicBezTo>
                    <a:pt x="3436" y="5200"/>
                    <a:pt x="3639" y="5146"/>
                    <a:pt x="3791" y="5001"/>
                  </a:cubicBezTo>
                  <a:cubicBezTo>
                    <a:pt x="3994" y="4798"/>
                    <a:pt x="4044" y="4469"/>
                    <a:pt x="3980" y="4190"/>
                  </a:cubicBezTo>
                  <a:cubicBezTo>
                    <a:pt x="3904" y="3911"/>
                    <a:pt x="3752" y="3657"/>
                    <a:pt x="3600" y="3416"/>
                  </a:cubicBezTo>
                  <a:lnTo>
                    <a:pt x="3600" y="3416"/>
                  </a:lnTo>
                  <a:cubicBezTo>
                    <a:pt x="4196" y="4038"/>
                    <a:pt x="4881" y="4570"/>
                    <a:pt x="5628" y="4976"/>
                  </a:cubicBezTo>
                  <a:cubicBezTo>
                    <a:pt x="5792" y="5069"/>
                    <a:pt x="5984" y="5148"/>
                    <a:pt x="6158" y="5148"/>
                  </a:cubicBezTo>
                  <a:cubicBezTo>
                    <a:pt x="6267" y="5148"/>
                    <a:pt x="6369" y="5117"/>
                    <a:pt x="6453" y="5038"/>
                  </a:cubicBezTo>
                  <a:cubicBezTo>
                    <a:pt x="6617" y="4886"/>
                    <a:pt x="6605" y="4607"/>
                    <a:pt x="6541" y="4379"/>
                  </a:cubicBezTo>
                  <a:cubicBezTo>
                    <a:pt x="6364" y="3733"/>
                    <a:pt x="5946" y="3188"/>
                    <a:pt x="5527" y="2655"/>
                  </a:cubicBezTo>
                  <a:lnTo>
                    <a:pt x="5527" y="2655"/>
                  </a:lnTo>
                  <a:cubicBezTo>
                    <a:pt x="6098" y="3023"/>
                    <a:pt x="6732" y="3289"/>
                    <a:pt x="7403" y="3429"/>
                  </a:cubicBezTo>
                  <a:cubicBezTo>
                    <a:pt x="7485" y="3443"/>
                    <a:pt x="7572" y="3453"/>
                    <a:pt x="7657" y="3453"/>
                  </a:cubicBezTo>
                  <a:cubicBezTo>
                    <a:pt x="7808" y="3453"/>
                    <a:pt x="7953" y="3420"/>
                    <a:pt x="8050" y="3315"/>
                  </a:cubicBezTo>
                  <a:cubicBezTo>
                    <a:pt x="8164" y="3188"/>
                    <a:pt x="8177" y="2985"/>
                    <a:pt x="8126" y="2821"/>
                  </a:cubicBezTo>
                  <a:cubicBezTo>
                    <a:pt x="8062" y="2669"/>
                    <a:pt x="7949" y="2529"/>
                    <a:pt x="7834" y="2402"/>
                  </a:cubicBezTo>
                  <a:cubicBezTo>
                    <a:pt x="7213" y="1680"/>
                    <a:pt x="6529" y="995"/>
                    <a:pt x="5692" y="526"/>
                  </a:cubicBezTo>
                  <a:cubicBezTo>
                    <a:pt x="5099" y="202"/>
                    <a:pt x="4423" y="0"/>
                    <a:pt x="37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211175" y="1660825"/>
              <a:ext cx="137250" cy="192925"/>
            </a:xfrm>
            <a:custGeom>
              <a:avLst/>
              <a:gdLst/>
              <a:ahLst/>
              <a:cxnLst/>
              <a:rect l="l" t="t" r="r" b="b"/>
              <a:pathLst>
                <a:path w="5490" h="7717" extrusionOk="0">
                  <a:moveTo>
                    <a:pt x="3918" y="1"/>
                  </a:moveTo>
                  <a:cubicBezTo>
                    <a:pt x="3889" y="1"/>
                    <a:pt x="3859" y="2"/>
                    <a:pt x="3829" y="7"/>
                  </a:cubicBezTo>
                  <a:cubicBezTo>
                    <a:pt x="3283" y="83"/>
                    <a:pt x="2675" y="349"/>
                    <a:pt x="2193" y="590"/>
                  </a:cubicBezTo>
                  <a:cubicBezTo>
                    <a:pt x="1598" y="869"/>
                    <a:pt x="1053" y="1262"/>
                    <a:pt x="672" y="1807"/>
                  </a:cubicBezTo>
                  <a:cubicBezTo>
                    <a:pt x="128" y="2580"/>
                    <a:pt x="1" y="3606"/>
                    <a:pt x="165" y="4545"/>
                  </a:cubicBezTo>
                  <a:cubicBezTo>
                    <a:pt x="330" y="5483"/>
                    <a:pt x="748" y="6358"/>
                    <a:pt x="1230" y="7181"/>
                  </a:cubicBezTo>
                  <a:cubicBezTo>
                    <a:pt x="1306" y="7333"/>
                    <a:pt x="1407" y="7485"/>
                    <a:pt x="1534" y="7587"/>
                  </a:cubicBezTo>
                  <a:cubicBezTo>
                    <a:pt x="1632" y="7667"/>
                    <a:pt x="1755" y="7716"/>
                    <a:pt x="1872" y="7716"/>
                  </a:cubicBezTo>
                  <a:cubicBezTo>
                    <a:pt x="1922" y="7716"/>
                    <a:pt x="1970" y="7707"/>
                    <a:pt x="2016" y="7688"/>
                  </a:cubicBezTo>
                  <a:cubicBezTo>
                    <a:pt x="2232" y="7600"/>
                    <a:pt x="2308" y="7333"/>
                    <a:pt x="2333" y="7105"/>
                  </a:cubicBezTo>
                  <a:cubicBezTo>
                    <a:pt x="2435" y="6434"/>
                    <a:pt x="2396" y="5736"/>
                    <a:pt x="2219" y="5090"/>
                  </a:cubicBezTo>
                  <a:lnTo>
                    <a:pt x="2219" y="5090"/>
                  </a:lnTo>
                  <a:cubicBezTo>
                    <a:pt x="2587" y="5648"/>
                    <a:pt x="2967" y="6231"/>
                    <a:pt x="3525" y="6611"/>
                  </a:cubicBezTo>
                  <a:cubicBezTo>
                    <a:pt x="3660" y="6701"/>
                    <a:pt x="3827" y="6785"/>
                    <a:pt x="3985" y="6785"/>
                  </a:cubicBezTo>
                  <a:cubicBezTo>
                    <a:pt x="4049" y="6785"/>
                    <a:pt x="4112" y="6771"/>
                    <a:pt x="4171" y="6738"/>
                  </a:cubicBezTo>
                  <a:cubicBezTo>
                    <a:pt x="4437" y="6611"/>
                    <a:pt x="4437" y="6243"/>
                    <a:pt x="4387" y="5952"/>
                  </a:cubicBezTo>
                  <a:cubicBezTo>
                    <a:pt x="4247" y="5102"/>
                    <a:pt x="3968" y="4279"/>
                    <a:pt x="3588" y="3505"/>
                  </a:cubicBezTo>
                  <a:lnTo>
                    <a:pt x="3588" y="3505"/>
                  </a:lnTo>
                  <a:cubicBezTo>
                    <a:pt x="3765" y="3733"/>
                    <a:pt x="3943" y="3975"/>
                    <a:pt x="4184" y="4127"/>
                  </a:cubicBezTo>
                  <a:cubicBezTo>
                    <a:pt x="4335" y="4222"/>
                    <a:pt x="4517" y="4283"/>
                    <a:pt x="4697" y="4283"/>
                  </a:cubicBezTo>
                  <a:cubicBezTo>
                    <a:pt x="4803" y="4283"/>
                    <a:pt x="4909" y="4262"/>
                    <a:pt x="5007" y="4215"/>
                  </a:cubicBezTo>
                  <a:cubicBezTo>
                    <a:pt x="5388" y="4037"/>
                    <a:pt x="5489" y="3530"/>
                    <a:pt x="5477" y="3099"/>
                  </a:cubicBezTo>
                  <a:cubicBezTo>
                    <a:pt x="5464" y="2288"/>
                    <a:pt x="5249" y="1477"/>
                    <a:pt x="4868" y="755"/>
                  </a:cubicBezTo>
                  <a:cubicBezTo>
                    <a:pt x="4679" y="411"/>
                    <a:pt x="4344" y="1"/>
                    <a:pt x="391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5275200" y="1541700"/>
              <a:ext cx="220250" cy="193775"/>
            </a:xfrm>
            <a:custGeom>
              <a:avLst/>
              <a:gdLst/>
              <a:ahLst/>
              <a:cxnLst/>
              <a:rect l="l" t="t" r="r" b="b"/>
              <a:pathLst>
                <a:path w="8810" h="7751" extrusionOk="0">
                  <a:moveTo>
                    <a:pt x="4390" y="0"/>
                  </a:moveTo>
                  <a:cubicBezTo>
                    <a:pt x="3872" y="0"/>
                    <a:pt x="3345" y="104"/>
                    <a:pt x="2840" y="323"/>
                  </a:cubicBezTo>
                  <a:cubicBezTo>
                    <a:pt x="888" y="1185"/>
                    <a:pt x="0" y="3479"/>
                    <a:pt x="862" y="5431"/>
                  </a:cubicBezTo>
                  <a:cubicBezTo>
                    <a:pt x="1491" y="6886"/>
                    <a:pt x="2913" y="7751"/>
                    <a:pt x="4402" y="7751"/>
                  </a:cubicBezTo>
                  <a:cubicBezTo>
                    <a:pt x="4923" y="7751"/>
                    <a:pt x="5452" y="7645"/>
                    <a:pt x="5958" y="7421"/>
                  </a:cubicBezTo>
                  <a:cubicBezTo>
                    <a:pt x="7922" y="6559"/>
                    <a:pt x="8810" y="4278"/>
                    <a:pt x="7948" y="2312"/>
                  </a:cubicBezTo>
                  <a:cubicBezTo>
                    <a:pt x="7308" y="863"/>
                    <a:pt x="5885" y="0"/>
                    <a:pt x="439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5285975" y="1609650"/>
              <a:ext cx="195225" cy="125825"/>
            </a:xfrm>
            <a:custGeom>
              <a:avLst/>
              <a:gdLst/>
              <a:ahLst/>
              <a:cxnLst/>
              <a:rect l="l" t="t" r="r" b="b"/>
              <a:pathLst>
                <a:path w="7809" h="5033" extrusionOk="0">
                  <a:moveTo>
                    <a:pt x="279" y="0"/>
                  </a:moveTo>
                  <a:cubicBezTo>
                    <a:pt x="0" y="862"/>
                    <a:pt x="38" y="1825"/>
                    <a:pt x="431" y="2713"/>
                  </a:cubicBezTo>
                  <a:cubicBezTo>
                    <a:pt x="1060" y="4168"/>
                    <a:pt x="2482" y="5033"/>
                    <a:pt x="3971" y="5033"/>
                  </a:cubicBezTo>
                  <a:cubicBezTo>
                    <a:pt x="4492" y="5033"/>
                    <a:pt x="5021" y="4927"/>
                    <a:pt x="5527" y="4703"/>
                  </a:cubicBezTo>
                  <a:cubicBezTo>
                    <a:pt x="6807" y="4146"/>
                    <a:pt x="7631" y="2979"/>
                    <a:pt x="7809" y="1699"/>
                  </a:cubicBezTo>
                  <a:lnTo>
                    <a:pt x="7809" y="1699"/>
                  </a:lnTo>
                  <a:cubicBezTo>
                    <a:pt x="7479" y="2726"/>
                    <a:pt x="6731" y="3613"/>
                    <a:pt x="5666" y="4082"/>
                  </a:cubicBezTo>
                  <a:cubicBezTo>
                    <a:pt x="5162" y="4304"/>
                    <a:pt x="4636" y="4409"/>
                    <a:pt x="4119" y="4409"/>
                  </a:cubicBezTo>
                  <a:cubicBezTo>
                    <a:pt x="2631" y="4409"/>
                    <a:pt x="1210" y="3540"/>
                    <a:pt x="570" y="2092"/>
                  </a:cubicBezTo>
                  <a:cubicBezTo>
                    <a:pt x="266" y="1408"/>
                    <a:pt x="178" y="685"/>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5298325" y="1562250"/>
              <a:ext cx="173675" cy="152675"/>
            </a:xfrm>
            <a:custGeom>
              <a:avLst/>
              <a:gdLst/>
              <a:ahLst/>
              <a:cxnLst/>
              <a:rect l="l" t="t" r="r" b="b"/>
              <a:pathLst>
                <a:path w="6947" h="6107" extrusionOk="0">
                  <a:moveTo>
                    <a:pt x="3474" y="0"/>
                  </a:moveTo>
                  <a:cubicBezTo>
                    <a:pt x="3063" y="0"/>
                    <a:pt x="2645" y="84"/>
                    <a:pt x="2244" y="261"/>
                  </a:cubicBezTo>
                  <a:cubicBezTo>
                    <a:pt x="710" y="933"/>
                    <a:pt x="0" y="2733"/>
                    <a:pt x="685" y="4279"/>
                  </a:cubicBezTo>
                  <a:cubicBezTo>
                    <a:pt x="1184" y="5427"/>
                    <a:pt x="2303" y="6107"/>
                    <a:pt x="3479" y="6107"/>
                  </a:cubicBezTo>
                  <a:cubicBezTo>
                    <a:pt x="3889" y="6107"/>
                    <a:pt x="4304" y="6024"/>
                    <a:pt x="4703" y="5851"/>
                  </a:cubicBezTo>
                  <a:cubicBezTo>
                    <a:pt x="6250" y="5166"/>
                    <a:pt x="6947" y="3366"/>
                    <a:pt x="6275" y="1820"/>
                  </a:cubicBezTo>
                  <a:cubicBezTo>
                    <a:pt x="5768" y="684"/>
                    <a:pt x="4649" y="0"/>
                    <a:pt x="347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5325900" y="1562425"/>
              <a:ext cx="78625" cy="136925"/>
            </a:xfrm>
            <a:custGeom>
              <a:avLst/>
              <a:gdLst/>
              <a:ahLst/>
              <a:cxnLst/>
              <a:rect l="l" t="t" r="r" b="b"/>
              <a:pathLst>
                <a:path w="3145" h="5477" extrusionOk="0">
                  <a:moveTo>
                    <a:pt x="2434" y="1"/>
                  </a:moveTo>
                  <a:cubicBezTo>
                    <a:pt x="1661" y="1661"/>
                    <a:pt x="925" y="3373"/>
                    <a:pt x="1" y="4957"/>
                  </a:cubicBezTo>
                  <a:cubicBezTo>
                    <a:pt x="153" y="5147"/>
                    <a:pt x="330" y="5325"/>
                    <a:pt x="520" y="5477"/>
                  </a:cubicBezTo>
                  <a:cubicBezTo>
                    <a:pt x="1141" y="4323"/>
                    <a:pt x="1623" y="3106"/>
                    <a:pt x="2206" y="1953"/>
                  </a:cubicBezTo>
                  <a:cubicBezTo>
                    <a:pt x="2523" y="1331"/>
                    <a:pt x="2827" y="711"/>
                    <a:pt x="3144" y="89"/>
                  </a:cubicBezTo>
                  <a:cubicBezTo>
                    <a:pt x="2916" y="38"/>
                    <a:pt x="2675" y="1"/>
                    <a:pt x="2434"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5341750" y="1567175"/>
              <a:ext cx="88125" cy="146750"/>
            </a:xfrm>
            <a:custGeom>
              <a:avLst/>
              <a:gdLst/>
              <a:ahLst/>
              <a:cxnLst/>
              <a:rect l="l" t="t" r="r" b="b"/>
              <a:pathLst>
                <a:path w="3525" h="5870" extrusionOk="0">
                  <a:moveTo>
                    <a:pt x="2801" y="1"/>
                  </a:moveTo>
                  <a:cubicBezTo>
                    <a:pt x="2421" y="710"/>
                    <a:pt x="2028" y="1408"/>
                    <a:pt x="1660" y="2118"/>
                  </a:cubicBezTo>
                  <a:cubicBezTo>
                    <a:pt x="1116" y="3195"/>
                    <a:pt x="646" y="4336"/>
                    <a:pt x="0" y="5363"/>
                  </a:cubicBezTo>
                  <a:cubicBezTo>
                    <a:pt x="381" y="5629"/>
                    <a:pt x="824" y="5806"/>
                    <a:pt x="1293" y="5870"/>
                  </a:cubicBezTo>
                  <a:cubicBezTo>
                    <a:pt x="1724" y="4412"/>
                    <a:pt x="2358" y="2992"/>
                    <a:pt x="2979" y="1598"/>
                  </a:cubicBezTo>
                  <a:cubicBezTo>
                    <a:pt x="3156" y="1192"/>
                    <a:pt x="3347" y="786"/>
                    <a:pt x="3524" y="381"/>
                  </a:cubicBezTo>
                  <a:cubicBezTo>
                    <a:pt x="3308" y="229"/>
                    <a:pt x="3055" y="90"/>
                    <a:pt x="280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5386750" y="1591250"/>
              <a:ext cx="62775" cy="123625"/>
            </a:xfrm>
            <a:custGeom>
              <a:avLst/>
              <a:gdLst/>
              <a:ahLst/>
              <a:cxnLst/>
              <a:rect l="l" t="t" r="r" b="b"/>
              <a:pathLst>
                <a:path w="2511" h="4945" extrusionOk="0">
                  <a:moveTo>
                    <a:pt x="2333" y="1"/>
                  </a:moveTo>
                  <a:cubicBezTo>
                    <a:pt x="2130" y="432"/>
                    <a:pt x="1939" y="863"/>
                    <a:pt x="1736" y="1294"/>
                  </a:cubicBezTo>
                  <a:cubicBezTo>
                    <a:pt x="1381" y="2080"/>
                    <a:pt x="1027" y="2866"/>
                    <a:pt x="659" y="3639"/>
                  </a:cubicBezTo>
                  <a:cubicBezTo>
                    <a:pt x="457" y="4057"/>
                    <a:pt x="266" y="4539"/>
                    <a:pt x="0" y="4944"/>
                  </a:cubicBezTo>
                  <a:cubicBezTo>
                    <a:pt x="152" y="4944"/>
                    <a:pt x="317" y="4919"/>
                    <a:pt x="469" y="4894"/>
                  </a:cubicBezTo>
                  <a:cubicBezTo>
                    <a:pt x="558" y="4628"/>
                    <a:pt x="659" y="4375"/>
                    <a:pt x="786" y="4121"/>
                  </a:cubicBezTo>
                  <a:cubicBezTo>
                    <a:pt x="1153" y="3158"/>
                    <a:pt x="1648" y="2220"/>
                    <a:pt x="2066" y="1282"/>
                  </a:cubicBezTo>
                  <a:cubicBezTo>
                    <a:pt x="2206" y="939"/>
                    <a:pt x="2358" y="597"/>
                    <a:pt x="2510" y="242"/>
                  </a:cubicBezTo>
                  <a:cubicBezTo>
                    <a:pt x="2459" y="166"/>
                    <a:pt x="2396" y="77"/>
                    <a:pt x="233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5346825" y="1580575"/>
              <a:ext cx="82725" cy="113925"/>
            </a:xfrm>
            <a:custGeom>
              <a:avLst/>
              <a:gdLst/>
              <a:ahLst/>
              <a:cxnLst/>
              <a:rect l="l" t="t" r="r" b="b"/>
              <a:pathLst>
                <a:path w="3309" h="4557" extrusionOk="0">
                  <a:moveTo>
                    <a:pt x="724" y="1"/>
                  </a:moveTo>
                  <a:cubicBezTo>
                    <a:pt x="668" y="1"/>
                    <a:pt x="611" y="12"/>
                    <a:pt x="558" y="35"/>
                  </a:cubicBezTo>
                  <a:cubicBezTo>
                    <a:pt x="545" y="35"/>
                    <a:pt x="533" y="35"/>
                    <a:pt x="533" y="48"/>
                  </a:cubicBezTo>
                  <a:cubicBezTo>
                    <a:pt x="431" y="98"/>
                    <a:pt x="355" y="188"/>
                    <a:pt x="317" y="289"/>
                  </a:cubicBezTo>
                  <a:cubicBezTo>
                    <a:pt x="279" y="403"/>
                    <a:pt x="279" y="517"/>
                    <a:pt x="330" y="619"/>
                  </a:cubicBezTo>
                  <a:lnTo>
                    <a:pt x="355" y="656"/>
                  </a:lnTo>
                  <a:cubicBezTo>
                    <a:pt x="152" y="872"/>
                    <a:pt x="26" y="1163"/>
                    <a:pt x="12" y="1417"/>
                  </a:cubicBezTo>
                  <a:cubicBezTo>
                    <a:pt x="0" y="1810"/>
                    <a:pt x="215" y="2481"/>
                    <a:pt x="862" y="2596"/>
                  </a:cubicBezTo>
                  <a:cubicBezTo>
                    <a:pt x="1040" y="2633"/>
                    <a:pt x="1192" y="2633"/>
                    <a:pt x="1318" y="2633"/>
                  </a:cubicBezTo>
                  <a:lnTo>
                    <a:pt x="1699" y="3407"/>
                  </a:lnTo>
                  <a:cubicBezTo>
                    <a:pt x="1660" y="3382"/>
                    <a:pt x="1609" y="3356"/>
                    <a:pt x="1572" y="3306"/>
                  </a:cubicBezTo>
                  <a:cubicBezTo>
                    <a:pt x="1493" y="3201"/>
                    <a:pt x="1367" y="3138"/>
                    <a:pt x="1234" y="3138"/>
                  </a:cubicBezTo>
                  <a:cubicBezTo>
                    <a:pt x="1173" y="3138"/>
                    <a:pt x="1111" y="3151"/>
                    <a:pt x="1052" y="3179"/>
                  </a:cubicBezTo>
                  <a:cubicBezTo>
                    <a:pt x="1026" y="3191"/>
                    <a:pt x="1001" y="3204"/>
                    <a:pt x="964" y="3230"/>
                  </a:cubicBezTo>
                  <a:cubicBezTo>
                    <a:pt x="773" y="3369"/>
                    <a:pt x="735" y="3648"/>
                    <a:pt x="887" y="3838"/>
                  </a:cubicBezTo>
                  <a:cubicBezTo>
                    <a:pt x="1119" y="4143"/>
                    <a:pt x="1490" y="4317"/>
                    <a:pt x="1892" y="4317"/>
                  </a:cubicBezTo>
                  <a:cubicBezTo>
                    <a:pt x="1974" y="4317"/>
                    <a:pt x="2058" y="4310"/>
                    <a:pt x="2142" y="4295"/>
                  </a:cubicBezTo>
                  <a:lnTo>
                    <a:pt x="2142" y="4307"/>
                  </a:lnTo>
                  <a:cubicBezTo>
                    <a:pt x="2217" y="4467"/>
                    <a:pt x="2376" y="4557"/>
                    <a:pt x="2541" y="4557"/>
                  </a:cubicBezTo>
                  <a:cubicBezTo>
                    <a:pt x="2598" y="4557"/>
                    <a:pt x="2657" y="4546"/>
                    <a:pt x="2713" y="4523"/>
                  </a:cubicBezTo>
                  <a:lnTo>
                    <a:pt x="2725" y="4509"/>
                  </a:lnTo>
                  <a:cubicBezTo>
                    <a:pt x="2826" y="4459"/>
                    <a:pt x="2902" y="4371"/>
                    <a:pt x="2941" y="4256"/>
                  </a:cubicBezTo>
                  <a:cubicBezTo>
                    <a:pt x="2978" y="4155"/>
                    <a:pt x="2978" y="4028"/>
                    <a:pt x="2928" y="3926"/>
                  </a:cubicBezTo>
                  <a:lnTo>
                    <a:pt x="2902" y="3889"/>
                  </a:lnTo>
                  <a:cubicBezTo>
                    <a:pt x="3181" y="3585"/>
                    <a:pt x="3308" y="3141"/>
                    <a:pt x="3220" y="2735"/>
                  </a:cubicBezTo>
                  <a:cubicBezTo>
                    <a:pt x="3093" y="2216"/>
                    <a:pt x="2763" y="1886"/>
                    <a:pt x="2231" y="1772"/>
                  </a:cubicBezTo>
                  <a:cubicBezTo>
                    <a:pt x="2079" y="1734"/>
                    <a:pt x="1952" y="1721"/>
                    <a:pt x="1838" y="1721"/>
                  </a:cubicBezTo>
                  <a:lnTo>
                    <a:pt x="1572" y="1176"/>
                  </a:lnTo>
                  <a:lnTo>
                    <a:pt x="1572" y="1176"/>
                  </a:lnTo>
                  <a:cubicBezTo>
                    <a:pt x="1632" y="1209"/>
                    <a:pt x="1699" y="1225"/>
                    <a:pt x="1766" y="1225"/>
                  </a:cubicBezTo>
                  <a:cubicBezTo>
                    <a:pt x="1826" y="1225"/>
                    <a:pt x="1885" y="1212"/>
                    <a:pt x="1939" y="1188"/>
                  </a:cubicBezTo>
                  <a:cubicBezTo>
                    <a:pt x="2040" y="1151"/>
                    <a:pt x="2117" y="1075"/>
                    <a:pt x="2155" y="986"/>
                  </a:cubicBezTo>
                  <a:cubicBezTo>
                    <a:pt x="2269" y="783"/>
                    <a:pt x="2180" y="517"/>
                    <a:pt x="1964" y="403"/>
                  </a:cubicBezTo>
                  <a:cubicBezTo>
                    <a:pt x="1767" y="304"/>
                    <a:pt x="1538" y="251"/>
                    <a:pt x="1314" y="251"/>
                  </a:cubicBezTo>
                  <a:cubicBezTo>
                    <a:pt x="1251" y="251"/>
                    <a:pt x="1189" y="255"/>
                    <a:pt x="1128" y="264"/>
                  </a:cubicBezTo>
                  <a:lnTo>
                    <a:pt x="1116" y="238"/>
                  </a:lnTo>
                  <a:cubicBezTo>
                    <a:pt x="1041" y="89"/>
                    <a:pt x="883" y="1"/>
                    <a:pt x="724"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5352525" y="1585975"/>
              <a:ext cx="71650" cy="103100"/>
            </a:xfrm>
            <a:custGeom>
              <a:avLst/>
              <a:gdLst/>
              <a:ahLst/>
              <a:cxnLst/>
              <a:rect l="l" t="t" r="r" b="b"/>
              <a:pathLst>
                <a:path w="2866" h="4124" extrusionOk="0">
                  <a:moveTo>
                    <a:pt x="583" y="896"/>
                  </a:moveTo>
                  <a:lnTo>
                    <a:pt x="1014" y="1772"/>
                  </a:lnTo>
                  <a:cubicBezTo>
                    <a:pt x="938" y="1772"/>
                    <a:pt x="849" y="1758"/>
                    <a:pt x="748" y="1746"/>
                  </a:cubicBezTo>
                  <a:cubicBezTo>
                    <a:pt x="507" y="1695"/>
                    <a:pt x="431" y="1366"/>
                    <a:pt x="443" y="1226"/>
                  </a:cubicBezTo>
                  <a:cubicBezTo>
                    <a:pt x="443" y="1125"/>
                    <a:pt x="494" y="998"/>
                    <a:pt x="583" y="896"/>
                  </a:cubicBezTo>
                  <a:close/>
                  <a:moveTo>
                    <a:pt x="1699" y="2164"/>
                  </a:moveTo>
                  <a:cubicBezTo>
                    <a:pt x="1750" y="2164"/>
                    <a:pt x="1800" y="2177"/>
                    <a:pt x="1863" y="2189"/>
                  </a:cubicBezTo>
                  <a:cubicBezTo>
                    <a:pt x="2142" y="2253"/>
                    <a:pt x="2294" y="2392"/>
                    <a:pt x="2358" y="2671"/>
                  </a:cubicBezTo>
                  <a:cubicBezTo>
                    <a:pt x="2396" y="2862"/>
                    <a:pt x="2333" y="3064"/>
                    <a:pt x="2206" y="3217"/>
                  </a:cubicBezTo>
                  <a:lnTo>
                    <a:pt x="1699" y="2164"/>
                  </a:lnTo>
                  <a:close/>
                  <a:moveTo>
                    <a:pt x="499" y="0"/>
                  </a:moveTo>
                  <a:cubicBezTo>
                    <a:pt x="468" y="0"/>
                    <a:pt x="436" y="7"/>
                    <a:pt x="406" y="22"/>
                  </a:cubicBezTo>
                  <a:cubicBezTo>
                    <a:pt x="291" y="73"/>
                    <a:pt x="254" y="200"/>
                    <a:pt x="305" y="313"/>
                  </a:cubicBezTo>
                  <a:lnTo>
                    <a:pt x="393" y="491"/>
                  </a:lnTo>
                  <a:cubicBezTo>
                    <a:pt x="152" y="694"/>
                    <a:pt x="12" y="986"/>
                    <a:pt x="0" y="1214"/>
                  </a:cubicBezTo>
                  <a:cubicBezTo>
                    <a:pt x="0" y="1530"/>
                    <a:pt x="165" y="2076"/>
                    <a:pt x="672" y="2177"/>
                  </a:cubicBezTo>
                  <a:cubicBezTo>
                    <a:pt x="780" y="2196"/>
                    <a:pt x="878" y="2202"/>
                    <a:pt x="970" y="2202"/>
                  </a:cubicBezTo>
                  <a:cubicBezTo>
                    <a:pt x="1062" y="2202"/>
                    <a:pt x="1147" y="2196"/>
                    <a:pt x="1229" y="2189"/>
                  </a:cubicBezTo>
                  <a:lnTo>
                    <a:pt x="1838" y="3432"/>
                  </a:lnTo>
                  <a:cubicBezTo>
                    <a:pt x="1782" y="3441"/>
                    <a:pt x="1725" y="3446"/>
                    <a:pt x="1667" y="3446"/>
                  </a:cubicBezTo>
                  <a:cubicBezTo>
                    <a:pt x="1486" y="3446"/>
                    <a:pt x="1304" y="3392"/>
                    <a:pt x="1179" y="3229"/>
                  </a:cubicBezTo>
                  <a:cubicBezTo>
                    <a:pt x="1133" y="3168"/>
                    <a:pt x="1066" y="3139"/>
                    <a:pt x="999" y="3139"/>
                  </a:cubicBezTo>
                  <a:cubicBezTo>
                    <a:pt x="955" y="3139"/>
                    <a:pt x="910" y="3153"/>
                    <a:pt x="874" y="3178"/>
                  </a:cubicBezTo>
                  <a:cubicBezTo>
                    <a:pt x="773" y="3254"/>
                    <a:pt x="761" y="3394"/>
                    <a:pt x="837" y="3482"/>
                  </a:cubicBezTo>
                  <a:cubicBezTo>
                    <a:pt x="1044" y="3762"/>
                    <a:pt x="1354" y="3881"/>
                    <a:pt x="1662" y="3881"/>
                  </a:cubicBezTo>
                  <a:cubicBezTo>
                    <a:pt x="1787" y="3881"/>
                    <a:pt x="1911" y="3862"/>
                    <a:pt x="2028" y="3825"/>
                  </a:cubicBezTo>
                  <a:lnTo>
                    <a:pt x="2117" y="4002"/>
                  </a:lnTo>
                  <a:cubicBezTo>
                    <a:pt x="2154" y="4077"/>
                    <a:pt x="2232" y="4124"/>
                    <a:pt x="2311" y="4124"/>
                  </a:cubicBezTo>
                  <a:cubicBezTo>
                    <a:pt x="2339" y="4124"/>
                    <a:pt x="2368" y="4117"/>
                    <a:pt x="2396" y="4104"/>
                  </a:cubicBezTo>
                  <a:lnTo>
                    <a:pt x="2409" y="4104"/>
                  </a:lnTo>
                  <a:cubicBezTo>
                    <a:pt x="2510" y="4040"/>
                    <a:pt x="2561" y="3913"/>
                    <a:pt x="2497" y="3812"/>
                  </a:cubicBezTo>
                  <a:lnTo>
                    <a:pt x="2409" y="3622"/>
                  </a:lnTo>
                  <a:cubicBezTo>
                    <a:pt x="2713" y="3381"/>
                    <a:pt x="2865" y="2963"/>
                    <a:pt x="2776" y="2570"/>
                  </a:cubicBezTo>
                  <a:cubicBezTo>
                    <a:pt x="2674" y="2139"/>
                    <a:pt x="2396" y="1860"/>
                    <a:pt x="1952" y="1758"/>
                  </a:cubicBezTo>
                  <a:cubicBezTo>
                    <a:pt x="1839" y="1734"/>
                    <a:pt x="1737" y="1726"/>
                    <a:pt x="1641" y="1726"/>
                  </a:cubicBezTo>
                  <a:cubicBezTo>
                    <a:pt x="1586" y="1726"/>
                    <a:pt x="1534" y="1729"/>
                    <a:pt x="1483" y="1733"/>
                  </a:cubicBezTo>
                  <a:lnTo>
                    <a:pt x="976" y="694"/>
                  </a:lnTo>
                  <a:cubicBezTo>
                    <a:pt x="1014" y="687"/>
                    <a:pt x="1053" y="684"/>
                    <a:pt x="1092" y="684"/>
                  </a:cubicBezTo>
                  <a:cubicBezTo>
                    <a:pt x="1210" y="684"/>
                    <a:pt x="1331" y="713"/>
                    <a:pt x="1445" y="770"/>
                  </a:cubicBezTo>
                  <a:cubicBezTo>
                    <a:pt x="1476" y="785"/>
                    <a:pt x="1510" y="792"/>
                    <a:pt x="1543" y="792"/>
                  </a:cubicBezTo>
                  <a:cubicBezTo>
                    <a:pt x="1622" y="792"/>
                    <a:pt x="1701" y="752"/>
                    <a:pt x="1736" y="681"/>
                  </a:cubicBezTo>
                  <a:cubicBezTo>
                    <a:pt x="1787" y="567"/>
                    <a:pt x="1750" y="440"/>
                    <a:pt x="1635" y="389"/>
                  </a:cubicBezTo>
                  <a:cubicBezTo>
                    <a:pt x="1459" y="297"/>
                    <a:pt x="1267" y="250"/>
                    <a:pt x="1072" y="250"/>
                  </a:cubicBezTo>
                  <a:cubicBezTo>
                    <a:pt x="972" y="250"/>
                    <a:pt x="872" y="262"/>
                    <a:pt x="773" y="288"/>
                  </a:cubicBezTo>
                  <a:lnTo>
                    <a:pt x="697" y="124"/>
                  </a:lnTo>
                  <a:cubicBezTo>
                    <a:pt x="653" y="43"/>
                    <a:pt x="576" y="0"/>
                    <a:pt x="499"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37"/>
          <p:cNvSpPr txBox="1">
            <a:spLocks noGrp="1"/>
          </p:cNvSpPr>
          <p:nvPr>
            <p:ph type="body" idx="1"/>
          </p:nvPr>
        </p:nvSpPr>
        <p:spPr>
          <a:xfrm>
            <a:off x="131751" y="1244127"/>
            <a:ext cx="5572499" cy="3179400"/>
          </a:xfrm>
          <a:prstGeom prst="rect">
            <a:avLst/>
          </a:prstGeom>
        </p:spPr>
        <p:txBody>
          <a:bodyPr spcFirstLastPara="1" wrap="square" lIns="91425" tIns="91425" rIns="91425" bIns="91425" anchor="ctr" anchorCtr="0">
            <a:noAutofit/>
          </a:bodyPr>
          <a:lstStyle/>
          <a:p>
            <a:pPr marL="285750" indent="-285750">
              <a:buClr>
                <a:schemeClr val="tx1"/>
              </a:buClr>
              <a:buSzPts val="1100"/>
            </a:pPr>
            <a:r>
              <a:rPr lang="en-US" dirty="0"/>
              <a:t>Selenium WebDriver:</a:t>
            </a:r>
          </a:p>
          <a:p>
            <a:pPr marL="742950" lvl="1" indent="-285750">
              <a:buClr>
                <a:schemeClr val="tx1"/>
              </a:buClr>
              <a:buSzPts val="1100"/>
            </a:pPr>
            <a:r>
              <a:rPr lang="en-US" sz="1600" dirty="0"/>
              <a:t>Selenium WebDriver accepts commands and sends them to a browser. Selenium is usually used for automation tests </a:t>
            </a:r>
          </a:p>
          <a:p>
            <a:pPr marL="285750" indent="-285750">
              <a:buClr>
                <a:schemeClr val="tx1"/>
              </a:buClr>
              <a:buSzPts val="1100"/>
            </a:pPr>
            <a:endParaRPr lang="en-US" dirty="0"/>
          </a:p>
          <a:p>
            <a:pPr marL="285750" indent="-285750">
              <a:buClr>
                <a:schemeClr val="tx1"/>
              </a:buClr>
              <a:buSzPts val="1100"/>
            </a:pPr>
            <a:endParaRPr lang="en-US" dirty="0"/>
          </a:p>
          <a:p>
            <a:pPr marL="285750" indent="-285750">
              <a:buClr>
                <a:schemeClr val="tx1"/>
              </a:buClr>
              <a:buSzPts val="1100"/>
            </a:pPr>
            <a:endParaRPr lang="en-US" dirty="0"/>
          </a:p>
          <a:p>
            <a:pPr marL="285750" indent="-285750">
              <a:buClr>
                <a:schemeClr val="tx1"/>
              </a:buClr>
              <a:buSzPts val="1100"/>
            </a:pPr>
            <a:r>
              <a:rPr lang="en-US" dirty="0"/>
              <a:t>Pandas Library: </a:t>
            </a:r>
          </a:p>
          <a:p>
            <a:pPr marL="742950" lvl="1" indent="-285750">
              <a:buClr>
                <a:schemeClr val="tx1"/>
              </a:buClr>
              <a:buSzPts val="1100"/>
              <a:buFont typeface="Red Hat Text"/>
              <a:buChar char="o"/>
            </a:pPr>
            <a:r>
              <a:rPr lang="en-US" sz="1600" dirty="0"/>
              <a:t>pandas is a software library written for the Python programming language for data manipulation and analysis.</a:t>
            </a:r>
          </a:p>
          <a:p>
            <a:pPr marL="285750" indent="-285750">
              <a:buClr>
                <a:srgbClr val="A3816A"/>
              </a:buClr>
              <a:buSzPts val="1100"/>
            </a:pPr>
            <a:endParaRPr lang="en-US" dirty="0"/>
          </a:p>
        </p:txBody>
      </p:sp>
      <p:sp>
        <p:nvSpPr>
          <p:cNvPr id="482" name="Google Shape;482;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Crawling  tools </a:t>
            </a:r>
            <a:endParaRPr dirty="0"/>
          </a:p>
        </p:txBody>
      </p:sp>
      <p:grpSp>
        <p:nvGrpSpPr>
          <p:cNvPr id="483" name="Google Shape;483;p37"/>
          <p:cNvGrpSpPr/>
          <p:nvPr/>
        </p:nvGrpSpPr>
        <p:grpSpPr>
          <a:xfrm>
            <a:off x="5574158" y="1624224"/>
            <a:ext cx="2686360" cy="2580797"/>
            <a:chOff x="5002350" y="604550"/>
            <a:chExt cx="1509700" cy="1450375"/>
          </a:xfrm>
        </p:grpSpPr>
        <p:sp>
          <p:nvSpPr>
            <p:cNvPr id="484" name="Google Shape;484;p37"/>
            <p:cNvSpPr/>
            <p:nvPr/>
          </p:nvSpPr>
          <p:spPr>
            <a:xfrm>
              <a:off x="5085050" y="604550"/>
              <a:ext cx="291875" cy="128275"/>
            </a:xfrm>
            <a:custGeom>
              <a:avLst/>
              <a:gdLst/>
              <a:ahLst/>
              <a:cxnLst/>
              <a:rect l="l" t="t" r="r" b="b"/>
              <a:pathLst>
                <a:path w="11675" h="5131" extrusionOk="0">
                  <a:moveTo>
                    <a:pt x="6212" y="1"/>
                  </a:moveTo>
                  <a:cubicBezTo>
                    <a:pt x="5737" y="1"/>
                    <a:pt x="5271" y="107"/>
                    <a:pt x="4868" y="339"/>
                  </a:cubicBezTo>
                  <a:cubicBezTo>
                    <a:pt x="4142" y="767"/>
                    <a:pt x="3778" y="1640"/>
                    <a:pt x="3963" y="2375"/>
                  </a:cubicBezTo>
                  <a:lnTo>
                    <a:pt x="3963" y="2375"/>
                  </a:lnTo>
                  <a:cubicBezTo>
                    <a:pt x="3791" y="2260"/>
                    <a:pt x="3584" y="2189"/>
                    <a:pt x="3371" y="2189"/>
                  </a:cubicBezTo>
                  <a:cubicBezTo>
                    <a:pt x="3363" y="2189"/>
                    <a:pt x="3355" y="2190"/>
                    <a:pt x="3347" y="2190"/>
                  </a:cubicBezTo>
                  <a:cubicBezTo>
                    <a:pt x="2908" y="2200"/>
                    <a:pt x="2512" y="2521"/>
                    <a:pt x="2408" y="2903"/>
                  </a:cubicBezTo>
                  <a:lnTo>
                    <a:pt x="2408" y="2903"/>
                  </a:lnTo>
                  <a:cubicBezTo>
                    <a:pt x="2355" y="2510"/>
                    <a:pt x="1885" y="2169"/>
                    <a:pt x="1412" y="2169"/>
                  </a:cubicBezTo>
                  <a:cubicBezTo>
                    <a:pt x="1373" y="2169"/>
                    <a:pt x="1333" y="2172"/>
                    <a:pt x="1294" y="2177"/>
                  </a:cubicBezTo>
                  <a:cubicBezTo>
                    <a:pt x="698" y="2266"/>
                    <a:pt x="254" y="2773"/>
                    <a:pt x="128" y="3305"/>
                  </a:cubicBezTo>
                  <a:cubicBezTo>
                    <a:pt x="1" y="3850"/>
                    <a:pt x="622" y="4585"/>
                    <a:pt x="736" y="5131"/>
                  </a:cubicBezTo>
                  <a:lnTo>
                    <a:pt x="11396" y="5131"/>
                  </a:lnTo>
                  <a:cubicBezTo>
                    <a:pt x="11511" y="4750"/>
                    <a:pt x="11675" y="4281"/>
                    <a:pt x="11624" y="3900"/>
                  </a:cubicBezTo>
                  <a:cubicBezTo>
                    <a:pt x="11573" y="3508"/>
                    <a:pt x="11333" y="3115"/>
                    <a:pt x="10927" y="2950"/>
                  </a:cubicBezTo>
                  <a:cubicBezTo>
                    <a:pt x="10826" y="2912"/>
                    <a:pt x="10716" y="2894"/>
                    <a:pt x="10605" y="2894"/>
                  </a:cubicBezTo>
                  <a:cubicBezTo>
                    <a:pt x="10275" y="2894"/>
                    <a:pt x="9945" y="3058"/>
                    <a:pt x="9850" y="3343"/>
                  </a:cubicBezTo>
                  <a:cubicBezTo>
                    <a:pt x="9621" y="2303"/>
                    <a:pt x="9102" y="1264"/>
                    <a:pt x="8164" y="618"/>
                  </a:cubicBezTo>
                  <a:cubicBezTo>
                    <a:pt x="7615" y="227"/>
                    <a:pt x="6905" y="1"/>
                    <a:pt x="621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6251875" y="1628225"/>
              <a:ext cx="230725" cy="101225"/>
            </a:xfrm>
            <a:custGeom>
              <a:avLst/>
              <a:gdLst/>
              <a:ahLst/>
              <a:cxnLst/>
              <a:rect l="l" t="t" r="r" b="b"/>
              <a:pathLst>
                <a:path w="9229" h="4049" extrusionOk="0">
                  <a:moveTo>
                    <a:pt x="4312" y="0"/>
                  </a:moveTo>
                  <a:cubicBezTo>
                    <a:pt x="3765" y="0"/>
                    <a:pt x="3204" y="179"/>
                    <a:pt x="2776" y="487"/>
                  </a:cubicBezTo>
                  <a:cubicBezTo>
                    <a:pt x="2041" y="1006"/>
                    <a:pt x="1623" y="1818"/>
                    <a:pt x="1445" y="2642"/>
                  </a:cubicBezTo>
                  <a:cubicBezTo>
                    <a:pt x="1370" y="2417"/>
                    <a:pt x="1108" y="2289"/>
                    <a:pt x="848" y="2289"/>
                  </a:cubicBezTo>
                  <a:cubicBezTo>
                    <a:pt x="757" y="2289"/>
                    <a:pt x="666" y="2305"/>
                    <a:pt x="583" y="2338"/>
                  </a:cubicBezTo>
                  <a:cubicBezTo>
                    <a:pt x="266" y="2465"/>
                    <a:pt x="89" y="2769"/>
                    <a:pt x="38" y="3073"/>
                  </a:cubicBezTo>
                  <a:cubicBezTo>
                    <a:pt x="0" y="3389"/>
                    <a:pt x="139" y="3744"/>
                    <a:pt x="228" y="4049"/>
                  </a:cubicBezTo>
                  <a:lnTo>
                    <a:pt x="8645" y="4049"/>
                  </a:lnTo>
                  <a:cubicBezTo>
                    <a:pt x="8733" y="3631"/>
                    <a:pt x="9228" y="3034"/>
                    <a:pt x="9127" y="2617"/>
                  </a:cubicBezTo>
                  <a:cubicBezTo>
                    <a:pt x="9025" y="2198"/>
                    <a:pt x="8671" y="1792"/>
                    <a:pt x="8201" y="1716"/>
                  </a:cubicBezTo>
                  <a:cubicBezTo>
                    <a:pt x="8168" y="1712"/>
                    <a:pt x="8136" y="1710"/>
                    <a:pt x="8103" y="1710"/>
                  </a:cubicBezTo>
                  <a:cubicBezTo>
                    <a:pt x="7727" y="1710"/>
                    <a:pt x="7357" y="1981"/>
                    <a:pt x="7319" y="2297"/>
                  </a:cubicBezTo>
                  <a:lnTo>
                    <a:pt x="7319" y="2297"/>
                  </a:lnTo>
                  <a:cubicBezTo>
                    <a:pt x="7237" y="1994"/>
                    <a:pt x="6926" y="1739"/>
                    <a:pt x="6579" y="1729"/>
                  </a:cubicBezTo>
                  <a:cubicBezTo>
                    <a:pt x="6571" y="1729"/>
                    <a:pt x="6563" y="1729"/>
                    <a:pt x="6555" y="1729"/>
                  </a:cubicBezTo>
                  <a:cubicBezTo>
                    <a:pt x="6391" y="1729"/>
                    <a:pt x="6230" y="1783"/>
                    <a:pt x="6095" y="1872"/>
                  </a:cubicBezTo>
                  <a:lnTo>
                    <a:pt x="6095" y="1872"/>
                  </a:lnTo>
                  <a:cubicBezTo>
                    <a:pt x="6241" y="1294"/>
                    <a:pt x="5951" y="606"/>
                    <a:pt x="5375" y="271"/>
                  </a:cubicBezTo>
                  <a:cubicBezTo>
                    <a:pt x="5059" y="85"/>
                    <a:pt x="4689" y="0"/>
                    <a:pt x="4312"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6224625" y="832350"/>
              <a:ext cx="287425" cy="138450"/>
            </a:xfrm>
            <a:custGeom>
              <a:avLst/>
              <a:gdLst/>
              <a:ahLst/>
              <a:cxnLst/>
              <a:rect l="l" t="t" r="r" b="b"/>
              <a:pathLst>
                <a:path w="11497" h="5538" extrusionOk="0">
                  <a:moveTo>
                    <a:pt x="7153" y="1"/>
                  </a:moveTo>
                  <a:cubicBezTo>
                    <a:pt x="6853" y="1"/>
                    <a:pt x="6553" y="69"/>
                    <a:pt x="6274" y="214"/>
                  </a:cubicBezTo>
                  <a:cubicBezTo>
                    <a:pt x="5502" y="620"/>
                    <a:pt x="4999" y="1638"/>
                    <a:pt x="5025" y="2620"/>
                  </a:cubicBezTo>
                  <a:lnTo>
                    <a:pt x="5025" y="2620"/>
                  </a:lnTo>
                  <a:cubicBezTo>
                    <a:pt x="4891" y="2405"/>
                    <a:pt x="4679" y="2253"/>
                    <a:pt x="4454" y="2253"/>
                  </a:cubicBezTo>
                  <a:cubicBezTo>
                    <a:pt x="4440" y="2253"/>
                    <a:pt x="4425" y="2254"/>
                    <a:pt x="4411" y="2255"/>
                  </a:cubicBezTo>
                  <a:cubicBezTo>
                    <a:pt x="3942" y="2306"/>
                    <a:pt x="3612" y="2965"/>
                    <a:pt x="3815" y="3459"/>
                  </a:cubicBezTo>
                  <a:cubicBezTo>
                    <a:pt x="3383" y="3144"/>
                    <a:pt x="2868" y="2981"/>
                    <a:pt x="2355" y="2981"/>
                  </a:cubicBezTo>
                  <a:cubicBezTo>
                    <a:pt x="2040" y="2981"/>
                    <a:pt x="1726" y="3042"/>
                    <a:pt x="1432" y="3168"/>
                  </a:cubicBezTo>
                  <a:cubicBezTo>
                    <a:pt x="646" y="3484"/>
                    <a:pt x="0" y="4600"/>
                    <a:pt x="304" y="5538"/>
                  </a:cubicBezTo>
                  <a:lnTo>
                    <a:pt x="10964" y="5538"/>
                  </a:lnTo>
                  <a:cubicBezTo>
                    <a:pt x="11358" y="5538"/>
                    <a:pt x="11497" y="4435"/>
                    <a:pt x="11231" y="4067"/>
                  </a:cubicBezTo>
                  <a:cubicBezTo>
                    <a:pt x="11061" y="3821"/>
                    <a:pt x="10794" y="3711"/>
                    <a:pt x="10522" y="3711"/>
                  </a:cubicBezTo>
                  <a:cubicBezTo>
                    <a:pt x="10388" y="3711"/>
                    <a:pt x="10253" y="3738"/>
                    <a:pt x="10128" y="3788"/>
                  </a:cubicBezTo>
                  <a:cubicBezTo>
                    <a:pt x="9747" y="3954"/>
                    <a:pt x="9456" y="4309"/>
                    <a:pt x="9203" y="4676"/>
                  </a:cubicBezTo>
                  <a:cubicBezTo>
                    <a:pt x="9761" y="3611"/>
                    <a:pt x="9747" y="2154"/>
                    <a:pt x="9114" y="1152"/>
                  </a:cubicBezTo>
                  <a:cubicBezTo>
                    <a:pt x="8661" y="427"/>
                    <a:pt x="7904" y="1"/>
                    <a:pt x="7153"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5002350" y="1465200"/>
              <a:ext cx="257325" cy="89325"/>
            </a:xfrm>
            <a:custGeom>
              <a:avLst/>
              <a:gdLst/>
              <a:ahLst/>
              <a:cxnLst/>
              <a:rect l="l" t="t" r="r" b="b"/>
              <a:pathLst>
                <a:path w="10293" h="3573" extrusionOk="0">
                  <a:moveTo>
                    <a:pt x="2999" y="0"/>
                  </a:moveTo>
                  <a:cubicBezTo>
                    <a:pt x="2471" y="0"/>
                    <a:pt x="1940" y="209"/>
                    <a:pt x="1597" y="606"/>
                  </a:cubicBezTo>
                  <a:cubicBezTo>
                    <a:pt x="1129" y="1164"/>
                    <a:pt x="1090" y="2051"/>
                    <a:pt x="1585" y="2597"/>
                  </a:cubicBezTo>
                  <a:cubicBezTo>
                    <a:pt x="1374" y="2442"/>
                    <a:pt x="1105" y="2340"/>
                    <a:pt x="849" y="2340"/>
                  </a:cubicBezTo>
                  <a:cubicBezTo>
                    <a:pt x="706" y="2340"/>
                    <a:pt x="567" y="2372"/>
                    <a:pt x="444" y="2445"/>
                  </a:cubicBezTo>
                  <a:cubicBezTo>
                    <a:pt x="89" y="2648"/>
                    <a:pt x="0" y="3370"/>
                    <a:pt x="355" y="3572"/>
                  </a:cubicBezTo>
                  <a:lnTo>
                    <a:pt x="9913" y="3572"/>
                  </a:lnTo>
                  <a:cubicBezTo>
                    <a:pt x="10293" y="2888"/>
                    <a:pt x="9989" y="1772"/>
                    <a:pt x="9241" y="1532"/>
                  </a:cubicBezTo>
                  <a:cubicBezTo>
                    <a:pt x="9161" y="1506"/>
                    <a:pt x="9089" y="1494"/>
                    <a:pt x="9024" y="1494"/>
                  </a:cubicBezTo>
                  <a:cubicBezTo>
                    <a:pt x="8514" y="1494"/>
                    <a:pt x="8430" y="2235"/>
                    <a:pt x="8356" y="2905"/>
                  </a:cubicBezTo>
                  <a:lnTo>
                    <a:pt x="8356" y="2905"/>
                  </a:lnTo>
                  <a:cubicBezTo>
                    <a:pt x="8273" y="2593"/>
                    <a:pt x="7599" y="2022"/>
                    <a:pt x="7416" y="1849"/>
                  </a:cubicBezTo>
                  <a:cubicBezTo>
                    <a:pt x="7307" y="1758"/>
                    <a:pt x="7167" y="1714"/>
                    <a:pt x="7028" y="1714"/>
                  </a:cubicBezTo>
                  <a:cubicBezTo>
                    <a:pt x="6875" y="1714"/>
                    <a:pt x="6723" y="1768"/>
                    <a:pt x="6617" y="1874"/>
                  </a:cubicBezTo>
                  <a:cubicBezTo>
                    <a:pt x="6718" y="1468"/>
                    <a:pt x="6427" y="1000"/>
                    <a:pt x="6008" y="911"/>
                  </a:cubicBezTo>
                  <a:cubicBezTo>
                    <a:pt x="5961" y="900"/>
                    <a:pt x="5913" y="896"/>
                    <a:pt x="5865" y="896"/>
                  </a:cubicBezTo>
                  <a:cubicBezTo>
                    <a:pt x="5492" y="896"/>
                    <a:pt x="5127" y="1186"/>
                    <a:pt x="5070" y="1558"/>
                  </a:cubicBezTo>
                  <a:cubicBezTo>
                    <a:pt x="4817" y="885"/>
                    <a:pt x="4259" y="302"/>
                    <a:pt x="3575" y="87"/>
                  </a:cubicBezTo>
                  <a:cubicBezTo>
                    <a:pt x="3390" y="29"/>
                    <a:pt x="3194" y="0"/>
                    <a:pt x="299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6100400" y="1050975"/>
              <a:ext cx="1275" cy="17425"/>
            </a:xfrm>
            <a:custGeom>
              <a:avLst/>
              <a:gdLst/>
              <a:ahLst/>
              <a:cxnLst/>
              <a:rect l="l" t="t" r="r" b="b"/>
              <a:pathLst>
                <a:path w="51" h="697" extrusionOk="0">
                  <a:moveTo>
                    <a:pt x="51" y="0"/>
                  </a:moveTo>
                  <a:cubicBezTo>
                    <a:pt x="26" y="228"/>
                    <a:pt x="0" y="469"/>
                    <a:pt x="0" y="697"/>
                  </a:cubicBezTo>
                  <a:cubicBezTo>
                    <a:pt x="0" y="469"/>
                    <a:pt x="26" y="228"/>
                    <a:pt x="5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6160600" y="1193875"/>
              <a:ext cx="24125" cy="9225"/>
            </a:xfrm>
            <a:custGeom>
              <a:avLst/>
              <a:gdLst/>
              <a:ahLst/>
              <a:cxnLst/>
              <a:rect l="l" t="t" r="r" b="b"/>
              <a:pathLst>
                <a:path w="965" h="369" extrusionOk="0">
                  <a:moveTo>
                    <a:pt x="1" y="0"/>
                  </a:moveTo>
                  <a:cubicBezTo>
                    <a:pt x="305" y="152"/>
                    <a:pt x="634" y="267"/>
                    <a:pt x="964" y="368"/>
                  </a:cubicBezTo>
                  <a:cubicBezTo>
                    <a:pt x="634" y="267"/>
                    <a:pt x="305" y="152"/>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6108300" y="1005975"/>
              <a:ext cx="11125" cy="6975"/>
            </a:xfrm>
            <a:custGeom>
              <a:avLst/>
              <a:gdLst/>
              <a:ahLst/>
              <a:cxnLst/>
              <a:rect l="l" t="t" r="r" b="b"/>
              <a:pathLst>
                <a:path w="445" h="279" extrusionOk="0">
                  <a:moveTo>
                    <a:pt x="65" y="0"/>
                  </a:moveTo>
                  <a:cubicBezTo>
                    <a:pt x="39" y="88"/>
                    <a:pt x="14" y="190"/>
                    <a:pt x="1" y="279"/>
                  </a:cubicBezTo>
                  <a:cubicBezTo>
                    <a:pt x="106" y="195"/>
                    <a:pt x="228" y="146"/>
                    <a:pt x="361" y="146"/>
                  </a:cubicBezTo>
                  <a:cubicBezTo>
                    <a:pt x="388" y="146"/>
                    <a:pt x="416" y="148"/>
                    <a:pt x="445" y="152"/>
                  </a:cubicBezTo>
                  <a:cubicBezTo>
                    <a:pt x="305" y="114"/>
                    <a:pt x="178" y="63"/>
                    <a:pt x="65"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5903600" y="748000"/>
              <a:ext cx="12050" cy="2875"/>
            </a:xfrm>
            <a:custGeom>
              <a:avLst/>
              <a:gdLst/>
              <a:ahLst/>
              <a:cxnLst/>
              <a:rect l="l" t="t" r="r" b="b"/>
              <a:pathLst>
                <a:path w="482" h="115" extrusionOk="0">
                  <a:moveTo>
                    <a:pt x="0" y="115"/>
                  </a:moveTo>
                  <a:cubicBezTo>
                    <a:pt x="165" y="77"/>
                    <a:pt x="317" y="38"/>
                    <a:pt x="482" y="1"/>
                  </a:cubicBezTo>
                  <a:cubicBezTo>
                    <a:pt x="317" y="38"/>
                    <a:pt x="165" y="77"/>
                    <a:pt x="0" y="11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5825325" y="763225"/>
              <a:ext cx="18075" cy="2225"/>
            </a:xfrm>
            <a:custGeom>
              <a:avLst/>
              <a:gdLst/>
              <a:ahLst/>
              <a:cxnLst/>
              <a:rect l="l" t="t" r="r" b="b"/>
              <a:pathLst>
                <a:path w="723" h="89" extrusionOk="0">
                  <a:moveTo>
                    <a:pt x="1" y="89"/>
                  </a:moveTo>
                  <a:cubicBezTo>
                    <a:pt x="241" y="63"/>
                    <a:pt x="482" y="38"/>
                    <a:pt x="723" y="0"/>
                  </a:cubicBezTo>
                  <a:cubicBezTo>
                    <a:pt x="482" y="38"/>
                    <a:pt x="241" y="63"/>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5843375" y="752125"/>
              <a:ext cx="54225" cy="11125"/>
            </a:xfrm>
            <a:custGeom>
              <a:avLst/>
              <a:gdLst/>
              <a:ahLst/>
              <a:cxnLst/>
              <a:rect l="l" t="t" r="r" b="b"/>
              <a:pathLst>
                <a:path w="2169" h="445" extrusionOk="0">
                  <a:moveTo>
                    <a:pt x="1" y="444"/>
                  </a:moveTo>
                  <a:cubicBezTo>
                    <a:pt x="724" y="330"/>
                    <a:pt x="1446" y="166"/>
                    <a:pt x="2169" y="0"/>
                  </a:cubicBezTo>
                  <a:cubicBezTo>
                    <a:pt x="1446" y="166"/>
                    <a:pt x="724" y="330"/>
                    <a:pt x="1" y="44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5299575" y="1352325"/>
              <a:ext cx="2575" cy="2550"/>
            </a:xfrm>
            <a:custGeom>
              <a:avLst/>
              <a:gdLst/>
              <a:ahLst/>
              <a:cxnLst/>
              <a:rect l="l" t="t" r="r" b="b"/>
              <a:pathLst>
                <a:path w="103" h="102" extrusionOk="0">
                  <a:moveTo>
                    <a:pt x="1" y="0"/>
                  </a:moveTo>
                  <a:cubicBezTo>
                    <a:pt x="26" y="39"/>
                    <a:pt x="65" y="64"/>
                    <a:pt x="102" y="102"/>
                  </a:cubicBezTo>
                  <a:cubicBezTo>
                    <a:pt x="65" y="64"/>
                    <a:pt x="26" y="39"/>
                    <a:pt x="1"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5271400" y="1328225"/>
              <a:ext cx="2225" cy="1625"/>
            </a:xfrm>
            <a:custGeom>
              <a:avLst/>
              <a:gdLst/>
              <a:ahLst/>
              <a:cxnLst/>
              <a:rect l="l" t="t" r="r" b="b"/>
              <a:pathLst>
                <a:path w="89" h="65" extrusionOk="0">
                  <a:moveTo>
                    <a:pt x="89" y="65"/>
                  </a:moveTo>
                  <a:cubicBezTo>
                    <a:pt x="51" y="39"/>
                    <a:pt x="26" y="14"/>
                    <a:pt x="0" y="1"/>
                  </a:cubicBezTo>
                  <a:cubicBezTo>
                    <a:pt x="26" y="14"/>
                    <a:pt x="51" y="39"/>
                    <a:pt x="89"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5294525" y="1347575"/>
              <a:ext cx="2550" cy="2575"/>
            </a:xfrm>
            <a:custGeom>
              <a:avLst/>
              <a:gdLst/>
              <a:ahLst/>
              <a:cxnLst/>
              <a:rect l="l" t="t" r="r" b="b"/>
              <a:pathLst>
                <a:path w="102" h="103" extrusionOk="0">
                  <a:moveTo>
                    <a:pt x="102" y="10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5289450" y="1343150"/>
              <a:ext cx="2550" cy="2225"/>
            </a:xfrm>
            <a:custGeom>
              <a:avLst/>
              <a:gdLst/>
              <a:ahLst/>
              <a:cxnLst/>
              <a:rect l="l" t="t" r="r" b="b"/>
              <a:pathLst>
                <a:path w="102" h="89" extrusionOk="0">
                  <a:moveTo>
                    <a:pt x="102" y="88"/>
                  </a:moveTo>
                  <a:cubicBezTo>
                    <a:pt x="76" y="63"/>
                    <a:pt x="39" y="26"/>
                    <a:pt x="0" y="0"/>
                  </a:cubicBezTo>
                  <a:cubicBezTo>
                    <a:pt x="39" y="26"/>
                    <a:pt x="76" y="63"/>
                    <a:pt x="102"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5304350" y="1357075"/>
              <a:ext cx="2550" cy="2875"/>
            </a:xfrm>
            <a:custGeom>
              <a:avLst/>
              <a:gdLst/>
              <a:ahLst/>
              <a:cxnLst/>
              <a:rect l="l" t="t" r="r" b="b"/>
              <a:pathLst>
                <a:path w="102" h="115" extrusionOk="0">
                  <a:moveTo>
                    <a:pt x="102" y="114"/>
                  </a:moveTo>
                  <a:cubicBezTo>
                    <a:pt x="63" y="77"/>
                    <a:pt x="26" y="38"/>
                    <a:pt x="1" y="1"/>
                  </a:cubicBezTo>
                  <a:cubicBezTo>
                    <a:pt x="26" y="38"/>
                    <a:pt x="63" y="77"/>
                    <a:pt x="102" y="11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5801250" y="765425"/>
              <a:ext cx="24100" cy="1300"/>
            </a:xfrm>
            <a:custGeom>
              <a:avLst/>
              <a:gdLst/>
              <a:ahLst/>
              <a:cxnLst/>
              <a:rect l="l" t="t" r="r" b="b"/>
              <a:pathLst>
                <a:path w="964" h="52" extrusionOk="0">
                  <a:moveTo>
                    <a:pt x="0" y="51"/>
                  </a:moveTo>
                  <a:cubicBezTo>
                    <a:pt x="317" y="51"/>
                    <a:pt x="634" y="26"/>
                    <a:pt x="964" y="1"/>
                  </a:cubicBezTo>
                  <a:cubicBezTo>
                    <a:pt x="634" y="26"/>
                    <a:pt x="317" y="51"/>
                    <a:pt x="0" y="5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5279000" y="1334275"/>
              <a:ext cx="2875" cy="2225"/>
            </a:xfrm>
            <a:custGeom>
              <a:avLst/>
              <a:gdLst/>
              <a:ahLst/>
              <a:cxnLst/>
              <a:rect l="l" t="t" r="r" b="b"/>
              <a:pathLst>
                <a:path w="115" h="89" extrusionOk="0">
                  <a:moveTo>
                    <a:pt x="114" y="88"/>
                  </a:moveTo>
                  <a:cubicBezTo>
                    <a:pt x="77" y="51"/>
                    <a:pt x="38" y="26"/>
                    <a:pt x="1" y="0"/>
                  </a:cubicBezTo>
                  <a:cubicBezTo>
                    <a:pt x="38" y="26"/>
                    <a:pt x="77" y="51"/>
                    <a:pt x="114" y="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5284375" y="1338700"/>
              <a:ext cx="2550" cy="2225"/>
            </a:xfrm>
            <a:custGeom>
              <a:avLst/>
              <a:gdLst/>
              <a:ahLst/>
              <a:cxnLst/>
              <a:rect l="l" t="t" r="r" b="b"/>
              <a:pathLst>
                <a:path w="102" h="89" extrusionOk="0">
                  <a:moveTo>
                    <a:pt x="102" y="89"/>
                  </a:moveTo>
                  <a:cubicBezTo>
                    <a:pt x="64" y="51"/>
                    <a:pt x="39" y="26"/>
                    <a:pt x="1" y="1"/>
                  </a:cubicBezTo>
                  <a:cubicBezTo>
                    <a:pt x="39" y="26"/>
                    <a:pt x="64" y="51"/>
                    <a:pt x="102"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5313225" y="1367225"/>
              <a:ext cx="57075" cy="88750"/>
            </a:xfrm>
            <a:custGeom>
              <a:avLst/>
              <a:gdLst/>
              <a:ahLst/>
              <a:cxnLst/>
              <a:rect l="l" t="t" r="r" b="b"/>
              <a:pathLst>
                <a:path w="2283" h="3550" extrusionOk="0">
                  <a:moveTo>
                    <a:pt x="1" y="1"/>
                  </a:moveTo>
                  <a:lnTo>
                    <a:pt x="1" y="1"/>
                  </a:lnTo>
                  <a:cubicBezTo>
                    <a:pt x="241" y="292"/>
                    <a:pt x="469" y="596"/>
                    <a:pt x="646" y="939"/>
                  </a:cubicBezTo>
                  <a:cubicBezTo>
                    <a:pt x="862" y="1331"/>
                    <a:pt x="1027" y="1737"/>
                    <a:pt x="1128" y="2155"/>
                  </a:cubicBezTo>
                  <a:lnTo>
                    <a:pt x="2282" y="3550"/>
                  </a:lnTo>
                  <a:cubicBezTo>
                    <a:pt x="1914" y="2421"/>
                    <a:pt x="1319" y="1356"/>
                    <a:pt x="444" y="432"/>
                  </a:cubicBezTo>
                  <a:cubicBezTo>
                    <a:pt x="305" y="292"/>
                    <a:pt x="165" y="139"/>
                    <a:pt x="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5223225" y="1290850"/>
              <a:ext cx="1925" cy="1625"/>
            </a:xfrm>
            <a:custGeom>
              <a:avLst/>
              <a:gdLst/>
              <a:ahLst/>
              <a:cxnLst/>
              <a:rect l="l" t="t" r="r" b="b"/>
              <a:pathLst>
                <a:path w="77" h="65" extrusionOk="0">
                  <a:moveTo>
                    <a:pt x="77" y="64"/>
                  </a:moveTo>
                  <a:cubicBezTo>
                    <a:pt x="51" y="39"/>
                    <a:pt x="26" y="26"/>
                    <a:pt x="1" y="0"/>
                  </a:cubicBezTo>
                  <a:cubicBezTo>
                    <a:pt x="26" y="26"/>
                    <a:pt x="51" y="39"/>
                    <a:pt x="77"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5192175" y="1260750"/>
              <a:ext cx="1600" cy="1600"/>
            </a:xfrm>
            <a:custGeom>
              <a:avLst/>
              <a:gdLst/>
              <a:ahLst/>
              <a:cxnLst/>
              <a:rect l="l" t="t" r="r" b="b"/>
              <a:pathLst>
                <a:path w="64" h="64" extrusionOk="0">
                  <a:moveTo>
                    <a:pt x="63" y="63"/>
                  </a:moveTo>
                  <a:cubicBezTo>
                    <a:pt x="38" y="51"/>
                    <a:pt x="26" y="26"/>
                    <a:pt x="0" y="0"/>
                  </a:cubicBezTo>
                  <a:cubicBezTo>
                    <a:pt x="26" y="26"/>
                    <a:pt x="38" y="51"/>
                    <a:pt x="63" y="6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202950" y="1272450"/>
              <a:ext cx="1300" cy="1300"/>
            </a:xfrm>
            <a:custGeom>
              <a:avLst/>
              <a:gdLst/>
              <a:ahLst/>
              <a:cxnLst/>
              <a:rect l="l" t="t" r="r" b="b"/>
              <a:pathLst>
                <a:path w="52" h="52" extrusionOk="0">
                  <a:moveTo>
                    <a:pt x="51" y="52"/>
                  </a:move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198175" y="1267400"/>
              <a:ext cx="25" cy="25"/>
            </a:xfrm>
            <a:custGeom>
              <a:avLst/>
              <a:gdLst/>
              <a:ahLst/>
              <a:cxnLst/>
              <a:rect l="l" t="t" r="r" b="b"/>
              <a:pathLst>
                <a:path w="1" h="1" extrusionOk="0">
                  <a:moveTo>
                    <a:pt x="1" y="0"/>
                  </a:move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5260925" y="1320000"/>
              <a:ext cx="1300" cy="975"/>
            </a:xfrm>
            <a:custGeom>
              <a:avLst/>
              <a:gdLst/>
              <a:ahLst/>
              <a:cxnLst/>
              <a:rect l="l" t="t" r="r" b="b"/>
              <a:pathLst>
                <a:path w="52" h="39" extrusionOk="0">
                  <a:moveTo>
                    <a:pt x="51" y="39"/>
                  </a:moveTo>
                  <a:cubicBezTo>
                    <a:pt x="39" y="26"/>
                    <a:pt x="14" y="14"/>
                    <a:pt x="1" y="0"/>
                  </a:cubicBezTo>
                  <a:cubicBezTo>
                    <a:pt x="14" y="14"/>
                    <a:pt x="39" y="26"/>
                    <a:pt x="51" y="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5207675" y="1276900"/>
              <a:ext cx="1625" cy="1925"/>
            </a:xfrm>
            <a:custGeom>
              <a:avLst/>
              <a:gdLst/>
              <a:ahLst/>
              <a:cxnLst/>
              <a:rect l="l" t="t" r="r" b="b"/>
              <a:pathLst>
                <a:path w="65" h="77" extrusionOk="0">
                  <a:moveTo>
                    <a:pt x="65" y="76"/>
                  </a:moveTo>
                  <a:cubicBezTo>
                    <a:pt x="52" y="51"/>
                    <a:pt x="26" y="26"/>
                    <a:pt x="1" y="0"/>
                  </a:cubicBezTo>
                  <a:cubicBezTo>
                    <a:pt x="26" y="26"/>
                    <a:pt x="52" y="51"/>
                    <a:pt x="65" y="76"/>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5266000" y="1323800"/>
              <a:ext cx="1925" cy="1625"/>
            </a:xfrm>
            <a:custGeom>
              <a:avLst/>
              <a:gdLst/>
              <a:ahLst/>
              <a:cxnLst/>
              <a:rect l="l" t="t" r="r" b="b"/>
              <a:pathLst>
                <a:path w="77" h="65" extrusionOk="0">
                  <a:moveTo>
                    <a:pt x="76" y="64"/>
                  </a:moveTo>
                  <a:cubicBezTo>
                    <a:pt x="51" y="51"/>
                    <a:pt x="26" y="26"/>
                    <a:pt x="0" y="0"/>
                  </a:cubicBezTo>
                  <a:cubicBezTo>
                    <a:pt x="26" y="26"/>
                    <a:pt x="51" y="51"/>
                    <a:pt x="76" y="6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5217825" y="1286400"/>
              <a:ext cx="1925" cy="1625"/>
            </a:xfrm>
            <a:custGeom>
              <a:avLst/>
              <a:gdLst/>
              <a:ahLst/>
              <a:cxnLst/>
              <a:rect l="l" t="t" r="r" b="b"/>
              <a:pathLst>
                <a:path w="77" h="65" extrusionOk="0">
                  <a:moveTo>
                    <a:pt x="77" y="65"/>
                  </a:moveTo>
                  <a:cubicBezTo>
                    <a:pt x="51" y="39"/>
                    <a:pt x="26" y="14"/>
                    <a:pt x="1" y="1"/>
                  </a:cubicBezTo>
                  <a:cubicBezTo>
                    <a:pt x="26" y="14"/>
                    <a:pt x="51" y="39"/>
                    <a:pt x="77" y="65"/>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5317650" y="1747800"/>
              <a:ext cx="461100" cy="134350"/>
            </a:xfrm>
            <a:custGeom>
              <a:avLst/>
              <a:gdLst/>
              <a:ahLst/>
              <a:cxnLst/>
              <a:rect l="l" t="t" r="r" b="b"/>
              <a:pathLst>
                <a:path w="18444" h="5374" extrusionOk="0">
                  <a:moveTo>
                    <a:pt x="1610" y="1"/>
                  </a:moveTo>
                  <a:cubicBezTo>
                    <a:pt x="1686" y="356"/>
                    <a:pt x="1547" y="736"/>
                    <a:pt x="1281" y="977"/>
                  </a:cubicBezTo>
                  <a:cubicBezTo>
                    <a:pt x="1092" y="1140"/>
                    <a:pt x="845" y="1228"/>
                    <a:pt x="599" y="1228"/>
                  </a:cubicBezTo>
                  <a:cubicBezTo>
                    <a:pt x="481" y="1228"/>
                    <a:pt x="365" y="1208"/>
                    <a:pt x="255" y="1167"/>
                  </a:cubicBezTo>
                  <a:lnTo>
                    <a:pt x="255" y="1167"/>
                  </a:lnTo>
                  <a:cubicBezTo>
                    <a:pt x="584" y="1586"/>
                    <a:pt x="711" y="2143"/>
                    <a:pt x="609" y="2663"/>
                  </a:cubicBezTo>
                  <a:cubicBezTo>
                    <a:pt x="546" y="2967"/>
                    <a:pt x="317" y="3462"/>
                    <a:pt x="1" y="3677"/>
                  </a:cubicBezTo>
                  <a:cubicBezTo>
                    <a:pt x="495" y="4158"/>
                    <a:pt x="1116" y="4513"/>
                    <a:pt x="1776" y="4767"/>
                  </a:cubicBezTo>
                  <a:cubicBezTo>
                    <a:pt x="2986" y="5213"/>
                    <a:pt x="4289" y="5374"/>
                    <a:pt x="5601" y="5374"/>
                  </a:cubicBezTo>
                  <a:cubicBezTo>
                    <a:pt x="6900" y="5374"/>
                    <a:pt x="8208" y="5216"/>
                    <a:pt x="9444" y="5020"/>
                  </a:cubicBezTo>
                  <a:cubicBezTo>
                    <a:pt x="12119" y="4603"/>
                    <a:pt x="14438" y="3487"/>
                    <a:pt x="17037" y="2764"/>
                  </a:cubicBezTo>
                  <a:cubicBezTo>
                    <a:pt x="17480" y="2637"/>
                    <a:pt x="17950" y="2524"/>
                    <a:pt x="18444" y="2409"/>
                  </a:cubicBezTo>
                  <a:cubicBezTo>
                    <a:pt x="18065" y="2246"/>
                    <a:pt x="17650" y="2191"/>
                    <a:pt x="17225" y="2191"/>
                  </a:cubicBezTo>
                  <a:cubicBezTo>
                    <a:pt x="16825" y="2191"/>
                    <a:pt x="16417" y="2240"/>
                    <a:pt x="16023" y="2296"/>
                  </a:cubicBezTo>
                  <a:cubicBezTo>
                    <a:pt x="14514" y="2511"/>
                    <a:pt x="13019" y="2789"/>
                    <a:pt x="11511" y="3031"/>
                  </a:cubicBezTo>
                  <a:cubicBezTo>
                    <a:pt x="10409" y="3205"/>
                    <a:pt x="9013" y="3422"/>
                    <a:pt x="7635" y="3422"/>
                  </a:cubicBezTo>
                  <a:cubicBezTo>
                    <a:pt x="5699" y="3422"/>
                    <a:pt x="3797" y="2993"/>
                    <a:pt x="2790" y="1408"/>
                  </a:cubicBezTo>
                  <a:cubicBezTo>
                    <a:pt x="2536" y="1003"/>
                    <a:pt x="2346" y="584"/>
                    <a:pt x="2207" y="141"/>
                  </a:cubicBezTo>
                  <a:cubicBezTo>
                    <a:pt x="2004" y="115"/>
                    <a:pt x="1801" y="65"/>
                    <a:pt x="1610"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229225" y="1295600"/>
              <a:ext cx="1000" cy="975"/>
            </a:xfrm>
            <a:custGeom>
              <a:avLst/>
              <a:gdLst/>
              <a:ahLst/>
              <a:cxnLst/>
              <a:rect l="l" t="t" r="r" b="b"/>
              <a:pathLst>
                <a:path w="40" h="39" extrusionOk="0">
                  <a:moveTo>
                    <a:pt x="39" y="38"/>
                  </a:moveTo>
                  <a:lnTo>
                    <a:pt x="1"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5173450" y="1232225"/>
              <a:ext cx="1000" cy="2225"/>
            </a:xfrm>
            <a:custGeom>
              <a:avLst/>
              <a:gdLst/>
              <a:ahLst/>
              <a:cxnLst/>
              <a:rect l="l" t="t" r="r" b="b"/>
              <a:pathLst>
                <a:path w="40" h="89" extrusionOk="0">
                  <a:moveTo>
                    <a:pt x="40" y="89"/>
                  </a:moveTo>
                  <a:cubicBezTo>
                    <a:pt x="26" y="64"/>
                    <a:pt x="14" y="38"/>
                    <a:pt x="1" y="1"/>
                  </a:cubicBezTo>
                  <a:cubicBezTo>
                    <a:pt x="14" y="38"/>
                    <a:pt x="26" y="64"/>
                    <a:pt x="40"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5162375" y="1192600"/>
              <a:ext cx="1300" cy="9875"/>
            </a:xfrm>
            <a:custGeom>
              <a:avLst/>
              <a:gdLst/>
              <a:ahLst/>
              <a:cxnLst/>
              <a:rect l="l" t="t" r="r" b="b"/>
              <a:pathLst>
                <a:path w="52" h="395" extrusionOk="0">
                  <a:moveTo>
                    <a:pt x="52" y="394"/>
                  </a:moveTo>
                  <a:cubicBezTo>
                    <a:pt x="38" y="267"/>
                    <a:pt x="13" y="127"/>
                    <a:pt x="1" y="1"/>
                  </a:cubicBezTo>
                  <a:cubicBezTo>
                    <a:pt x="13" y="127"/>
                    <a:pt x="38" y="267"/>
                    <a:pt x="52" y="39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5187725" y="1255350"/>
              <a:ext cx="1600" cy="1925"/>
            </a:xfrm>
            <a:custGeom>
              <a:avLst/>
              <a:gdLst/>
              <a:ahLst/>
              <a:cxnLst/>
              <a:rect l="l" t="t" r="r" b="b"/>
              <a:pathLst>
                <a:path w="64" h="77" extrusionOk="0">
                  <a:moveTo>
                    <a:pt x="64" y="77"/>
                  </a:moveTo>
                  <a:cubicBezTo>
                    <a:pt x="52" y="51"/>
                    <a:pt x="26" y="26"/>
                    <a:pt x="1" y="0"/>
                  </a:cubicBezTo>
                  <a:cubicBezTo>
                    <a:pt x="26" y="26"/>
                    <a:pt x="52"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5162050" y="1182800"/>
              <a:ext cx="25" cy="4750"/>
            </a:xfrm>
            <a:custGeom>
              <a:avLst/>
              <a:gdLst/>
              <a:ahLst/>
              <a:cxnLst/>
              <a:rect l="l" t="t" r="r" b="b"/>
              <a:pathLst>
                <a:path w="1" h="190" extrusionOk="0">
                  <a:moveTo>
                    <a:pt x="1" y="190"/>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5176625" y="1238225"/>
              <a:ext cx="1300" cy="2275"/>
            </a:xfrm>
            <a:custGeom>
              <a:avLst/>
              <a:gdLst/>
              <a:ahLst/>
              <a:cxnLst/>
              <a:rect l="l" t="t" r="r" b="b"/>
              <a:pathLst>
                <a:path w="52" h="91" extrusionOk="0">
                  <a:moveTo>
                    <a:pt x="51" y="90"/>
                  </a:moveTo>
                  <a:cubicBezTo>
                    <a:pt x="39" y="65"/>
                    <a:pt x="14" y="40"/>
                    <a:pt x="1" y="1"/>
                  </a:cubicBezTo>
                  <a:cubicBezTo>
                    <a:pt x="14" y="40"/>
                    <a:pt x="39" y="65"/>
                    <a:pt x="51" y="9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5183925" y="1249975"/>
              <a:ext cx="1600" cy="1925"/>
            </a:xfrm>
            <a:custGeom>
              <a:avLst/>
              <a:gdLst/>
              <a:ahLst/>
              <a:cxnLst/>
              <a:rect l="l" t="t" r="r" b="b"/>
              <a:pathLst>
                <a:path w="64" h="77" extrusionOk="0">
                  <a:moveTo>
                    <a:pt x="64" y="77"/>
                  </a:moveTo>
                  <a:cubicBezTo>
                    <a:pt x="38" y="51"/>
                    <a:pt x="13" y="26"/>
                    <a:pt x="1" y="0"/>
                  </a:cubicBezTo>
                  <a:cubicBezTo>
                    <a:pt x="13" y="26"/>
                    <a:pt x="38" y="51"/>
                    <a:pt x="64" y="7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5180125" y="1244275"/>
              <a:ext cx="1600" cy="2225"/>
            </a:xfrm>
            <a:custGeom>
              <a:avLst/>
              <a:gdLst/>
              <a:ahLst/>
              <a:cxnLst/>
              <a:rect l="l" t="t" r="r" b="b"/>
              <a:pathLst>
                <a:path w="64" h="89" extrusionOk="0">
                  <a:moveTo>
                    <a:pt x="64" y="89"/>
                  </a:moveTo>
                  <a:cubicBezTo>
                    <a:pt x="38" y="63"/>
                    <a:pt x="26" y="26"/>
                    <a:pt x="1" y="0"/>
                  </a:cubicBezTo>
                  <a:cubicBezTo>
                    <a:pt x="26" y="26"/>
                    <a:pt x="38" y="63"/>
                    <a:pt x="64"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5212750" y="1281675"/>
              <a:ext cx="1925" cy="1925"/>
            </a:xfrm>
            <a:custGeom>
              <a:avLst/>
              <a:gdLst/>
              <a:ahLst/>
              <a:cxnLst/>
              <a:rect l="l" t="t" r="r" b="b"/>
              <a:pathLst>
                <a:path w="77" h="77" extrusionOk="0">
                  <a:moveTo>
                    <a:pt x="77" y="76"/>
                  </a:moveTo>
                  <a:lnTo>
                    <a:pt x="1"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420000" y="627400"/>
              <a:ext cx="829675" cy="354175"/>
            </a:xfrm>
            <a:custGeom>
              <a:avLst/>
              <a:gdLst/>
              <a:ahLst/>
              <a:cxnLst/>
              <a:rect l="l" t="t" r="r" b="b"/>
              <a:pathLst>
                <a:path w="33187" h="14167" extrusionOk="0">
                  <a:moveTo>
                    <a:pt x="6104" y="1"/>
                  </a:moveTo>
                  <a:cubicBezTo>
                    <a:pt x="4178" y="1"/>
                    <a:pt x="2379" y="1182"/>
                    <a:pt x="1383" y="2733"/>
                  </a:cubicBezTo>
                  <a:cubicBezTo>
                    <a:pt x="330" y="4369"/>
                    <a:pt x="39" y="6333"/>
                    <a:pt x="1" y="8260"/>
                  </a:cubicBezTo>
                  <a:lnTo>
                    <a:pt x="39" y="8184"/>
                  </a:lnTo>
                  <a:cubicBezTo>
                    <a:pt x="267" y="7487"/>
                    <a:pt x="572" y="6789"/>
                    <a:pt x="1091" y="6270"/>
                  </a:cubicBezTo>
                  <a:cubicBezTo>
                    <a:pt x="1560" y="5788"/>
                    <a:pt x="2194" y="5471"/>
                    <a:pt x="2853" y="5319"/>
                  </a:cubicBezTo>
                  <a:cubicBezTo>
                    <a:pt x="2879" y="5319"/>
                    <a:pt x="2891" y="5319"/>
                    <a:pt x="2916" y="5307"/>
                  </a:cubicBezTo>
                  <a:lnTo>
                    <a:pt x="2916" y="5293"/>
                  </a:lnTo>
                  <a:cubicBezTo>
                    <a:pt x="3423" y="4305"/>
                    <a:pt x="4184" y="3405"/>
                    <a:pt x="5096" y="2834"/>
                  </a:cubicBezTo>
                  <a:cubicBezTo>
                    <a:pt x="5198" y="2771"/>
                    <a:pt x="5299" y="2708"/>
                    <a:pt x="5414" y="2657"/>
                  </a:cubicBezTo>
                  <a:cubicBezTo>
                    <a:pt x="5515" y="2594"/>
                    <a:pt x="5617" y="2543"/>
                    <a:pt x="5730" y="2505"/>
                  </a:cubicBezTo>
                  <a:cubicBezTo>
                    <a:pt x="5997" y="2391"/>
                    <a:pt x="6276" y="2302"/>
                    <a:pt x="6567" y="2251"/>
                  </a:cubicBezTo>
                  <a:cubicBezTo>
                    <a:pt x="6748" y="2227"/>
                    <a:pt x="6939" y="2213"/>
                    <a:pt x="7131" y="2213"/>
                  </a:cubicBezTo>
                  <a:cubicBezTo>
                    <a:pt x="7235" y="2213"/>
                    <a:pt x="7339" y="2217"/>
                    <a:pt x="7442" y="2226"/>
                  </a:cubicBezTo>
                  <a:cubicBezTo>
                    <a:pt x="7758" y="2251"/>
                    <a:pt x="8050" y="2327"/>
                    <a:pt x="8341" y="2429"/>
                  </a:cubicBezTo>
                  <a:cubicBezTo>
                    <a:pt x="8456" y="2467"/>
                    <a:pt x="8570" y="2505"/>
                    <a:pt x="8684" y="2555"/>
                  </a:cubicBezTo>
                  <a:cubicBezTo>
                    <a:pt x="8848" y="2632"/>
                    <a:pt x="9014" y="2721"/>
                    <a:pt x="9178" y="2809"/>
                  </a:cubicBezTo>
                  <a:cubicBezTo>
                    <a:pt x="9343" y="2898"/>
                    <a:pt x="9495" y="3000"/>
                    <a:pt x="9660" y="3101"/>
                  </a:cubicBezTo>
                  <a:cubicBezTo>
                    <a:pt x="9761" y="3164"/>
                    <a:pt x="9863" y="3240"/>
                    <a:pt x="9977" y="3316"/>
                  </a:cubicBezTo>
                  <a:cubicBezTo>
                    <a:pt x="10028" y="3355"/>
                    <a:pt x="10079" y="3380"/>
                    <a:pt x="10129" y="3417"/>
                  </a:cubicBezTo>
                  <a:cubicBezTo>
                    <a:pt x="10395" y="3608"/>
                    <a:pt x="10648" y="3798"/>
                    <a:pt x="10915" y="3988"/>
                  </a:cubicBezTo>
                  <a:cubicBezTo>
                    <a:pt x="11232" y="4217"/>
                    <a:pt x="11549" y="4445"/>
                    <a:pt x="11865" y="4634"/>
                  </a:cubicBezTo>
                  <a:cubicBezTo>
                    <a:pt x="11929" y="4673"/>
                    <a:pt x="11980" y="4710"/>
                    <a:pt x="12031" y="4736"/>
                  </a:cubicBezTo>
                  <a:cubicBezTo>
                    <a:pt x="12195" y="4837"/>
                    <a:pt x="12372" y="4926"/>
                    <a:pt x="12538" y="5002"/>
                  </a:cubicBezTo>
                  <a:cubicBezTo>
                    <a:pt x="12601" y="5028"/>
                    <a:pt x="12651" y="5053"/>
                    <a:pt x="12715" y="5078"/>
                  </a:cubicBezTo>
                  <a:cubicBezTo>
                    <a:pt x="13158" y="5281"/>
                    <a:pt x="13615" y="5408"/>
                    <a:pt x="14071" y="5484"/>
                  </a:cubicBezTo>
                  <a:cubicBezTo>
                    <a:pt x="14236" y="5509"/>
                    <a:pt x="14388" y="5522"/>
                    <a:pt x="14540" y="5535"/>
                  </a:cubicBezTo>
                  <a:cubicBezTo>
                    <a:pt x="14705" y="5547"/>
                    <a:pt x="14857" y="5560"/>
                    <a:pt x="15009" y="5572"/>
                  </a:cubicBezTo>
                  <a:lnTo>
                    <a:pt x="15250" y="5572"/>
                  </a:lnTo>
                  <a:cubicBezTo>
                    <a:pt x="15567" y="5572"/>
                    <a:pt x="15884" y="5547"/>
                    <a:pt x="16214" y="5522"/>
                  </a:cubicBezTo>
                  <a:cubicBezTo>
                    <a:pt x="16454" y="5496"/>
                    <a:pt x="16695" y="5471"/>
                    <a:pt x="16936" y="5433"/>
                  </a:cubicBezTo>
                  <a:cubicBezTo>
                    <a:pt x="17659" y="5319"/>
                    <a:pt x="18381" y="5155"/>
                    <a:pt x="19104" y="4989"/>
                  </a:cubicBezTo>
                  <a:cubicBezTo>
                    <a:pt x="19180" y="4977"/>
                    <a:pt x="19268" y="4952"/>
                    <a:pt x="19344" y="4939"/>
                  </a:cubicBezTo>
                  <a:cubicBezTo>
                    <a:pt x="19509" y="4901"/>
                    <a:pt x="19661" y="4862"/>
                    <a:pt x="19826" y="4825"/>
                  </a:cubicBezTo>
                  <a:cubicBezTo>
                    <a:pt x="19978" y="4800"/>
                    <a:pt x="20143" y="4761"/>
                    <a:pt x="20295" y="4724"/>
                  </a:cubicBezTo>
                  <a:cubicBezTo>
                    <a:pt x="21193" y="4527"/>
                    <a:pt x="22158" y="4398"/>
                    <a:pt x="23101" y="4398"/>
                  </a:cubicBezTo>
                  <a:cubicBezTo>
                    <a:pt x="23317" y="4398"/>
                    <a:pt x="23531" y="4405"/>
                    <a:pt x="23743" y="4419"/>
                  </a:cubicBezTo>
                  <a:cubicBezTo>
                    <a:pt x="23907" y="4431"/>
                    <a:pt x="24073" y="4457"/>
                    <a:pt x="24225" y="4470"/>
                  </a:cubicBezTo>
                  <a:cubicBezTo>
                    <a:pt x="24313" y="4482"/>
                    <a:pt x="24402" y="4495"/>
                    <a:pt x="24478" y="4508"/>
                  </a:cubicBezTo>
                  <a:cubicBezTo>
                    <a:pt x="24504" y="4521"/>
                    <a:pt x="24516" y="4521"/>
                    <a:pt x="24529" y="4521"/>
                  </a:cubicBezTo>
                  <a:cubicBezTo>
                    <a:pt x="24592" y="4533"/>
                    <a:pt x="24643" y="4546"/>
                    <a:pt x="24706" y="4558"/>
                  </a:cubicBezTo>
                  <a:cubicBezTo>
                    <a:pt x="25797" y="4774"/>
                    <a:pt x="26785" y="5268"/>
                    <a:pt x="27507" y="6169"/>
                  </a:cubicBezTo>
                  <a:cubicBezTo>
                    <a:pt x="28661" y="7600"/>
                    <a:pt x="28775" y="9654"/>
                    <a:pt x="28458" y="11492"/>
                  </a:cubicBezTo>
                  <a:cubicBezTo>
                    <a:pt x="28395" y="11860"/>
                    <a:pt x="28319" y="12228"/>
                    <a:pt x="28230" y="12595"/>
                  </a:cubicBezTo>
                  <a:cubicBezTo>
                    <a:pt x="28281" y="12620"/>
                    <a:pt x="28332" y="12633"/>
                    <a:pt x="28395" y="12659"/>
                  </a:cubicBezTo>
                  <a:cubicBezTo>
                    <a:pt x="28826" y="12811"/>
                    <a:pt x="29257" y="13051"/>
                    <a:pt x="29574" y="13394"/>
                  </a:cubicBezTo>
                  <a:cubicBezTo>
                    <a:pt x="29802" y="13622"/>
                    <a:pt x="29966" y="13888"/>
                    <a:pt x="30093" y="14167"/>
                  </a:cubicBezTo>
                  <a:cubicBezTo>
                    <a:pt x="30803" y="12760"/>
                    <a:pt x="31690" y="11416"/>
                    <a:pt x="32273" y="9958"/>
                  </a:cubicBezTo>
                  <a:cubicBezTo>
                    <a:pt x="33085" y="7930"/>
                    <a:pt x="33186" y="5383"/>
                    <a:pt x="31577" y="3772"/>
                  </a:cubicBezTo>
                  <a:cubicBezTo>
                    <a:pt x="30569" y="2784"/>
                    <a:pt x="29206" y="2413"/>
                    <a:pt x="27761" y="2413"/>
                  </a:cubicBezTo>
                  <a:cubicBezTo>
                    <a:pt x="26279" y="2413"/>
                    <a:pt x="24710" y="2803"/>
                    <a:pt x="23350" y="3316"/>
                  </a:cubicBezTo>
                  <a:cubicBezTo>
                    <a:pt x="21249" y="4119"/>
                    <a:pt x="19024" y="5123"/>
                    <a:pt x="16814" y="5123"/>
                  </a:cubicBezTo>
                  <a:cubicBezTo>
                    <a:pt x="16198" y="5123"/>
                    <a:pt x="15582" y="5045"/>
                    <a:pt x="14971" y="4862"/>
                  </a:cubicBezTo>
                  <a:cubicBezTo>
                    <a:pt x="11840" y="3912"/>
                    <a:pt x="9901" y="426"/>
                    <a:pt x="6656" y="33"/>
                  </a:cubicBezTo>
                  <a:cubicBezTo>
                    <a:pt x="6471" y="11"/>
                    <a:pt x="6287" y="1"/>
                    <a:pt x="6104"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6100075" y="1037950"/>
              <a:ext cx="334025" cy="414875"/>
            </a:xfrm>
            <a:custGeom>
              <a:avLst/>
              <a:gdLst/>
              <a:ahLst/>
              <a:cxnLst/>
              <a:rect l="l" t="t" r="r" b="b"/>
              <a:pathLst>
                <a:path w="13361" h="16595" extrusionOk="0">
                  <a:moveTo>
                    <a:pt x="127" y="1"/>
                  </a:moveTo>
                  <a:cubicBezTo>
                    <a:pt x="101" y="178"/>
                    <a:pt x="76" y="344"/>
                    <a:pt x="64" y="521"/>
                  </a:cubicBezTo>
                  <a:cubicBezTo>
                    <a:pt x="39" y="749"/>
                    <a:pt x="13" y="990"/>
                    <a:pt x="13" y="1218"/>
                  </a:cubicBezTo>
                  <a:cubicBezTo>
                    <a:pt x="0" y="1573"/>
                    <a:pt x="0" y="1941"/>
                    <a:pt x="39" y="2296"/>
                  </a:cubicBezTo>
                  <a:cubicBezTo>
                    <a:pt x="64" y="2524"/>
                    <a:pt x="101" y="2764"/>
                    <a:pt x="140" y="2992"/>
                  </a:cubicBezTo>
                  <a:cubicBezTo>
                    <a:pt x="216" y="3335"/>
                    <a:pt x="304" y="3665"/>
                    <a:pt x="431" y="3994"/>
                  </a:cubicBezTo>
                  <a:cubicBezTo>
                    <a:pt x="520" y="4197"/>
                    <a:pt x="609" y="4412"/>
                    <a:pt x="723" y="4603"/>
                  </a:cubicBezTo>
                  <a:cubicBezTo>
                    <a:pt x="951" y="4995"/>
                    <a:pt x="1230" y="5350"/>
                    <a:pt x="1572" y="5654"/>
                  </a:cubicBezTo>
                  <a:cubicBezTo>
                    <a:pt x="1839" y="5882"/>
                    <a:pt x="2117" y="6073"/>
                    <a:pt x="2422" y="6237"/>
                  </a:cubicBezTo>
                  <a:cubicBezTo>
                    <a:pt x="2726" y="6389"/>
                    <a:pt x="3055" y="6504"/>
                    <a:pt x="3385" y="6605"/>
                  </a:cubicBezTo>
                  <a:cubicBezTo>
                    <a:pt x="4019" y="6795"/>
                    <a:pt x="4703" y="6896"/>
                    <a:pt x="5388" y="6998"/>
                  </a:cubicBezTo>
                  <a:cubicBezTo>
                    <a:pt x="5413" y="6998"/>
                    <a:pt x="5439" y="6998"/>
                    <a:pt x="5476" y="7011"/>
                  </a:cubicBezTo>
                  <a:cubicBezTo>
                    <a:pt x="5932" y="7074"/>
                    <a:pt x="6402" y="7138"/>
                    <a:pt x="6858" y="7214"/>
                  </a:cubicBezTo>
                  <a:cubicBezTo>
                    <a:pt x="8696" y="7569"/>
                    <a:pt x="10749" y="8811"/>
                    <a:pt x="10673" y="10738"/>
                  </a:cubicBezTo>
                  <a:cubicBezTo>
                    <a:pt x="10648" y="11346"/>
                    <a:pt x="10407" y="11904"/>
                    <a:pt x="10078" y="12411"/>
                  </a:cubicBezTo>
                  <a:cubicBezTo>
                    <a:pt x="9875" y="12715"/>
                    <a:pt x="9647" y="13006"/>
                    <a:pt x="9406" y="13273"/>
                  </a:cubicBezTo>
                  <a:cubicBezTo>
                    <a:pt x="9038" y="13691"/>
                    <a:pt x="9152" y="14958"/>
                    <a:pt x="9482" y="16594"/>
                  </a:cubicBezTo>
                  <a:cubicBezTo>
                    <a:pt x="10318" y="16201"/>
                    <a:pt x="11092" y="15744"/>
                    <a:pt x="11713" y="15124"/>
                  </a:cubicBezTo>
                  <a:cubicBezTo>
                    <a:pt x="12867" y="13995"/>
                    <a:pt x="13360" y="12296"/>
                    <a:pt x="12993" y="10738"/>
                  </a:cubicBezTo>
                  <a:cubicBezTo>
                    <a:pt x="12638" y="9191"/>
                    <a:pt x="11434" y="7809"/>
                    <a:pt x="9875" y="7163"/>
                  </a:cubicBezTo>
                  <a:cubicBezTo>
                    <a:pt x="7859" y="6339"/>
                    <a:pt x="5375" y="6682"/>
                    <a:pt x="3613" y="5439"/>
                  </a:cubicBezTo>
                  <a:cubicBezTo>
                    <a:pt x="3549" y="5401"/>
                    <a:pt x="3512" y="5363"/>
                    <a:pt x="3461" y="5325"/>
                  </a:cubicBezTo>
                  <a:cubicBezTo>
                    <a:pt x="3422" y="5333"/>
                    <a:pt x="3381" y="5337"/>
                    <a:pt x="3339" y="5337"/>
                  </a:cubicBezTo>
                  <a:cubicBezTo>
                    <a:pt x="3139" y="5337"/>
                    <a:pt x="2919" y="5249"/>
                    <a:pt x="2751" y="5186"/>
                  </a:cubicBezTo>
                  <a:cubicBezTo>
                    <a:pt x="2092" y="4958"/>
                    <a:pt x="1496" y="4501"/>
                    <a:pt x="1129" y="3893"/>
                  </a:cubicBezTo>
                  <a:cubicBezTo>
                    <a:pt x="583" y="3018"/>
                    <a:pt x="520" y="1852"/>
                    <a:pt x="977" y="927"/>
                  </a:cubicBezTo>
                  <a:cubicBezTo>
                    <a:pt x="723" y="724"/>
                    <a:pt x="470" y="533"/>
                    <a:pt x="279" y="280"/>
                  </a:cubicBezTo>
                  <a:cubicBezTo>
                    <a:pt x="216" y="191"/>
                    <a:pt x="165" y="102"/>
                    <a:pt x="12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5291675" y="1423950"/>
              <a:ext cx="91300" cy="287125"/>
            </a:xfrm>
            <a:custGeom>
              <a:avLst/>
              <a:gdLst/>
              <a:ahLst/>
              <a:cxnLst/>
              <a:rect l="l" t="t" r="r" b="b"/>
              <a:pathLst>
                <a:path w="3652" h="11485" extrusionOk="0">
                  <a:moveTo>
                    <a:pt x="2029" y="0"/>
                  </a:moveTo>
                  <a:lnTo>
                    <a:pt x="2029" y="0"/>
                  </a:lnTo>
                  <a:cubicBezTo>
                    <a:pt x="2485" y="1851"/>
                    <a:pt x="1990" y="3904"/>
                    <a:pt x="1091" y="5743"/>
                  </a:cubicBezTo>
                  <a:cubicBezTo>
                    <a:pt x="1065" y="7061"/>
                    <a:pt x="761" y="8391"/>
                    <a:pt x="432" y="9659"/>
                  </a:cubicBezTo>
                  <a:cubicBezTo>
                    <a:pt x="279" y="10242"/>
                    <a:pt x="114" y="10864"/>
                    <a:pt x="1" y="11484"/>
                  </a:cubicBezTo>
                  <a:cubicBezTo>
                    <a:pt x="964" y="10483"/>
                    <a:pt x="2003" y="9558"/>
                    <a:pt x="3106" y="8721"/>
                  </a:cubicBezTo>
                  <a:cubicBezTo>
                    <a:pt x="3258" y="7529"/>
                    <a:pt x="3474" y="6351"/>
                    <a:pt x="3562" y="5273"/>
                  </a:cubicBezTo>
                  <a:cubicBezTo>
                    <a:pt x="3651" y="4006"/>
                    <a:pt x="3562" y="2777"/>
                    <a:pt x="3246" y="1610"/>
                  </a:cubicBezTo>
                  <a:lnTo>
                    <a:pt x="2029"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5066975" y="908350"/>
              <a:ext cx="382550" cy="659175"/>
            </a:xfrm>
            <a:custGeom>
              <a:avLst/>
              <a:gdLst/>
              <a:ahLst/>
              <a:cxnLst/>
              <a:rect l="l" t="t" r="r" b="b"/>
              <a:pathLst>
                <a:path w="15302" h="26367" extrusionOk="0">
                  <a:moveTo>
                    <a:pt x="15301" y="1"/>
                  </a:moveTo>
                  <a:cubicBezTo>
                    <a:pt x="15006" y="307"/>
                    <a:pt x="14450" y="744"/>
                    <a:pt x="14068" y="744"/>
                  </a:cubicBezTo>
                  <a:cubicBezTo>
                    <a:pt x="14038" y="744"/>
                    <a:pt x="14010" y="742"/>
                    <a:pt x="13983" y="736"/>
                  </a:cubicBezTo>
                  <a:cubicBezTo>
                    <a:pt x="13843" y="1636"/>
                    <a:pt x="13539" y="2485"/>
                    <a:pt x="12943" y="3195"/>
                  </a:cubicBezTo>
                  <a:cubicBezTo>
                    <a:pt x="10839" y="5680"/>
                    <a:pt x="6555" y="4957"/>
                    <a:pt x="3563" y="6452"/>
                  </a:cubicBezTo>
                  <a:cubicBezTo>
                    <a:pt x="1332" y="7568"/>
                    <a:pt x="1" y="9976"/>
                    <a:pt x="77" y="12373"/>
                  </a:cubicBezTo>
                  <a:cubicBezTo>
                    <a:pt x="166" y="14768"/>
                    <a:pt x="1586" y="17075"/>
                    <a:pt x="3639" y="18533"/>
                  </a:cubicBezTo>
                  <a:cubicBezTo>
                    <a:pt x="5553" y="19889"/>
                    <a:pt x="8000" y="20612"/>
                    <a:pt x="9242" y="22754"/>
                  </a:cubicBezTo>
                  <a:cubicBezTo>
                    <a:pt x="9888" y="23894"/>
                    <a:pt x="10104" y="25124"/>
                    <a:pt x="10079" y="26367"/>
                  </a:cubicBezTo>
                  <a:cubicBezTo>
                    <a:pt x="10978" y="24528"/>
                    <a:pt x="11473" y="22475"/>
                    <a:pt x="11017" y="20624"/>
                  </a:cubicBezTo>
                  <a:lnTo>
                    <a:pt x="10978" y="20510"/>
                  </a:lnTo>
                  <a:cubicBezTo>
                    <a:pt x="10877" y="20092"/>
                    <a:pt x="10712" y="19686"/>
                    <a:pt x="10496" y="19294"/>
                  </a:cubicBezTo>
                  <a:cubicBezTo>
                    <a:pt x="10319" y="18951"/>
                    <a:pt x="10091" y="18647"/>
                    <a:pt x="9851" y="18356"/>
                  </a:cubicBezTo>
                  <a:cubicBezTo>
                    <a:pt x="9837" y="18330"/>
                    <a:pt x="9812" y="18305"/>
                    <a:pt x="9787" y="18279"/>
                  </a:cubicBezTo>
                  <a:cubicBezTo>
                    <a:pt x="9749" y="18241"/>
                    <a:pt x="9711" y="18190"/>
                    <a:pt x="9673" y="18153"/>
                  </a:cubicBezTo>
                  <a:cubicBezTo>
                    <a:pt x="9648" y="18114"/>
                    <a:pt x="9622" y="18089"/>
                    <a:pt x="9597" y="18063"/>
                  </a:cubicBezTo>
                  <a:cubicBezTo>
                    <a:pt x="9558" y="18026"/>
                    <a:pt x="9521" y="17987"/>
                    <a:pt x="9496" y="17950"/>
                  </a:cubicBezTo>
                  <a:cubicBezTo>
                    <a:pt x="9457" y="17925"/>
                    <a:pt x="9432" y="17886"/>
                    <a:pt x="9406" y="17861"/>
                  </a:cubicBezTo>
                  <a:cubicBezTo>
                    <a:pt x="9369" y="17823"/>
                    <a:pt x="9330" y="17798"/>
                    <a:pt x="9305" y="17759"/>
                  </a:cubicBezTo>
                  <a:cubicBezTo>
                    <a:pt x="9267" y="17722"/>
                    <a:pt x="9242" y="17696"/>
                    <a:pt x="9204" y="17671"/>
                  </a:cubicBezTo>
                  <a:lnTo>
                    <a:pt x="9102" y="17570"/>
                  </a:lnTo>
                  <a:cubicBezTo>
                    <a:pt x="9065" y="17544"/>
                    <a:pt x="9039" y="17506"/>
                    <a:pt x="9001" y="17480"/>
                  </a:cubicBezTo>
                  <a:cubicBezTo>
                    <a:pt x="8975" y="17455"/>
                    <a:pt x="8938" y="17418"/>
                    <a:pt x="8899" y="17392"/>
                  </a:cubicBezTo>
                  <a:cubicBezTo>
                    <a:pt x="8862" y="17354"/>
                    <a:pt x="8836" y="17328"/>
                    <a:pt x="8798" y="17303"/>
                  </a:cubicBezTo>
                  <a:cubicBezTo>
                    <a:pt x="8760" y="17265"/>
                    <a:pt x="8735" y="17240"/>
                    <a:pt x="8697" y="17215"/>
                  </a:cubicBezTo>
                  <a:cubicBezTo>
                    <a:pt x="8659" y="17176"/>
                    <a:pt x="8620" y="17151"/>
                    <a:pt x="8595" y="17125"/>
                  </a:cubicBezTo>
                  <a:cubicBezTo>
                    <a:pt x="8558" y="17088"/>
                    <a:pt x="8519" y="17063"/>
                    <a:pt x="8482" y="17037"/>
                  </a:cubicBezTo>
                  <a:cubicBezTo>
                    <a:pt x="8405" y="16973"/>
                    <a:pt x="8342" y="16911"/>
                    <a:pt x="8266" y="16860"/>
                  </a:cubicBezTo>
                  <a:cubicBezTo>
                    <a:pt x="8228" y="16834"/>
                    <a:pt x="8203" y="16809"/>
                    <a:pt x="8177" y="16796"/>
                  </a:cubicBezTo>
                  <a:cubicBezTo>
                    <a:pt x="8127" y="16758"/>
                    <a:pt x="8088" y="16720"/>
                    <a:pt x="8037" y="16682"/>
                  </a:cubicBezTo>
                  <a:cubicBezTo>
                    <a:pt x="8012" y="16669"/>
                    <a:pt x="7987" y="16644"/>
                    <a:pt x="7961" y="16618"/>
                  </a:cubicBezTo>
                  <a:lnTo>
                    <a:pt x="7809" y="16505"/>
                  </a:lnTo>
                  <a:cubicBezTo>
                    <a:pt x="7797" y="16492"/>
                    <a:pt x="7772" y="16480"/>
                    <a:pt x="7759" y="16466"/>
                  </a:cubicBezTo>
                  <a:cubicBezTo>
                    <a:pt x="7341" y="16150"/>
                    <a:pt x="6935" y="15846"/>
                    <a:pt x="6529" y="15528"/>
                  </a:cubicBezTo>
                  <a:lnTo>
                    <a:pt x="6491" y="15491"/>
                  </a:lnTo>
                  <a:cubicBezTo>
                    <a:pt x="6428" y="15452"/>
                    <a:pt x="6377" y="15402"/>
                    <a:pt x="6327" y="15364"/>
                  </a:cubicBezTo>
                  <a:cubicBezTo>
                    <a:pt x="6301" y="15339"/>
                    <a:pt x="6276" y="15326"/>
                    <a:pt x="6251" y="15300"/>
                  </a:cubicBezTo>
                  <a:cubicBezTo>
                    <a:pt x="6200" y="15263"/>
                    <a:pt x="6161" y="15224"/>
                    <a:pt x="6111" y="15187"/>
                  </a:cubicBezTo>
                  <a:cubicBezTo>
                    <a:pt x="6085" y="15161"/>
                    <a:pt x="6060" y="15136"/>
                    <a:pt x="6035" y="15123"/>
                  </a:cubicBezTo>
                  <a:cubicBezTo>
                    <a:pt x="5997" y="15085"/>
                    <a:pt x="5946" y="15047"/>
                    <a:pt x="5908" y="15009"/>
                  </a:cubicBezTo>
                  <a:lnTo>
                    <a:pt x="5832" y="14933"/>
                  </a:lnTo>
                  <a:cubicBezTo>
                    <a:pt x="5781" y="14895"/>
                    <a:pt x="5744" y="14857"/>
                    <a:pt x="5693" y="14818"/>
                  </a:cubicBezTo>
                  <a:cubicBezTo>
                    <a:pt x="5680" y="14793"/>
                    <a:pt x="5654" y="14768"/>
                    <a:pt x="5629" y="14742"/>
                  </a:cubicBezTo>
                  <a:cubicBezTo>
                    <a:pt x="5578" y="14705"/>
                    <a:pt x="5541" y="14666"/>
                    <a:pt x="5490" y="14616"/>
                  </a:cubicBezTo>
                  <a:lnTo>
                    <a:pt x="5439" y="14565"/>
                  </a:lnTo>
                  <a:cubicBezTo>
                    <a:pt x="5363" y="14489"/>
                    <a:pt x="5313" y="14426"/>
                    <a:pt x="5249" y="14362"/>
                  </a:cubicBezTo>
                  <a:cubicBezTo>
                    <a:pt x="5186" y="14299"/>
                    <a:pt x="5122" y="14235"/>
                    <a:pt x="5071" y="14159"/>
                  </a:cubicBezTo>
                  <a:cubicBezTo>
                    <a:pt x="5046" y="14147"/>
                    <a:pt x="5034" y="14122"/>
                    <a:pt x="5008" y="14096"/>
                  </a:cubicBezTo>
                  <a:cubicBezTo>
                    <a:pt x="4970" y="14058"/>
                    <a:pt x="4932" y="14007"/>
                    <a:pt x="4894" y="13957"/>
                  </a:cubicBezTo>
                  <a:cubicBezTo>
                    <a:pt x="4882" y="13931"/>
                    <a:pt x="4856" y="13906"/>
                    <a:pt x="4831" y="13880"/>
                  </a:cubicBezTo>
                  <a:cubicBezTo>
                    <a:pt x="4806" y="13830"/>
                    <a:pt x="4767" y="13792"/>
                    <a:pt x="4742" y="13742"/>
                  </a:cubicBezTo>
                  <a:cubicBezTo>
                    <a:pt x="4716" y="13716"/>
                    <a:pt x="4691" y="13691"/>
                    <a:pt x="4679" y="13665"/>
                  </a:cubicBezTo>
                  <a:cubicBezTo>
                    <a:pt x="4640" y="13615"/>
                    <a:pt x="4615" y="13564"/>
                    <a:pt x="4590" y="13526"/>
                  </a:cubicBezTo>
                  <a:cubicBezTo>
                    <a:pt x="4564" y="13500"/>
                    <a:pt x="4552" y="13463"/>
                    <a:pt x="4527" y="13437"/>
                  </a:cubicBezTo>
                  <a:cubicBezTo>
                    <a:pt x="4501" y="13387"/>
                    <a:pt x="4463" y="13336"/>
                    <a:pt x="4437" y="13285"/>
                  </a:cubicBezTo>
                  <a:cubicBezTo>
                    <a:pt x="4425" y="13260"/>
                    <a:pt x="4400" y="13235"/>
                    <a:pt x="4387" y="13196"/>
                  </a:cubicBezTo>
                  <a:cubicBezTo>
                    <a:pt x="4361" y="13145"/>
                    <a:pt x="4336" y="13095"/>
                    <a:pt x="4299" y="13044"/>
                  </a:cubicBezTo>
                  <a:cubicBezTo>
                    <a:pt x="4285" y="13019"/>
                    <a:pt x="4273" y="12993"/>
                    <a:pt x="4260" y="12956"/>
                  </a:cubicBezTo>
                  <a:cubicBezTo>
                    <a:pt x="4222" y="12880"/>
                    <a:pt x="4184" y="12790"/>
                    <a:pt x="4146" y="12714"/>
                  </a:cubicBezTo>
                  <a:cubicBezTo>
                    <a:pt x="4020" y="12410"/>
                    <a:pt x="3930" y="12094"/>
                    <a:pt x="3868" y="11764"/>
                  </a:cubicBezTo>
                  <a:cubicBezTo>
                    <a:pt x="3854" y="11637"/>
                    <a:pt x="3829" y="11497"/>
                    <a:pt x="3817" y="11371"/>
                  </a:cubicBezTo>
                  <a:cubicBezTo>
                    <a:pt x="3817" y="11308"/>
                    <a:pt x="3804" y="11244"/>
                    <a:pt x="3804" y="11168"/>
                  </a:cubicBezTo>
                  <a:lnTo>
                    <a:pt x="3804" y="10978"/>
                  </a:lnTo>
                  <a:lnTo>
                    <a:pt x="3804" y="10775"/>
                  </a:lnTo>
                  <a:cubicBezTo>
                    <a:pt x="3817" y="10573"/>
                    <a:pt x="3829" y="10382"/>
                    <a:pt x="3854" y="10179"/>
                  </a:cubicBezTo>
                  <a:cubicBezTo>
                    <a:pt x="3893" y="9989"/>
                    <a:pt x="3930" y="9787"/>
                    <a:pt x="3981" y="9596"/>
                  </a:cubicBezTo>
                  <a:cubicBezTo>
                    <a:pt x="4020" y="9469"/>
                    <a:pt x="4057" y="9343"/>
                    <a:pt x="4108" y="9216"/>
                  </a:cubicBezTo>
                  <a:cubicBezTo>
                    <a:pt x="4172" y="9038"/>
                    <a:pt x="4248" y="8849"/>
                    <a:pt x="4336" y="8671"/>
                  </a:cubicBezTo>
                  <a:cubicBezTo>
                    <a:pt x="4400" y="8557"/>
                    <a:pt x="4451" y="8443"/>
                    <a:pt x="4527" y="8328"/>
                  </a:cubicBezTo>
                  <a:cubicBezTo>
                    <a:pt x="4679" y="8063"/>
                    <a:pt x="4868" y="7821"/>
                    <a:pt x="5084" y="7593"/>
                  </a:cubicBezTo>
                  <a:cubicBezTo>
                    <a:pt x="5084" y="7581"/>
                    <a:pt x="5097" y="7568"/>
                    <a:pt x="5110" y="7556"/>
                  </a:cubicBezTo>
                  <a:cubicBezTo>
                    <a:pt x="5198" y="7454"/>
                    <a:pt x="5299" y="7365"/>
                    <a:pt x="5389" y="7277"/>
                  </a:cubicBezTo>
                  <a:cubicBezTo>
                    <a:pt x="5490" y="7201"/>
                    <a:pt x="5591" y="7112"/>
                    <a:pt x="5693" y="7036"/>
                  </a:cubicBezTo>
                  <a:cubicBezTo>
                    <a:pt x="6339" y="6579"/>
                    <a:pt x="7062" y="6313"/>
                    <a:pt x="7822" y="6111"/>
                  </a:cubicBezTo>
                  <a:cubicBezTo>
                    <a:pt x="9166" y="5756"/>
                    <a:pt x="10598" y="5616"/>
                    <a:pt x="11840" y="5007"/>
                  </a:cubicBezTo>
                  <a:cubicBezTo>
                    <a:pt x="12043" y="4919"/>
                    <a:pt x="12234" y="4805"/>
                    <a:pt x="12423" y="4691"/>
                  </a:cubicBezTo>
                  <a:cubicBezTo>
                    <a:pt x="12525" y="4615"/>
                    <a:pt x="12614" y="4551"/>
                    <a:pt x="12715" y="4475"/>
                  </a:cubicBezTo>
                  <a:cubicBezTo>
                    <a:pt x="12905" y="4323"/>
                    <a:pt x="13082" y="4171"/>
                    <a:pt x="13248" y="3993"/>
                  </a:cubicBezTo>
                  <a:cubicBezTo>
                    <a:pt x="13831" y="3398"/>
                    <a:pt x="14287" y="2663"/>
                    <a:pt x="14642" y="1864"/>
                  </a:cubicBezTo>
                  <a:cubicBezTo>
                    <a:pt x="14908" y="1269"/>
                    <a:pt x="15124" y="635"/>
                    <a:pt x="153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128575" y="1879325"/>
              <a:ext cx="11450" cy="2225"/>
            </a:xfrm>
            <a:custGeom>
              <a:avLst/>
              <a:gdLst/>
              <a:ahLst/>
              <a:cxnLst/>
              <a:rect l="l" t="t" r="r" b="b"/>
              <a:pathLst>
                <a:path w="458" h="89" extrusionOk="0">
                  <a:moveTo>
                    <a:pt x="1" y="89"/>
                  </a:moveTo>
                  <a:cubicBezTo>
                    <a:pt x="153" y="51"/>
                    <a:pt x="305" y="26"/>
                    <a:pt x="457" y="1"/>
                  </a:cubicBezTo>
                  <a:cubicBezTo>
                    <a:pt x="305" y="26"/>
                    <a:pt x="153" y="51"/>
                    <a:pt x="1" y="8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284500" y="1369750"/>
              <a:ext cx="52625" cy="101750"/>
            </a:xfrm>
            <a:custGeom>
              <a:avLst/>
              <a:gdLst/>
              <a:ahLst/>
              <a:cxnLst/>
              <a:rect l="l" t="t" r="r" b="b"/>
              <a:pathLst>
                <a:path w="2105" h="4070" extrusionOk="0">
                  <a:moveTo>
                    <a:pt x="2029" y="1"/>
                  </a:moveTo>
                  <a:cubicBezTo>
                    <a:pt x="2028" y="1"/>
                    <a:pt x="2028" y="1"/>
                    <a:pt x="2028" y="1"/>
                  </a:cubicBezTo>
                  <a:lnTo>
                    <a:pt x="2028" y="1"/>
                  </a:lnTo>
                  <a:cubicBezTo>
                    <a:pt x="2028" y="1"/>
                    <a:pt x="2028" y="1"/>
                    <a:pt x="2029" y="1"/>
                  </a:cubicBezTo>
                  <a:close/>
                  <a:moveTo>
                    <a:pt x="2028" y="1"/>
                  </a:moveTo>
                  <a:lnTo>
                    <a:pt x="2028" y="1"/>
                  </a:lnTo>
                  <a:cubicBezTo>
                    <a:pt x="1395" y="723"/>
                    <a:pt x="698" y="1370"/>
                    <a:pt x="0" y="2029"/>
                  </a:cubicBezTo>
                  <a:lnTo>
                    <a:pt x="445" y="4069"/>
                  </a:lnTo>
                  <a:cubicBezTo>
                    <a:pt x="1002" y="3829"/>
                    <a:pt x="1560" y="3588"/>
                    <a:pt x="2105" y="3322"/>
                  </a:cubicBezTo>
                  <a:cubicBezTo>
                    <a:pt x="1775" y="1687"/>
                    <a:pt x="1662" y="420"/>
                    <a:pt x="202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6180875" y="1814350"/>
              <a:ext cx="74825" cy="52325"/>
            </a:xfrm>
            <a:custGeom>
              <a:avLst/>
              <a:gdLst/>
              <a:ahLst/>
              <a:cxnLst/>
              <a:rect l="l" t="t" r="r" b="b"/>
              <a:pathLst>
                <a:path w="2993" h="2093" extrusionOk="0">
                  <a:moveTo>
                    <a:pt x="2283" y="1"/>
                  </a:moveTo>
                  <a:cubicBezTo>
                    <a:pt x="1815" y="935"/>
                    <a:pt x="957" y="1657"/>
                    <a:pt x="11" y="2088"/>
                  </a:cubicBezTo>
                  <a:lnTo>
                    <a:pt x="11" y="2088"/>
                  </a:lnTo>
                  <a:cubicBezTo>
                    <a:pt x="438" y="1895"/>
                    <a:pt x="1634" y="1429"/>
                    <a:pt x="2992" y="863"/>
                  </a:cubicBezTo>
                  <a:lnTo>
                    <a:pt x="2283" y="1"/>
                  </a:lnTo>
                  <a:close/>
                  <a:moveTo>
                    <a:pt x="11" y="2088"/>
                  </a:moveTo>
                  <a:cubicBezTo>
                    <a:pt x="8" y="2090"/>
                    <a:pt x="4" y="2091"/>
                    <a:pt x="1" y="2093"/>
                  </a:cubicBezTo>
                  <a:cubicBezTo>
                    <a:pt x="4" y="2091"/>
                    <a:pt x="8" y="2090"/>
                    <a:pt x="11" y="2088"/>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6078525" y="1886600"/>
              <a:ext cx="6675" cy="675"/>
            </a:xfrm>
            <a:custGeom>
              <a:avLst/>
              <a:gdLst/>
              <a:ahLst/>
              <a:cxnLst/>
              <a:rect l="l" t="t" r="r" b="b"/>
              <a:pathLst>
                <a:path w="267" h="27" extrusionOk="0">
                  <a:moveTo>
                    <a:pt x="267" y="1"/>
                  </a:moveTo>
                  <a:cubicBezTo>
                    <a:pt x="178" y="14"/>
                    <a:pt x="89" y="26"/>
                    <a:pt x="0" y="26"/>
                  </a:cubicBezTo>
                  <a:lnTo>
                    <a:pt x="13" y="26"/>
                  </a:lnTo>
                  <a:cubicBezTo>
                    <a:pt x="102" y="26"/>
                    <a:pt x="191" y="14"/>
                    <a:pt x="267"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308800" y="1362150"/>
              <a:ext cx="2850" cy="3200"/>
            </a:xfrm>
            <a:custGeom>
              <a:avLst/>
              <a:gdLst/>
              <a:ahLst/>
              <a:cxnLst/>
              <a:rect l="l" t="t" r="r" b="b"/>
              <a:pathLst>
                <a:path w="114" h="128" extrusionOk="0">
                  <a:moveTo>
                    <a:pt x="114" y="127"/>
                  </a:moveTo>
                  <a:cubicBezTo>
                    <a:pt x="76" y="89"/>
                    <a:pt x="38" y="38"/>
                    <a:pt x="0" y="1"/>
                  </a:cubicBezTo>
                  <a:cubicBezTo>
                    <a:pt x="38" y="38"/>
                    <a:pt x="76" y="89"/>
                    <a:pt x="114" y="127"/>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140000" y="1869825"/>
              <a:ext cx="32975" cy="9525"/>
            </a:xfrm>
            <a:custGeom>
              <a:avLst/>
              <a:gdLst/>
              <a:ahLst/>
              <a:cxnLst/>
              <a:rect l="l" t="t" r="r" b="b"/>
              <a:pathLst>
                <a:path w="1319" h="381" extrusionOk="0">
                  <a:moveTo>
                    <a:pt x="1319" y="0"/>
                  </a:moveTo>
                  <a:cubicBezTo>
                    <a:pt x="888" y="165"/>
                    <a:pt x="444" y="291"/>
                    <a:pt x="0" y="381"/>
                  </a:cubicBezTo>
                  <a:cubicBezTo>
                    <a:pt x="444" y="291"/>
                    <a:pt x="888" y="165"/>
                    <a:pt x="131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6078850" y="1835900"/>
              <a:ext cx="205375" cy="78950"/>
            </a:xfrm>
            <a:custGeom>
              <a:avLst/>
              <a:gdLst/>
              <a:ahLst/>
              <a:cxnLst/>
              <a:rect l="l" t="t" r="r" b="b"/>
              <a:pathLst>
                <a:path w="8215" h="3158" extrusionOk="0">
                  <a:moveTo>
                    <a:pt x="7073" y="1"/>
                  </a:moveTo>
                  <a:cubicBezTo>
                    <a:pt x="5704" y="572"/>
                    <a:pt x="4500" y="1040"/>
                    <a:pt x="4082" y="1231"/>
                  </a:cubicBezTo>
                  <a:cubicBezTo>
                    <a:pt x="3981" y="1268"/>
                    <a:pt x="3866" y="1319"/>
                    <a:pt x="3765" y="1357"/>
                  </a:cubicBezTo>
                  <a:cubicBezTo>
                    <a:pt x="3334" y="1522"/>
                    <a:pt x="2890" y="1648"/>
                    <a:pt x="2446" y="1738"/>
                  </a:cubicBezTo>
                  <a:cubicBezTo>
                    <a:pt x="2294" y="1763"/>
                    <a:pt x="2142" y="1788"/>
                    <a:pt x="1990" y="1826"/>
                  </a:cubicBezTo>
                  <a:lnTo>
                    <a:pt x="1965" y="1826"/>
                  </a:lnTo>
                  <a:lnTo>
                    <a:pt x="1736" y="1864"/>
                  </a:lnTo>
                  <a:cubicBezTo>
                    <a:pt x="1255" y="1927"/>
                    <a:pt x="748" y="1978"/>
                    <a:pt x="254" y="2029"/>
                  </a:cubicBezTo>
                  <a:cubicBezTo>
                    <a:pt x="178" y="2042"/>
                    <a:pt x="89" y="2054"/>
                    <a:pt x="0" y="2054"/>
                  </a:cubicBezTo>
                  <a:cubicBezTo>
                    <a:pt x="1052" y="2586"/>
                    <a:pt x="2218" y="2980"/>
                    <a:pt x="3384" y="3119"/>
                  </a:cubicBezTo>
                  <a:cubicBezTo>
                    <a:pt x="3616" y="3145"/>
                    <a:pt x="3850" y="3158"/>
                    <a:pt x="4085" y="3158"/>
                  </a:cubicBezTo>
                  <a:cubicBezTo>
                    <a:pt x="5695" y="3158"/>
                    <a:pt x="7340" y="2555"/>
                    <a:pt x="8214" y="1383"/>
                  </a:cubicBezTo>
                  <a:lnTo>
                    <a:pt x="7073"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6280050" y="1816900"/>
              <a:ext cx="20325" cy="43750"/>
            </a:xfrm>
            <a:custGeom>
              <a:avLst/>
              <a:gdLst/>
              <a:ahLst/>
              <a:cxnLst/>
              <a:rect l="l" t="t" r="r" b="b"/>
              <a:pathLst>
                <a:path w="813" h="1750" extrusionOk="0">
                  <a:moveTo>
                    <a:pt x="787" y="0"/>
                  </a:moveTo>
                  <a:lnTo>
                    <a:pt x="787" y="0"/>
                  </a:lnTo>
                  <a:cubicBezTo>
                    <a:pt x="533" y="115"/>
                    <a:pt x="268" y="241"/>
                    <a:pt x="1" y="343"/>
                  </a:cubicBezTo>
                  <a:lnTo>
                    <a:pt x="407" y="1749"/>
                  </a:lnTo>
                  <a:cubicBezTo>
                    <a:pt x="457" y="1648"/>
                    <a:pt x="508" y="1547"/>
                    <a:pt x="559" y="1433"/>
                  </a:cubicBezTo>
                  <a:cubicBezTo>
                    <a:pt x="749" y="963"/>
                    <a:pt x="812" y="482"/>
                    <a:pt x="787"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255350" y="1738625"/>
              <a:ext cx="44375" cy="86850"/>
            </a:xfrm>
            <a:custGeom>
              <a:avLst/>
              <a:gdLst/>
              <a:ahLst/>
              <a:cxnLst/>
              <a:rect l="l" t="t" r="r" b="b"/>
              <a:pathLst>
                <a:path w="1775" h="3474" extrusionOk="0">
                  <a:moveTo>
                    <a:pt x="0" y="1"/>
                  </a:moveTo>
                  <a:lnTo>
                    <a:pt x="989" y="3474"/>
                  </a:lnTo>
                  <a:cubicBezTo>
                    <a:pt x="1256" y="3372"/>
                    <a:pt x="1521" y="3246"/>
                    <a:pt x="1775" y="3131"/>
                  </a:cubicBezTo>
                  <a:cubicBezTo>
                    <a:pt x="1737" y="2130"/>
                    <a:pt x="1306" y="1116"/>
                    <a:pt x="723" y="153"/>
                  </a:cubicBezTo>
                  <a:lnTo>
                    <a:pt x="0"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5778725" y="1795375"/>
              <a:ext cx="299825" cy="92125"/>
            </a:xfrm>
            <a:custGeom>
              <a:avLst/>
              <a:gdLst/>
              <a:ahLst/>
              <a:cxnLst/>
              <a:rect l="l" t="t" r="r" b="b"/>
              <a:pathLst>
                <a:path w="11993" h="3685" extrusionOk="0">
                  <a:moveTo>
                    <a:pt x="4130" y="1"/>
                  </a:moveTo>
                  <a:cubicBezTo>
                    <a:pt x="2723" y="1"/>
                    <a:pt x="1294" y="215"/>
                    <a:pt x="1" y="506"/>
                  </a:cubicBezTo>
                  <a:cubicBezTo>
                    <a:pt x="52" y="532"/>
                    <a:pt x="115" y="557"/>
                    <a:pt x="166" y="582"/>
                  </a:cubicBezTo>
                  <a:cubicBezTo>
                    <a:pt x="3094" y="824"/>
                    <a:pt x="6504" y="2712"/>
                    <a:pt x="9558" y="3422"/>
                  </a:cubicBezTo>
                  <a:lnTo>
                    <a:pt x="8557" y="2167"/>
                  </a:lnTo>
                  <a:lnTo>
                    <a:pt x="9812" y="3472"/>
                  </a:lnTo>
                  <a:cubicBezTo>
                    <a:pt x="10442" y="3609"/>
                    <a:pt x="11047" y="3685"/>
                    <a:pt x="11632" y="3685"/>
                  </a:cubicBezTo>
                  <a:cubicBezTo>
                    <a:pt x="11753" y="3685"/>
                    <a:pt x="11873" y="3682"/>
                    <a:pt x="11992" y="3675"/>
                  </a:cubicBezTo>
                  <a:cubicBezTo>
                    <a:pt x="11879" y="3612"/>
                    <a:pt x="11764" y="3562"/>
                    <a:pt x="11650" y="3498"/>
                  </a:cubicBezTo>
                  <a:cubicBezTo>
                    <a:pt x="10674" y="2978"/>
                    <a:pt x="10243" y="2255"/>
                    <a:pt x="9445" y="1609"/>
                  </a:cubicBezTo>
                  <a:cubicBezTo>
                    <a:pt x="7999" y="415"/>
                    <a:pt x="6086" y="1"/>
                    <a:pt x="413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5661475" y="704925"/>
              <a:ext cx="7975" cy="5400"/>
            </a:xfrm>
            <a:custGeom>
              <a:avLst/>
              <a:gdLst/>
              <a:ahLst/>
              <a:cxnLst/>
              <a:rect l="l" t="t" r="r" b="b"/>
              <a:pathLst>
                <a:path w="319" h="216" extrusionOk="0">
                  <a:moveTo>
                    <a:pt x="1" y="0"/>
                  </a:moveTo>
                  <a:cubicBezTo>
                    <a:pt x="102" y="63"/>
                    <a:pt x="204" y="139"/>
                    <a:pt x="318" y="215"/>
                  </a:cubicBezTo>
                  <a:cubicBezTo>
                    <a:pt x="204" y="139"/>
                    <a:pt x="102" y="63"/>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5692875" y="727100"/>
              <a:ext cx="23775" cy="16175"/>
            </a:xfrm>
            <a:custGeom>
              <a:avLst/>
              <a:gdLst/>
              <a:ahLst/>
              <a:cxnLst/>
              <a:rect l="l" t="t" r="r" b="b"/>
              <a:pathLst>
                <a:path w="951" h="647" extrusionOk="0">
                  <a:moveTo>
                    <a:pt x="0" y="0"/>
                  </a:moveTo>
                  <a:cubicBezTo>
                    <a:pt x="317" y="229"/>
                    <a:pt x="634" y="457"/>
                    <a:pt x="950" y="646"/>
                  </a:cubicBezTo>
                  <a:cubicBezTo>
                    <a:pt x="634" y="457"/>
                    <a:pt x="317" y="229"/>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6110850" y="1137800"/>
              <a:ext cx="7325" cy="15225"/>
            </a:xfrm>
            <a:custGeom>
              <a:avLst/>
              <a:gdLst/>
              <a:ahLst/>
              <a:cxnLst/>
              <a:rect l="l" t="t" r="r" b="b"/>
              <a:pathLst>
                <a:path w="293" h="609" extrusionOk="0">
                  <a:moveTo>
                    <a:pt x="0" y="0"/>
                  </a:moveTo>
                  <a:cubicBezTo>
                    <a:pt x="89" y="203"/>
                    <a:pt x="178" y="418"/>
                    <a:pt x="292" y="609"/>
                  </a:cubicBezTo>
                  <a:cubicBezTo>
                    <a:pt x="178" y="418"/>
                    <a:pt x="89" y="203"/>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5673225" y="712825"/>
              <a:ext cx="19675" cy="14300"/>
            </a:xfrm>
            <a:custGeom>
              <a:avLst/>
              <a:gdLst/>
              <a:ahLst/>
              <a:cxnLst/>
              <a:rect l="l" t="t" r="r" b="b"/>
              <a:pathLst>
                <a:path w="787" h="572" extrusionOk="0">
                  <a:moveTo>
                    <a:pt x="0" y="0"/>
                  </a:moveTo>
                  <a:cubicBezTo>
                    <a:pt x="266" y="191"/>
                    <a:pt x="519" y="381"/>
                    <a:pt x="786" y="571"/>
                  </a:cubicBezTo>
                  <a:cubicBezTo>
                    <a:pt x="519" y="381"/>
                    <a:pt x="266" y="191"/>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5649450" y="697600"/>
              <a:ext cx="12050" cy="7350"/>
            </a:xfrm>
            <a:custGeom>
              <a:avLst/>
              <a:gdLst/>
              <a:ahLst/>
              <a:cxnLst/>
              <a:rect l="l" t="t" r="r" b="b"/>
              <a:pathLst>
                <a:path w="482" h="294" extrusionOk="0">
                  <a:moveTo>
                    <a:pt x="0" y="1"/>
                  </a:moveTo>
                  <a:cubicBezTo>
                    <a:pt x="165" y="90"/>
                    <a:pt x="317" y="192"/>
                    <a:pt x="482" y="293"/>
                  </a:cubicBezTo>
                  <a:cubicBezTo>
                    <a:pt x="317" y="192"/>
                    <a:pt x="165" y="90"/>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5267900" y="1325400"/>
              <a:ext cx="3525" cy="2850"/>
            </a:xfrm>
            <a:custGeom>
              <a:avLst/>
              <a:gdLst/>
              <a:ahLst/>
              <a:cxnLst/>
              <a:rect l="l" t="t" r="r" b="b"/>
              <a:pathLst>
                <a:path w="141" h="114" extrusionOk="0">
                  <a:moveTo>
                    <a:pt x="140" y="114"/>
                  </a:moveTo>
                  <a:cubicBezTo>
                    <a:pt x="90" y="76"/>
                    <a:pt x="51" y="38"/>
                    <a:pt x="0" y="0"/>
                  </a:cubicBezTo>
                  <a:cubicBezTo>
                    <a:pt x="51" y="38"/>
                    <a:pt x="90" y="76"/>
                    <a:pt x="140"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5311625" y="1365325"/>
              <a:ext cx="1625" cy="1925"/>
            </a:xfrm>
            <a:custGeom>
              <a:avLst/>
              <a:gdLst/>
              <a:ahLst/>
              <a:cxnLst/>
              <a:rect l="l" t="t" r="r" b="b"/>
              <a:pathLst>
                <a:path w="65" h="77" extrusionOk="0">
                  <a:moveTo>
                    <a:pt x="65" y="77"/>
                  </a:moveTo>
                  <a:lnTo>
                    <a:pt x="65" y="77"/>
                  </a:lnTo>
                  <a:cubicBezTo>
                    <a:pt x="51" y="51"/>
                    <a:pt x="26" y="26"/>
                    <a:pt x="1" y="0"/>
                  </a:cubicBezTo>
                  <a:cubicBezTo>
                    <a:pt x="26" y="26"/>
                    <a:pt x="51" y="51"/>
                    <a:pt x="65" y="7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5563250" y="683675"/>
              <a:ext cx="20925" cy="6350"/>
            </a:xfrm>
            <a:custGeom>
              <a:avLst/>
              <a:gdLst/>
              <a:ahLst/>
              <a:cxnLst/>
              <a:rect l="l" t="t" r="r" b="b"/>
              <a:pathLst>
                <a:path w="837" h="254" extrusionOk="0">
                  <a:moveTo>
                    <a:pt x="0" y="254"/>
                  </a:moveTo>
                  <a:cubicBezTo>
                    <a:pt x="267" y="140"/>
                    <a:pt x="546" y="51"/>
                    <a:pt x="837" y="0"/>
                  </a:cubicBezTo>
                  <a:cubicBezTo>
                    <a:pt x="546" y="51"/>
                    <a:pt x="267" y="140"/>
                    <a:pt x="0" y="25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5555325" y="690000"/>
              <a:ext cx="7950" cy="3825"/>
            </a:xfrm>
            <a:custGeom>
              <a:avLst/>
              <a:gdLst/>
              <a:ahLst/>
              <a:cxnLst/>
              <a:rect l="l" t="t" r="r" b="b"/>
              <a:pathLst>
                <a:path w="318" h="153" extrusionOk="0">
                  <a:moveTo>
                    <a:pt x="1" y="153"/>
                  </a:moveTo>
                  <a:cubicBezTo>
                    <a:pt x="102" y="90"/>
                    <a:pt x="204" y="39"/>
                    <a:pt x="317" y="1"/>
                  </a:cubicBezTo>
                  <a:cubicBezTo>
                    <a:pt x="204" y="39"/>
                    <a:pt x="102" y="90"/>
                    <a:pt x="1"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5262200" y="1320950"/>
              <a:ext cx="3825" cy="2875"/>
            </a:xfrm>
            <a:custGeom>
              <a:avLst/>
              <a:gdLst/>
              <a:ahLst/>
              <a:cxnLst/>
              <a:rect l="l" t="t" r="r" b="b"/>
              <a:pathLst>
                <a:path w="153" h="115" extrusionOk="0">
                  <a:moveTo>
                    <a:pt x="152" y="114"/>
                  </a:moveTo>
                  <a:lnTo>
                    <a:pt x="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5720750" y="745775"/>
              <a:ext cx="12700" cy="6700"/>
            </a:xfrm>
            <a:custGeom>
              <a:avLst/>
              <a:gdLst/>
              <a:ahLst/>
              <a:cxnLst/>
              <a:rect l="l" t="t" r="r" b="b"/>
              <a:pathLst>
                <a:path w="508" h="268" extrusionOk="0">
                  <a:moveTo>
                    <a:pt x="1" y="1"/>
                  </a:moveTo>
                  <a:cubicBezTo>
                    <a:pt x="165" y="102"/>
                    <a:pt x="342" y="191"/>
                    <a:pt x="508" y="267"/>
                  </a:cubicBezTo>
                  <a:cubicBezTo>
                    <a:pt x="342" y="191"/>
                    <a:pt x="165" y="102"/>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5162050" y="1061100"/>
              <a:ext cx="1075900" cy="826175"/>
            </a:xfrm>
            <a:custGeom>
              <a:avLst/>
              <a:gdLst/>
              <a:ahLst/>
              <a:cxnLst/>
              <a:rect l="l" t="t" r="r" b="b"/>
              <a:pathLst>
                <a:path w="43036" h="33047" extrusionOk="0">
                  <a:moveTo>
                    <a:pt x="15896" y="10939"/>
                  </a:moveTo>
                  <a:lnTo>
                    <a:pt x="17861" y="12993"/>
                  </a:lnTo>
                  <a:lnTo>
                    <a:pt x="17696" y="13184"/>
                  </a:lnTo>
                  <a:lnTo>
                    <a:pt x="15896" y="10939"/>
                  </a:lnTo>
                  <a:close/>
                  <a:moveTo>
                    <a:pt x="28991" y="12258"/>
                  </a:moveTo>
                  <a:lnTo>
                    <a:pt x="33224" y="16834"/>
                  </a:lnTo>
                  <a:lnTo>
                    <a:pt x="33047" y="17024"/>
                  </a:lnTo>
                  <a:lnTo>
                    <a:pt x="28991" y="12258"/>
                  </a:lnTo>
                  <a:close/>
                  <a:moveTo>
                    <a:pt x="13121" y="15009"/>
                  </a:moveTo>
                  <a:lnTo>
                    <a:pt x="15085" y="17062"/>
                  </a:lnTo>
                  <a:lnTo>
                    <a:pt x="14907" y="17252"/>
                  </a:lnTo>
                  <a:lnTo>
                    <a:pt x="13121" y="15009"/>
                  </a:lnTo>
                  <a:close/>
                  <a:moveTo>
                    <a:pt x="30321" y="17848"/>
                  </a:moveTo>
                  <a:lnTo>
                    <a:pt x="32286" y="19902"/>
                  </a:lnTo>
                  <a:lnTo>
                    <a:pt x="32121" y="20091"/>
                  </a:lnTo>
                  <a:lnTo>
                    <a:pt x="30321" y="17848"/>
                  </a:lnTo>
                  <a:close/>
                  <a:moveTo>
                    <a:pt x="21309" y="18634"/>
                  </a:moveTo>
                  <a:lnTo>
                    <a:pt x="23261" y="20688"/>
                  </a:lnTo>
                  <a:lnTo>
                    <a:pt x="23096" y="20877"/>
                  </a:lnTo>
                  <a:lnTo>
                    <a:pt x="21309" y="18634"/>
                  </a:lnTo>
                  <a:close/>
                  <a:moveTo>
                    <a:pt x="22780" y="23235"/>
                  </a:moveTo>
                  <a:lnTo>
                    <a:pt x="26532" y="27811"/>
                  </a:lnTo>
                  <a:lnTo>
                    <a:pt x="26366" y="28014"/>
                  </a:lnTo>
                  <a:lnTo>
                    <a:pt x="22780" y="23235"/>
                  </a:lnTo>
                  <a:close/>
                  <a:moveTo>
                    <a:pt x="14172" y="24832"/>
                  </a:moveTo>
                  <a:lnTo>
                    <a:pt x="17861" y="29307"/>
                  </a:lnTo>
                  <a:lnTo>
                    <a:pt x="17696" y="29510"/>
                  </a:lnTo>
                  <a:lnTo>
                    <a:pt x="14172" y="24832"/>
                  </a:lnTo>
                  <a:close/>
                  <a:moveTo>
                    <a:pt x="4019" y="1"/>
                  </a:moveTo>
                  <a:cubicBezTo>
                    <a:pt x="3259" y="203"/>
                    <a:pt x="2536" y="469"/>
                    <a:pt x="1890" y="926"/>
                  </a:cubicBezTo>
                  <a:cubicBezTo>
                    <a:pt x="1788" y="1002"/>
                    <a:pt x="1687" y="1091"/>
                    <a:pt x="1586" y="1167"/>
                  </a:cubicBezTo>
                  <a:lnTo>
                    <a:pt x="1319" y="1433"/>
                  </a:lnTo>
                  <a:lnTo>
                    <a:pt x="2739" y="2903"/>
                  </a:lnTo>
                  <a:lnTo>
                    <a:pt x="2574" y="3106"/>
                  </a:lnTo>
                  <a:lnTo>
                    <a:pt x="1281" y="1483"/>
                  </a:lnTo>
                  <a:cubicBezTo>
                    <a:pt x="1065" y="1711"/>
                    <a:pt x="876" y="1953"/>
                    <a:pt x="724" y="2218"/>
                  </a:cubicBezTo>
                  <a:lnTo>
                    <a:pt x="533" y="2561"/>
                  </a:lnTo>
                  <a:cubicBezTo>
                    <a:pt x="445" y="2739"/>
                    <a:pt x="369" y="2928"/>
                    <a:pt x="305" y="3106"/>
                  </a:cubicBezTo>
                  <a:cubicBezTo>
                    <a:pt x="254" y="3233"/>
                    <a:pt x="217" y="3359"/>
                    <a:pt x="178" y="3486"/>
                  </a:cubicBezTo>
                  <a:cubicBezTo>
                    <a:pt x="178" y="3511"/>
                    <a:pt x="166" y="3537"/>
                    <a:pt x="166" y="3562"/>
                  </a:cubicBezTo>
                  <a:lnTo>
                    <a:pt x="3322" y="7403"/>
                  </a:lnTo>
                  <a:lnTo>
                    <a:pt x="3144" y="7606"/>
                  </a:lnTo>
                  <a:lnTo>
                    <a:pt x="153" y="3613"/>
                  </a:lnTo>
                  <a:cubicBezTo>
                    <a:pt x="115" y="3765"/>
                    <a:pt x="77" y="3917"/>
                    <a:pt x="51" y="4069"/>
                  </a:cubicBezTo>
                  <a:cubicBezTo>
                    <a:pt x="26" y="4272"/>
                    <a:pt x="14" y="4463"/>
                    <a:pt x="1" y="4665"/>
                  </a:cubicBezTo>
                  <a:lnTo>
                    <a:pt x="1" y="4868"/>
                  </a:lnTo>
                  <a:lnTo>
                    <a:pt x="1" y="5058"/>
                  </a:lnTo>
                  <a:cubicBezTo>
                    <a:pt x="1" y="5134"/>
                    <a:pt x="14" y="5198"/>
                    <a:pt x="14" y="5261"/>
                  </a:cubicBezTo>
                  <a:cubicBezTo>
                    <a:pt x="26" y="5387"/>
                    <a:pt x="51" y="5527"/>
                    <a:pt x="65" y="5654"/>
                  </a:cubicBezTo>
                  <a:cubicBezTo>
                    <a:pt x="127" y="5984"/>
                    <a:pt x="217" y="6300"/>
                    <a:pt x="343" y="6604"/>
                  </a:cubicBezTo>
                  <a:cubicBezTo>
                    <a:pt x="381" y="6680"/>
                    <a:pt x="419" y="6770"/>
                    <a:pt x="457" y="6846"/>
                  </a:cubicBezTo>
                  <a:cubicBezTo>
                    <a:pt x="470" y="6883"/>
                    <a:pt x="482" y="6909"/>
                    <a:pt x="496" y="6934"/>
                  </a:cubicBezTo>
                  <a:cubicBezTo>
                    <a:pt x="533" y="6985"/>
                    <a:pt x="558" y="7035"/>
                    <a:pt x="584" y="7086"/>
                  </a:cubicBezTo>
                  <a:cubicBezTo>
                    <a:pt x="597" y="7125"/>
                    <a:pt x="622" y="7150"/>
                    <a:pt x="634" y="7175"/>
                  </a:cubicBezTo>
                  <a:cubicBezTo>
                    <a:pt x="660" y="7226"/>
                    <a:pt x="698" y="7277"/>
                    <a:pt x="724" y="7327"/>
                  </a:cubicBezTo>
                  <a:cubicBezTo>
                    <a:pt x="749" y="7353"/>
                    <a:pt x="761" y="7390"/>
                    <a:pt x="787" y="7416"/>
                  </a:cubicBezTo>
                  <a:cubicBezTo>
                    <a:pt x="812" y="7454"/>
                    <a:pt x="837" y="7505"/>
                    <a:pt x="876" y="7555"/>
                  </a:cubicBezTo>
                  <a:cubicBezTo>
                    <a:pt x="888" y="7581"/>
                    <a:pt x="913" y="7606"/>
                    <a:pt x="939" y="7632"/>
                  </a:cubicBezTo>
                  <a:cubicBezTo>
                    <a:pt x="964" y="7682"/>
                    <a:pt x="1003" y="7720"/>
                    <a:pt x="1028" y="7770"/>
                  </a:cubicBezTo>
                  <a:cubicBezTo>
                    <a:pt x="1053" y="7796"/>
                    <a:pt x="1079" y="7821"/>
                    <a:pt x="1091" y="7847"/>
                  </a:cubicBezTo>
                  <a:cubicBezTo>
                    <a:pt x="1129" y="7897"/>
                    <a:pt x="1167" y="7948"/>
                    <a:pt x="1205" y="7986"/>
                  </a:cubicBezTo>
                  <a:cubicBezTo>
                    <a:pt x="1231" y="8012"/>
                    <a:pt x="1243" y="8037"/>
                    <a:pt x="1268" y="8049"/>
                  </a:cubicBezTo>
                  <a:cubicBezTo>
                    <a:pt x="1319" y="8125"/>
                    <a:pt x="1383" y="8189"/>
                    <a:pt x="1446" y="8252"/>
                  </a:cubicBezTo>
                  <a:cubicBezTo>
                    <a:pt x="1510" y="8316"/>
                    <a:pt x="1560" y="8379"/>
                    <a:pt x="1636" y="8455"/>
                  </a:cubicBezTo>
                  <a:lnTo>
                    <a:pt x="1687" y="8506"/>
                  </a:lnTo>
                  <a:cubicBezTo>
                    <a:pt x="1738" y="8556"/>
                    <a:pt x="1775" y="8595"/>
                    <a:pt x="1826" y="8632"/>
                  </a:cubicBezTo>
                  <a:cubicBezTo>
                    <a:pt x="1851" y="8658"/>
                    <a:pt x="1877" y="8683"/>
                    <a:pt x="1890" y="8708"/>
                  </a:cubicBezTo>
                  <a:cubicBezTo>
                    <a:pt x="1941" y="8747"/>
                    <a:pt x="1978" y="8785"/>
                    <a:pt x="2029" y="8823"/>
                  </a:cubicBezTo>
                  <a:lnTo>
                    <a:pt x="2105" y="8899"/>
                  </a:lnTo>
                  <a:cubicBezTo>
                    <a:pt x="2143" y="8937"/>
                    <a:pt x="2194" y="8975"/>
                    <a:pt x="2232" y="9013"/>
                  </a:cubicBezTo>
                  <a:cubicBezTo>
                    <a:pt x="2257" y="9026"/>
                    <a:pt x="2282" y="9051"/>
                    <a:pt x="2308" y="9077"/>
                  </a:cubicBezTo>
                  <a:cubicBezTo>
                    <a:pt x="2358" y="9114"/>
                    <a:pt x="2397" y="9153"/>
                    <a:pt x="2448" y="9190"/>
                  </a:cubicBezTo>
                  <a:cubicBezTo>
                    <a:pt x="2473" y="9216"/>
                    <a:pt x="2498" y="9229"/>
                    <a:pt x="2524" y="9254"/>
                  </a:cubicBezTo>
                  <a:cubicBezTo>
                    <a:pt x="2574" y="9292"/>
                    <a:pt x="2625" y="9342"/>
                    <a:pt x="2688" y="9381"/>
                  </a:cubicBezTo>
                  <a:lnTo>
                    <a:pt x="2726" y="9418"/>
                  </a:lnTo>
                  <a:cubicBezTo>
                    <a:pt x="3132" y="9736"/>
                    <a:pt x="3538" y="10040"/>
                    <a:pt x="3956" y="10356"/>
                  </a:cubicBezTo>
                  <a:cubicBezTo>
                    <a:pt x="3969" y="10370"/>
                    <a:pt x="3994" y="10382"/>
                    <a:pt x="4006" y="10395"/>
                  </a:cubicBezTo>
                  <a:lnTo>
                    <a:pt x="4158" y="10508"/>
                  </a:lnTo>
                  <a:cubicBezTo>
                    <a:pt x="4184" y="10534"/>
                    <a:pt x="4209" y="10559"/>
                    <a:pt x="4234" y="10572"/>
                  </a:cubicBezTo>
                  <a:cubicBezTo>
                    <a:pt x="4285" y="10610"/>
                    <a:pt x="4324" y="10648"/>
                    <a:pt x="4374" y="10686"/>
                  </a:cubicBezTo>
                  <a:cubicBezTo>
                    <a:pt x="4400" y="10699"/>
                    <a:pt x="4425" y="10724"/>
                    <a:pt x="4463" y="10750"/>
                  </a:cubicBezTo>
                  <a:cubicBezTo>
                    <a:pt x="4539" y="10801"/>
                    <a:pt x="4602" y="10863"/>
                    <a:pt x="4679" y="10927"/>
                  </a:cubicBezTo>
                  <a:cubicBezTo>
                    <a:pt x="4716" y="10953"/>
                    <a:pt x="4755" y="10978"/>
                    <a:pt x="4792" y="11015"/>
                  </a:cubicBezTo>
                  <a:cubicBezTo>
                    <a:pt x="4817" y="11041"/>
                    <a:pt x="4856" y="11066"/>
                    <a:pt x="4894" y="11105"/>
                  </a:cubicBezTo>
                  <a:cubicBezTo>
                    <a:pt x="4932" y="11130"/>
                    <a:pt x="4957" y="11155"/>
                    <a:pt x="4995" y="11193"/>
                  </a:cubicBezTo>
                  <a:cubicBezTo>
                    <a:pt x="5033" y="11218"/>
                    <a:pt x="5059" y="11244"/>
                    <a:pt x="5096" y="11282"/>
                  </a:cubicBezTo>
                  <a:cubicBezTo>
                    <a:pt x="5135" y="11308"/>
                    <a:pt x="5172" y="11345"/>
                    <a:pt x="5198" y="11370"/>
                  </a:cubicBezTo>
                  <a:cubicBezTo>
                    <a:pt x="5236" y="11396"/>
                    <a:pt x="5262" y="11434"/>
                    <a:pt x="5299" y="11460"/>
                  </a:cubicBezTo>
                  <a:lnTo>
                    <a:pt x="5401" y="11561"/>
                  </a:lnTo>
                  <a:cubicBezTo>
                    <a:pt x="5439" y="11586"/>
                    <a:pt x="5464" y="11612"/>
                    <a:pt x="5502" y="11649"/>
                  </a:cubicBezTo>
                  <a:cubicBezTo>
                    <a:pt x="5527" y="11688"/>
                    <a:pt x="5566" y="11713"/>
                    <a:pt x="5603" y="11751"/>
                  </a:cubicBezTo>
                  <a:cubicBezTo>
                    <a:pt x="5629" y="11776"/>
                    <a:pt x="5654" y="11815"/>
                    <a:pt x="5693" y="11840"/>
                  </a:cubicBezTo>
                  <a:cubicBezTo>
                    <a:pt x="5718" y="11877"/>
                    <a:pt x="5755" y="11916"/>
                    <a:pt x="5794" y="11953"/>
                  </a:cubicBezTo>
                  <a:cubicBezTo>
                    <a:pt x="5819" y="11979"/>
                    <a:pt x="5845" y="12004"/>
                    <a:pt x="5870" y="12043"/>
                  </a:cubicBezTo>
                  <a:cubicBezTo>
                    <a:pt x="5908" y="12080"/>
                    <a:pt x="5946" y="12131"/>
                    <a:pt x="5984" y="12169"/>
                  </a:cubicBezTo>
                  <a:cubicBezTo>
                    <a:pt x="6009" y="12195"/>
                    <a:pt x="6034" y="12220"/>
                    <a:pt x="6048" y="12246"/>
                  </a:cubicBezTo>
                  <a:cubicBezTo>
                    <a:pt x="6212" y="12384"/>
                    <a:pt x="6352" y="12537"/>
                    <a:pt x="6491" y="12677"/>
                  </a:cubicBezTo>
                  <a:cubicBezTo>
                    <a:pt x="7366" y="13601"/>
                    <a:pt x="7961" y="14666"/>
                    <a:pt x="8329" y="15795"/>
                  </a:cubicBezTo>
                  <a:lnTo>
                    <a:pt x="10281" y="18165"/>
                  </a:lnTo>
                  <a:lnTo>
                    <a:pt x="10104" y="18355"/>
                  </a:lnTo>
                  <a:lnTo>
                    <a:pt x="8431" y="16124"/>
                  </a:lnTo>
                  <a:lnTo>
                    <a:pt x="8431" y="16124"/>
                  </a:lnTo>
                  <a:cubicBezTo>
                    <a:pt x="8747" y="17291"/>
                    <a:pt x="8836" y="18520"/>
                    <a:pt x="8747" y="19787"/>
                  </a:cubicBezTo>
                  <a:cubicBezTo>
                    <a:pt x="8659" y="20865"/>
                    <a:pt x="8443" y="22043"/>
                    <a:pt x="8291" y="23235"/>
                  </a:cubicBezTo>
                  <a:cubicBezTo>
                    <a:pt x="8938" y="22753"/>
                    <a:pt x="9597" y="22297"/>
                    <a:pt x="10268" y="21879"/>
                  </a:cubicBezTo>
                  <a:cubicBezTo>
                    <a:pt x="11231" y="21296"/>
                    <a:pt x="12245" y="20751"/>
                    <a:pt x="13361" y="20586"/>
                  </a:cubicBezTo>
                  <a:cubicBezTo>
                    <a:pt x="13607" y="20551"/>
                    <a:pt x="13853" y="20534"/>
                    <a:pt x="14100" y="20534"/>
                  </a:cubicBezTo>
                  <a:cubicBezTo>
                    <a:pt x="15352" y="20534"/>
                    <a:pt x="16601" y="20964"/>
                    <a:pt x="17735" y="21536"/>
                  </a:cubicBezTo>
                  <a:cubicBezTo>
                    <a:pt x="17950" y="21651"/>
                    <a:pt x="18178" y="21765"/>
                    <a:pt x="18343" y="21955"/>
                  </a:cubicBezTo>
                  <a:cubicBezTo>
                    <a:pt x="18495" y="22145"/>
                    <a:pt x="18583" y="22412"/>
                    <a:pt x="18495" y="22640"/>
                  </a:cubicBezTo>
                  <a:cubicBezTo>
                    <a:pt x="18405" y="22889"/>
                    <a:pt x="18122" y="23026"/>
                    <a:pt x="17855" y="23026"/>
                  </a:cubicBezTo>
                  <a:cubicBezTo>
                    <a:pt x="17823" y="23026"/>
                    <a:pt x="17791" y="23024"/>
                    <a:pt x="17760" y="23020"/>
                  </a:cubicBezTo>
                  <a:cubicBezTo>
                    <a:pt x="17456" y="22995"/>
                    <a:pt x="17189" y="22843"/>
                    <a:pt x="16936" y="22690"/>
                  </a:cubicBezTo>
                  <a:lnTo>
                    <a:pt x="16936" y="22690"/>
                  </a:lnTo>
                  <a:cubicBezTo>
                    <a:pt x="16923" y="23083"/>
                    <a:pt x="17152" y="23426"/>
                    <a:pt x="17253" y="23793"/>
                  </a:cubicBezTo>
                  <a:cubicBezTo>
                    <a:pt x="17354" y="24173"/>
                    <a:pt x="17278" y="24668"/>
                    <a:pt x="16910" y="24795"/>
                  </a:cubicBezTo>
                  <a:cubicBezTo>
                    <a:pt x="16855" y="24813"/>
                    <a:pt x="16798" y="24821"/>
                    <a:pt x="16741" y="24821"/>
                  </a:cubicBezTo>
                  <a:cubicBezTo>
                    <a:pt x="16604" y="24821"/>
                    <a:pt x="16466" y="24776"/>
                    <a:pt x="16340" y="24731"/>
                  </a:cubicBezTo>
                  <a:cubicBezTo>
                    <a:pt x="15769" y="24541"/>
                    <a:pt x="15237" y="24249"/>
                    <a:pt x="14755" y="23869"/>
                  </a:cubicBezTo>
                  <a:lnTo>
                    <a:pt x="14755" y="23869"/>
                  </a:lnTo>
                  <a:cubicBezTo>
                    <a:pt x="14907" y="24262"/>
                    <a:pt x="14578" y="24693"/>
                    <a:pt x="14172" y="24832"/>
                  </a:cubicBezTo>
                  <a:cubicBezTo>
                    <a:pt x="14135" y="24845"/>
                    <a:pt x="14096" y="24858"/>
                    <a:pt x="14071" y="24858"/>
                  </a:cubicBezTo>
                  <a:cubicBezTo>
                    <a:pt x="13987" y="24874"/>
                    <a:pt x="13903" y="24881"/>
                    <a:pt x="13819" y="24881"/>
                  </a:cubicBezTo>
                  <a:cubicBezTo>
                    <a:pt x="13448" y="24881"/>
                    <a:pt x="13081" y="24737"/>
                    <a:pt x="12740" y="24592"/>
                  </a:cubicBezTo>
                  <a:cubicBezTo>
                    <a:pt x="12538" y="25631"/>
                    <a:pt x="11891" y="26569"/>
                    <a:pt x="10978" y="27127"/>
                  </a:cubicBezTo>
                  <a:lnTo>
                    <a:pt x="11777" y="27950"/>
                  </a:lnTo>
                  <a:lnTo>
                    <a:pt x="11612" y="28153"/>
                  </a:lnTo>
                  <a:lnTo>
                    <a:pt x="10839" y="27190"/>
                  </a:lnTo>
                  <a:cubicBezTo>
                    <a:pt x="10288" y="27499"/>
                    <a:pt x="9656" y="27654"/>
                    <a:pt x="9022" y="27654"/>
                  </a:cubicBezTo>
                  <a:cubicBezTo>
                    <a:pt x="8824" y="27654"/>
                    <a:pt x="8626" y="27639"/>
                    <a:pt x="8431" y="27609"/>
                  </a:cubicBezTo>
                  <a:lnTo>
                    <a:pt x="8431" y="27609"/>
                  </a:lnTo>
                  <a:cubicBezTo>
                    <a:pt x="8570" y="28052"/>
                    <a:pt x="8760" y="28471"/>
                    <a:pt x="9014" y="28876"/>
                  </a:cubicBezTo>
                  <a:cubicBezTo>
                    <a:pt x="10021" y="30461"/>
                    <a:pt x="11923" y="30890"/>
                    <a:pt x="13859" y="30890"/>
                  </a:cubicBezTo>
                  <a:cubicBezTo>
                    <a:pt x="15237" y="30890"/>
                    <a:pt x="16633" y="30673"/>
                    <a:pt x="17735" y="30499"/>
                  </a:cubicBezTo>
                  <a:cubicBezTo>
                    <a:pt x="19243" y="30257"/>
                    <a:pt x="20738" y="29979"/>
                    <a:pt x="22247" y="29764"/>
                  </a:cubicBezTo>
                  <a:cubicBezTo>
                    <a:pt x="22641" y="29708"/>
                    <a:pt x="23049" y="29659"/>
                    <a:pt x="23449" y="29659"/>
                  </a:cubicBezTo>
                  <a:cubicBezTo>
                    <a:pt x="23874" y="29659"/>
                    <a:pt x="24289" y="29714"/>
                    <a:pt x="24668" y="29877"/>
                  </a:cubicBezTo>
                  <a:cubicBezTo>
                    <a:pt x="25961" y="29586"/>
                    <a:pt x="27390" y="29372"/>
                    <a:pt x="28797" y="29372"/>
                  </a:cubicBezTo>
                  <a:cubicBezTo>
                    <a:pt x="30753" y="29372"/>
                    <a:pt x="32666" y="29786"/>
                    <a:pt x="34112" y="30980"/>
                  </a:cubicBezTo>
                  <a:cubicBezTo>
                    <a:pt x="34910" y="31626"/>
                    <a:pt x="35341" y="32349"/>
                    <a:pt x="36317" y="32869"/>
                  </a:cubicBezTo>
                  <a:cubicBezTo>
                    <a:pt x="36431" y="32933"/>
                    <a:pt x="36546" y="32983"/>
                    <a:pt x="36659" y="33046"/>
                  </a:cubicBezTo>
                  <a:cubicBezTo>
                    <a:pt x="36748" y="33046"/>
                    <a:pt x="36837" y="33034"/>
                    <a:pt x="36926" y="33021"/>
                  </a:cubicBezTo>
                  <a:cubicBezTo>
                    <a:pt x="37420" y="32970"/>
                    <a:pt x="37927" y="32919"/>
                    <a:pt x="38408" y="32856"/>
                  </a:cubicBezTo>
                  <a:lnTo>
                    <a:pt x="35405" y="28851"/>
                  </a:lnTo>
                  <a:lnTo>
                    <a:pt x="38662" y="32818"/>
                  </a:lnTo>
                  <a:cubicBezTo>
                    <a:pt x="38814" y="32780"/>
                    <a:pt x="38966" y="32755"/>
                    <a:pt x="39118" y="32730"/>
                  </a:cubicBezTo>
                  <a:cubicBezTo>
                    <a:pt x="39562" y="32640"/>
                    <a:pt x="40006" y="32514"/>
                    <a:pt x="40437" y="32349"/>
                  </a:cubicBezTo>
                  <a:cubicBezTo>
                    <a:pt x="40538" y="32311"/>
                    <a:pt x="40653" y="32260"/>
                    <a:pt x="40754" y="32223"/>
                  </a:cubicBezTo>
                  <a:cubicBezTo>
                    <a:pt x="41704" y="31792"/>
                    <a:pt x="42566" y="31069"/>
                    <a:pt x="43036" y="30131"/>
                  </a:cubicBezTo>
                  <a:lnTo>
                    <a:pt x="41286" y="28001"/>
                  </a:lnTo>
                  <a:lnTo>
                    <a:pt x="38371" y="31133"/>
                  </a:lnTo>
                  <a:lnTo>
                    <a:pt x="39512" y="27051"/>
                  </a:lnTo>
                  <a:lnTo>
                    <a:pt x="31716" y="28052"/>
                  </a:lnTo>
                  <a:lnTo>
                    <a:pt x="38751" y="25593"/>
                  </a:lnTo>
                  <a:lnTo>
                    <a:pt x="32641" y="24262"/>
                  </a:lnTo>
                  <a:lnTo>
                    <a:pt x="39879" y="24122"/>
                  </a:lnTo>
                  <a:lnTo>
                    <a:pt x="33072" y="21283"/>
                  </a:lnTo>
                  <a:lnTo>
                    <a:pt x="39461" y="19559"/>
                  </a:lnTo>
                  <a:lnTo>
                    <a:pt x="24377" y="2511"/>
                  </a:lnTo>
                  <a:lnTo>
                    <a:pt x="12512" y="11827"/>
                  </a:lnTo>
                  <a:lnTo>
                    <a:pt x="14603" y="14362"/>
                  </a:lnTo>
                  <a:lnTo>
                    <a:pt x="14439" y="14565"/>
                  </a:lnTo>
                  <a:lnTo>
                    <a:pt x="12423" y="11891"/>
                  </a:lnTo>
                  <a:lnTo>
                    <a:pt x="10851" y="13133"/>
                  </a:lnTo>
                  <a:lnTo>
                    <a:pt x="4019"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6101025" y="1095325"/>
              <a:ext cx="2575" cy="17450"/>
            </a:xfrm>
            <a:custGeom>
              <a:avLst/>
              <a:gdLst/>
              <a:ahLst/>
              <a:cxnLst/>
              <a:rect l="l" t="t" r="r" b="b"/>
              <a:pathLst>
                <a:path w="103" h="698" extrusionOk="0">
                  <a:moveTo>
                    <a:pt x="1" y="1"/>
                  </a:moveTo>
                  <a:cubicBezTo>
                    <a:pt x="26" y="229"/>
                    <a:pt x="63" y="469"/>
                    <a:pt x="102" y="697"/>
                  </a:cubicBezTo>
                  <a:cubicBezTo>
                    <a:pt x="63" y="469"/>
                    <a:pt x="26" y="229"/>
                    <a:pt x="1"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5204225" y="1273725"/>
              <a:ext cx="3475" cy="3200"/>
            </a:xfrm>
            <a:custGeom>
              <a:avLst/>
              <a:gdLst/>
              <a:ahLst/>
              <a:cxnLst/>
              <a:rect l="l" t="t" r="r" b="b"/>
              <a:pathLst>
                <a:path w="139" h="128" extrusionOk="0">
                  <a:moveTo>
                    <a:pt x="139" y="127"/>
                  </a:moveTo>
                  <a:cubicBezTo>
                    <a:pt x="88" y="90"/>
                    <a:pt x="51" y="51"/>
                    <a:pt x="0" y="1"/>
                  </a:cubicBezTo>
                  <a:cubicBezTo>
                    <a:pt x="51" y="51"/>
                    <a:pt x="88" y="90"/>
                    <a:pt x="139"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6013575" y="737875"/>
              <a:ext cx="12050" cy="1300"/>
            </a:xfrm>
            <a:custGeom>
              <a:avLst/>
              <a:gdLst/>
              <a:ahLst/>
              <a:cxnLst/>
              <a:rect l="l" t="t" r="r" b="b"/>
              <a:pathLst>
                <a:path w="482" h="52" extrusionOk="0">
                  <a:moveTo>
                    <a:pt x="0" y="0"/>
                  </a:moveTo>
                  <a:cubicBezTo>
                    <a:pt x="164" y="12"/>
                    <a:pt x="330" y="38"/>
                    <a:pt x="482" y="51"/>
                  </a:cubicBezTo>
                  <a:cubicBezTo>
                    <a:pt x="330" y="38"/>
                    <a:pt x="164" y="12"/>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5771750" y="764500"/>
              <a:ext cx="11775" cy="1275"/>
            </a:xfrm>
            <a:custGeom>
              <a:avLst/>
              <a:gdLst/>
              <a:ahLst/>
              <a:cxnLst/>
              <a:rect l="l" t="t" r="r" b="b"/>
              <a:pathLst>
                <a:path w="471" h="51" extrusionOk="0">
                  <a:moveTo>
                    <a:pt x="1" y="0"/>
                  </a:moveTo>
                  <a:cubicBezTo>
                    <a:pt x="166" y="25"/>
                    <a:pt x="318" y="38"/>
                    <a:pt x="470" y="51"/>
                  </a:cubicBezTo>
                  <a:cubicBezTo>
                    <a:pt x="318" y="38"/>
                    <a:pt x="166" y="25"/>
                    <a:pt x="1"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5783500" y="765750"/>
              <a:ext cx="11725" cy="975"/>
            </a:xfrm>
            <a:custGeom>
              <a:avLst/>
              <a:gdLst/>
              <a:ahLst/>
              <a:cxnLst/>
              <a:rect l="l" t="t" r="r" b="b"/>
              <a:pathLst>
                <a:path w="469" h="39" extrusionOk="0">
                  <a:moveTo>
                    <a:pt x="0" y="1"/>
                  </a:moveTo>
                  <a:cubicBezTo>
                    <a:pt x="165" y="13"/>
                    <a:pt x="317" y="26"/>
                    <a:pt x="469" y="38"/>
                  </a:cubicBezTo>
                  <a:cubicBezTo>
                    <a:pt x="317" y="26"/>
                    <a:pt x="165" y="13"/>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5230200" y="1296550"/>
              <a:ext cx="30750" cy="23475"/>
            </a:xfrm>
            <a:custGeom>
              <a:avLst/>
              <a:gdLst/>
              <a:ahLst/>
              <a:cxnLst/>
              <a:rect l="l" t="t" r="r" b="b"/>
              <a:pathLst>
                <a:path w="1230" h="939" extrusionOk="0">
                  <a:moveTo>
                    <a:pt x="1230" y="938"/>
                  </a:moveTo>
                  <a:cubicBezTo>
                    <a:pt x="812" y="622"/>
                    <a:pt x="406" y="318"/>
                    <a:pt x="0" y="0"/>
                  </a:cubicBezTo>
                  <a:cubicBezTo>
                    <a:pt x="406" y="318"/>
                    <a:pt x="812" y="622"/>
                    <a:pt x="1230" y="93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5637100" y="691275"/>
              <a:ext cx="12375" cy="6350"/>
            </a:xfrm>
            <a:custGeom>
              <a:avLst/>
              <a:gdLst/>
              <a:ahLst/>
              <a:cxnLst/>
              <a:rect l="l" t="t" r="r" b="b"/>
              <a:pathLst>
                <a:path w="495" h="254" extrusionOk="0">
                  <a:moveTo>
                    <a:pt x="0" y="0"/>
                  </a:moveTo>
                  <a:cubicBezTo>
                    <a:pt x="164" y="77"/>
                    <a:pt x="330" y="166"/>
                    <a:pt x="494" y="254"/>
                  </a:cubicBezTo>
                  <a:cubicBezTo>
                    <a:pt x="330" y="166"/>
                    <a:pt x="164" y="77"/>
                    <a:pt x="0"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5174425" y="1234425"/>
              <a:ext cx="2225" cy="3825"/>
            </a:xfrm>
            <a:custGeom>
              <a:avLst/>
              <a:gdLst/>
              <a:ahLst/>
              <a:cxnLst/>
              <a:rect l="l" t="t" r="r" b="b"/>
              <a:pathLst>
                <a:path w="89" h="153" extrusionOk="0">
                  <a:moveTo>
                    <a:pt x="89" y="153"/>
                  </a:moveTo>
                  <a:cubicBezTo>
                    <a:pt x="63" y="102"/>
                    <a:pt x="38" y="52"/>
                    <a:pt x="1" y="1"/>
                  </a:cubicBezTo>
                  <a:cubicBezTo>
                    <a:pt x="38" y="52"/>
                    <a:pt x="63" y="102"/>
                    <a:pt x="89" y="15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5214650" y="1283575"/>
              <a:ext cx="3200" cy="2850"/>
            </a:xfrm>
            <a:custGeom>
              <a:avLst/>
              <a:gdLst/>
              <a:ahLst/>
              <a:cxnLst/>
              <a:rect l="l" t="t" r="r" b="b"/>
              <a:pathLst>
                <a:path w="128" h="114" extrusionOk="0">
                  <a:moveTo>
                    <a:pt x="128" y="114"/>
                  </a:moveTo>
                  <a:cubicBezTo>
                    <a:pt x="90" y="76"/>
                    <a:pt x="39" y="38"/>
                    <a:pt x="1" y="0"/>
                  </a:cubicBezTo>
                  <a:cubicBezTo>
                    <a:pt x="39" y="38"/>
                    <a:pt x="90" y="76"/>
                    <a:pt x="128"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5398150" y="954925"/>
              <a:ext cx="34875" cy="53275"/>
            </a:xfrm>
            <a:custGeom>
              <a:avLst/>
              <a:gdLst/>
              <a:ahLst/>
              <a:cxnLst/>
              <a:rect l="l" t="t" r="r" b="b"/>
              <a:pathLst>
                <a:path w="1395" h="2131" extrusionOk="0">
                  <a:moveTo>
                    <a:pt x="1" y="2130"/>
                  </a:moveTo>
                  <a:cubicBezTo>
                    <a:pt x="584" y="1535"/>
                    <a:pt x="1040" y="800"/>
                    <a:pt x="1395" y="1"/>
                  </a:cubicBezTo>
                  <a:cubicBezTo>
                    <a:pt x="1040" y="800"/>
                    <a:pt x="584" y="1535"/>
                    <a:pt x="1" y="21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5219725" y="1288000"/>
              <a:ext cx="3525" cy="2875"/>
            </a:xfrm>
            <a:custGeom>
              <a:avLst/>
              <a:gdLst/>
              <a:ahLst/>
              <a:cxnLst/>
              <a:rect l="l" t="t" r="r" b="b"/>
              <a:pathLst>
                <a:path w="141" h="115" extrusionOk="0">
                  <a:moveTo>
                    <a:pt x="141" y="114"/>
                  </a:moveTo>
                  <a:cubicBezTo>
                    <a:pt x="90" y="77"/>
                    <a:pt x="51" y="38"/>
                    <a:pt x="1" y="1"/>
                  </a:cubicBezTo>
                  <a:cubicBezTo>
                    <a:pt x="51" y="38"/>
                    <a:pt x="90" y="77"/>
                    <a:pt x="141" y="114"/>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5185500" y="1251875"/>
              <a:ext cx="2250" cy="3500"/>
            </a:xfrm>
            <a:custGeom>
              <a:avLst/>
              <a:gdLst/>
              <a:ahLst/>
              <a:cxnLst/>
              <a:rect l="l" t="t" r="r" b="b"/>
              <a:pathLst>
                <a:path w="90" h="140" extrusionOk="0">
                  <a:moveTo>
                    <a:pt x="90" y="139"/>
                  </a:moveTo>
                  <a:cubicBezTo>
                    <a:pt x="65" y="89"/>
                    <a:pt x="26" y="51"/>
                    <a:pt x="1" y="1"/>
                  </a:cubicBezTo>
                  <a:cubicBezTo>
                    <a:pt x="26" y="51"/>
                    <a:pt x="65" y="89"/>
                    <a:pt x="90" y="13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5181700" y="1246475"/>
              <a:ext cx="2250" cy="3525"/>
            </a:xfrm>
            <a:custGeom>
              <a:avLst/>
              <a:gdLst/>
              <a:ahLst/>
              <a:cxnLst/>
              <a:rect l="l" t="t" r="r" b="b"/>
              <a:pathLst>
                <a:path w="90" h="141" extrusionOk="0">
                  <a:moveTo>
                    <a:pt x="90" y="140"/>
                  </a:moveTo>
                  <a:cubicBezTo>
                    <a:pt x="51" y="90"/>
                    <a:pt x="26" y="39"/>
                    <a:pt x="1" y="1"/>
                  </a:cubicBezTo>
                  <a:cubicBezTo>
                    <a:pt x="26" y="39"/>
                    <a:pt x="51" y="90"/>
                    <a:pt x="90"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5209275" y="1278800"/>
              <a:ext cx="3500" cy="2900"/>
            </a:xfrm>
            <a:custGeom>
              <a:avLst/>
              <a:gdLst/>
              <a:ahLst/>
              <a:cxnLst/>
              <a:rect l="l" t="t" r="r" b="b"/>
              <a:pathLst>
                <a:path w="140" h="116" extrusionOk="0">
                  <a:moveTo>
                    <a:pt x="140" y="115"/>
                  </a:moveTo>
                  <a:cubicBezTo>
                    <a:pt x="89" y="77"/>
                    <a:pt x="52" y="39"/>
                    <a:pt x="1" y="0"/>
                  </a:cubicBezTo>
                  <a:cubicBezTo>
                    <a:pt x="52" y="39"/>
                    <a:pt x="89" y="77"/>
                    <a:pt x="140" y="11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5189300" y="1257250"/>
              <a:ext cx="2900" cy="3525"/>
            </a:xfrm>
            <a:custGeom>
              <a:avLst/>
              <a:gdLst/>
              <a:ahLst/>
              <a:cxnLst/>
              <a:rect l="l" t="t" r="r" b="b"/>
              <a:pathLst>
                <a:path w="116" h="141" extrusionOk="0">
                  <a:moveTo>
                    <a:pt x="115" y="140"/>
                  </a:moveTo>
                  <a:cubicBezTo>
                    <a:pt x="77" y="102"/>
                    <a:pt x="39" y="51"/>
                    <a:pt x="1" y="1"/>
                  </a:cubicBezTo>
                  <a:cubicBezTo>
                    <a:pt x="39" y="51"/>
                    <a:pt x="77" y="102"/>
                    <a:pt x="115" y="14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5193750" y="1262325"/>
              <a:ext cx="4450" cy="5100"/>
            </a:xfrm>
            <a:custGeom>
              <a:avLst/>
              <a:gdLst/>
              <a:ahLst/>
              <a:cxnLst/>
              <a:rect l="l" t="t" r="r" b="b"/>
              <a:pathLst>
                <a:path w="178" h="204" extrusionOk="0">
                  <a:moveTo>
                    <a:pt x="178" y="203"/>
                  </a:moveTo>
                  <a:cubicBezTo>
                    <a:pt x="115" y="140"/>
                    <a:pt x="51" y="76"/>
                    <a:pt x="0" y="0"/>
                  </a:cubicBezTo>
                  <a:cubicBezTo>
                    <a:pt x="51" y="76"/>
                    <a:pt x="115" y="140"/>
                    <a:pt x="178"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5177900" y="1240475"/>
              <a:ext cx="2250" cy="3825"/>
            </a:xfrm>
            <a:custGeom>
              <a:avLst/>
              <a:gdLst/>
              <a:ahLst/>
              <a:cxnLst/>
              <a:rect l="l" t="t" r="r" b="b"/>
              <a:pathLst>
                <a:path w="90" h="153" extrusionOk="0">
                  <a:moveTo>
                    <a:pt x="90" y="152"/>
                  </a:moveTo>
                  <a:cubicBezTo>
                    <a:pt x="64" y="102"/>
                    <a:pt x="26" y="51"/>
                    <a:pt x="0" y="0"/>
                  </a:cubicBezTo>
                  <a:cubicBezTo>
                    <a:pt x="26" y="51"/>
                    <a:pt x="64" y="102"/>
                    <a:pt x="90" y="15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5170625" y="1226200"/>
              <a:ext cx="2850" cy="6050"/>
            </a:xfrm>
            <a:custGeom>
              <a:avLst/>
              <a:gdLst/>
              <a:ahLst/>
              <a:cxnLst/>
              <a:rect l="l" t="t" r="r" b="b"/>
              <a:pathLst>
                <a:path w="114" h="242" extrusionOk="0">
                  <a:moveTo>
                    <a:pt x="114" y="242"/>
                  </a:moveTo>
                  <a:cubicBezTo>
                    <a:pt x="76" y="166"/>
                    <a:pt x="38" y="76"/>
                    <a:pt x="0" y="0"/>
                  </a:cubicBezTo>
                  <a:cubicBezTo>
                    <a:pt x="38" y="76"/>
                    <a:pt x="76" y="166"/>
                    <a:pt x="114"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5175375" y="1116550"/>
              <a:ext cx="4775" cy="8600"/>
            </a:xfrm>
            <a:custGeom>
              <a:avLst/>
              <a:gdLst/>
              <a:ahLst/>
              <a:cxnLst/>
              <a:rect l="l" t="t" r="r" b="b"/>
              <a:pathLst>
                <a:path w="191" h="344" extrusionOk="0">
                  <a:moveTo>
                    <a:pt x="0" y="343"/>
                  </a:moveTo>
                  <a:cubicBezTo>
                    <a:pt x="64" y="229"/>
                    <a:pt x="115" y="115"/>
                    <a:pt x="191" y="0"/>
                  </a:cubicBezTo>
                  <a:cubicBezTo>
                    <a:pt x="115" y="115"/>
                    <a:pt x="64" y="229"/>
                    <a:pt x="0" y="34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5169650" y="1125125"/>
              <a:ext cx="5750" cy="13625"/>
            </a:xfrm>
            <a:custGeom>
              <a:avLst/>
              <a:gdLst/>
              <a:ahLst/>
              <a:cxnLst/>
              <a:rect l="l" t="t" r="r" b="b"/>
              <a:pathLst>
                <a:path w="230" h="545" extrusionOk="0">
                  <a:moveTo>
                    <a:pt x="1" y="545"/>
                  </a:moveTo>
                  <a:cubicBezTo>
                    <a:pt x="65" y="367"/>
                    <a:pt x="141" y="178"/>
                    <a:pt x="229" y="0"/>
                  </a:cubicBezTo>
                  <a:cubicBezTo>
                    <a:pt x="141" y="178"/>
                    <a:pt x="65" y="367"/>
                    <a:pt x="1" y="545"/>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5384850" y="1008175"/>
              <a:ext cx="13325" cy="12050"/>
            </a:xfrm>
            <a:custGeom>
              <a:avLst/>
              <a:gdLst/>
              <a:ahLst/>
              <a:cxnLst/>
              <a:rect l="l" t="t" r="r" b="b"/>
              <a:pathLst>
                <a:path w="533" h="482" extrusionOk="0">
                  <a:moveTo>
                    <a:pt x="0" y="482"/>
                  </a:moveTo>
                  <a:cubicBezTo>
                    <a:pt x="190" y="330"/>
                    <a:pt x="367" y="178"/>
                    <a:pt x="533" y="0"/>
                  </a:cubicBezTo>
                  <a:cubicBezTo>
                    <a:pt x="367" y="178"/>
                    <a:pt x="190" y="330"/>
                    <a:pt x="0" y="48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5201675" y="1084225"/>
              <a:ext cx="7625" cy="6050"/>
            </a:xfrm>
            <a:custGeom>
              <a:avLst/>
              <a:gdLst/>
              <a:ahLst/>
              <a:cxnLst/>
              <a:rect l="l" t="t" r="r" b="b"/>
              <a:pathLst>
                <a:path w="305" h="242" extrusionOk="0">
                  <a:moveTo>
                    <a:pt x="1" y="242"/>
                  </a:moveTo>
                  <a:cubicBezTo>
                    <a:pt x="102" y="166"/>
                    <a:pt x="203" y="77"/>
                    <a:pt x="305" y="1"/>
                  </a:cubicBezTo>
                  <a:cubicBezTo>
                    <a:pt x="203" y="77"/>
                    <a:pt x="102" y="166"/>
                    <a:pt x="1" y="242"/>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5225125" y="1292450"/>
              <a:ext cx="4125" cy="3175"/>
            </a:xfrm>
            <a:custGeom>
              <a:avLst/>
              <a:gdLst/>
              <a:ahLst/>
              <a:cxnLst/>
              <a:rect l="l" t="t" r="r" b="b"/>
              <a:pathLst>
                <a:path w="165" h="127" extrusionOk="0">
                  <a:moveTo>
                    <a:pt x="165" y="127"/>
                  </a:moveTo>
                  <a:cubicBezTo>
                    <a:pt x="102" y="88"/>
                    <a:pt x="51" y="38"/>
                    <a:pt x="1" y="0"/>
                  </a:cubicBezTo>
                  <a:cubicBezTo>
                    <a:pt x="51" y="38"/>
                    <a:pt x="102" y="88"/>
                    <a:pt x="165"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5198175" y="1267400"/>
              <a:ext cx="4800" cy="5075"/>
            </a:xfrm>
            <a:custGeom>
              <a:avLst/>
              <a:gdLst/>
              <a:ahLst/>
              <a:cxnLst/>
              <a:rect l="l" t="t" r="r" b="b"/>
              <a:pathLst>
                <a:path w="192" h="203" extrusionOk="0">
                  <a:moveTo>
                    <a:pt x="191" y="203"/>
                  </a:moveTo>
                  <a:cubicBezTo>
                    <a:pt x="115" y="127"/>
                    <a:pt x="65" y="64"/>
                    <a:pt x="1" y="0"/>
                  </a:cubicBezTo>
                  <a:cubicBezTo>
                    <a:pt x="65" y="64"/>
                    <a:pt x="115" y="127"/>
                    <a:pt x="191" y="203"/>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5162050" y="1177725"/>
              <a:ext cx="25" cy="5100"/>
            </a:xfrm>
            <a:custGeom>
              <a:avLst/>
              <a:gdLst/>
              <a:ahLst/>
              <a:cxnLst/>
              <a:rect l="l" t="t" r="r" b="b"/>
              <a:pathLst>
                <a:path w="1" h="204" extrusionOk="0">
                  <a:moveTo>
                    <a:pt x="1" y="203"/>
                  </a:moveTo>
                  <a:lnTo>
                    <a:pt x="1" y="0"/>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5291975" y="1345350"/>
              <a:ext cx="2575" cy="2250"/>
            </a:xfrm>
            <a:custGeom>
              <a:avLst/>
              <a:gdLst/>
              <a:ahLst/>
              <a:cxnLst/>
              <a:rect l="l" t="t" r="r" b="b"/>
              <a:pathLst>
                <a:path w="103" h="90" extrusionOk="0">
                  <a:moveTo>
                    <a:pt x="102" y="90"/>
                  </a:moveTo>
                  <a:cubicBezTo>
                    <a:pt x="65" y="64"/>
                    <a:pt x="39" y="26"/>
                    <a:pt x="1" y="0"/>
                  </a:cubicBezTo>
                  <a:cubicBezTo>
                    <a:pt x="39" y="26"/>
                    <a:pt x="65" y="64"/>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6172950" y="1866650"/>
              <a:ext cx="7950" cy="3200"/>
            </a:xfrm>
            <a:custGeom>
              <a:avLst/>
              <a:gdLst/>
              <a:ahLst/>
              <a:cxnLst/>
              <a:rect l="l" t="t" r="r" b="b"/>
              <a:pathLst>
                <a:path w="318" h="128" extrusionOk="0">
                  <a:moveTo>
                    <a:pt x="1" y="127"/>
                  </a:moveTo>
                  <a:cubicBezTo>
                    <a:pt x="102" y="89"/>
                    <a:pt x="217" y="38"/>
                    <a:pt x="318" y="1"/>
                  </a:cubicBezTo>
                  <a:lnTo>
                    <a:pt x="318" y="1"/>
                  </a:lnTo>
                  <a:lnTo>
                    <a:pt x="318" y="1"/>
                  </a:lnTo>
                  <a:cubicBezTo>
                    <a:pt x="217" y="38"/>
                    <a:pt x="102" y="89"/>
                    <a:pt x="1" y="12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5297050" y="1350125"/>
              <a:ext cx="2550" cy="2225"/>
            </a:xfrm>
            <a:custGeom>
              <a:avLst/>
              <a:gdLst/>
              <a:ahLst/>
              <a:cxnLst/>
              <a:rect l="l" t="t" r="r" b="b"/>
              <a:pathLst>
                <a:path w="102" h="89" extrusionOk="0">
                  <a:moveTo>
                    <a:pt x="102" y="88"/>
                  </a:moveTo>
                  <a:cubicBezTo>
                    <a:pt x="64" y="51"/>
                    <a:pt x="39" y="25"/>
                    <a:pt x="1" y="0"/>
                  </a:cubicBezTo>
                  <a:cubicBezTo>
                    <a:pt x="39" y="25"/>
                    <a:pt x="64" y="51"/>
                    <a:pt x="102" y="8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5492900" y="698250"/>
              <a:ext cx="54525" cy="61825"/>
            </a:xfrm>
            <a:custGeom>
              <a:avLst/>
              <a:gdLst/>
              <a:ahLst/>
              <a:cxnLst/>
              <a:rect l="l" t="t" r="r" b="b"/>
              <a:pathLst>
                <a:path w="2181" h="2473" extrusionOk="0">
                  <a:moveTo>
                    <a:pt x="0" y="2459"/>
                  </a:moveTo>
                  <a:cubicBezTo>
                    <a:pt x="507" y="1471"/>
                    <a:pt x="1268" y="571"/>
                    <a:pt x="2180" y="0"/>
                  </a:cubicBezTo>
                  <a:cubicBezTo>
                    <a:pt x="1268" y="571"/>
                    <a:pt x="507" y="1471"/>
                    <a:pt x="0" y="2459"/>
                  </a:cubicBezTo>
                  <a:lnTo>
                    <a:pt x="0" y="2473"/>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6037650" y="741350"/>
              <a:ext cx="101725" cy="200925"/>
            </a:xfrm>
            <a:custGeom>
              <a:avLst/>
              <a:gdLst/>
              <a:ahLst/>
              <a:cxnLst/>
              <a:rect l="l" t="t" r="r" b="b"/>
              <a:pathLst>
                <a:path w="4069" h="8037" extrusionOk="0">
                  <a:moveTo>
                    <a:pt x="2801" y="1611"/>
                  </a:moveTo>
                  <a:cubicBezTo>
                    <a:pt x="3955" y="3042"/>
                    <a:pt x="4069" y="5096"/>
                    <a:pt x="3752" y="6934"/>
                  </a:cubicBezTo>
                  <a:cubicBezTo>
                    <a:pt x="3689" y="7302"/>
                    <a:pt x="3613" y="7670"/>
                    <a:pt x="3524" y="8037"/>
                  </a:cubicBezTo>
                  <a:lnTo>
                    <a:pt x="3524" y="8037"/>
                  </a:lnTo>
                  <a:cubicBezTo>
                    <a:pt x="3613" y="7670"/>
                    <a:pt x="3689" y="7302"/>
                    <a:pt x="3752" y="6934"/>
                  </a:cubicBezTo>
                  <a:cubicBezTo>
                    <a:pt x="4069" y="5096"/>
                    <a:pt x="3955" y="3042"/>
                    <a:pt x="2801" y="1611"/>
                  </a:cubicBezTo>
                  <a:cubicBezTo>
                    <a:pt x="2079" y="710"/>
                    <a:pt x="1091" y="216"/>
                    <a:pt x="0" y="0"/>
                  </a:cubicBezTo>
                  <a:cubicBezTo>
                    <a:pt x="1091" y="216"/>
                    <a:pt x="2079" y="710"/>
                    <a:pt x="2801" y="161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5584150" y="682650"/>
              <a:ext cx="21900" cy="1050"/>
            </a:xfrm>
            <a:custGeom>
              <a:avLst/>
              <a:gdLst/>
              <a:ahLst/>
              <a:cxnLst/>
              <a:rect l="l" t="t" r="r" b="b"/>
              <a:pathLst>
                <a:path w="876" h="42" extrusionOk="0">
                  <a:moveTo>
                    <a:pt x="612" y="3"/>
                  </a:moveTo>
                  <a:cubicBezTo>
                    <a:pt x="615" y="3"/>
                    <a:pt x="619" y="4"/>
                    <a:pt x="622" y="4"/>
                  </a:cubicBezTo>
                  <a:lnTo>
                    <a:pt x="648" y="4"/>
                  </a:lnTo>
                  <a:cubicBezTo>
                    <a:pt x="636" y="3"/>
                    <a:pt x="624" y="3"/>
                    <a:pt x="612" y="3"/>
                  </a:cubicBezTo>
                  <a:close/>
                  <a:moveTo>
                    <a:pt x="648" y="4"/>
                  </a:moveTo>
                  <a:lnTo>
                    <a:pt x="648" y="4"/>
                  </a:lnTo>
                  <a:cubicBezTo>
                    <a:pt x="712" y="5"/>
                    <a:pt x="776" y="8"/>
                    <a:pt x="840" y="13"/>
                  </a:cubicBezTo>
                  <a:lnTo>
                    <a:pt x="840" y="13"/>
                  </a:lnTo>
                  <a:cubicBezTo>
                    <a:pt x="815" y="9"/>
                    <a:pt x="792" y="4"/>
                    <a:pt x="775" y="4"/>
                  </a:cubicBezTo>
                  <a:close/>
                  <a:moveTo>
                    <a:pt x="840" y="13"/>
                  </a:moveTo>
                  <a:cubicBezTo>
                    <a:pt x="851" y="15"/>
                    <a:pt x="864" y="16"/>
                    <a:pt x="876" y="16"/>
                  </a:cubicBezTo>
                  <a:cubicBezTo>
                    <a:pt x="864" y="15"/>
                    <a:pt x="852" y="14"/>
                    <a:pt x="840" y="13"/>
                  </a:cubicBezTo>
                  <a:close/>
                  <a:moveTo>
                    <a:pt x="501" y="0"/>
                  </a:moveTo>
                  <a:cubicBezTo>
                    <a:pt x="363" y="0"/>
                    <a:pt x="228" y="14"/>
                    <a:pt x="95" y="30"/>
                  </a:cubicBezTo>
                  <a:lnTo>
                    <a:pt x="95" y="30"/>
                  </a:lnTo>
                  <a:cubicBezTo>
                    <a:pt x="247" y="12"/>
                    <a:pt x="406" y="3"/>
                    <a:pt x="565" y="3"/>
                  </a:cubicBezTo>
                  <a:cubicBezTo>
                    <a:pt x="581" y="3"/>
                    <a:pt x="596" y="3"/>
                    <a:pt x="612" y="3"/>
                  </a:cubicBezTo>
                  <a:lnTo>
                    <a:pt x="612" y="3"/>
                  </a:lnTo>
                  <a:cubicBezTo>
                    <a:pt x="575" y="1"/>
                    <a:pt x="538" y="0"/>
                    <a:pt x="501" y="0"/>
                  </a:cubicBezTo>
                  <a:close/>
                  <a:moveTo>
                    <a:pt x="95" y="30"/>
                  </a:moveTo>
                  <a:cubicBezTo>
                    <a:pt x="63" y="33"/>
                    <a:pt x="32" y="37"/>
                    <a:pt x="1" y="41"/>
                  </a:cubicBezTo>
                  <a:cubicBezTo>
                    <a:pt x="32" y="37"/>
                    <a:pt x="64" y="33"/>
                    <a:pt x="95" y="3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5302125" y="1354850"/>
              <a:ext cx="2250" cy="2250"/>
            </a:xfrm>
            <a:custGeom>
              <a:avLst/>
              <a:gdLst/>
              <a:ahLst/>
              <a:cxnLst/>
              <a:rect l="l" t="t" r="r" b="b"/>
              <a:pathLst>
                <a:path w="90" h="90" extrusionOk="0">
                  <a:moveTo>
                    <a:pt x="0" y="1"/>
                  </a:moveTo>
                  <a:cubicBezTo>
                    <a:pt x="26" y="26"/>
                    <a:pt x="51" y="65"/>
                    <a:pt x="90" y="90"/>
                  </a:cubicBezTo>
                  <a:cubicBezTo>
                    <a:pt x="51" y="65"/>
                    <a:pt x="26" y="26"/>
                    <a:pt x="0" y="1"/>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5163325" y="1148250"/>
              <a:ext cx="3200" cy="14600"/>
            </a:xfrm>
            <a:custGeom>
              <a:avLst/>
              <a:gdLst/>
              <a:ahLst/>
              <a:cxnLst/>
              <a:rect l="l" t="t" r="r" b="b"/>
              <a:pathLst>
                <a:path w="128" h="584" extrusionOk="0">
                  <a:moveTo>
                    <a:pt x="127" y="0"/>
                  </a:moveTo>
                  <a:cubicBezTo>
                    <a:pt x="95" y="120"/>
                    <a:pt x="69" y="244"/>
                    <a:pt x="44" y="367"/>
                  </a:cubicBezTo>
                  <a:lnTo>
                    <a:pt x="44" y="367"/>
                  </a:lnTo>
                  <a:cubicBezTo>
                    <a:pt x="62" y="287"/>
                    <a:pt x="82" y="207"/>
                    <a:pt x="102" y="127"/>
                  </a:cubicBezTo>
                  <a:cubicBezTo>
                    <a:pt x="102" y="115"/>
                    <a:pt x="102" y="89"/>
                    <a:pt x="115" y="76"/>
                  </a:cubicBezTo>
                  <a:cubicBezTo>
                    <a:pt x="115" y="51"/>
                    <a:pt x="127" y="25"/>
                    <a:pt x="127" y="0"/>
                  </a:cubicBezTo>
                  <a:close/>
                  <a:moveTo>
                    <a:pt x="44" y="367"/>
                  </a:moveTo>
                  <a:lnTo>
                    <a:pt x="44" y="367"/>
                  </a:lnTo>
                  <a:cubicBezTo>
                    <a:pt x="27" y="439"/>
                    <a:pt x="12" y="511"/>
                    <a:pt x="0" y="583"/>
                  </a:cubicBezTo>
                  <a:cubicBezTo>
                    <a:pt x="15" y="513"/>
                    <a:pt x="29" y="440"/>
                    <a:pt x="44" y="367"/>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286900" y="1340900"/>
              <a:ext cx="2575" cy="2275"/>
            </a:xfrm>
            <a:custGeom>
              <a:avLst/>
              <a:gdLst/>
              <a:ahLst/>
              <a:cxnLst/>
              <a:rect l="l" t="t" r="r" b="b"/>
              <a:pathLst>
                <a:path w="103" h="91" extrusionOk="0">
                  <a:moveTo>
                    <a:pt x="102" y="90"/>
                  </a:moveTo>
                  <a:cubicBezTo>
                    <a:pt x="65" y="52"/>
                    <a:pt x="39" y="26"/>
                    <a:pt x="1" y="1"/>
                  </a:cubicBezTo>
                  <a:cubicBezTo>
                    <a:pt x="39" y="26"/>
                    <a:pt x="65" y="52"/>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362975" y="682650"/>
              <a:ext cx="1005850" cy="831950"/>
            </a:xfrm>
            <a:custGeom>
              <a:avLst/>
              <a:gdLst/>
              <a:ahLst/>
              <a:cxnLst/>
              <a:rect l="l" t="t" r="r" b="b"/>
              <a:pathLst>
                <a:path w="40234" h="33278" extrusionOk="0">
                  <a:moveTo>
                    <a:pt x="22804" y="4275"/>
                  </a:moveTo>
                  <a:lnTo>
                    <a:pt x="26556" y="8838"/>
                  </a:lnTo>
                  <a:lnTo>
                    <a:pt x="26391" y="9041"/>
                  </a:lnTo>
                  <a:lnTo>
                    <a:pt x="22804" y="4275"/>
                  </a:lnTo>
                  <a:close/>
                  <a:moveTo>
                    <a:pt x="25428" y="11184"/>
                  </a:moveTo>
                  <a:lnTo>
                    <a:pt x="28458" y="14466"/>
                  </a:lnTo>
                  <a:lnTo>
                    <a:pt x="28293" y="14657"/>
                  </a:lnTo>
                  <a:lnTo>
                    <a:pt x="25428" y="11184"/>
                  </a:lnTo>
                  <a:close/>
                  <a:moveTo>
                    <a:pt x="27545" y="22376"/>
                  </a:moveTo>
                  <a:lnTo>
                    <a:pt x="29509" y="24417"/>
                  </a:lnTo>
                  <a:lnTo>
                    <a:pt x="29345" y="24620"/>
                  </a:lnTo>
                  <a:lnTo>
                    <a:pt x="27545" y="22376"/>
                  </a:lnTo>
                  <a:close/>
                  <a:moveTo>
                    <a:pt x="31475" y="23390"/>
                  </a:moveTo>
                  <a:lnTo>
                    <a:pt x="35239" y="27953"/>
                  </a:lnTo>
                  <a:lnTo>
                    <a:pt x="35061" y="28156"/>
                  </a:lnTo>
                  <a:lnTo>
                    <a:pt x="31475" y="23390"/>
                  </a:lnTo>
                  <a:close/>
                  <a:moveTo>
                    <a:pt x="9348" y="0"/>
                  </a:moveTo>
                  <a:cubicBezTo>
                    <a:pt x="9177" y="0"/>
                    <a:pt x="9012" y="21"/>
                    <a:pt x="8848" y="41"/>
                  </a:cubicBezTo>
                  <a:cubicBezTo>
                    <a:pt x="8557" y="92"/>
                    <a:pt x="8278" y="181"/>
                    <a:pt x="8011" y="295"/>
                  </a:cubicBezTo>
                  <a:cubicBezTo>
                    <a:pt x="7898" y="333"/>
                    <a:pt x="7796" y="384"/>
                    <a:pt x="7695" y="447"/>
                  </a:cubicBezTo>
                  <a:cubicBezTo>
                    <a:pt x="7580" y="498"/>
                    <a:pt x="7479" y="561"/>
                    <a:pt x="7377" y="624"/>
                  </a:cubicBezTo>
                  <a:cubicBezTo>
                    <a:pt x="6465" y="1195"/>
                    <a:pt x="5704" y="2095"/>
                    <a:pt x="5197" y="3083"/>
                  </a:cubicBezTo>
                  <a:lnTo>
                    <a:pt x="5197" y="3097"/>
                  </a:lnTo>
                  <a:cubicBezTo>
                    <a:pt x="5532" y="3023"/>
                    <a:pt x="5877" y="2992"/>
                    <a:pt x="6224" y="2992"/>
                  </a:cubicBezTo>
                  <a:cubicBezTo>
                    <a:pt x="6534" y="2992"/>
                    <a:pt x="6844" y="3016"/>
                    <a:pt x="7149" y="3058"/>
                  </a:cubicBezTo>
                  <a:cubicBezTo>
                    <a:pt x="7340" y="3083"/>
                    <a:pt x="7517" y="3109"/>
                    <a:pt x="7682" y="3198"/>
                  </a:cubicBezTo>
                  <a:cubicBezTo>
                    <a:pt x="7834" y="3286"/>
                    <a:pt x="7974" y="3438"/>
                    <a:pt x="7986" y="3616"/>
                  </a:cubicBezTo>
                  <a:cubicBezTo>
                    <a:pt x="8011" y="3832"/>
                    <a:pt x="7872" y="4021"/>
                    <a:pt x="7695" y="4148"/>
                  </a:cubicBezTo>
                  <a:cubicBezTo>
                    <a:pt x="7682" y="4161"/>
                    <a:pt x="7656" y="4174"/>
                    <a:pt x="7631" y="4187"/>
                  </a:cubicBezTo>
                  <a:lnTo>
                    <a:pt x="10496" y="7254"/>
                  </a:lnTo>
                  <a:lnTo>
                    <a:pt x="10331" y="7457"/>
                  </a:lnTo>
                  <a:lnTo>
                    <a:pt x="7606" y="4212"/>
                  </a:lnTo>
                  <a:cubicBezTo>
                    <a:pt x="7449" y="4295"/>
                    <a:pt x="7270" y="4339"/>
                    <a:pt x="7091" y="4339"/>
                  </a:cubicBezTo>
                  <a:cubicBezTo>
                    <a:pt x="6996" y="4339"/>
                    <a:pt x="6900" y="4327"/>
                    <a:pt x="6808" y="4300"/>
                  </a:cubicBezTo>
                  <a:lnTo>
                    <a:pt x="6808" y="4300"/>
                  </a:lnTo>
                  <a:cubicBezTo>
                    <a:pt x="7086" y="4567"/>
                    <a:pt x="7301" y="4897"/>
                    <a:pt x="7441" y="5252"/>
                  </a:cubicBezTo>
                  <a:cubicBezTo>
                    <a:pt x="7492" y="5378"/>
                    <a:pt x="7543" y="5530"/>
                    <a:pt x="7492" y="5657"/>
                  </a:cubicBezTo>
                  <a:cubicBezTo>
                    <a:pt x="7428" y="5847"/>
                    <a:pt x="7200" y="5936"/>
                    <a:pt x="6997" y="5961"/>
                  </a:cubicBezTo>
                  <a:cubicBezTo>
                    <a:pt x="6883" y="5979"/>
                    <a:pt x="6768" y="5988"/>
                    <a:pt x="6652" y="5988"/>
                  </a:cubicBezTo>
                  <a:cubicBezTo>
                    <a:pt x="6264" y="5988"/>
                    <a:pt x="5872" y="5890"/>
                    <a:pt x="5540" y="5695"/>
                  </a:cubicBezTo>
                  <a:lnTo>
                    <a:pt x="5540" y="5695"/>
                  </a:lnTo>
                  <a:cubicBezTo>
                    <a:pt x="5743" y="5897"/>
                    <a:pt x="5780" y="6240"/>
                    <a:pt x="5679" y="6494"/>
                  </a:cubicBezTo>
                  <a:cubicBezTo>
                    <a:pt x="5565" y="6759"/>
                    <a:pt x="5312" y="6962"/>
                    <a:pt x="5045" y="7064"/>
                  </a:cubicBezTo>
                  <a:cubicBezTo>
                    <a:pt x="4779" y="7178"/>
                    <a:pt x="4487" y="7190"/>
                    <a:pt x="4196" y="7190"/>
                  </a:cubicBezTo>
                  <a:cubicBezTo>
                    <a:pt x="4196" y="7419"/>
                    <a:pt x="4171" y="7635"/>
                    <a:pt x="4120" y="7850"/>
                  </a:cubicBezTo>
                  <a:lnTo>
                    <a:pt x="5197" y="8978"/>
                  </a:lnTo>
                  <a:lnTo>
                    <a:pt x="5033" y="9168"/>
                  </a:lnTo>
                  <a:lnTo>
                    <a:pt x="4082" y="7976"/>
                  </a:lnTo>
                  <a:cubicBezTo>
                    <a:pt x="3980" y="8294"/>
                    <a:pt x="3828" y="8598"/>
                    <a:pt x="3625" y="8851"/>
                  </a:cubicBezTo>
                  <a:cubicBezTo>
                    <a:pt x="3588" y="8902"/>
                    <a:pt x="3537" y="8965"/>
                    <a:pt x="3461" y="9029"/>
                  </a:cubicBezTo>
                  <a:cubicBezTo>
                    <a:pt x="3284" y="9663"/>
                    <a:pt x="3068" y="10297"/>
                    <a:pt x="2802" y="10892"/>
                  </a:cubicBezTo>
                  <a:cubicBezTo>
                    <a:pt x="2447" y="11691"/>
                    <a:pt x="1991" y="12426"/>
                    <a:pt x="1408" y="13021"/>
                  </a:cubicBezTo>
                  <a:cubicBezTo>
                    <a:pt x="1242" y="13199"/>
                    <a:pt x="1065" y="13351"/>
                    <a:pt x="875" y="13503"/>
                  </a:cubicBezTo>
                  <a:cubicBezTo>
                    <a:pt x="774" y="13579"/>
                    <a:pt x="685" y="13643"/>
                    <a:pt x="583" y="13719"/>
                  </a:cubicBezTo>
                  <a:cubicBezTo>
                    <a:pt x="394" y="13833"/>
                    <a:pt x="203" y="13947"/>
                    <a:pt x="0" y="14035"/>
                  </a:cubicBezTo>
                  <a:lnTo>
                    <a:pt x="3791" y="24835"/>
                  </a:lnTo>
                  <a:lnTo>
                    <a:pt x="8848" y="19968"/>
                  </a:lnTo>
                  <a:lnTo>
                    <a:pt x="6161" y="16812"/>
                  </a:lnTo>
                  <a:lnTo>
                    <a:pt x="9025" y="19790"/>
                  </a:lnTo>
                  <a:lnTo>
                    <a:pt x="16935" y="12173"/>
                  </a:lnTo>
                  <a:lnTo>
                    <a:pt x="33300" y="33277"/>
                  </a:lnTo>
                  <a:lnTo>
                    <a:pt x="36291" y="26826"/>
                  </a:lnTo>
                  <a:lnTo>
                    <a:pt x="36861" y="29513"/>
                  </a:lnTo>
                  <a:cubicBezTo>
                    <a:pt x="37559" y="28854"/>
                    <a:pt x="38256" y="28207"/>
                    <a:pt x="38890" y="27485"/>
                  </a:cubicBezTo>
                  <a:cubicBezTo>
                    <a:pt x="39131" y="27218"/>
                    <a:pt x="39359" y="26927"/>
                    <a:pt x="39562" y="26623"/>
                  </a:cubicBezTo>
                  <a:cubicBezTo>
                    <a:pt x="39891" y="26116"/>
                    <a:pt x="40132" y="25558"/>
                    <a:pt x="40157" y="24950"/>
                  </a:cubicBezTo>
                  <a:cubicBezTo>
                    <a:pt x="40233" y="23023"/>
                    <a:pt x="38180" y="21781"/>
                    <a:pt x="36342" y="21426"/>
                  </a:cubicBezTo>
                  <a:cubicBezTo>
                    <a:pt x="35886" y="21350"/>
                    <a:pt x="35416" y="21286"/>
                    <a:pt x="34960" y="21223"/>
                  </a:cubicBezTo>
                  <a:lnTo>
                    <a:pt x="34960" y="21223"/>
                  </a:lnTo>
                  <a:lnTo>
                    <a:pt x="36469" y="22795"/>
                  </a:lnTo>
                  <a:lnTo>
                    <a:pt x="36304" y="22998"/>
                  </a:lnTo>
                  <a:lnTo>
                    <a:pt x="34872" y="21210"/>
                  </a:lnTo>
                  <a:cubicBezTo>
                    <a:pt x="34187" y="21108"/>
                    <a:pt x="33503" y="21007"/>
                    <a:pt x="32869" y="20817"/>
                  </a:cubicBezTo>
                  <a:cubicBezTo>
                    <a:pt x="32539" y="20716"/>
                    <a:pt x="32210" y="20601"/>
                    <a:pt x="31906" y="20449"/>
                  </a:cubicBezTo>
                  <a:cubicBezTo>
                    <a:pt x="31601" y="20285"/>
                    <a:pt x="31323" y="20094"/>
                    <a:pt x="31056" y="19866"/>
                  </a:cubicBezTo>
                  <a:cubicBezTo>
                    <a:pt x="30714" y="19562"/>
                    <a:pt x="30435" y="19207"/>
                    <a:pt x="30207" y="18815"/>
                  </a:cubicBezTo>
                  <a:cubicBezTo>
                    <a:pt x="30093" y="18624"/>
                    <a:pt x="30004" y="18409"/>
                    <a:pt x="29915" y="18206"/>
                  </a:cubicBezTo>
                  <a:cubicBezTo>
                    <a:pt x="29788" y="17877"/>
                    <a:pt x="29700" y="17547"/>
                    <a:pt x="29624" y="17204"/>
                  </a:cubicBezTo>
                  <a:cubicBezTo>
                    <a:pt x="29585" y="16976"/>
                    <a:pt x="29548" y="16736"/>
                    <a:pt x="29523" y="16508"/>
                  </a:cubicBezTo>
                  <a:cubicBezTo>
                    <a:pt x="29484" y="16153"/>
                    <a:pt x="29484" y="15785"/>
                    <a:pt x="29497" y="15430"/>
                  </a:cubicBezTo>
                  <a:cubicBezTo>
                    <a:pt x="29497" y="15202"/>
                    <a:pt x="29523" y="14961"/>
                    <a:pt x="29548" y="14733"/>
                  </a:cubicBezTo>
                  <a:cubicBezTo>
                    <a:pt x="29560" y="14556"/>
                    <a:pt x="29585" y="14390"/>
                    <a:pt x="29611" y="14213"/>
                  </a:cubicBezTo>
                  <a:cubicBezTo>
                    <a:pt x="29535" y="14023"/>
                    <a:pt x="29497" y="13795"/>
                    <a:pt x="29548" y="13592"/>
                  </a:cubicBezTo>
                  <a:cubicBezTo>
                    <a:pt x="29599" y="13440"/>
                    <a:pt x="29687" y="13300"/>
                    <a:pt x="29814" y="13212"/>
                  </a:cubicBezTo>
                  <a:cubicBezTo>
                    <a:pt x="29827" y="13123"/>
                    <a:pt x="29852" y="13021"/>
                    <a:pt x="29878" y="12933"/>
                  </a:cubicBezTo>
                  <a:cubicBezTo>
                    <a:pt x="29573" y="12793"/>
                    <a:pt x="29294" y="12578"/>
                    <a:pt x="29078" y="12311"/>
                  </a:cubicBezTo>
                  <a:cubicBezTo>
                    <a:pt x="29002" y="12210"/>
                    <a:pt x="28926" y="12096"/>
                    <a:pt x="28914" y="11970"/>
                  </a:cubicBezTo>
                  <a:cubicBezTo>
                    <a:pt x="28901" y="11754"/>
                    <a:pt x="29092" y="11576"/>
                    <a:pt x="29294" y="11513"/>
                  </a:cubicBezTo>
                  <a:cubicBezTo>
                    <a:pt x="29365" y="11496"/>
                    <a:pt x="29438" y="11489"/>
                    <a:pt x="29512" y="11489"/>
                  </a:cubicBezTo>
                  <a:cubicBezTo>
                    <a:pt x="29652" y="11489"/>
                    <a:pt x="29796" y="11514"/>
                    <a:pt x="29928" y="11539"/>
                  </a:cubicBezTo>
                  <a:cubicBezTo>
                    <a:pt x="29662" y="11311"/>
                    <a:pt x="29433" y="10930"/>
                    <a:pt x="29599" y="10626"/>
                  </a:cubicBezTo>
                  <a:cubicBezTo>
                    <a:pt x="29687" y="10449"/>
                    <a:pt x="29890" y="10347"/>
                    <a:pt x="30093" y="10334"/>
                  </a:cubicBezTo>
                  <a:cubicBezTo>
                    <a:pt x="30117" y="10332"/>
                    <a:pt x="30141" y="10331"/>
                    <a:pt x="30165" y="10331"/>
                  </a:cubicBezTo>
                  <a:cubicBezTo>
                    <a:pt x="30280" y="10331"/>
                    <a:pt x="30395" y="10354"/>
                    <a:pt x="30511" y="10385"/>
                  </a:cubicBezTo>
                  <a:cubicBezTo>
                    <a:pt x="30600" y="10018"/>
                    <a:pt x="30676" y="9650"/>
                    <a:pt x="30739" y="9282"/>
                  </a:cubicBezTo>
                  <a:cubicBezTo>
                    <a:pt x="31056" y="7444"/>
                    <a:pt x="30942" y="5390"/>
                    <a:pt x="29788" y="3959"/>
                  </a:cubicBezTo>
                  <a:cubicBezTo>
                    <a:pt x="29066" y="3058"/>
                    <a:pt x="28078" y="2564"/>
                    <a:pt x="26987" y="2348"/>
                  </a:cubicBezTo>
                  <a:cubicBezTo>
                    <a:pt x="26924" y="2336"/>
                    <a:pt x="26873" y="2323"/>
                    <a:pt x="26810" y="2311"/>
                  </a:cubicBezTo>
                  <a:lnTo>
                    <a:pt x="26810" y="2311"/>
                  </a:lnTo>
                  <a:lnTo>
                    <a:pt x="28521" y="4085"/>
                  </a:lnTo>
                  <a:lnTo>
                    <a:pt x="28356" y="4288"/>
                  </a:lnTo>
                  <a:lnTo>
                    <a:pt x="26759" y="2298"/>
                  </a:lnTo>
                  <a:cubicBezTo>
                    <a:pt x="26683" y="2285"/>
                    <a:pt x="26594" y="2272"/>
                    <a:pt x="26506" y="2260"/>
                  </a:cubicBezTo>
                  <a:cubicBezTo>
                    <a:pt x="26354" y="2247"/>
                    <a:pt x="26188" y="2221"/>
                    <a:pt x="26024" y="2209"/>
                  </a:cubicBezTo>
                  <a:cubicBezTo>
                    <a:pt x="25812" y="2195"/>
                    <a:pt x="25598" y="2188"/>
                    <a:pt x="25382" y="2188"/>
                  </a:cubicBezTo>
                  <a:cubicBezTo>
                    <a:pt x="24439" y="2188"/>
                    <a:pt x="23474" y="2317"/>
                    <a:pt x="22576" y="2514"/>
                  </a:cubicBezTo>
                  <a:cubicBezTo>
                    <a:pt x="22424" y="2551"/>
                    <a:pt x="22259" y="2590"/>
                    <a:pt x="22107" y="2615"/>
                  </a:cubicBezTo>
                  <a:cubicBezTo>
                    <a:pt x="21942" y="2652"/>
                    <a:pt x="21790" y="2691"/>
                    <a:pt x="21625" y="2729"/>
                  </a:cubicBezTo>
                  <a:cubicBezTo>
                    <a:pt x="21549" y="2742"/>
                    <a:pt x="21461" y="2767"/>
                    <a:pt x="21385" y="2779"/>
                  </a:cubicBezTo>
                  <a:cubicBezTo>
                    <a:pt x="20662" y="2945"/>
                    <a:pt x="19940" y="3109"/>
                    <a:pt x="19217" y="3223"/>
                  </a:cubicBezTo>
                  <a:cubicBezTo>
                    <a:pt x="18976" y="3261"/>
                    <a:pt x="18735" y="3286"/>
                    <a:pt x="18495" y="3312"/>
                  </a:cubicBezTo>
                  <a:cubicBezTo>
                    <a:pt x="18165" y="3337"/>
                    <a:pt x="17848" y="3362"/>
                    <a:pt x="17531" y="3362"/>
                  </a:cubicBezTo>
                  <a:lnTo>
                    <a:pt x="17290" y="3362"/>
                  </a:lnTo>
                  <a:cubicBezTo>
                    <a:pt x="17138" y="3350"/>
                    <a:pt x="16986" y="3337"/>
                    <a:pt x="16821" y="3325"/>
                  </a:cubicBezTo>
                  <a:cubicBezTo>
                    <a:pt x="16669" y="3312"/>
                    <a:pt x="16517" y="3299"/>
                    <a:pt x="16352" y="3274"/>
                  </a:cubicBezTo>
                  <a:cubicBezTo>
                    <a:pt x="15896" y="3198"/>
                    <a:pt x="15439" y="3071"/>
                    <a:pt x="14996" y="2868"/>
                  </a:cubicBezTo>
                  <a:cubicBezTo>
                    <a:pt x="14932" y="2843"/>
                    <a:pt x="14882" y="2818"/>
                    <a:pt x="14819" y="2792"/>
                  </a:cubicBezTo>
                  <a:cubicBezTo>
                    <a:pt x="14653" y="2716"/>
                    <a:pt x="14476" y="2627"/>
                    <a:pt x="14312" y="2526"/>
                  </a:cubicBezTo>
                  <a:cubicBezTo>
                    <a:pt x="14261" y="2500"/>
                    <a:pt x="14210" y="2463"/>
                    <a:pt x="14146" y="2424"/>
                  </a:cubicBezTo>
                  <a:cubicBezTo>
                    <a:pt x="13830" y="2235"/>
                    <a:pt x="13513" y="2007"/>
                    <a:pt x="13196" y="1778"/>
                  </a:cubicBezTo>
                  <a:cubicBezTo>
                    <a:pt x="12929" y="1588"/>
                    <a:pt x="12676" y="1398"/>
                    <a:pt x="12410" y="1207"/>
                  </a:cubicBezTo>
                  <a:cubicBezTo>
                    <a:pt x="12360" y="1170"/>
                    <a:pt x="12309" y="1145"/>
                    <a:pt x="12258" y="1106"/>
                  </a:cubicBezTo>
                  <a:cubicBezTo>
                    <a:pt x="12144" y="1030"/>
                    <a:pt x="12042" y="954"/>
                    <a:pt x="11941" y="891"/>
                  </a:cubicBezTo>
                  <a:cubicBezTo>
                    <a:pt x="11776" y="790"/>
                    <a:pt x="11624" y="688"/>
                    <a:pt x="11459" y="599"/>
                  </a:cubicBezTo>
                  <a:cubicBezTo>
                    <a:pt x="11295" y="511"/>
                    <a:pt x="11129" y="422"/>
                    <a:pt x="10965" y="345"/>
                  </a:cubicBezTo>
                  <a:cubicBezTo>
                    <a:pt x="10851" y="295"/>
                    <a:pt x="10737" y="257"/>
                    <a:pt x="10622" y="219"/>
                  </a:cubicBezTo>
                  <a:cubicBezTo>
                    <a:pt x="10331" y="117"/>
                    <a:pt x="10039" y="41"/>
                    <a:pt x="9723" y="16"/>
                  </a:cubicBezTo>
                  <a:cubicBezTo>
                    <a:pt x="9684" y="16"/>
                    <a:pt x="9647" y="4"/>
                    <a:pt x="9622" y="4"/>
                  </a:cubicBezTo>
                  <a:lnTo>
                    <a:pt x="10712" y="1157"/>
                  </a:lnTo>
                  <a:lnTo>
                    <a:pt x="10546" y="1347"/>
                  </a:lnTo>
                  <a:lnTo>
                    <a:pt x="9469" y="4"/>
                  </a:lnTo>
                  <a:cubicBezTo>
                    <a:pt x="9429" y="1"/>
                    <a:pt x="9388" y="0"/>
                    <a:pt x="9348" y="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5194700" y="1090250"/>
              <a:ext cx="7000" cy="7000"/>
            </a:xfrm>
            <a:custGeom>
              <a:avLst/>
              <a:gdLst/>
              <a:ahLst/>
              <a:cxnLst/>
              <a:rect l="l" t="t" r="r" b="b"/>
              <a:pathLst>
                <a:path w="280" h="280" extrusionOk="0">
                  <a:moveTo>
                    <a:pt x="280" y="1"/>
                  </a:moveTo>
                  <a:cubicBezTo>
                    <a:pt x="190" y="89"/>
                    <a:pt x="89" y="178"/>
                    <a:pt x="1" y="280"/>
                  </a:cubicBezTo>
                  <a:lnTo>
                    <a:pt x="13" y="267"/>
                  </a:lnTo>
                  <a:lnTo>
                    <a:pt x="280"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5306900" y="1359925"/>
              <a:ext cx="1925" cy="2250"/>
            </a:xfrm>
            <a:custGeom>
              <a:avLst/>
              <a:gdLst/>
              <a:ahLst/>
              <a:cxnLst/>
              <a:rect l="l" t="t" r="r" b="b"/>
              <a:pathLst>
                <a:path w="77" h="90" extrusionOk="0">
                  <a:moveTo>
                    <a:pt x="76" y="90"/>
                  </a:moveTo>
                  <a:cubicBezTo>
                    <a:pt x="51" y="51"/>
                    <a:pt x="25" y="26"/>
                    <a:pt x="0" y="0"/>
                  </a:cubicBezTo>
                  <a:cubicBezTo>
                    <a:pt x="25" y="26"/>
                    <a:pt x="51" y="51"/>
                    <a:pt x="76"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6108300" y="1005975"/>
              <a:ext cx="1625" cy="6975"/>
            </a:xfrm>
            <a:custGeom>
              <a:avLst/>
              <a:gdLst/>
              <a:ahLst/>
              <a:cxnLst/>
              <a:rect l="l" t="t" r="r" b="b"/>
              <a:pathLst>
                <a:path w="65" h="279" extrusionOk="0">
                  <a:moveTo>
                    <a:pt x="1" y="279"/>
                  </a:moveTo>
                  <a:lnTo>
                    <a:pt x="1" y="279"/>
                  </a:lnTo>
                  <a:cubicBezTo>
                    <a:pt x="14" y="190"/>
                    <a:pt x="39" y="88"/>
                    <a:pt x="65" y="0"/>
                  </a:cubicBezTo>
                  <a:lnTo>
                    <a:pt x="65" y="0"/>
                  </a:lnTo>
                  <a:cubicBezTo>
                    <a:pt x="39" y="88"/>
                    <a:pt x="14" y="190"/>
                    <a:pt x="1" y="279"/>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5281850" y="1336475"/>
              <a:ext cx="2550" cy="2250"/>
            </a:xfrm>
            <a:custGeom>
              <a:avLst/>
              <a:gdLst/>
              <a:ahLst/>
              <a:cxnLst/>
              <a:rect l="l" t="t" r="r" b="b"/>
              <a:pathLst>
                <a:path w="102" h="90" extrusionOk="0">
                  <a:moveTo>
                    <a:pt x="102" y="90"/>
                  </a:moveTo>
                  <a:cubicBezTo>
                    <a:pt x="64" y="51"/>
                    <a:pt x="25" y="26"/>
                    <a:pt x="0" y="0"/>
                  </a:cubicBezTo>
                  <a:cubicBezTo>
                    <a:pt x="25" y="26"/>
                    <a:pt x="64" y="51"/>
                    <a:pt x="102" y="90"/>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5273600" y="1329825"/>
              <a:ext cx="5425" cy="4475"/>
            </a:xfrm>
            <a:custGeom>
              <a:avLst/>
              <a:gdLst/>
              <a:ahLst/>
              <a:cxnLst/>
              <a:rect l="l" t="t" r="r" b="b"/>
              <a:pathLst>
                <a:path w="217" h="179" extrusionOk="0">
                  <a:moveTo>
                    <a:pt x="217" y="178"/>
                  </a:moveTo>
                  <a:cubicBezTo>
                    <a:pt x="140" y="114"/>
                    <a:pt x="77" y="52"/>
                    <a:pt x="1" y="1"/>
                  </a:cubicBezTo>
                  <a:cubicBezTo>
                    <a:pt x="77" y="52"/>
                    <a:pt x="140" y="114"/>
                    <a:pt x="217" y="178"/>
                  </a:cubicBez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5283750" y="1641975"/>
              <a:ext cx="89075" cy="197750"/>
            </a:xfrm>
            <a:custGeom>
              <a:avLst/>
              <a:gdLst/>
              <a:ahLst/>
              <a:cxnLst/>
              <a:rect l="l" t="t" r="r" b="b"/>
              <a:pathLst>
                <a:path w="3563" h="7910" extrusionOk="0">
                  <a:moveTo>
                    <a:pt x="3423" y="0"/>
                  </a:moveTo>
                  <a:lnTo>
                    <a:pt x="3423" y="0"/>
                  </a:lnTo>
                  <a:cubicBezTo>
                    <a:pt x="2320" y="837"/>
                    <a:pt x="1281" y="1762"/>
                    <a:pt x="318" y="2763"/>
                  </a:cubicBezTo>
                  <a:cubicBezTo>
                    <a:pt x="76" y="4044"/>
                    <a:pt x="0" y="5375"/>
                    <a:pt x="482" y="6605"/>
                  </a:cubicBezTo>
                  <a:cubicBezTo>
                    <a:pt x="685" y="7112"/>
                    <a:pt x="989" y="7543"/>
                    <a:pt x="1357" y="7910"/>
                  </a:cubicBezTo>
                  <a:cubicBezTo>
                    <a:pt x="1673" y="7695"/>
                    <a:pt x="1902" y="7200"/>
                    <a:pt x="1965" y="6896"/>
                  </a:cubicBezTo>
                  <a:cubicBezTo>
                    <a:pt x="2067" y="6376"/>
                    <a:pt x="1940" y="5819"/>
                    <a:pt x="1611" y="5400"/>
                  </a:cubicBezTo>
                  <a:lnTo>
                    <a:pt x="1611" y="5400"/>
                  </a:lnTo>
                  <a:cubicBezTo>
                    <a:pt x="1721" y="5441"/>
                    <a:pt x="1837" y="5461"/>
                    <a:pt x="1955" y="5461"/>
                  </a:cubicBezTo>
                  <a:cubicBezTo>
                    <a:pt x="2201" y="5461"/>
                    <a:pt x="2448" y="5373"/>
                    <a:pt x="2637" y="5210"/>
                  </a:cubicBezTo>
                  <a:cubicBezTo>
                    <a:pt x="2903" y="4969"/>
                    <a:pt x="3042" y="4589"/>
                    <a:pt x="2966" y="4234"/>
                  </a:cubicBezTo>
                  <a:lnTo>
                    <a:pt x="2966" y="4234"/>
                  </a:lnTo>
                  <a:cubicBezTo>
                    <a:pt x="3157" y="4298"/>
                    <a:pt x="3360" y="4348"/>
                    <a:pt x="3563" y="4374"/>
                  </a:cubicBezTo>
                  <a:cubicBezTo>
                    <a:pt x="3144" y="3017"/>
                    <a:pt x="3233" y="1496"/>
                    <a:pt x="3423"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5362325" y="1574450"/>
              <a:ext cx="264325" cy="178000"/>
            </a:xfrm>
            <a:custGeom>
              <a:avLst/>
              <a:gdLst/>
              <a:ahLst/>
              <a:cxnLst/>
              <a:rect l="l" t="t" r="r" b="b"/>
              <a:pathLst>
                <a:path w="10573" h="7120" extrusionOk="0">
                  <a:moveTo>
                    <a:pt x="6089" y="0"/>
                  </a:moveTo>
                  <a:cubicBezTo>
                    <a:pt x="5842" y="0"/>
                    <a:pt x="5596" y="17"/>
                    <a:pt x="5350" y="52"/>
                  </a:cubicBezTo>
                  <a:cubicBezTo>
                    <a:pt x="4234" y="217"/>
                    <a:pt x="3220" y="762"/>
                    <a:pt x="2257" y="1345"/>
                  </a:cubicBezTo>
                  <a:cubicBezTo>
                    <a:pt x="1586" y="1763"/>
                    <a:pt x="927" y="2219"/>
                    <a:pt x="280" y="2701"/>
                  </a:cubicBezTo>
                  <a:cubicBezTo>
                    <a:pt x="90" y="4197"/>
                    <a:pt x="1" y="5718"/>
                    <a:pt x="420" y="7075"/>
                  </a:cubicBezTo>
                  <a:cubicBezTo>
                    <a:pt x="615" y="7105"/>
                    <a:pt x="813" y="7120"/>
                    <a:pt x="1011" y="7120"/>
                  </a:cubicBezTo>
                  <a:cubicBezTo>
                    <a:pt x="1645" y="7120"/>
                    <a:pt x="2277" y="6965"/>
                    <a:pt x="2828" y="6656"/>
                  </a:cubicBezTo>
                  <a:lnTo>
                    <a:pt x="1801" y="5376"/>
                  </a:lnTo>
                  <a:lnTo>
                    <a:pt x="2967" y="6593"/>
                  </a:lnTo>
                  <a:cubicBezTo>
                    <a:pt x="3880" y="6035"/>
                    <a:pt x="4527" y="5097"/>
                    <a:pt x="4729" y="4058"/>
                  </a:cubicBezTo>
                  <a:cubicBezTo>
                    <a:pt x="5070" y="4203"/>
                    <a:pt x="5437" y="4347"/>
                    <a:pt x="5808" y="4347"/>
                  </a:cubicBezTo>
                  <a:cubicBezTo>
                    <a:pt x="5892" y="4347"/>
                    <a:pt x="5976" y="4340"/>
                    <a:pt x="6060" y="4324"/>
                  </a:cubicBezTo>
                  <a:cubicBezTo>
                    <a:pt x="6085" y="4324"/>
                    <a:pt x="6124" y="4311"/>
                    <a:pt x="6161" y="4298"/>
                  </a:cubicBezTo>
                  <a:cubicBezTo>
                    <a:pt x="6567" y="4159"/>
                    <a:pt x="6896" y="3728"/>
                    <a:pt x="6744" y="3335"/>
                  </a:cubicBezTo>
                  <a:lnTo>
                    <a:pt x="6744" y="3335"/>
                  </a:lnTo>
                  <a:cubicBezTo>
                    <a:pt x="7226" y="3715"/>
                    <a:pt x="7758" y="4007"/>
                    <a:pt x="8329" y="4197"/>
                  </a:cubicBezTo>
                  <a:cubicBezTo>
                    <a:pt x="8455" y="4242"/>
                    <a:pt x="8593" y="4287"/>
                    <a:pt x="8730" y="4287"/>
                  </a:cubicBezTo>
                  <a:cubicBezTo>
                    <a:pt x="8787" y="4287"/>
                    <a:pt x="8844" y="4279"/>
                    <a:pt x="8899" y="4261"/>
                  </a:cubicBezTo>
                  <a:cubicBezTo>
                    <a:pt x="9267" y="4134"/>
                    <a:pt x="9343" y="3639"/>
                    <a:pt x="9242" y="3259"/>
                  </a:cubicBezTo>
                  <a:cubicBezTo>
                    <a:pt x="9141" y="2892"/>
                    <a:pt x="8912" y="2549"/>
                    <a:pt x="8925" y="2156"/>
                  </a:cubicBezTo>
                  <a:lnTo>
                    <a:pt x="8925" y="2156"/>
                  </a:lnTo>
                  <a:cubicBezTo>
                    <a:pt x="9178" y="2309"/>
                    <a:pt x="9445" y="2461"/>
                    <a:pt x="9749" y="2486"/>
                  </a:cubicBezTo>
                  <a:cubicBezTo>
                    <a:pt x="9780" y="2490"/>
                    <a:pt x="9812" y="2492"/>
                    <a:pt x="9844" y="2492"/>
                  </a:cubicBezTo>
                  <a:cubicBezTo>
                    <a:pt x="10111" y="2492"/>
                    <a:pt x="10394" y="2355"/>
                    <a:pt x="10484" y="2106"/>
                  </a:cubicBezTo>
                  <a:cubicBezTo>
                    <a:pt x="10572" y="1878"/>
                    <a:pt x="10484" y="1611"/>
                    <a:pt x="10332" y="1421"/>
                  </a:cubicBezTo>
                  <a:cubicBezTo>
                    <a:pt x="10167" y="1231"/>
                    <a:pt x="9939" y="1117"/>
                    <a:pt x="9724" y="1002"/>
                  </a:cubicBezTo>
                  <a:cubicBezTo>
                    <a:pt x="8590" y="430"/>
                    <a:pt x="7341" y="0"/>
                    <a:pt x="6089"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6103225" y="942250"/>
              <a:ext cx="83400" cy="229150"/>
            </a:xfrm>
            <a:custGeom>
              <a:avLst/>
              <a:gdLst/>
              <a:ahLst/>
              <a:cxnLst/>
              <a:rect l="l" t="t" r="r" b="b"/>
              <a:pathLst>
                <a:path w="3336" h="9166" extrusionOk="0">
                  <a:moveTo>
                    <a:pt x="901" y="1"/>
                  </a:moveTo>
                  <a:cubicBezTo>
                    <a:pt x="825" y="318"/>
                    <a:pt x="749" y="635"/>
                    <a:pt x="673" y="939"/>
                  </a:cubicBezTo>
                  <a:cubicBezTo>
                    <a:pt x="609" y="1167"/>
                    <a:pt x="546" y="1395"/>
                    <a:pt x="496" y="1623"/>
                  </a:cubicBezTo>
                  <a:cubicBezTo>
                    <a:pt x="432" y="1839"/>
                    <a:pt x="381" y="2067"/>
                    <a:pt x="318" y="2296"/>
                  </a:cubicBezTo>
                  <a:cubicBezTo>
                    <a:pt x="305" y="2384"/>
                    <a:pt x="280" y="2460"/>
                    <a:pt x="268" y="2549"/>
                  </a:cubicBezTo>
                  <a:cubicBezTo>
                    <a:pt x="381" y="2612"/>
                    <a:pt x="508" y="2663"/>
                    <a:pt x="648" y="2701"/>
                  </a:cubicBezTo>
                  <a:cubicBezTo>
                    <a:pt x="619" y="2697"/>
                    <a:pt x="591" y="2695"/>
                    <a:pt x="564" y="2695"/>
                  </a:cubicBezTo>
                  <a:cubicBezTo>
                    <a:pt x="431" y="2695"/>
                    <a:pt x="309" y="2744"/>
                    <a:pt x="204" y="2828"/>
                  </a:cubicBezTo>
                  <a:lnTo>
                    <a:pt x="166" y="2980"/>
                  </a:lnTo>
                  <a:cubicBezTo>
                    <a:pt x="102" y="3259"/>
                    <a:pt x="52" y="3550"/>
                    <a:pt x="1" y="3829"/>
                  </a:cubicBezTo>
                  <a:cubicBezTo>
                    <a:pt x="39" y="3930"/>
                    <a:pt x="90" y="4019"/>
                    <a:pt x="153" y="4108"/>
                  </a:cubicBezTo>
                  <a:cubicBezTo>
                    <a:pt x="344" y="4361"/>
                    <a:pt x="597" y="4552"/>
                    <a:pt x="851" y="4755"/>
                  </a:cubicBezTo>
                  <a:cubicBezTo>
                    <a:pt x="394" y="5680"/>
                    <a:pt x="457" y="6846"/>
                    <a:pt x="1003" y="7721"/>
                  </a:cubicBezTo>
                  <a:cubicBezTo>
                    <a:pt x="1370" y="8329"/>
                    <a:pt x="1966" y="8786"/>
                    <a:pt x="2625" y="9014"/>
                  </a:cubicBezTo>
                  <a:cubicBezTo>
                    <a:pt x="2793" y="9077"/>
                    <a:pt x="3013" y="9165"/>
                    <a:pt x="3213" y="9165"/>
                  </a:cubicBezTo>
                  <a:cubicBezTo>
                    <a:pt x="3255" y="9165"/>
                    <a:pt x="3296" y="9161"/>
                    <a:pt x="3335" y="9153"/>
                  </a:cubicBezTo>
                  <a:cubicBezTo>
                    <a:pt x="1598" y="7797"/>
                    <a:pt x="1395" y="5274"/>
                    <a:pt x="2054" y="3259"/>
                  </a:cubicBezTo>
                  <a:cubicBezTo>
                    <a:pt x="2257" y="2676"/>
                    <a:pt x="2498" y="2130"/>
                    <a:pt x="2764" y="1573"/>
                  </a:cubicBezTo>
                  <a:cubicBezTo>
                    <a:pt x="2637" y="1294"/>
                    <a:pt x="2473" y="1028"/>
                    <a:pt x="2245" y="800"/>
                  </a:cubicBezTo>
                  <a:cubicBezTo>
                    <a:pt x="1928" y="457"/>
                    <a:pt x="1497" y="217"/>
                    <a:pt x="1066" y="65"/>
                  </a:cubicBezTo>
                  <a:cubicBezTo>
                    <a:pt x="1003" y="39"/>
                    <a:pt x="952" y="26"/>
                    <a:pt x="901"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6120050" y="942250"/>
              <a:ext cx="5725" cy="23475"/>
            </a:xfrm>
            <a:custGeom>
              <a:avLst/>
              <a:gdLst/>
              <a:ahLst/>
              <a:cxnLst/>
              <a:rect l="l" t="t" r="r" b="b"/>
              <a:pathLst>
                <a:path w="229" h="939" extrusionOk="0">
                  <a:moveTo>
                    <a:pt x="0" y="939"/>
                  </a:moveTo>
                  <a:cubicBezTo>
                    <a:pt x="76" y="635"/>
                    <a:pt x="152" y="318"/>
                    <a:pt x="228" y="1"/>
                  </a:cubicBezTo>
                  <a:lnTo>
                    <a:pt x="228" y="1"/>
                  </a:lnTo>
                  <a:cubicBezTo>
                    <a:pt x="152" y="318"/>
                    <a:pt x="76" y="635"/>
                    <a:pt x="0" y="939"/>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6085475" y="940900"/>
              <a:ext cx="40300" cy="65100"/>
            </a:xfrm>
            <a:custGeom>
              <a:avLst/>
              <a:gdLst/>
              <a:ahLst/>
              <a:cxnLst/>
              <a:rect l="l" t="t" r="r" b="b"/>
              <a:pathLst>
                <a:path w="1612" h="2604" extrusionOk="0">
                  <a:moveTo>
                    <a:pt x="1265" y="1"/>
                  </a:moveTo>
                  <a:cubicBezTo>
                    <a:pt x="1241" y="1"/>
                    <a:pt x="1217" y="2"/>
                    <a:pt x="1193" y="4"/>
                  </a:cubicBezTo>
                  <a:cubicBezTo>
                    <a:pt x="990" y="17"/>
                    <a:pt x="787" y="119"/>
                    <a:pt x="699" y="296"/>
                  </a:cubicBezTo>
                  <a:cubicBezTo>
                    <a:pt x="533" y="600"/>
                    <a:pt x="762" y="981"/>
                    <a:pt x="1028" y="1209"/>
                  </a:cubicBezTo>
                  <a:cubicBezTo>
                    <a:pt x="896" y="1184"/>
                    <a:pt x="752" y="1159"/>
                    <a:pt x="612" y="1159"/>
                  </a:cubicBezTo>
                  <a:cubicBezTo>
                    <a:pt x="538" y="1159"/>
                    <a:pt x="465" y="1166"/>
                    <a:pt x="394" y="1183"/>
                  </a:cubicBezTo>
                  <a:cubicBezTo>
                    <a:pt x="192" y="1246"/>
                    <a:pt x="1" y="1424"/>
                    <a:pt x="14" y="1640"/>
                  </a:cubicBezTo>
                  <a:cubicBezTo>
                    <a:pt x="26" y="1766"/>
                    <a:pt x="102" y="1880"/>
                    <a:pt x="178" y="1981"/>
                  </a:cubicBezTo>
                  <a:cubicBezTo>
                    <a:pt x="394" y="2248"/>
                    <a:pt x="673" y="2463"/>
                    <a:pt x="978" y="2603"/>
                  </a:cubicBezTo>
                  <a:cubicBezTo>
                    <a:pt x="990" y="2514"/>
                    <a:pt x="1015" y="2438"/>
                    <a:pt x="1028" y="2350"/>
                  </a:cubicBezTo>
                  <a:cubicBezTo>
                    <a:pt x="1091" y="2121"/>
                    <a:pt x="1142" y="1893"/>
                    <a:pt x="1206" y="1677"/>
                  </a:cubicBezTo>
                  <a:cubicBezTo>
                    <a:pt x="1256" y="1449"/>
                    <a:pt x="1319" y="1221"/>
                    <a:pt x="1383" y="993"/>
                  </a:cubicBezTo>
                  <a:cubicBezTo>
                    <a:pt x="1459" y="689"/>
                    <a:pt x="1535" y="372"/>
                    <a:pt x="1611" y="55"/>
                  </a:cubicBezTo>
                  <a:cubicBezTo>
                    <a:pt x="1495" y="24"/>
                    <a:pt x="1380" y="1"/>
                    <a:pt x="126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6115600" y="965700"/>
              <a:ext cx="4475" cy="17150"/>
            </a:xfrm>
            <a:custGeom>
              <a:avLst/>
              <a:gdLst/>
              <a:ahLst/>
              <a:cxnLst/>
              <a:rect l="l" t="t" r="r" b="b"/>
              <a:pathLst>
                <a:path w="179" h="686" extrusionOk="0">
                  <a:moveTo>
                    <a:pt x="178" y="1"/>
                  </a:moveTo>
                  <a:cubicBezTo>
                    <a:pt x="114" y="229"/>
                    <a:pt x="51" y="457"/>
                    <a:pt x="1" y="685"/>
                  </a:cubicBezTo>
                  <a:cubicBezTo>
                    <a:pt x="51" y="457"/>
                    <a:pt x="114" y="229"/>
                    <a:pt x="178"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6100400" y="1012925"/>
              <a:ext cx="7925" cy="25050"/>
            </a:xfrm>
            <a:custGeom>
              <a:avLst/>
              <a:gdLst/>
              <a:ahLst/>
              <a:cxnLst/>
              <a:rect l="l" t="t" r="r" b="b"/>
              <a:pathLst>
                <a:path w="317" h="1002" extrusionOk="0">
                  <a:moveTo>
                    <a:pt x="317" y="1"/>
                  </a:moveTo>
                  <a:lnTo>
                    <a:pt x="317" y="1"/>
                  </a:lnTo>
                  <a:cubicBezTo>
                    <a:pt x="190" y="89"/>
                    <a:pt x="102" y="229"/>
                    <a:pt x="51" y="381"/>
                  </a:cubicBezTo>
                  <a:cubicBezTo>
                    <a:pt x="0" y="584"/>
                    <a:pt x="38" y="812"/>
                    <a:pt x="114" y="1002"/>
                  </a:cubicBezTo>
                  <a:cubicBezTo>
                    <a:pt x="165" y="723"/>
                    <a:pt x="215" y="432"/>
                    <a:pt x="279" y="153"/>
                  </a:cubicBezTo>
                  <a:lnTo>
                    <a:pt x="317"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6109900" y="999625"/>
              <a:ext cx="1300" cy="6375"/>
            </a:xfrm>
            <a:custGeom>
              <a:avLst/>
              <a:gdLst/>
              <a:ahLst/>
              <a:cxnLst/>
              <a:rect l="l" t="t" r="r" b="b"/>
              <a:pathLst>
                <a:path w="52" h="255" extrusionOk="0">
                  <a:moveTo>
                    <a:pt x="1" y="254"/>
                  </a:moveTo>
                  <a:cubicBezTo>
                    <a:pt x="13" y="165"/>
                    <a:pt x="38" y="89"/>
                    <a:pt x="51" y="1"/>
                  </a:cubicBezTo>
                  <a:cubicBezTo>
                    <a:pt x="38" y="89"/>
                    <a:pt x="13" y="165"/>
                    <a:pt x="1" y="254"/>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6107375" y="1012925"/>
              <a:ext cx="950" cy="3850"/>
            </a:xfrm>
            <a:custGeom>
              <a:avLst/>
              <a:gdLst/>
              <a:ahLst/>
              <a:cxnLst/>
              <a:rect l="l" t="t" r="r" b="b"/>
              <a:pathLst>
                <a:path w="38" h="154" extrusionOk="0">
                  <a:moveTo>
                    <a:pt x="0" y="153"/>
                  </a:moveTo>
                  <a:lnTo>
                    <a:pt x="38"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6244575" y="1699975"/>
              <a:ext cx="109350" cy="58625"/>
            </a:xfrm>
            <a:custGeom>
              <a:avLst/>
              <a:gdLst/>
              <a:ahLst/>
              <a:cxnLst/>
              <a:rect l="l" t="t" r="r" b="b"/>
              <a:pathLst>
                <a:path w="4374" h="2345" extrusionOk="0">
                  <a:moveTo>
                    <a:pt x="0" y="0"/>
                  </a:moveTo>
                  <a:lnTo>
                    <a:pt x="0" y="0"/>
                  </a:lnTo>
                  <a:cubicBezTo>
                    <a:pt x="13" y="26"/>
                    <a:pt x="26" y="51"/>
                    <a:pt x="51" y="63"/>
                  </a:cubicBezTo>
                  <a:cubicBezTo>
                    <a:pt x="431" y="583"/>
                    <a:pt x="825" y="1128"/>
                    <a:pt x="1154" y="1699"/>
                  </a:cubicBezTo>
                  <a:lnTo>
                    <a:pt x="4374" y="2345"/>
                  </a:lnTo>
                  <a:lnTo>
                    <a:pt x="3093" y="1293"/>
                  </a:lnTo>
                  <a:lnTo>
                    <a:pt x="0"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6327300" y="1612175"/>
              <a:ext cx="14600" cy="14300"/>
            </a:xfrm>
            <a:custGeom>
              <a:avLst/>
              <a:gdLst/>
              <a:ahLst/>
              <a:cxnLst/>
              <a:rect l="l" t="t" r="r" b="b"/>
              <a:pathLst>
                <a:path w="584" h="572" extrusionOk="0">
                  <a:moveTo>
                    <a:pt x="583" y="0"/>
                  </a:moveTo>
                  <a:lnTo>
                    <a:pt x="0" y="242"/>
                  </a:lnTo>
                  <a:lnTo>
                    <a:pt x="63" y="571"/>
                  </a:lnTo>
                  <a:lnTo>
                    <a:pt x="583"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6284200" y="1860625"/>
              <a:ext cx="13325" cy="26325"/>
            </a:xfrm>
            <a:custGeom>
              <a:avLst/>
              <a:gdLst/>
              <a:ahLst/>
              <a:cxnLst/>
              <a:rect l="l" t="t" r="r" b="b"/>
              <a:pathLst>
                <a:path w="533" h="1053" extrusionOk="0">
                  <a:moveTo>
                    <a:pt x="241" y="0"/>
                  </a:moveTo>
                  <a:cubicBezTo>
                    <a:pt x="165" y="140"/>
                    <a:pt x="88" y="267"/>
                    <a:pt x="0" y="394"/>
                  </a:cubicBezTo>
                  <a:lnTo>
                    <a:pt x="533" y="1053"/>
                  </a:lnTo>
                  <a:lnTo>
                    <a:pt x="241"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6220175" y="1689825"/>
              <a:ext cx="59900" cy="146100"/>
            </a:xfrm>
            <a:custGeom>
              <a:avLst/>
              <a:gdLst/>
              <a:ahLst/>
              <a:cxnLst/>
              <a:rect l="l" t="t" r="r" b="b"/>
              <a:pathLst>
                <a:path w="2396" h="5844" extrusionOk="0">
                  <a:moveTo>
                    <a:pt x="1" y="1"/>
                  </a:moveTo>
                  <a:cubicBezTo>
                    <a:pt x="697" y="1382"/>
                    <a:pt x="1331" y="2739"/>
                    <a:pt x="1002" y="4209"/>
                  </a:cubicBezTo>
                  <a:cubicBezTo>
                    <a:pt x="939" y="4475"/>
                    <a:pt x="837" y="4741"/>
                    <a:pt x="711" y="4982"/>
                  </a:cubicBezTo>
                  <a:lnTo>
                    <a:pt x="1420" y="5844"/>
                  </a:lnTo>
                  <a:cubicBezTo>
                    <a:pt x="1737" y="5717"/>
                    <a:pt x="2066" y="5578"/>
                    <a:pt x="2396" y="5426"/>
                  </a:cubicBezTo>
                  <a:lnTo>
                    <a:pt x="1407" y="1953"/>
                  </a:lnTo>
                  <a:lnTo>
                    <a:pt x="2130" y="2105"/>
                  </a:lnTo>
                  <a:cubicBezTo>
                    <a:pt x="1801" y="1534"/>
                    <a:pt x="1407" y="989"/>
                    <a:pt x="1027" y="469"/>
                  </a:cubicBezTo>
                  <a:cubicBezTo>
                    <a:pt x="1002" y="457"/>
                    <a:pt x="989" y="432"/>
                    <a:pt x="976" y="406"/>
                  </a:cubicBezTo>
                  <a:lnTo>
                    <a:pt x="1"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6255675" y="1825450"/>
              <a:ext cx="34550" cy="45025"/>
            </a:xfrm>
            <a:custGeom>
              <a:avLst/>
              <a:gdLst/>
              <a:ahLst/>
              <a:cxnLst/>
              <a:rect l="l" t="t" r="r" b="b"/>
              <a:pathLst>
                <a:path w="1382" h="1801" extrusionOk="0">
                  <a:moveTo>
                    <a:pt x="976" y="1"/>
                  </a:moveTo>
                  <a:cubicBezTo>
                    <a:pt x="646" y="153"/>
                    <a:pt x="317" y="292"/>
                    <a:pt x="0" y="419"/>
                  </a:cubicBezTo>
                  <a:lnTo>
                    <a:pt x="1141" y="1801"/>
                  </a:lnTo>
                  <a:cubicBezTo>
                    <a:pt x="1229" y="1674"/>
                    <a:pt x="1306" y="1547"/>
                    <a:pt x="1382" y="1407"/>
                  </a:cubicBezTo>
                  <a:lnTo>
                    <a:pt x="976" y="1"/>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5954925" y="1664150"/>
              <a:ext cx="298550" cy="175275"/>
            </a:xfrm>
            <a:custGeom>
              <a:avLst/>
              <a:gdLst/>
              <a:ahLst/>
              <a:cxnLst/>
              <a:rect l="l" t="t" r="r" b="b"/>
              <a:pathLst>
                <a:path w="11942" h="7011" extrusionOk="0">
                  <a:moveTo>
                    <a:pt x="8164" y="0"/>
                  </a:moveTo>
                  <a:lnTo>
                    <a:pt x="926" y="140"/>
                  </a:lnTo>
                  <a:lnTo>
                    <a:pt x="7036" y="1471"/>
                  </a:lnTo>
                  <a:lnTo>
                    <a:pt x="1" y="3930"/>
                  </a:lnTo>
                  <a:lnTo>
                    <a:pt x="7797" y="2929"/>
                  </a:lnTo>
                  <a:lnTo>
                    <a:pt x="6656" y="7011"/>
                  </a:lnTo>
                  <a:lnTo>
                    <a:pt x="9571" y="3879"/>
                  </a:lnTo>
                  <a:lnTo>
                    <a:pt x="11321" y="6009"/>
                  </a:lnTo>
                  <a:cubicBezTo>
                    <a:pt x="11447" y="5768"/>
                    <a:pt x="11549" y="5502"/>
                    <a:pt x="11612" y="5236"/>
                  </a:cubicBezTo>
                  <a:cubicBezTo>
                    <a:pt x="11941" y="3766"/>
                    <a:pt x="11307" y="2409"/>
                    <a:pt x="10611" y="1028"/>
                  </a:cubicBezTo>
                  <a:lnTo>
                    <a:pt x="8164" y="0"/>
                  </a:ln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5886800" y="1367525"/>
              <a:ext cx="105875" cy="119175"/>
            </a:xfrm>
            <a:custGeom>
              <a:avLst/>
              <a:gdLst/>
              <a:ahLst/>
              <a:cxnLst/>
              <a:rect l="l" t="t" r="r" b="b"/>
              <a:pathLst>
                <a:path w="4235" h="4767" extrusionOk="0">
                  <a:moveTo>
                    <a:pt x="1" y="1"/>
                  </a:moveTo>
                  <a:lnTo>
                    <a:pt x="4057" y="4767"/>
                  </a:lnTo>
                  <a:lnTo>
                    <a:pt x="4234" y="4577"/>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5933075" y="789500"/>
              <a:ext cx="93825" cy="119200"/>
            </a:xfrm>
            <a:custGeom>
              <a:avLst/>
              <a:gdLst/>
              <a:ahLst/>
              <a:cxnLst/>
              <a:rect l="l" t="t" r="r" b="b"/>
              <a:pathLst>
                <a:path w="3753" h="4768" extrusionOk="0">
                  <a:moveTo>
                    <a:pt x="0" y="1"/>
                  </a:moveTo>
                  <a:lnTo>
                    <a:pt x="3587" y="4767"/>
                  </a:lnTo>
                  <a:lnTo>
                    <a:pt x="3752" y="4564"/>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149825" y="1267400"/>
              <a:ext cx="94125" cy="119175"/>
            </a:xfrm>
            <a:custGeom>
              <a:avLst/>
              <a:gdLst/>
              <a:ahLst/>
              <a:cxnLst/>
              <a:rect l="l" t="t" r="r" b="b"/>
              <a:pathLst>
                <a:path w="3765" h="4767" extrusionOk="0">
                  <a:moveTo>
                    <a:pt x="1" y="0"/>
                  </a:moveTo>
                  <a:lnTo>
                    <a:pt x="3587" y="4766"/>
                  </a:lnTo>
                  <a:lnTo>
                    <a:pt x="3765" y="4563"/>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5472600" y="1356750"/>
              <a:ext cx="54550" cy="68475"/>
            </a:xfrm>
            <a:custGeom>
              <a:avLst/>
              <a:gdLst/>
              <a:ahLst/>
              <a:cxnLst/>
              <a:rect l="l" t="t" r="r" b="b"/>
              <a:pathLst>
                <a:path w="2182" h="2739" extrusionOk="0">
                  <a:moveTo>
                    <a:pt x="90" y="1"/>
                  </a:moveTo>
                  <a:lnTo>
                    <a:pt x="1" y="65"/>
                  </a:lnTo>
                  <a:lnTo>
                    <a:pt x="2017" y="2739"/>
                  </a:lnTo>
                  <a:lnTo>
                    <a:pt x="2181" y="2536"/>
                  </a:lnTo>
                  <a:lnTo>
                    <a:pt x="9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127950" y="1881525"/>
              <a:ext cx="650" cy="25"/>
            </a:xfrm>
            <a:custGeom>
              <a:avLst/>
              <a:gdLst/>
              <a:ahLst/>
              <a:cxnLst/>
              <a:rect l="l" t="t" r="r" b="b"/>
              <a:pathLst>
                <a:path w="26" h="1" extrusionOk="0">
                  <a:moveTo>
                    <a:pt x="1" y="1"/>
                  </a:move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047150" y="1782350"/>
              <a:ext cx="81450" cy="100175"/>
            </a:xfrm>
            <a:custGeom>
              <a:avLst/>
              <a:gdLst/>
              <a:ahLst/>
              <a:cxnLst/>
              <a:rect l="l" t="t" r="r" b="b"/>
              <a:pathLst>
                <a:path w="3258" h="4007" extrusionOk="0">
                  <a:moveTo>
                    <a:pt x="1" y="1"/>
                  </a:moveTo>
                  <a:lnTo>
                    <a:pt x="3004" y="4006"/>
                  </a:lnTo>
                  <a:lnTo>
                    <a:pt x="3233" y="3968"/>
                  </a:lnTo>
                  <a:lnTo>
                    <a:pt x="3258" y="3968"/>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5731525" y="1641975"/>
              <a:ext cx="93825" cy="119500"/>
            </a:xfrm>
            <a:custGeom>
              <a:avLst/>
              <a:gdLst/>
              <a:ahLst/>
              <a:cxnLst/>
              <a:rect l="l" t="t" r="r" b="b"/>
              <a:pathLst>
                <a:path w="3753" h="4780" extrusionOk="0">
                  <a:moveTo>
                    <a:pt x="1" y="0"/>
                  </a:moveTo>
                  <a:lnTo>
                    <a:pt x="3587" y="4779"/>
                  </a:lnTo>
                  <a:lnTo>
                    <a:pt x="3753" y="4576"/>
                  </a:ln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5341425" y="1421100"/>
              <a:ext cx="31400" cy="43125"/>
            </a:xfrm>
            <a:custGeom>
              <a:avLst/>
              <a:gdLst/>
              <a:ahLst/>
              <a:cxnLst/>
              <a:rect l="l" t="t" r="r" b="b"/>
              <a:pathLst>
                <a:path w="1256" h="1725" extrusionOk="0">
                  <a:moveTo>
                    <a:pt x="0" y="0"/>
                  </a:moveTo>
                  <a:lnTo>
                    <a:pt x="39" y="114"/>
                  </a:lnTo>
                  <a:lnTo>
                    <a:pt x="1256" y="1724"/>
                  </a:lnTo>
                  <a:cubicBezTo>
                    <a:pt x="1217" y="1610"/>
                    <a:pt x="1192" y="1508"/>
                    <a:pt x="1154" y="139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5370275" y="1455950"/>
              <a:ext cx="48825" cy="64050"/>
            </a:xfrm>
            <a:custGeom>
              <a:avLst/>
              <a:gdLst/>
              <a:ahLst/>
              <a:cxnLst/>
              <a:rect l="l" t="t" r="r" b="b"/>
              <a:pathLst>
                <a:path w="1953" h="2562" extrusionOk="0">
                  <a:moveTo>
                    <a:pt x="0" y="1"/>
                  </a:moveTo>
                  <a:lnTo>
                    <a:pt x="0" y="1"/>
                  </a:lnTo>
                  <a:cubicBezTo>
                    <a:pt x="38" y="114"/>
                    <a:pt x="63" y="216"/>
                    <a:pt x="102" y="330"/>
                  </a:cubicBezTo>
                  <a:lnTo>
                    <a:pt x="1775" y="2561"/>
                  </a:lnTo>
                  <a:lnTo>
                    <a:pt x="1952" y="2371"/>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5165850" y="1150150"/>
              <a:ext cx="79250" cy="101125"/>
            </a:xfrm>
            <a:custGeom>
              <a:avLst/>
              <a:gdLst/>
              <a:ahLst/>
              <a:cxnLst/>
              <a:rect l="l" t="t" r="r" b="b"/>
              <a:pathLst>
                <a:path w="3170" h="4045" extrusionOk="0">
                  <a:moveTo>
                    <a:pt x="14" y="0"/>
                  </a:moveTo>
                  <a:cubicBezTo>
                    <a:pt x="1" y="13"/>
                    <a:pt x="1" y="39"/>
                    <a:pt x="1" y="51"/>
                  </a:cubicBezTo>
                  <a:lnTo>
                    <a:pt x="2992" y="4044"/>
                  </a:lnTo>
                  <a:lnTo>
                    <a:pt x="3170" y="3841"/>
                  </a:lnTo>
                  <a:lnTo>
                    <a:pt x="1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051600" y="1242050"/>
              <a:ext cx="49125" cy="56125"/>
            </a:xfrm>
            <a:custGeom>
              <a:avLst/>
              <a:gdLst/>
              <a:ahLst/>
              <a:cxnLst/>
              <a:rect l="l" t="t" r="r" b="b"/>
              <a:pathLst>
                <a:path w="1965" h="2245" extrusionOk="0">
                  <a:moveTo>
                    <a:pt x="0" y="0"/>
                  </a:moveTo>
                  <a:lnTo>
                    <a:pt x="1800" y="2244"/>
                  </a:lnTo>
                  <a:lnTo>
                    <a:pt x="1964" y="2041"/>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234750" y="1212875"/>
              <a:ext cx="39950" cy="44725"/>
            </a:xfrm>
            <a:custGeom>
              <a:avLst/>
              <a:gdLst/>
              <a:ahLst/>
              <a:cxnLst/>
              <a:rect l="l" t="t" r="r" b="b"/>
              <a:pathLst>
                <a:path w="1598" h="1789" extrusionOk="0">
                  <a:moveTo>
                    <a:pt x="1" y="1"/>
                  </a:moveTo>
                  <a:lnTo>
                    <a:pt x="1433" y="1789"/>
                  </a:lnTo>
                  <a:lnTo>
                    <a:pt x="1598" y="1586"/>
                  </a:lnTo>
                  <a:lnTo>
                    <a:pt x="89" y="14"/>
                  </a:lnTo>
                  <a:cubicBezTo>
                    <a:pt x="52" y="1"/>
                    <a:pt x="26" y="1"/>
                    <a:pt x="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31950" y="740075"/>
              <a:ext cx="44050" cy="49800"/>
            </a:xfrm>
            <a:custGeom>
              <a:avLst/>
              <a:gdLst/>
              <a:ahLst/>
              <a:cxnLst/>
              <a:rect l="l" t="t" r="r" b="b"/>
              <a:pathLst>
                <a:path w="1762" h="1992" extrusionOk="0">
                  <a:moveTo>
                    <a:pt x="0" y="1"/>
                  </a:moveTo>
                  <a:lnTo>
                    <a:pt x="1597" y="1991"/>
                  </a:lnTo>
                  <a:lnTo>
                    <a:pt x="1762" y="1788"/>
                  </a:lnTo>
                  <a:lnTo>
                    <a:pt x="51" y="14"/>
                  </a:lnTo>
                  <a:cubicBezTo>
                    <a:pt x="38" y="14"/>
                    <a:pt x="26"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5998650" y="962225"/>
              <a:ext cx="75775" cy="86850"/>
            </a:xfrm>
            <a:custGeom>
              <a:avLst/>
              <a:gdLst/>
              <a:ahLst/>
              <a:cxnLst/>
              <a:rect l="l" t="t" r="r" b="b"/>
              <a:pathLst>
                <a:path w="3031" h="3474" extrusionOk="0">
                  <a:moveTo>
                    <a:pt x="1" y="1"/>
                  </a:moveTo>
                  <a:lnTo>
                    <a:pt x="2866" y="3474"/>
                  </a:lnTo>
                  <a:lnTo>
                    <a:pt x="3031" y="3283"/>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920075" y="1507300"/>
              <a:ext cx="49150" cy="56100"/>
            </a:xfrm>
            <a:custGeom>
              <a:avLst/>
              <a:gdLst/>
              <a:ahLst/>
              <a:cxnLst/>
              <a:rect l="l" t="t" r="r" b="b"/>
              <a:pathLst>
                <a:path w="1966" h="2244" extrusionOk="0">
                  <a:moveTo>
                    <a:pt x="0" y="0"/>
                  </a:moveTo>
                  <a:lnTo>
                    <a:pt x="1800" y="2243"/>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6017675" y="1880900"/>
              <a:ext cx="15875" cy="11775"/>
            </a:xfrm>
            <a:custGeom>
              <a:avLst/>
              <a:gdLst/>
              <a:ahLst/>
              <a:cxnLst/>
              <a:rect l="l" t="t" r="r" b="b"/>
              <a:pathLst>
                <a:path w="635" h="471" extrusionOk="0">
                  <a:moveTo>
                    <a:pt x="0" y="1"/>
                  </a:moveTo>
                  <a:lnTo>
                    <a:pt x="381" y="470"/>
                  </a:lnTo>
                  <a:cubicBezTo>
                    <a:pt x="470" y="457"/>
                    <a:pt x="546" y="457"/>
                    <a:pt x="634" y="445"/>
                  </a:cubicBezTo>
                  <a:lnTo>
                    <a:pt x="254" y="51"/>
                  </a:lnTo>
                  <a:cubicBezTo>
                    <a:pt x="178" y="39"/>
                    <a:pt x="90" y="14"/>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992650" y="1849550"/>
              <a:ext cx="31375" cy="32650"/>
            </a:xfrm>
            <a:custGeom>
              <a:avLst/>
              <a:gdLst/>
              <a:ahLst/>
              <a:cxnLst/>
              <a:rect l="l" t="t" r="r" b="b"/>
              <a:pathLst>
                <a:path w="1255" h="1306" extrusionOk="0">
                  <a:moveTo>
                    <a:pt x="0" y="0"/>
                  </a:moveTo>
                  <a:lnTo>
                    <a:pt x="1001" y="1255"/>
                  </a:lnTo>
                  <a:cubicBezTo>
                    <a:pt x="1091" y="1268"/>
                    <a:pt x="1179" y="1293"/>
                    <a:pt x="1255" y="1305"/>
                  </a:cubicBez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490050" y="1436300"/>
              <a:ext cx="49125" cy="56100"/>
            </a:xfrm>
            <a:custGeom>
              <a:avLst/>
              <a:gdLst/>
              <a:ahLst/>
              <a:cxnLst/>
              <a:rect l="l" t="t" r="r" b="b"/>
              <a:pathLst>
                <a:path w="1965" h="2244" extrusionOk="0">
                  <a:moveTo>
                    <a:pt x="1" y="1"/>
                  </a:moveTo>
                  <a:lnTo>
                    <a:pt x="1787" y="2244"/>
                  </a:lnTo>
                  <a:lnTo>
                    <a:pt x="1965" y="2054"/>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694775" y="1526950"/>
              <a:ext cx="48825" cy="56100"/>
            </a:xfrm>
            <a:custGeom>
              <a:avLst/>
              <a:gdLst/>
              <a:ahLst/>
              <a:cxnLst/>
              <a:rect l="l" t="t" r="r" b="b"/>
              <a:pathLst>
                <a:path w="1953" h="2244" extrusionOk="0">
                  <a:moveTo>
                    <a:pt x="0" y="0"/>
                  </a:moveTo>
                  <a:lnTo>
                    <a:pt x="1787" y="2243"/>
                  </a:lnTo>
                  <a:lnTo>
                    <a:pt x="1952"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194075" y="1096900"/>
              <a:ext cx="36450" cy="41850"/>
            </a:xfrm>
            <a:custGeom>
              <a:avLst/>
              <a:gdLst/>
              <a:ahLst/>
              <a:cxnLst/>
              <a:rect l="l" t="t" r="r" b="b"/>
              <a:pathLst>
                <a:path w="1458" h="1674" extrusionOk="0">
                  <a:moveTo>
                    <a:pt x="38" y="1"/>
                  </a:moveTo>
                  <a:lnTo>
                    <a:pt x="26" y="14"/>
                  </a:lnTo>
                  <a:cubicBezTo>
                    <a:pt x="13" y="26"/>
                    <a:pt x="0" y="39"/>
                    <a:pt x="0" y="51"/>
                  </a:cubicBezTo>
                  <a:lnTo>
                    <a:pt x="1293" y="1674"/>
                  </a:lnTo>
                  <a:lnTo>
                    <a:pt x="1458" y="1471"/>
                  </a:lnTo>
                  <a:lnTo>
                    <a:pt x="3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5465000" y="878875"/>
              <a:ext cx="27925" cy="32975"/>
            </a:xfrm>
            <a:custGeom>
              <a:avLst/>
              <a:gdLst/>
              <a:ahLst/>
              <a:cxnLst/>
              <a:rect l="l" t="t" r="r" b="b"/>
              <a:pathLst>
                <a:path w="1117" h="1319" extrusionOk="0">
                  <a:moveTo>
                    <a:pt x="39" y="1"/>
                  </a:moveTo>
                  <a:cubicBezTo>
                    <a:pt x="26" y="39"/>
                    <a:pt x="14" y="90"/>
                    <a:pt x="1" y="127"/>
                  </a:cubicBezTo>
                  <a:lnTo>
                    <a:pt x="952" y="1319"/>
                  </a:lnTo>
                  <a:lnTo>
                    <a:pt x="1116" y="1129"/>
                  </a:lnTo>
                  <a:lnTo>
                    <a:pt x="3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5599700" y="682725"/>
              <a:ext cx="31075" cy="33625"/>
            </a:xfrm>
            <a:custGeom>
              <a:avLst/>
              <a:gdLst/>
              <a:ahLst/>
              <a:cxnLst/>
              <a:rect l="l" t="t" r="r" b="b"/>
              <a:pathLst>
                <a:path w="1243" h="1345" extrusionOk="0">
                  <a:moveTo>
                    <a:pt x="0" y="1"/>
                  </a:moveTo>
                  <a:lnTo>
                    <a:pt x="1077" y="1344"/>
                  </a:lnTo>
                  <a:lnTo>
                    <a:pt x="1243" y="1154"/>
                  </a:lnTo>
                  <a:lnTo>
                    <a:pt x="15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5553100" y="787300"/>
              <a:ext cx="72275" cy="81800"/>
            </a:xfrm>
            <a:custGeom>
              <a:avLst/>
              <a:gdLst/>
              <a:ahLst/>
              <a:cxnLst/>
              <a:rect l="l" t="t" r="r" b="b"/>
              <a:pathLst>
                <a:path w="2891" h="3272" extrusionOk="0">
                  <a:moveTo>
                    <a:pt x="26" y="1"/>
                  </a:moveTo>
                  <a:lnTo>
                    <a:pt x="1" y="26"/>
                  </a:lnTo>
                  <a:lnTo>
                    <a:pt x="2726" y="3271"/>
                  </a:lnTo>
                  <a:lnTo>
                    <a:pt x="2891" y="3068"/>
                  </a:lnTo>
                  <a:lnTo>
                    <a:pt x="2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5559450" y="1334575"/>
              <a:ext cx="49150" cy="56125"/>
            </a:xfrm>
            <a:custGeom>
              <a:avLst/>
              <a:gdLst/>
              <a:ahLst/>
              <a:cxnLst/>
              <a:rect l="l" t="t" r="r" b="b"/>
              <a:pathLst>
                <a:path w="1966" h="2245" extrusionOk="0">
                  <a:moveTo>
                    <a:pt x="0" y="0"/>
                  </a:moveTo>
                  <a:lnTo>
                    <a:pt x="1800" y="2245"/>
                  </a:lnTo>
                  <a:lnTo>
                    <a:pt x="1965" y="2054"/>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5516975" y="1102925"/>
              <a:ext cx="71650" cy="78925"/>
            </a:xfrm>
            <a:custGeom>
              <a:avLst/>
              <a:gdLst/>
              <a:ahLst/>
              <a:cxnLst/>
              <a:rect l="l" t="t" r="r" b="b"/>
              <a:pathLst>
                <a:path w="2866" h="3157" extrusionOk="0">
                  <a:moveTo>
                    <a:pt x="1" y="1"/>
                  </a:moveTo>
                  <a:lnTo>
                    <a:pt x="2688" y="3157"/>
                  </a:lnTo>
                  <a:lnTo>
                    <a:pt x="2865" y="2979"/>
                  </a:lnTo>
                  <a:lnTo>
                    <a:pt x="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5433000" y="1739250"/>
              <a:ext cx="23475" cy="25700"/>
            </a:xfrm>
            <a:custGeom>
              <a:avLst/>
              <a:gdLst/>
              <a:ahLst/>
              <a:cxnLst/>
              <a:rect l="l" t="t" r="r" b="b"/>
              <a:pathLst>
                <a:path w="939" h="1028" extrusionOk="0">
                  <a:moveTo>
                    <a:pt x="140" y="1"/>
                  </a:moveTo>
                  <a:cubicBezTo>
                    <a:pt x="128" y="1"/>
                    <a:pt x="115" y="13"/>
                    <a:pt x="102" y="13"/>
                  </a:cubicBezTo>
                  <a:cubicBezTo>
                    <a:pt x="77" y="39"/>
                    <a:pt x="39" y="52"/>
                    <a:pt x="1" y="64"/>
                  </a:cubicBezTo>
                  <a:lnTo>
                    <a:pt x="774" y="1027"/>
                  </a:lnTo>
                  <a:lnTo>
                    <a:pt x="939" y="824"/>
                  </a:lnTo>
                  <a:lnTo>
                    <a:pt x="14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407325" y="1708850"/>
              <a:ext cx="29175" cy="32000"/>
            </a:xfrm>
            <a:custGeom>
              <a:avLst/>
              <a:gdLst/>
              <a:ahLst/>
              <a:cxnLst/>
              <a:rect l="l" t="t" r="r" b="b"/>
              <a:pathLst>
                <a:path w="1167" h="1280" extrusionOk="0">
                  <a:moveTo>
                    <a:pt x="1" y="0"/>
                  </a:moveTo>
                  <a:lnTo>
                    <a:pt x="1028" y="1280"/>
                  </a:lnTo>
                  <a:cubicBezTo>
                    <a:pt x="1066" y="1268"/>
                    <a:pt x="1104" y="1255"/>
                    <a:pt x="1129" y="1229"/>
                  </a:cubicBezTo>
                  <a:cubicBezTo>
                    <a:pt x="1142" y="1229"/>
                    <a:pt x="1155" y="1217"/>
                    <a:pt x="1167" y="1217"/>
                  </a:cubicBezTo>
                  <a:lnTo>
                    <a:pt x="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516350" y="1681900"/>
              <a:ext cx="92250" cy="116975"/>
            </a:xfrm>
            <a:custGeom>
              <a:avLst/>
              <a:gdLst/>
              <a:ahLst/>
              <a:cxnLst/>
              <a:rect l="l" t="t" r="r" b="b"/>
              <a:pathLst>
                <a:path w="3690" h="4679" extrusionOk="0">
                  <a:moveTo>
                    <a:pt x="0" y="0"/>
                  </a:moveTo>
                  <a:lnTo>
                    <a:pt x="3524" y="4678"/>
                  </a:lnTo>
                  <a:lnTo>
                    <a:pt x="3689" y="4475"/>
                  </a:lnTo>
                  <a:lnTo>
                    <a:pt x="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5514450" y="1679675"/>
              <a:ext cx="1925" cy="2250"/>
            </a:xfrm>
            <a:custGeom>
              <a:avLst/>
              <a:gdLst/>
              <a:ahLst/>
              <a:cxnLst/>
              <a:rect l="l" t="t" r="r" b="b"/>
              <a:pathLst>
                <a:path w="77" h="90" extrusionOk="0">
                  <a:moveTo>
                    <a:pt x="76" y="89"/>
                  </a:moveTo>
                  <a:lnTo>
                    <a:pt x="76" y="89"/>
                  </a:lnTo>
                  <a:lnTo>
                    <a:pt x="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6271200" y="1626450"/>
              <a:ext cx="83675" cy="119800"/>
            </a:xfrm>
            <a:custGeom>
              <a:avLst/>
              <a:gdLst/>
              <a:ahLst/>
              <a:cxnLst/>
              <a:rect l="l" t="t" r="r" b="b"/>
              <a:pathLst>
                <a:path w="3347" h="4792" extrusionOk="0">
                  <a:moveTo>
                    <a:pt x="2307" y="0"/>
                  </a:moveTo>
                  <a:lnTo>
                    <a:pt x="0" y="2573"/>
                  </a:lnTo>
                  <a:lnTo>
                    <a:pt x="2028" y="4234"/>
                  </a:lnTo>
                  <a:lnTo>
                    <a:pt x="3346" y="4792"/>
                  </a:lnTo>
                  <a:lnTo>
                    <a:pt x="2307"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6243925" y="1471475"/>
              <a:ext cx="83400" cy="181925"/>
            </a:xfrm>
            <a:custGeom>
              <a:avLst/>
              <a:gdLst/>
              <a:ahLst/>
              <a:cxnLst/>
              <a:rect l="l" t="t" r="r" b="b"/>
              <a:pathLst>
                <a:path w="3336" h="7277" extrusionOk="0">
                  <a:moveTo>
                    <a:pt x="2068" y="0"/>
                  </a:moveTo>
                  <a:cubicBezTo>
                    <a:pt x="1561" y="216"/>
                    <a:pt x="1066" y="431"/>
                    <a:pt x="609" y="673"/>
                  </a:cubicBezTo>
                  <a:lnTo>
                    <a:pt x="1" y="7276"/>
                  </a:lnTo>
                  <a:lnTo>
                    <a:pt x="3335" y="5870"/>
                  </a:lnTo>
                  <a:lnTo>
                    <a:pt x="206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6186900" y="1493025"/>
              <a:ext cx="63100" cy="126775"/>
            </a:xfrm>
            <a:custGeom>
              <a:avLst/>
              <a:gdLst/>
              <a:ahLst/>
              <a:cxnLst/>
              <a:rect l="l" t="t" r="r" b="b"/>
              <a:pathLst>
                <a:path w="2524" h="5071" extrusionOk="0">
                  <a:moveTo>
                    <a:pt x="2523" y="0"/>
                  </a:moveTo>
                  <a:lnTo>
                    <a:pt x="2523" y="0"/>
                  </a:lnTo>
                  <a:cubicBezTo>
                    <a:pt x="1521" y="571"/>
                    <a:pt x="710" y="1268"/>
                    <a:pt x="330" y="2321"/>
                  </a:cubicBezTo>
                  <a:cubicBezTo>
                    <a:pt x="0" y="3220"/>
                    <a:pt x="89" y="4158"/>
                    <a:pt x="419" y="5071"/>
                  </a:cubicBezTo>
                  <a:lnTo>
                    <a:pt x="252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6181200" y="1420475"/>
              <a:ext cx="114425" cy="208825"/>
            </a:xfrm>
            <a:custGeom>
              <a:avLst/>
              <a:gdLst/>
              <a:ahLst/>
              <a:cxnLst/>
              <a:rect l="l" t="t" r="r" b="b"/>
              <a:pathLst>
                <a:path w="4577" h="8353" extrusionOk="0">
                  <a:moveTo>
                    <a:pt x="4132" y="0"/>
                  </a:moveTo>
                  <a:cubicBezTo>
                    <a:pt x="3448" y="659"/>
                    <a:pt x="2763" y="1318"/>
                    <a:pt x="2155" y="2054"/>
                  </a:cubicBezTo>
                  <a:cubicBezTo>
                    <a:pt x="938" y="3524"/>
                    <a:pt x="0" y="5412"/>
                    <a:pt x="254" y="7339"/>
                  </a:cubicBezTo>
                  <a:cubicBezTo>
                    <a:pt x="292" y="7682"/>
                    <a:pt x="380" y="8023"/>
                    <a:pt x="482" y="8353"/>
                  </a:cubicBezTo>
                  <a:lnTo>
                    <a:pt x="647" y="7973"/>
                  </a:lnTo>
                  <a:cubicBezTo>
                    <a:pt x="317" y="7060"/>
                    <a:pt x="228" y="6122"/>
                    <a:pt x="558" y="5223"/>
                  </a:cubicBezTo>
                  <a:cubicBezTo>
                    <a:pt x="938" y="4170"/>
                    <a:pt x="1749" y="3473"/>
                    <a:pt x="2751" y="2902"/>
                  </a:cubicBezTo>
                  <a:lnTo>
                    <a:pt x="3194" y="1825"/>
                  </a:lnTo>
                  <a:lnTo>
                    <a:pt x="3118" y="2713"/>
                  </a:lnTo>
                  <a:cubicBezTo>
                    <a:pt x="3575" y="2471"/>
                    <a:pt x="4070" y="2256"/>
                    <a:pt x="4577" y="2040"/>
                  </a:cubicBezTo>
                  <a:lnTo>
                    <a:pt x="4132"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262525" y="986950"/>
              <a:ext cx="1022000" cy="677225"/>
            </a:xfrm>
            <a:custGeom>
              <a:avLst/>
              <a:gdLst/>
              <a:ahLst/>
              <a:cxnLst/>
              <a:rect l="l" t="t" r="r" b="b"/>
              <a:pathLst>
                <a:path w="40880" h="27089" extrusionOk="0">
                  <a:moveTo>
                    <a:pt x="20953" y="1"/>
                  </a:moveTo>
                  <a:lnTo>
                    <a:pt x="13043" y="7618"/>
                  </a:lnTo>
                  <a:lnTo>
                    <a:pt x="13082" y="7644"/>
                  </a:lnTo>
                  <a:lnTo>
                    <a:pt x="12917" y="7846"/>
                  </a:lnTo>
                  <a:lnTo>
                    <a:pt x="12866" y="7796"/>
                  </a:lnTo>
                  <a:lnTo>
                    <a:pt x="7809" y="12663"/>
                  </a:lnTo>
                  <a:lnTo>
                    <a:pt x="4018" y="1863"/>
                  </a:lnTo>
                  <a:cubicBezTo>
                    <a:pt x="2776" y="2472"/>
                    <a:pt x="1344" y="2612"/>
                    <a:pt x="0" y="2967"/>
                  </a:cubicBezTo>
                  <a:lnTo>
                    <a:pt x="6832" y="16099"/>
                  </a:lnTo>
                  <a:lnTo>
                    <a:pt x="8404" y="14857"/>
                  </a:lnTo>
                  <a:lnTo>
                    <a:pt x="6832" y="12752"/>
                  </a:lnTo>
                  <a:lnTo>
                    <a:pt x="8493" y="14793"/>
                  </a:lnTo>
                  <a:lnTo>
                    <a:pt x="20358" y="5477"/>
                  </a:lnTo>
                  <a:lnTo>
                    <a:pt x="35442" y="22525"/>
                  </a:lnTo>
                  <a:lnTo>
                    <a:pt x="29053" y="24249"/>
                  </a:lnTo>
                  <a:lnTo>
                    <a:pt x="35860" y="27088"/>
                  </a:lnTo>
                  <a:lnTo>
                    <a:pt x="36659" y="27076"/>
                  </a:lnTo>
                  <a:lnTo>
                    <a:pt x="37229" y="25694"/>
                  </a:lnTo>
                  <a:cubicBezTo>
                    <a:pt x="37127" y="25364"/>
                    <a:pt x="37039" y="25023"/>
                    <a:pt x="37001" y="24680"/>
                  </a:cubicBezTo>
                  <a:cubicBezTo>
                    <a:pt x="36747" y="22753"/>
                    <a:pt x="37685" y="20865"/>
                    <a:pt x="38902" y="19395"/>
                  </a:cubicBezTo>
                  <a:cubicBezTo>
                    <a:pt x="39510" y="18659"/>
                    <a:pt x="40195" y="18000"/>
                    <a:pt x="40879" y="17341"/>
                  </a:cubicBezTo>
                  <a:lnTo>
                    <a:pt x="40309" y="14654"/>
                  </a:lnTo>
                  <a:lnTo>
                    <a:pt x="37318" y="21105"/>
                  </a:lnTo>
                  <a:lnTo>
                    <a:pt x="20953"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6197375" y="1488275"/>
              <a:ext cx="131525" cy="244050"/>
            </a:xfrm>
            <a:custGeom>
              <a:avLst/>
              <a:gdLst/>
              <a:ahLst/>
              <a:cxnLst/>
              <a:rect l="l" t="t" r="r" b="b"/>
              <a:pathLst>
                <a:path w="5261" h="9762" extrusionOk="0">
                  <a:moveTo>
                    <a:pt x="2471" y="1"/>
                  </a:moveTo>
                  <a:lnTo>
                    <a:pt x="2471" y="1"/>
                  </a:lnTo>
                  <a:cubicBezTo>
                    <a:pt x="2345" y="64"/>
                    <a:pt x="2218" y="127"/>
                    <a:pt x="2104" y="190"/>
                  </a:cubicBezTo>
                  <a:lnTo>
                    <a:pt x="0" y="5261"/>
                  </a:lnTo>
                  <a:cubicBezTo>
                    <a:pt x="393" y="6389"/>
                    <a:pt x="1153" y="7479"/>
                    <a:pt x="1888" y="8468"/>
                  </a:cubicBezTo>
                  <a:lnTo>
                    <a:pt x="4981" y="9761"/>
                  </a:lnTo>
                  <a:lnTo>
                    <a:pt x="2953" y="8100"/>
                  </a:lnTo>
                  <a:lnTo>
                    <a:pt x="5260" y="5527"/>
                  </a:lnTo>
                  <a:lnTo>
                    <a:pt x="5197" y="5198"/>
                  </a:lnTo>
                  <a:lnTo>
                    <a:pt x="1863" y="6604"/>
                  </a:lnTo>
                  <a:lnTo>
                    <a:pt x="2471" y="1"/>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6193225" y="1619775"/>
              <a:ext cx="51375" cy="80225"/>
            </a:xfrm>
            <a:custGeom>
              <a:avLst/>
              <a:gdLst/>
              <a:ahLst/>
              <a:cxnLst/>
              <a:rect l="l" t="t" r="r" b="b"/>
              <a:pathLst>
                <a:path w="2055" h="3209" extrusionOk="0">
                  <a:moveTo>
                    <a:pt x="166" y="1"/>
                  </a:moveTo>
                  <a:lnTo>
                    <a:pt x="1" y="381"/>
                  </a:lnTo>
                  <a:cubicBezTo>
                    <a:pt x="267" y="1218"/>
                    <a:pt x="685" y="2017"/>
                    <a:pt x="1079" y="2803"/>
                  </a:cubicBezTo>
                  <a:lnTo>
                    <a:pt x="2054" y="3208"/>
                  </a:lnTo>
                  <a:cubicBezTo>
                    <a:pt x="1319" y="2219"/>
                    <a:pt x="559" y="1129"/>
                    <a:pt x="166"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6249975" y="1466100"/>
              <a:ext cx="11100" cy="26950"/>
            </a:xfrm>
            <a:custGeom>
              <a:avLst/>
              <a:gdLst/>
              <a:ahLst/>
              <a:cxnLst/>
              <a:rect l="l" t="t" r="r" b="b"/>
              <a:pathLst>
                <a:path w="444" h="1078" extrusionOk="0">
                  <a:moveTo>
                    <a:pt x="443" y="0"/>
                  </a:moveTo>
                  <a:lnTo>
                    <a:pt x="0" y="1077"/>
                  </a:lnTo>
                  <a:cubicBezTo>
                    <a:pt x="114" y="1014"/>
                    <a:pt x="241" y="951"/>
                    <a:pt x="367" y="888"/>
                  </a:cubicBezTo>
                  <a:lnTo>
                    <a:pt x="443"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159000" y="1629275"/>
              <a:ext cx="61200" cy="60575"/>
            </a:xfrm>
            <a:custGeom>
              <a:avLst/>
              <a:gdLst/>
              <a:ahLst/>
              <a:cxnLst/>
              <a:rect l="l" t="t" r="r" b="b"/>
              <a:pathLst>
                <a:path w="2448" h="2423" extrusionOk="0">
                  <a:moveTo>
                    <a:pt x="1370" y="1"/>
                  </a:moveTo>
                  <a:lnTo>
                    <a:pt x="800" y="1383"/>
                  </a:lnTo>
                  <a:lnTo>
                    <a:pt x="1" y="1395"/>
                  </a:lnTo>
                  <a:lnTo>
                    <a:pt x="2448" y="2423"/>
                  </a:lnTo>
                  <a:cubicBezTo>
                    <a:pt x="2054" y="1637"/>
                    <a:pt x="1636" y="838"/>
                    <a:pt x="1370" y="1"/>
                  </a:cubicBez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433325" y="1305750"/>
              <a:ext cx="41550" cy="52625"/>
            </a:xfrm>
            <a:custGeom>
              <a:avLst/>
              <a:gdLst/>
              <a:ahLst/>
              <a:cxnLst/>
              <a:rect l="l" t="t" r="r" b="b"/>
              <a:pathLst>
                <a:path w="1662" h="2105" extrusionOk="0">
                  <a:moveTo>
                    <a:pt x="0" y="0"/>
                  </a:moveTo>
                  <a:lnTo>
                    <a:pt x="1572" y="2105"/>
                  </a:lnTo>
                  <a:lnTo>
                    <a:pt x="1661" y="2041"/>
                  </a:lnTo>
                  <a:lnTo>
                    <a:pt x="0"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5584150" y="1177400"/>
              <a:ext cx="5425" cy="5725"/>
            </a:xfrm>
            <a:custGeom>
              <a:avLst/>
              <a:gdLst/>
              <a:ahLst/>
              <a:cxnLst/>
              <a:rect l="l" t="t" r="r" b="b"/>
              <a:pathLst>
                <a:path w="217" h="229" extrusionOk="0">
                  <a:moveTo>
                    <a:pt x="178" y="0"/>
                  </a:moveTo>
                  <a:lnTo>
                    <a:pt x="1" y="178"/>
                  </a:lnTo>
                  <a:lnTo>
                    <a:pt x="52" y="228"/>
                  </a:lnTo>
                  <a:lnTo>
                    <a:pt x="217" y="26"/>
                  </a:lnTo>
                  <a:lnTo>
                    <a:pt x="178" y="0"/>
                  </a:lnTo>
                  <a:close/>
                </a:path>
              </a:pathLst>
            </a:custGeom>
            <a:solidFill>
              <a:srgbClr val="2F0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5416525" y="760050"/>
              <a:ext cx="76400" cy="166925"/>
            </a:xfrm>
            <a:custGeom>
              <a:avLst/>
              <a:gdLst/>
              <a:ahLst/>
              <a:cxnLst/>
              <a:rect l="l" t="t" r="r" b="b"/>
              <a:pathLst>
                <a:path w="3056" h="6677" extrusionOk="0">
                  <a:moveTo>
                    <a:pt x="3055" y="1"/>
                  </a:moveTo>
                  <a:cubicBezTo>
                    <a:pt x="3030" y="13"/>
                    <a:pt x="3018" y="13"/>
                    <a:pt x="2992" y="13"/>
                  </a:cubicBezTo>
                  <a:cubicBezTo>
                    <a:pt x="2333" y="165"/>
                    <a:pt x="1699" y="482"/>
                    <a:pt x="1230" y="964"/>
                  </a:cubicBezTo>
                  <a:cubicBezTo>
                    <a:pt x="711" y="1483"/>
                    <a:pt x="406" y="2181"/>
                    <a:pt x="178" y="2878"/>
                  </a:cubicBezTo>
                  <a:lnTo>
                    <a:pt x="140" y="2954"/>
                  </a:lnTo>
                  <a:lnTo>
                    <a:pt x="140" y="3195"/>
                  </a:lnTo>
                  <a:cubicBezTo>
                    <a:pt x="140" y="4336"/>
                    <a:pt x="190" y="5553"/>
                    <a:pt x="1" y="6668"/>
                  </a:cubicBezTo>
                  <a:cubicBezTo>
                    <a:pt x="28" y="6674"/>
                    <a:pt x="56" y="6676"/>
                    <a:pt x="86" y="6676"/>
                  </a:cubicBezTo>
                  <a:cubicBezTo>
                    <a:pt x="468" y="6676"/>
                    <a:pt x="1024" y="6239"/>
                    <a:pt x="1319" y="5933"/>
                  </a:cubicBezTo>
                  <a:cubicBezTo>
                    <a:pt x="1344" y="5844"/>
                    <a:pt x="1370" y="5768"/>
                    <a:pt x="1395" y="5679"/>
                  </a:cubicBezTo>
                  <a:cubicBezTo>
                    <a:pt x="1421" y="5553"/>
                    <a:pt x="1458" y="5438"/>
                    <a:pt x="1483" y="5311"/>
                  </a:cubicBezTo>
                  <a:cubicBezTo>
                    <a:pt x="1547" y="5071"/>
                    <a:pt x="1598" y="4830"/>
                    <a:pt x="1661" y="4589"/>
                  </a:cubicBezTo>
                  <a:lnTo>
                    <a:pt x="1661" y="4551"/>
                  </a:lnTo>
                  <a:cubicBezTo>
                    <a:pt x="1674" y="4513"/>
                    <a:pt x="1674" y="4488"/>
                    <a:pt x="1686" y="4449"/>
                  </a:cubicBezTo>
                  <a:cubicBezTo>
                    <a:pt x="1762" y="4133"/>
                    <a:pt x="1826" y="3816"/>
                    <a:pt x="1902" y="3499"/>
                  </a:cubicBezTo>
                  <a:cubicBezTo>
                    <a:pt x="1965" y="3258"/>
                    <a:pt x="2016" y="3017"/>
                    <a:pt x="2080" y="2776"/>
                  </a:cubicBezTo>
                  <a:lnTo>
                    <a:pt x="2269" y="2054"/>
                  </a:lnTo>
                  <a:cubicBezTo>
                    <a:pt x="2308" y="1940"/>
                    <a:pt x="2345" y="1826"/>
                    <a:pt x="2384" y="1699"/>
                  </a:cubicBezTo>
                  <a:cubicBezTo>
                    <a:pt x="2561" y="1116"/>
                    <a:pt x="2776" y="545"/>
                    <a:pt x="3055"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449500" y="873800"/>
              <a:ext cx="15525" cy="34575"/>
            </a:xfrm>
            <a:custGeom>
              <a:avLst/>
              <a:gdLst/>
              <a:ahLst/>
              <a:cxnLst/>
              <a:rect l="l" t="t" r="r" b="b"/>
              <a:pathLst>
                <a:path w="621" h="1383" extrusionOk="0">
                  <a:moveTo>
                    <a:pt x="342" y="1"/>
                  </a:moveTo>
                  <a:lnTo>
                    <a:pt x="342" y="39"/>
                  </a:lnTo>
                  <a:cubicBezTo>
                    <a:pt x="279" y="280"/>
                    <a:pt x="228" y="521"/>
                    <a:pt x="164" y="761"/>
                  </a:cubicBezTo>
                  <a:cubicBezTo>
                    <a:pt x="139" y="888"/>
                    <a:pt x="102" y="1003"/>
                    <a:pt x="76" y="1129"/>
                  </a:cubicBezTo>
                  <a:cubicBezTo>
                    <a:pt x="51" y="1218"/>
                    <a:pt x="25" y="1294"/>
                    <a:pt x="0" y="1383"/>
                  </a:cubicBezTo>
                  <a:cubicBezTo>
                    <a:pt x="76" y="1319"/>
                    <a:pt x="127" y="1256"/>
                    <a:pt x="164" y="1205"/>
                  </a:cubicBezTo>
                  <a:cubicBezTo>
                    <a:pt x="367" y="952"/>
                    <a:pt x="519" y="648"/>
                    <a:pt x="621" y="330"/>
                  </a:cubicBezTo>
                  <a:lnTo>
                    <a:pt x="342" y="1"/>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5464075" y="829450"/>
              <a:ext cx="4450" cy="18100"/>
            </a:xfrm>
            <a:custGeom>
              <a:avLst/>
              <a:gdLst/>
              <a:ahLst/>
              <a:cxnLst/>
              <a:rect l="l" t="t" r="r" b="b"/>
              <a:pathLst>
                <a:path w="178" h="724" extrusionOk="0">
                  <a:moveTo>
                    <a:pt x="0" y="723"/>
                  </a:moveTo>
                  <a:cubicBezTo>
                    <a:pt x="63" y="482"/>
                    <a:pt x="114" y="241"/>
                    <a:pt x="178" y="0"/>
                  </a:cubicBezTo>
                  <a:cubicBezTo>
                    <a:pt x="114" y="241"/>
                    <a:pt x="63" y="482"/>
                    <a:pt x="0" y="723"/>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5476100" y="760050"/>
              <a:ext cx="16825" cy="42500"/>
            </a:xfrm>
            <a:custGeom>
              <a:avLst/>
              <a:gdLst/>
              <a:ahLst/>
              <a:cxnLst/>
              <a:rect l="l" t="t" r="r" b="b"/>
              <a:pathLst>
                <a:path w="673" h="1700" extrusionOk="0">
                  <a:moveTo>
                    <a:pt x="672" y="1"/>
                  </a:moveTo>
                  <a:cubicBezTo>
                    <a:pt x="393" y="545"/>
                    <a:pt x="178" y="1116"/>
                    <a:pt x="1" y="1699"/>
                  </a:cubicBezTo>
                  <a:cubicBezTo>
                    <a:pt x="178" y="1116"/>
                    <a:pt x="393" y="545"/>
                    <a:pt x="672"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68500" y="811400"/>
              <a:ext cx="4775" cy="18075"/>
            </a:xfrm>
            <a:custGeom>
              <a:avLst/>
              <a:gdLst/>
              <a:ahLst/>
              <a:cxnLst/>
              <a:rect l="l" t="t" r="r" b="b"/>
              <a:pathLst>
                <a:path w="191" h="723" extrusionOk="0">
                  <a:moveTo>
                    <a:pt x="1" y="722"/>
                  </a:moveTo>
                  <a:lnTo>
                    <a:pt x="19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453600" y="874775"/>
              <a:ext cx="4450" cy="18075"/>
            </a:xfrm>
            <a:custGeom>
              <a:avLst/>
              <a:gdLst/>
              <a:ahLst/>
              <a:cxnLst/>
              <a:rect l="l" t="t" r="r" b="b"/>
              <a:pathLst>
                <a:path w="178" h="723" extrusionOk="0">
                  <a:moveTo>
                    <a:pt x="0" y="722"/>
                  </a:moveTo>
                  <a:cubicBezTo>
                    <a:pt x="64" y="482"/>
                    <a:pt x="115" y="241"/>
                    <a:pt x="178" y="0"/>
                  </a:cubicBezTo>
                  <a:cubicBezTo>
                    <a:pt x="115" y="241"/>
                    <a:pt x="64" y="482"/>
                    <a:pt x="0" y="722"/>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458675" y="757425"/>
              <a:ext cx="104600" cy="121475"/>
            </a:xfrm>
            <a:custGeom>
              <a:avLst/>
              <a:gdLst/>
              <a:ahLst/>
              <a:cxnLst/>
              <a:rect l="l" t="t" r="r" b="b"/>
              <a:pathLst>
                <a:path w="4184" h="4859" extrusionOk="0">
                  <a:moveTo>
                    <a:pt x="2396" y="1"/>
                  </a:moveTo>
                  <a:cubicBezTo>
                    <a:pt x="2049" y="1"/>
                    <a:pt x="1704" y="32"/>
                    <a:pt x="1369" y="106"/>
                  </a:cubicBezTo>
                  <a:cubicBezTo>
                    <a:pt x="1090" y="650"/>
                    <a:pt x="875" y="1221"/>
                    <a:pt x="698" y="1804"/>
                  </a:cubicBezTo>
                  <a:cubicBezTo>
                    <a:pt x="659" y="1931"/>
                    <a:pt x="622" y="2045"/>
                    <a:pt x="583" y="2159"/>
                  </a:cubicBezTo>
                  <a:lnTo>
                    <a:pt x="394" y="2881"/>
                  </a:lnTo>
                  <a:cubicBezTo>
                    <a:pt x="330" y="3122"/>
                    <a:pt x="279" y="3363"/>
                    <a:pt x="216" y="3604"/>
                  </a:cubicBezTo>
                  <a:cubicBezTo>
                    <a:pt x="140" y="3921"/>
                    <a:pt x="76" y="4238"/>
                    <a:pt x="0" y="4554"/>
                  </a:cubicBezTo>
                  <a:lnTo>
                    <a:pt x="292" y="4859"/>
                  </a:lnTo>
                  <a:cubicBezTo>
                    <a:pt x="343" y="4644"/>
                    <a:pt x="368" y="4428"/>
                    <a:pt x="368" y="4199"/>
                  </a:cubicBezTo>
                  <a:cubicBezTo>
                    <a:pt x="659" y="4199"/>
                    <a:pt x="951" y="4187"/>
                    <a:pt x="1217" y="4073"/>
                  </a:cubicBezTo>
                  <a:cubicBezTo>
                    <a:pt x="1484" y="3971"/>
                    <a:pt x="1737" y="3768"/>
                    <a:pt x="1851" y="3503"/>
                  </a:cubicBezTo>
                  <a:cubicBezTo>
                    <a:pt x="1952" y="3249"/>
                    <a:pt x="1915" y="2906"/>
                    <a:pt x="1712" y="2704"/>
                  </a:cubicBezTo>
                  <a:lnTo>
                    <a:pt x="1712" y="2704"/>
                  </a:lnTo>
                  <a:cubicBezTo>
                    <a:pt x="2044" y="2899"/>
                    <a:pt x="2436" y="2997"/>
                    <a:pt x="2824" y="2997"/>
                  </a:cubicBezTo>
                  <a:cubicBezTo>
                    <a:pt x="2940" y="2997"/>
                    <a:pt x="3055" y="2988"/>
                    <a:pt x="3169" y="2970"/>
                  </a:cubicBezTo>
                  <a:cubicBezTo>
                    <a:pt x="3372" y="2945"/>
                    <a:pt x="3600" y="2856"/>
                    <a:pt x="3664" y="2666"/>
                  </a:cubicBezTo>
                  <a:cubicBezTo>
                    <a:pt x="3715" y="2539"/>
                    <a:pt x="3664" y="2387"/>
                    <a:pt x="3613" y="2261"/>
                  </a:cubicBezTo>
                  <a:cubicBezTo>
                    <a:pt x="3473" y="1906"/>
                    <a:pt x="3258" y="1576"/>
                    <a:pt x="2980" y="1309"/>
                  </a:cubicBezTo>
                  <a:lnTo>
                    <a:pt x="2980" y="1309"/>
                  </a:lnTo>
                  <a:cubicBezTo>
                    <a:pt x="3072" y="1336"/>
                    <a:pt x="3168" y="1348"/>
                    <a:pt x="3263" y="1348"/>
                  </a:cubicBezTo>
                  <a:cubicBezTo>
                    <a:pt x="3442" y="1348"/>
                    <a:pt x="3621" y="1304"/>
                    <a:pt x="3778" y="1221"/>
                  </a:cubicBezTo>
                  <a:lnTo>
                    <a:pt x="3309" y="650"/>
                  </a:lnTo>
                  <a:lnTo>
                    <a:pt x="3803" y="1196"/>
                  </a:lnTo>
                  <a:cubicBezTo>
                    <a:pt x="3828" y="1183"/>
                    <a:pt x="3854" y="1170"/>
                    <a:pt x="3867" y="1157"/>
                  </a:cubicBezTo>
                  <a:cubicBezTo>
                    <a:pt x="4044" y="1030"/>
                    <a:pt x="4183" y="841"/>
                    <a:pt x="4158" y="625"/>
                  </a:cubicBezTo>
                  <a:cubicBezTo>
                    <a:pt x="4146" y="447"/>
                    <a:pt x="4006" y="295"/>
                    <a:pt x="3854" y="207"/>
                  </a:cubicBezTo>
                  <a:cubicBezTo>
                    <a:pt x="3689" y="118"/>
                    <a:pt x="3512" y="92"/>
                    <a:pt x="3321" y="67"/>
                  </a:cubicBezTo>
                  <a:cubicBezTo>
                    <a:pt x="3016" y="25"/>
                    <a:pt x="2706" y="1"/>
                    <a:pt x="2396" y="1"/>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458025" y="871275"/>
              <a:ext cx="7975" cy="10800"/>
            </a:xfrm>
            <a:custGeom>
              <a:avLst/>
              <a:gdLst/>
              <a:ahLst/>
              <a:cxnLst/>
              <a:rect l="l" t="t" r="r" b="b"/>
              <a:pathLst>
                <a:path w="319" h="432" extrusionOk="0">
                  <a:moveTo>
                    <a:pt x="26" y="0"/>
                  </a:moveTo>
                  <a:cubicBezTo>
                    <a:pt x="14" y="39"/>
                    <a:pt x="14" y="64"/>
                    <a:pt x="1" y="102"/>
                  </a:cubicBezTo>
                  <a:lnTo>
                    <a:pt x="280" y="431"/>
                  </a:lnTo>
                  <a:cubicBezTo>
                    <a:pt x="293" y="394"/>
                    <a:pt x="305" y="343"/>
                    <a:pt x="318" y="305"/>
                  </a:cubicBezTo>
                  <a:lnTo>
                    <a:pt x="26"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541400" y="773675"/>
              <a:ext cx="12350" cy="14300"/>
            </a:xfrm>
            <a:custGeom>
              <a:avLst/>
              <a:gdLst/>
              <a:ahLst/>
              <a:cxnLst/>
              <a:rect l="l" t="t" r="r" b="b"/>
              <a:pathLst>
                <a:path w="494" h="572" extrusionOk="0">
                  <a:moveTo>
                    <a:pt x="0" y="0"/>
                  </a:moveTo>
                  <a:lnTo>
                    <a:pt x="469" y="571"/>
                  </a:lnTo>
                  <a:lnTo>
                    <a:pt x="494" y="546"/>
                  </a:lnTo>
                  <a:lnTo>
                    <a:pt x="0" y="0"/>
                  </a:ln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421275" y="1959825"/>
              <a:ext cx="662025" cy="95100"/>
            </a:xfrm>
            <a:custGeom>
              <a:avLst/>
              <a:gdLst/>
              <a:ahLst/>
              <a:cxnLst/>
              <a:rect l="l" t="t" r="r" b="b"/>
              <a:pathLst>
                <a:path w="26481" h="3804" extrusionOk="0">
                  <a:moveTo>
                    <a:pt x="13234" y="0"/>
                  </a:moveTo>
                  <a:cubicBezTo>
                    <a:pt x="5933" y="0"/>
                    <a:pt x="0" y="849"/>
                    <a:pt x="0" y="1902"/>
                  </a:cubicBezTo>
                  <a:cubicBezTo>
                    <a:pt x="0" y="2953"/>
                    <a:pt x="5933" y="3803"/>
                    <a:pt x="13234" y="3803"/>
                  </a:cubicBezTo>
                  <a:cubicBezTo>
                    <a:pt x="20548" y="3803"/>
                    <a:pt x="26481" y="2953"/>
                    <a:pt x="26481" y="1902"/>
                  </a:cubicBezTo>
                  <a:cubicBezTo>
                    <a:pt x="26481" y="849"/>
                    <a:pt x="20548" y="0"/>
                    <a:pt x="13234" y="0"/>
                  </a:cubicBezTo>
                  <a:close/>
                </a:path>
              </a:pathLst>
            </a:custGeom>
            <a:solidFill>
              <a:srgbClr val="C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544550" y="1942375"/>
              <a:ext cx="114425" cy="86950"/>
            </a:xfrm>
            <a:custGeom>
              <a:avLst/>
              <a:gdLst/>
              <a:ahLst/>
              <a:cxnLst/>
              <a:rect l="l" t="t" r="r" b="b"/>
              <a:pathLst>
                <a:path w="4577" h="3478" extrusionOk="0">
                  <a:moveTo>
                    <a:pt x="1649" y="1"/>
                  </a:moveTo>
                  <a:lnTo>
                    <a:pt x="1497" y="901"/>
                  </a:lnTo>
                  <a:cubicBezTo>
                    <a:pt x="1497" y="901"/>
                    <a:pt x="1" y="3183"/>
                    <a:pt x="812" y="3449"/>
                  </a:cubicBezTo>
                  <a:cubicBezTo>
                    <a:pt x="872" y="3468"/>
                    <a:pt x="942" y="3477"/>
                    <a:pt x="1021" y="3477"/>
                  </a:cubicBezTo>
                  <a:cubicBezTo>
                    <a:pt x="2023" y="3477"/>
                    <a:pt x="4454" y="2016"/>
                    <a:pt x="4513" y="1687"/>
                  </a:cubicBezTo>
                  <a:cubicBezTo>
                    <a:pt x="4576" y="1332"/>
                    <a:pt x="4488" y="51"/>
                    <a:pt x="4488" y="51"/>
                  </a:cubicBezTo>
                  <a:lnTo>
                    <a:pt x="1649"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5857650" y="1939850"/>
              <a:ext cx="116650" cy="85950"/>
            </a:xfrm>
            <a:custGeom>
              <a:avLst/>
              <a:gdLst/>
              <a:ahLst/>
              <a:cxnLst/>
              <a:rect l="l" t="t" r="r" b="b"/>
              <a:pathLst>
                <a:path w="4666" h="3438" extrusionOk="0">
                  <a:moveTo>
                    <a:pt x="2840" y="0"/>
                  </a:moveTo>
                  <a:lnTo>
                    <a:pt x="13" y="216"/>
                  </a:lnTo>
                  <a:cubicBezTo>
                    <a:pt x="13" y="216"/>
                    <a:pt x="1" y="1496"/>
                    <a:pt x="89" y="1839"/>
                  </a:cubicBezTo>
                  <a:cubicBezTo>
                    <a:pt x="170" y="2162"/>
                    <a:pt x="2577" y="3438"/>
                    <a:pt x="3614" y="3438"/>
                  </a:cubicBezTo>
                  <a:cubicBezTo>
                    <a:pt x="3717" y="3438"/>
                    <a:pt x="3807" y="3425"/>
                    <a:pt x="3879" y="3397"/>
                  </a:cubicBezTo>
                  <a:cubicBezTo>
                    <a:pt x="4665" y="3081"/>
                    <a:pt x="3043" y="901"/>
                    <a:pt x="3043" y="901"/>
                  </a:cubicBezTo>
                  <a:lnTo>
                    <a:pt x="284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858275" y="1964575"/>
              <a:ext cx="101750" cy="61175"/>
            </a:xfrm>
            <a:custGeom>
              <a:avLst/>
              <a:gdLst/>
              <a:ahLst/>
              <a:cxnLst/>
              <a:rect l="l" t="t" r="r" b="b"/>
              <a:pathLst>
                <a:path w="4070" h="2447" extrusionOk="0">
                  <a:moveTo>
                    <a:pt x="3094" y="0"/>
                  </a:moveTo>
                  <a:cubicBezTo>
                    <a:pt x="2638" y="140"/>
                    <a:pt x="1928" y="203"/>
                    <a:pt x="1281" y="203"/>
                  </a:cubicBezTo>
                  <a:cubicBezTo>
                    <a:pt x="787" y="203"/>
                    <a:pt x="317" y="165"/>
                    <a:pt x="1" y="89"/>
                  </a:cubicBezTo>
                  <a:lnTo>
                    <a:pt x="1" y="89"/>
                  </a:lnTo>
                  <a:cubicBezTo>
                    <a:pt x="1" y="406"/>
                    <a:pt x="26" y="710"/>
                    <a:pt x="64" y="850"/>
                  </a:cubicBezTo>
                  <a:cubicBezTo>
                    <a:pt x="140" y="1179"/>
                    <a:pt x="2548" y="2447"/>
                    <a:pt x="3588" y="2447"/>
                  </a:cubicBezTo>
                  <a:cubicBezTo>
                    <a:pt x="3689" y="2447"/>
                    <a:pt x="3778" y="2434"/>
                    <a:pt x="3854" y="2408"/>
                  </a:cubicBezTo>
                  <a:cubicBezTo>
                    <a:pt x="3993" y="2346"/>
                    <a:pt x="4057" y="2231"/>
                    <a:pt x="4069" y="2067"/>
                  </a:cubicBezTo>
                  <a:lnTo>
                    <a:pt x="4069" y="2067"/>
                  </a:lnTo>
                  <a:cubicBezTo>
                    <a:pt x="3993" y="2117"/>
                    <a:pt x="3867" y="2155"/>
                    <a:pt x="3638" y="2155"/>
                  </a:cubicBezTo>
                  <a:lnTo>
                    <a:pt x="3613" y="2155"/>
                  </a:lnTo>
                  <a:cubicBezTo>
                    <a:pt x="3043" y="2143"/>
                    <a:pt x="1712" y="1509"/>
                    <a:pt x="1826" y="698"/>
                  </a:cubicBezTo>
                  <a:cubicBezTo>
                    <a:pt x="1928" y="279"/>
                    <a:pt x="2561" y="152"/>
                    <a:pt x="3157" y="101"/>
                  </a:cubicBezTo>
                  <a:cubicBezTo>
                    <a:pt x="3131" y="64"/>
                    <a:pt x="3106" y="25"/>
                    <a:pt x="3094" y="0"/>
                  </a:cubicBezTo>
                  <a:close/>
                </a:path>
              </a:pathLst>
            </a:custGeom>
            <a:solidFill>
              <a:srgbClr val="181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883300" y="1945425"/>
              <a:ext cx="60875" cy="46825"/>
            </a:xfrm>
            <a:custGeom>
              <a:avLst/>
              <a:gdLst/>
              <a:ahLst/>
              <a:cxnLst/>
              <a:rect l="l" t="t" r="r" b="b"/>
              <a:pathLst>
                <a:path w="2435" h="1873" extrusionOk="0">
                  <a:moveTo>
                    <a:pt x="708" y="1"/>
                  </a:moveTo>
                  <a:cubicBezTo>
                    <a:pt x="502" y="1"/>
                    <a:pt x="288" y="49"/>
                    <a:pt x="178" y="208"/>
                  </a:cubicBezTo>
                  <a:cubicBezTo>
                    <a:pt x="1" y="450"/>
                    <a:pt x="141" y="754"/>
                    <a:pt x="293" y="969"/>
                  </a:cubicBezTo>
                  <a:cubicBezTo>
                    <a:pt x="381" y="1096"/>
                    <a:pt x="470" y="1248"/>
                    <a:pt x="546" y="1388"/>
                  </a:cubicBezTo>
                  <a:cubicBezTo>
                    <a:pt x="757" y="1727"/>
                    <a:pt x="567" y="1872"/>
                    <a:pt x="567" y="1872"/>
                  </a:cubicBezTo>
                  <a:cubicBezTo>
                    <a:pt x="568" y="1872"/>
                    <a:pt x="569" y="1871"/>
                    <a:pt x="572" y="1869"/>
                  </a:cubicBezTo>
                  <a:cubicBezTo>
                    <a:pt x="851" y="1729"/>
                    <a:pt x="685" y="1312"/>
                    <a:pt x="559" y="1121"/>
                  </a:cubicBezTo>
                  <a:cubicBezTo>
                    <a:pt x="406" y="906"/>
                    <a:pt x="141" y="652"/>
                    <a:pt x="229" y="348"/>
                  </a:cubicBezTo>
                  <a:cubicBezTo>
                    <a:pt x="280" y="183"/>
                    <a:pt x="457" y="132"/>
                    <a:pt x="609" y="120"/>
                  </a:cubicBezTo>
                  <a:cubicBezTo>
                    <a:pt x="664" y="111"/>
                    <a:pt x="718" y="107"/>
                    <a:pt x="772" y="107"/>
                  </a:cubicBezTo>
                  <a:cubicBezTo>
                    <a:pt x="870" y="107"/>
                    <a:pt x="968" y="121"/>
                    <a:pt x="1066" y="145"/>
                  </a:cubicBezTo>
                  <a:cubicBezTo>
                    <a:pt x="1699" y="310"/>
                    <a:pt x="2080" y="867"/>
                    <a:pt x="2409" y="1400"/>
                  </a:cubicBezTo>
                  <a:cubicBezTo>
                    <a:pt x="2422" y="1400"/>
                    <a:pt x="2435" y="1400"/>
                    <a:pt x="2435" y="1388"/>
                  </a:cubicBezTo>
                  <a:cubicBezTo>
                    <a:pt x="2282" y="1045"/>
                    <a:pt x="2080" y="741"/>
                    <a:pt x="1814" y="475"/>
                  </a:cubicBezTo>
                  <a:cubicBezTo>
                    <a:pt x="1586" y="259"/>
                    <a:pt x="1307" y="95"/>
                    <a:pt x="1003" y="31"/>
                  </a:cubicBezTo>
                  <a:cubicBezTo>
                    <a:pt x="917" y="14"/>
                    <a:pt x="813" y="1"/>
                    <a:pt x="708"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5567375" y="1188775"/>
              <a:ext cx="370475" cy="780975"/>
            </a:xfrm>
            <a:custGeom>
              <a:avLst/>
              <a:gdLst/>
              <a:ahLst/>
              <a:cxnLst/>
              <a:rect l="l" t="t" r="r" b="b"/>
              <a:pathLst>
                <a:path w="14819" h="31239" extrusionOk="0">
                  <a:moveTo>
                    <a:pt x="10954" y="1"/>
                  </a:moveTo>
                  <a:cubicBezTo>
                    <a:pt x="10184" y="1"/>
                    <a:pt x="6261" y="51"/>
                    <a:pt x="1686" y="1016"/>
                  </a:cubicBezTo>
                  <a:cubicBezTo>
                    <a:pt x="1559" y="1523"/>
                    <a:pt x="1458" y="2131"/>
                    <a:pt x="1382" y="2841"/>
                  </a:cubicBezTo>
                  <a:cubicBezTo>
                    <a:pt x="1217" y="4438"/>
                    <a:pt x="1141" y="6479"/>
                    <a:pt x="1077" y="8786"/>
                  </a:cubicBezTo>
                  <a:cubicBezTo>
                    <a:pt x="925" y="14491"/>
                    <a:pt x="1" y="19485"/>
                    <a:pt x="457" y="30702"/>
                  </a:cubicBezTo>
                  <a:cubicBezTo>
                    <a:pt x="1010" y="30950"/>
                    <a:pt x="1706" y="31008"/>
                    <a:pt x="2357" y="31008"/>
                  </a:cubicBezTo>
                  <a:cubicBezTo>
                    <a:pt x="2675" y="31008"/>
                    <a:pt x="2983" y="30994"/>
                    <a:pt x="3258" y="30981"/>
                  </a:cubicBezTo>
                  <a:cubicBezTo>
                    <a:pt x="3526" y="30971"/>
                    <a:pt x="3761" y="30953"/>
                    <a:pt x="3942" y="30953"/>
                  </a:cubicBezTo>
                  <a:cubicBezTo>
                    <a:pt x="3983" y="30953"/>
                    <a:pt x="4021" y="30954"/>
                    <a:pt x="4057" y="30956"/>
                  </a:cubicBezTo>
                  <a:cubicBezTo>
                    <a:pt x="3981" y="29486"/>
                    <a:pt x="5527" y="18584"/>
                    <a:pt x="5590" y="16265"/>
                  </a:cubicBezTo>
                  <a:cubicBezTo>
                    <a:pt x="5691" y="11981"/>
                    <a:pt x="6122" y="7632"/>
                    <a:pt x="6592" y="7607"/>
                  </a:cubicBezTo>
                  <a:cubicBezTo>
                    <a:pt x="6593" y="7607"/>
                    <a:pt x="6595" y="7607"/>
                    <a:pt x="6596" y="7607"/>
                  </a:cubicBezTo>
                  <a:cubicBezTo>
                    <a:pt x="7053" y="7607"/>
                    <a:pt x="7949" y="14270"/>
                    <a:pt x="8429" y="17026"/>
                  </a:cubicBezTo>
                  <a:cubicBezTo>
                    <a:pt x="8899" y="19789"/>
                    <a:pt x="11320" y="28561"/>
                    <a:pt x="11358" y="31032"/>
                  </a:cubicBezTo>
                  <a:cubicBezTo>
                    <a:pt x="11618" y="31168"/>
                    <a:pt x="12243" y="31238"/>
                    <a:pt x="12915" y="31238"/>
                  </a:cubicBezTo>
                  <a:cubicBezTo>
                    <a:pt x="13617" y="31238"/>
                    <a:pt x="14371" y="31162"/>
                    <a:pt x="14818" y="31007"/>
                  </a:cubicBezTo>
                  <a:cubicBezTo>
                    <a:pt x="14755" y="27204"/>
                    <a:pt x="13855" y="19459"/>
                    <a:pt x="12550" y="11689"/>
                  </a:cubicBezTo>
                  <a:cubicBezTo>
                    <a:pt x="12105" y="9091"/>
                    <a:pt x="11497" y="5212"/>
                    <a:pt x="11383" y="3525"/>
                  </a:cubicBezTo>
                  <a:cubicBezTo>
                    <a:pt x="11282" y="1776"/>
                    <a:pt x="11091" y="27"/>
                    <a:pt x="11091" y="2"/>
                  </a:cubicBezTo>
                  <a:cubicBezTo>
                    <a:pt x="11091" y="2"/>
                    <a:pt x="11044" y="1"/>
                    <a:pt x="10954"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5532525" y="1246025"/>
              <a:ext cx="125500" cy="57100"/>
            </a:xfrm>
            <a:custGeom>
              <a:avLst/>
              <a:gdLst/>
              <a:ahLst/>
              <a:cxnLst/>
              <a:rect l="l" t="t" r="r" b="b"/>
              <a:pathLst>
                <a:path w="5020" h="2284" extrusionOk="0">
                  <a:moveTo>
                    <a:pt x="4939" y="1"/>
                  </a:moveTo>
                  <a:cubicBezTo>
                    <a:pt x="4904" y="1"/>
                    <a:pt x="4866" y="28"/>
                    <a:pt x="4817" y="44"/>
                  </a:cubicBezTo>
                  <a:cubicBezTo>
                    <a:pt x="4665" y="120"/>
                    <a:pt x="4500" y="184"/>
                    <a:pt x="4335" y="235"/>
                  </a:cubicBezTo>
                  <a:cubicBezTo>
                    <a:pt x="3676" y="463"/>
                    <a:pt x="2979" y="602"/>
                    <a:pt x="2294" y="716"/>
                  </a:cubicBezTo>
                  <a:cubicBezTo>
                    <a:pt x="1902" y="779"/>
                    <a:pt x="1508" y="843"/>
                    <a:pt x="1116" y="931"/>
                  </a:cubicBezTo>
                  <a:cubicBezTo>
                    <a:pt x="824" y="982"/>
                    <a:pt x="519" y="1046"/>
                    <a:pt x="266" y="1210"/>
                  </a:cubicBezTo>
                  <a:cubicBezTo>
                    <a:pt x="139" y="1286"/>
                    <a:pt x="0" y="1413"/>
                    <a:pt x="26" y="1565"/>
                  </a:cubicBezTo>
                  <a:cubicBezTo>
                    <a:pt x="51" y="1717"/>
                    <a:pt x="190" y="1806"/>
                    <a:pt x="330" y="1857"/>
                  </a:cubicBezTo>
                  <a:cubicBezTo>
                    <a:pt x="1229" y="2224"/>
                    <a:pt x="2269" y="1945"/>
                    <a:pt x="3195" y="2224"/>
                  </a:cubicBezTo>
                  <a:cubicBezTo>
                    <a:pt x="3282" y="2254"/>
                    <a:pt x="3371" y="2283"/>
                    <a:pt x="3459" y="2283"/>
                  </a:cubicBezTo>
                  <a:cubicBezTo>
                    <a:pt x="3485" y="2283"/>
                    <a:pt x="3510" y="2281"/>
                    <a:pt x="3536" y="2275"/>
                  </a:cubicBezTo>
                  <a:cubicBezTo>
                    <a:pt x="3638" y="2263"/>
                    <a:pt x="3714" y="2199"/>
                    <a:pt x="3790" y="2148"/>
                  </a:cubicBezTo>
                  <a:cubicBezTo>
                    <a:pt x="4133" y="1882"/>
                    <a:pt x="4449" y="1578"/>
                    <a:pt x="4665" y="1210"/>
                  </a:cubicBezTo>
                  <a:cubicBezTo>
                    <a:pt x="4842" y="919"/>
                    <a:pt x="4956" y="602"/>
                    <a:pt x="4994" y="272"/>
                  </a:cubicBezTo>
                  <a:cubicBezTo>
                    <a:pt x="4994" y="209"/>
                    <a:pt x="5020" y="82"/>
                    <a:pt x="4994" y="32"/>
                  </a:cubicBezTo>
                  <a:cubicBezTo>
                    <a:pt x="4976" y="9"/>
                    <a:pt x="4958" y="1"/>
                    <a:pt x="49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5522675" y="1260000"/>
              <a:ext cx="135650" cy="57725"/>
            </a:xfrm>
            <a:custGeom>
              <a:avLst/>
              <a:gdLst/>
              <a:ahLst/>
              <a:cxnLst/>
              <a:rect l="l" t="t" r="r" b="b"/>
              <a:pathLst>
                <a:path w="5426" h="2309" extrusionOk="0">
                  <a:moveTo>
                    <a:pt x="2271" y="0"/>
                  </a:moveTo>
                  <a:cubicBezTo>
                    <a:pt x="1707" y="0"/>
                    <a:pt x="1143" y="120"/>
                    <a:pt x="622" y="360"/>
                  </a:cubicBezTo>
                  <a:cubicBezTo>
                    <a:pt x="470" y="436"/>
                    <a:pt x="318" y="512"/>
                    <a:pt x="191" y="639"/>
                  </a:cubicBezTo>
                  <a:cubicBezTo>
                    <a:pt x="77" y="766"/>
                    <a:pt x="1" y="930"/>
                    <a:pt x="14" y="1107"/>
                  </a:cubicBezTo>
                  <a:cubicBezTo>
                    <a:pt x="39" y="1285"/>
                    <a:pt x="153" y="1437"/>
                    <a:pt x="293" y="1564"/>
                  </a:cubicBezTo>
                  <a:cubicBezTo>
                    <a:pt x="648" y="1856"/>
                    <a:pt x="1104" y="1983"/>
                    <a:pt x="1547" y="2045"/>
                  </a:cubicBezTo>
                  <a:cubicBezTo>
                    <a:pt x="2004" y="2109"/>
                    <a:pt x="2460" y="2109"/>
                    <a:pt x="2904" y="2198"/>
                  </a:cubicBezTo>
                  <a:cubicBezTo>
                    <a:pt x="3157" y="2240"/>
                    <a:pt x="3400" y="2308"/>
                    <a:pt x="3650" y="2308"/>
                  </a:cubicBezTo>
                  <a:cubicBezTo>
                    <a:pt x="3701" y="2308"/>
                    <a:pt x="3752" y="2305"/>
                    <a:pt x="3803" y="2299"/>
                  </a:cubicBezTo>
                  <a:cubicBezTo>
                    <a:pt x="4197" y="2248"/>
                    <a:pt x="4539" y="1995"/>
                    <a:pt x="4767" y="1690"/>
                  </a:cubicBezTo>
                  <a:cubicBezTo>
                    <a:pt x="5008" y="1374"/>
                    <a:pt x="5160" y="1006"/>
                    <a:pt x="5299" y="651"/>
                  </a:cubicBezTo>
                  <a:cubicBezTo>
                    <a:pt x="5363" y="487"/>
                    <a:pt x="5426" y="322"/>
                    <a:pt x="5388" y="157"/>
                  </a:cubicBezTo>
                  <a:lnTo>
                    <a:pt x="5388" y="157"/>
                  </a:lnTo>
                  <a:cubicBezTo>
                    <a:pt x="5338" y="245"/>
                    <a:pt x="5287" y="322"/>
                    <a:pt x="5236" y="398"/>
                  </a:cubicBezTo>
                  <a:cubicBezTo>
                    <a:pt x="4894" y="816"/>
                    <a:pt x="4387" y="1095"/>
                    <a:pt x="3854" y="1234"/>
                  </a:cubicBezTo>
                  <a:cubicBezTo>
                    <a:pt x="3476" y="1342"/>
                    <a:pt x="3085" y="1373"/>
                    <a:pt x="2695" y="1373"/>
                  </a:cubicBezTo>
                  <a:cubicBezTo>
                    <a:pt x="2536" y="1373"/>
                    <a:pt x="2377" y="1368"/>
                    <a:pt x="2220" y="1361"/>
                  </a:cubicBezTo>
                  <a:cubicBezTo>
                    <a:pt x="1826" y="1336"/>
                    <a:pt x="1066" y="1323"/>
                    <a:pt x="1180" y="1133"/>
                  </a:cubicBezTo>
                  <a:cubicBezTo>
                    <a:pt x="1252" y="1007"/>
                    <a:pt x="1906" y="926"/>
                    <a:pt x="2529" y="926"/>
                  </a:cubicBezTo>
                  <a:cubicBezTo>
                    <a:pt x="2783" y="926"/>
                    <a:pt x="3032" y="939"/>
                    <a:pt x="3234" y="968"/>
                  </a:cubicBezTo>
                  <a:cubicBezTo>
                    <a:pt x="3310" y="968"/>
                    <a:pt x="3423" y="955"/>
                    <a:pt x="3411" y="879"/>
                  </a:cubicBezTo>
                  <a:cubicBezTo>
                    <a:pt x="3398" y="829"/>
                    <a:pt x="3335" y="816"/>
                    <a:pt x="3284" y="803"/>
                  </a:cubicBezTo>
                  <a:cubicBezTo>
                    <a:pt x="2777" y="740"/>
                    <a:pt x="1332" y="842"/>
                    <a:pt x="1307" y="639"/>
                  </a:cubicBezTo>
                  <a:cubicBezTo>
                    <a:pt x="1294" y="423"/>
                    <a:pt x="2308" y="157"/>
                    <a:pt x="2637" y="17"/>
                  </a:cubicBezTo>
                  <a:cubicBezTo>
                    <a:pt x="2515" y="6"/>
                    <a:pt x="2393" y="0"/>
                    <a:pt x="227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rot="-900956">
              <a:off x="5615700" y="1244700"/>
              <a:ext cx="56428" cy="76079"/>
            </a:xfrm>
            <a:custGeom>
              <a:avLst/>
              <a:gdLst/>
              <a:ahLst/>
              <a:cxnLst/>
              <a:rect l="l" t="t" r="r" b="b"/>
              <a:pathLst>
                <a:path w="2257" h="3043" extrusionOk="0">
                  <a:moveTo>
                    <a:pt x="1864" y="1"/>
                  </a:moveTo>
                  <a:cubicBezTo>
                    <a:pt x="1864" y="1"/>
                    <a:pt x="1521" y="1027"/>
                    <a:pt x="1103" y="1598"/>
                  </a:cubicBezTo>
                  <a:cubicBezTo>
                    <a:pt x="672" y="2168"/>
                    <a:pt x="0" y="2764"/>
                    <a:pt x="0" y="2764"/>
                  </a:cubicBezTo>
                  <a:lnTo>
                    <a:pt x="152" y="3043"/>
                  </a:lnTo>
                  <a:cubicBezTo>
                    <a:pt x="152" y="3043"/>
                    <a:pt x="558" y="2776"/>
                    <a:pt x="1293" y="2016"/>
                  </a:cubicBezTo>
                  <a:cubicBezTo>
                    <a:pt x="2041" y="1243"/>
                    <a:pt x="2256" y="89"/>
                    <a:pt x="2256" y="89"/>
                  </a:cubicBezTo>
                  <a:lnTo>
                    <a:pt x="1864"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828800" y="1237975"/>
              <a:ext cx="109375" cy="42500"/>
            </a:xfrm>
            <a:custGeom>
              <a:avLst/>
              <a:gdLst/>
              <a:ahLst/>
              <a:cxnLst/>
              <a:rect l="l" t="t" r="r" b="b"/>
              <a:pathLst>
                <a:path w="4375" h="1700" extrusionOk="0">
                  <a:moveTo>
                    <a:pt x="203" y="0"/>
                  </a:moveTo>
                  <a:cubicBezTo>
                    <a:pt x="159" y="0"/>
                    <a:pt x="114" y="15"/>
                    <a:pt x="77" y="62"/>
                  </a:cubicBezTo>
                  <a:cubicBezTo>
                    <a:pt x="1" y="176"/>
                    <a:pt x="141" y="709"/>
                    <a:pt x="242" y="911"/>
                  </a:cubicBezTo>
                  <a:cubicBezTo>
                    <a:pt x="355" y="1190"/>
                    <a:pt x="622" y="1608"/>
                    <a:pt x="761" y="1672"/>
                  </a:cubicBezTo>
                  <a:cubicBezTo>
                    <a:pt x="798" y="1692"/>
                    <a:pt x="847" y="1700"/>
                    <a:pt x="902" y="1700"/>
                  </a:cubicBezTo>
                  <a:cubicBezTo>
                    <a:pt x="1053" y="1700"/>
                    <a:pt x="1244" y="1640"/>
                    <a:pt x="1319" y="1621"/>
                  </a:cubicBezTo>
                  <a:cubicBezTo>
                    <a:pt x="2219" y="1355"/>
                    <a:pt x="3093" y="1507"/>
                    <a:pt x="3981" y="1190"/>
                  </a:cubicBezTo>
                  <a:cubicBezTo>
                    <a:pt x="4121" y="1140"/>
                    <a:pt x="4273" y="1064"/>
                    <a:pt x="4324" y="949"/>
                  </a:cubicBezTo>
                  <a:cubicBezTo>
                    <a:pt x="4374" y="835"/>
                    <a:pt x="4285" y="734"/>
                    <a:pt x="4184" y="683"/>
                  </a:cubicBezTo>
                  <a:cubicBezTo>
                    <a:pt x="3994" y="582"/>
                    <a:pt x="3740" y="543"/>
                    <a:pt x="3487" y="518"/>
                  </a:cubicBezTo>
                  <a:cubicBezTo>
                    <a:pt x="3157" y="480"/>
                    <a:pt x="2815" y="455"/>
                    <a:pt x="2473" y="417"/>
                  </a:cubicBezTo>
                  <a:cubicBezTo>
                    <a:pt x="1890" y="366"/>
                    <a:pt x="1294" y="303"/>
                    <a:pt x="749" y="163"/>
                  </a:cubicBezTo>
                  <a:cubicBezTo>
                    <a:pt x="622" y="126"/>
                    <a:pt x="482" y="87"/>
                    <a:pt x="355" y="36"/>
                  </a:cubicBezTo>
                  <a:cubicBezTo>
                    <a:pt x="326" y="29"/>
                    <a:pt x="266" y="0"/>
                    <a:pt x="20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828500" y="1241400"/>
              <a:ext cx="110925" cy="52025"/>
            </a:xfrm>
            <a:custGeom>
              <a:avLst/>
              <a:gdLst/>
              <a:ahLst/>
              <a:cxnLst/>
              <a:rect l="l" t="t" r="r" b="b"/>
              <a:pathLst>
                <a:path w="4437" h="2081" extrusionOk="0">
                  <a:moveTo>
                    <a:pt x="2996" y="1"/>
                  </a:moveTo>
                  <a:cubicBezTo>
                    <a:pt x="2808" y="1"/>
                    <a:pt x="2615" y="18"/>
                    <a:pt x="2421" y="51"/>
                  </a:cubicBezTo>
                  <a:cubicBezTo>
                    <a:pt x="2662" y="141"/>
                    <a:pt x="3460" y="305"/>
                    <a:pt x="3398" y="482"/>
                  </a:cubicBezTo>
                  <a:cubicBezTo>
                    <a:pt x="3347" y="660"/>
                    <a:pt x="2142" y="673"/>
                    <a:pt x="1699" y="761"/>
                  </a:cubicBezTo>
                  <a:cubicBezTo>
                    <a:pt x="1648" y="774"/>
                    <a:pt x="1598" y="787"/>
                    <a:pt x="1584" y="837"/>
                  </a:cubicBezTo>
                  <a:cubicBezTo>
                    <a:pt x="1565" y="887"/>
                    <a:pt x="1606" y="905"/>
                    <a:pt x="1656" y="905"/>
                  </a:cubicBezTo>
                  <a:cubicBezTo>
                    <a:pt x="1670" y="905"/>
                    <a:pt x="1685" y="904"/>
                    <a:pt x="1699" y="901"/>
                  </a:cubicBezTo>
                  <a:cubicBezTo>
                    <a:pt x="2003" y="831"/>
                    <a:pt x="2415" y="796"/>
                    <a:pt x="2757" y="796"/>
                  </a:cubicBezTo>
                  <a:cubicBezTo>
                    <a:pt x="3100" y="796"/>
                    <a:pt x="3372" y="831"/>
                    <a:pt x="3398" y="901"/>
                  </a:cubicBezTo>
                  <a:cubicBezTo>
                    <a:pt x="3448" y="1053"/>
                    <a:pt x="2801" y="1116"/>
                    <a:pt x="2472" y="1167"/>
                  </a:cubicBezTo>
                  <a:cubicBezTo>
                    <a:pt x="2206" y="1203"/>
                    <a:pt x="1940" y="1227"/>
                    <a:pt x="1686" y="1227"/>
                  </a:cubicBezTo>
                  <a:cubicBezTo>
                    <a:pt x="1491" y="1227"/>
                    <a:pt x="1304" y="1213"/>
                    <a:pt x="1128" y="1180"/>
                  </a:cubicBezTo>
                  <a:cubicBezTo>
                    <a:pt x="710" y="1091"/>
                    <a:pt x="342" y="888"/>
                    <a:pt x="153" y="546"/>
                  </a:cubicBezTo>
                  <a:cubicBezTo>
                    <a:pt x="114" y="482"/>
                    <a:pt x="89" y="420"/>
                    <a:pt x="76" y="356"/>
                  </a:cubicBezTo>
                  <a:cubicBezTo>
                    <a:pt x="0" y="496"/>
                    <a:pt x="13" y="635"/>
                    <a:pt x="38" y="761"/>
                  </a:cubicBezTo>
                  <a:cubicBezTo>
                    <a:pt x="76" y="1066"/>
                    <a:pt x="127" y="1370"/>
                    <a:pt x="254" y="1623"/>
                  </a:cubicBezTo>
                  <a:cubicBezTo>
                    <a:pt x="381" y="1865"/>
                    <a:pt x="609" y="2067"/>
                    <a:pt x="925" y="2080"/>
                  </a:cubicBezTo>
                  <a:cubicBezTo>
                    <a:pt x="940" y="2080"/>
                    <a:pt x="956" y="2081"/>
                    <a:pt x="971" y="2081"/>
                  </a:cubicBezTo>
                  <a:cubicBezTo>
                    <a:pt x="1211" y="2081"/>
                    <a:pt x="1461" y="1988"/>
                    <a:pt x="1711" y="1927"/>
                  </a:cubicBezTo>
                  <a:cubicBezTo>
                    <a:pt x="2105" y="1826"/>
                    <a:pt x="2497" y="1789"/>
                    <a:pt x="2890" y="1699"/>
                  </a:cubicBezTo>
                  <a:cubicBezTo>
                    <a:pt x="3283" y="1623"/>
                    <a:pt x="3689" y="1484"/>
                    <a:pt x="4043" y="1205"/>
                  </a:cubicBezTo>
                  <a:cubicBezTo>
                    <a:pt x="4196" y="1091"/>
                    <a:pt x="4336" y="952"/>
                    <a:pt x="4386" y="800"/>
                  </a:cubicBezTo>
                  <a:cubicBezTo>
                    <a:pt x="4437" y="648"/>
                    <a:pt x="4412" y="508"/>
                    <a:pt x="4336" y="406"/>
                  </a:cubicBezTo>
                  <a:cubicBezTo>
                    <a:pt x="4259" y="318"/>
                    <a:pt x="4145" y="254"/>
                    <a:pt x="4031" y="204"/>
                  </a:cubicBezTo>
                  <a:cubicBezTo>
                    <a:pt x="3727" y="68"/>
                    <a:pt x="3372" y="1"/>
                    <a:pt x="299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rot="571731">
              <a:off x="5821152" y="1236540"/>
              <a:ext cx="27770" cy="59144"/>
            </a:xfrm>
            <a:custGeom>
              <a:avLst/>
              <a:gdLst/>
              <a:ahLst/>
              <a:cxnLst/>
              <a:rect l="l" t="t" r="r" b="b"/>
              <a:pathLst>
                <a:path w="1046" h="2045" extrusionOk="0">
                  <a:moveTo>
                    <a:pt x="393" y="1"/>
                  </a:moveTo>
                  <a:lnTo>
                    <a:pt x="1" y="90"/>
                  </a:lnTo>
                  <a:cubicBezTo>
                    <a:pt x="1" y="90"/>
                    <a:pt x="178" y="1243"/>
                    <a:pt x="900" y="2029"/>
                  </a:cubicBezTo>
                  <a:cubicBezTo>
                    <a:pt x="910" y="2039"/>
                    <a:pt x="920" y="2044"/>
                    <a:pt x="930" y="2044"/>
                  </a:cubicBezTo>
                  <a:cubicBezTo>
                    <a:pt x="1012" y="2044"/>
                    <a:pt x="1046" y="1662"/>
                    <a:pt x="875" y="1218"/>
                  </a:cubicBezTo>
                  <a:cubicBezTo>
                    <a:pt x="596" y="660"/>
                    <a:pt x="393" y="1"/>
                    <a:pt x="393"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713300" y="1366275"/>
              <a:ext cx="53100" cy="17025"/>
            </a:xfrm>
            <a:custGeom>
              <a:avLst/>
              <a:gdLst/>
              <a:ahLst/>
              <a:cxnLst/>
              <a:rect l="l" t="t" r="r" b="b"/>
              <a:pathLst>
                <a:path w="2124" h="681" extrusionOk="0">
                  <a:moveTo>
                    <a:pt x="2085" y="0"/>
                  </a:moveTo>
                  <a:cubicBezTo>
                    <a:pt x="1921" y="0"/>
                    <a:pt x="1730" y="25"/>
                    <a:pt x="1566" y="64"/>
                  </a:cubicBezTo>
                  <a:cubicBezTo>
                    <a:pt x="1376" y="89"/>
                    <a:pt x="1198" y="140"/>
                    <a:pt x="1021" y="203"/>
                  </a:cubicBezTo>
                  <a:cubicBezTo>
                    <a:pt x="666" y="304"/>
                    <a:pt x="324" y="456"/>
                    <a:pt x="20" y="647"/>
                  </a:cubicBezTo>
                  <a:cubicBezTo>
                    <a:pt x="0" y="656"/>
                    <a:pt x="3" y="681"/>
                    <a:pt x="22" y="681"/>
                  </a:cubicBezTo>
                  <a:cubicBezTo>
                    <a:pt x="28" y="681"/>
                    <a:pt x="36" y="678"/>
                    <a:pt x="45" y="672"/>
                  </a:cubicBezTo>
                  <a:cubicBezTo>
                    <a:pt x="362" y="520"/>
                    <a:pt x="704" y="368"/>
                    <a:pt x="1046" y="267"/>
                  </a:cubicBezTo>
                  <a:cubicBezTo>
                    <a:pt x="1211" y="216"/>
                    <a:pt x="1389" y="177"/>
                    <a:pt x="1553" y="140"/>
                  </a:cubicBezTo>
                  <a:cubicBezTo>
                    <a:pt x="1730" y="101"/>
                    <a:pt x="1908" y="76"/>
                    <a:pt x="2085" y="39"/>
                  </a:cubicBezTo>
                  <a:cubicBezTo>
                    <a:pt x="2124" y="39"/>
                    <a:pt x="2111" y="0"/>
                    <a:pt x="208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5725500" y="1243150"/>
              <a:ext cx="5425" cy="81775"/>
            </a:xfrm>
            <a:custGeom>
              <a:avLst/>
              <a:gdLst/>
              <a:ahLst/>
              <a:cxnLst/>
              <a:rect l="l" t="t" r="r" b="b"/>
              <a:pathLst>
                <a:path w="217" h="3271" extrusionOk="0">
                  <a:moveTo>
                    <a:pt x="20" y="1"/>
                  </a:moveTo>
                  <a:cubicBezTo>
                    <a:pt x="10" y="1"/>
                    <a:pt x="0" y="7"/>
                    <a:pt x="0" y="20"/>
                  </a:cubicBezTo>
                  <a:cubicBezTo>
                    <a:pt x="51" y="552"/>
                    <a:pt x="76" y="1097"/>
                    <a:pt x="102" y="1629"/>
                  </a:cubicBezTo>
                  <a:cubicBezTo>
                    <a:pt x="115" y="1896"/>
                    <a:pt x="127" y="2162"/>
                    <a:pt x="127" y="2428"/>
                  </a:cubicBezTo>
                  <a:cubicBezTo>
                    <a:pt x="140" y="2707"/>
                    <a:pt x="127" y="2986"/>
                    <a:pt x="152" y="3252"/>
                  </a:cubicBezTo>
                  <a:cubicBezTo>
                    <a:pt x="152" y="3264"/>
                    <a:pt x="162" y="3271"/>
                    <a:pt x="172" y="3271"/>
                  </a:cubicBezTo>
                  <a:cubicBezTo>
                    <a:pt x="181" y="3271"/>
                    <a:pt x="191" y="3264"/>
                    <a:pt x="191" y="3252"/>
                  </a:cubicBezTo>
                  <a:cubicBezTo>
                    <a:pt x="216" y="2986"/>
                    <a:pt x="191" y="2707"/>
                    <a:pt x="191" y="2428"/>
                  </a:cubicBezTo>
                  <a:lnTo>
                    <a:pt x="152" y="1629"/>
                  </a:lnTo>
                  <a:cubicBezTo>
                    <a:pt x="127" y="1097"/>
                    <a:pt x="89" y="552"/>
                    <a:pt x="39" y="20"/>
                  </a:cubicBezTo>
                  <a:cubicBezTo>
                    <a:pt x="39" y="7"/>
                    <a:pt x="29" y="1"/>
                    <a:pt x="2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5735450" y="1235675"/>
              <a:ext cx="7500" cy="88525"/>
            </a:xfrm>
            <a:custGeom>
              <a:avLst/>
              <a:gdLst/>
              <a:ahLst/>
              <a:cxnLst/>
              <a:rect l="l" t="t" r="r" b="b"/>
              <a:pathLst>
                <a:path w="300" h="3541" extrusionOk="0">
                  <a:moveTo>
                    <a:pt x="21" y="1"/>
                  </a:moveTo>
                  <a:cubicBezTo>
                    <a:pt x="12" y="1"/>
                    <a:pt x="0" y="11"/>
                    <a:pt x="8" y="27"/>
                  </a:cubicBezTo>
                  <a:cubicBezTo>
                    <a:pt x="33" y="306"/>
                    <a:pt x="97" y="598"/>
                    <a:pt x="122" y="889"/>
                  </a:cubicBezTo>
                  <a:cubicBezTo>
                    <a:pt x="160" y="1181"/>
                    <a:pt x="185" y="1472"/>
                    <a:pt x="199" y="1764"/>
                  </a:cubicBezTo>
                  <a:cubicBezTo>
                    <a:pt x="236" y="2359"/>
                    <a:pt x="224" y="2942"/>
                    <a:pt x="199" y="3525"/>
                  </a:cubicBezTo>
                  <a:cubicBezTo>
                    <a:pt x="199" y="3533"/>
                    <a:pt x="207" y="3540"/>
                    <a:pt x="214" y="3540"/>
                  </a:cubicBezTo>
                  <a:cubicBezTo>
                    <a:pt x="219" y="3540"/>
                    <a:pt x="224" y="3536"/>
                    <a:pt x="224" y="3525"/>
                  </a:cubicBezTo>
                  <a:cubicBezTo>
                    <a:pt x="300" y="2942"/>
                    <a:pt x="300" y="2347"/>
                    <a:pt x="261" y="1764"/>
                  </a:cubicBezTo>
                  <a:cubicBezTo>
                    <a:pt x="249" y="1472"/>
                    <a:pt x="224" y="1181"/>
                    <a:pt x="185" y="889"/>
                  </a:cubicBezTo>
                  <a:cubicBezTo>
                    <a:pt x="148" y="598"/>
                    <a:pt x="122" y="294"/>
                    <a:pt x="33" y="15"/>
                  </a:cubicBezTo>
                  <a:cubicBezTo>
                    <a:pt x="33" y="5"/>
                    <a:pt x="28" y="1"/>
                    <a:pt x="2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5924200" y="1200200"/>
              <a:ext cx="60875" cy="72000"/>
            </a:xfrm>
            <a:custGeom>
              <a:avLst/>
              <a:gdLst/>
              <a:ahLst/>
              <a:cxnLst/>
              <a:rect l="l" t="t" r="r" b="b"/>
              <a:pathLst>
                <a:path w="2435" h="2880" extrusionOk="0">
                  <a:moveTo>
                    <a:pt x="773" y="1"/>
                  </a:moveTo>
                  <a:cubicBezTo>
                    <a:pt x="710" y="1"/>
                    <a:pt x="634" y="1"/>
                    <a:pt x="584" y="39"/>
                  </a:cubicBezTo>
                  <a:cubicBezTo>
                    <a:pt x="520" y="77"/>
                    <a:pt x="482" y="153"/>
                    <a:pt x="457" y="217"/>
                  </a:cubicBezTo>
                  <a:cubicBezTo>
                    <a:pt x="190" y="863"/>
                    <a:pt x="26" y="1561"/>
                    <a:pt x="1" y="2257"/>
                  </a:cubicBezTo>
                  <a:cubicBezTo>
                    <a:pt x="1" y="2333"/>
                    <a:pt x="1" y="2422"/>
                    <a:pt x="77" y="2448"/>
                  </a:cubicBezTo>
                  <a:cubicBezTo>
                    <a:pt x="87" y="2455"/>
                    <a:pt x="100" y="2458"/>
                    <a:pt x="113" y="2458"/>
                  </a:cubicBezTo>
                  <a:cubicBezTo>
                    <a:pt x="148" y="2458"/>
                    <a:pt x="188" y="2437"/>
                    <a:pt x="215" y="2409"/>
                  </a:cubicBezTo>
                  <a:cubicBezTo>
                    <a:pt x="254" y="2372"/>
                    <a:pt x="266" y="2321"/>
                    <a:pt x="292" y="2283"/>
                  </a:cubicBezTo>
                  <a:cubicBezTo>
                    <a:pt x="368" y="2042"/>
                    <a:pt x="457" y="1801"/>
                    <a:pt x="545" y="1561"/>
                  </a:cubicBezTo>
                  <a:cubicBezTo>
                    <a:pt x="567" y="1504"/>
                    <a:pt x="609" y="1429"/>
                    <a:pt x="671" y="1429"/>
                  </a:cubicBezTo>
                  <a:cubicBezTo>
                    <a:pt x="679" y="1429"/>
                    <a:pt x="688" y="1431"/>
                    <a:pt x="697" y="1434"/>
                  </a:cubicBezTo>
                  <a:cubicBezTo>
                    <a:pt x="761" y="1446"/>
                    <a:pt x="786" y="1535"/>
                    <a:pt x="773" y="1598"/>
                  </a:cubicBezTo>
                  <a:cubicBezTo>
                    <a:pt x="748" y="1941"/>
                    <a:pt x="545" y="2257"/>
                    <a:pt x="254" y="2435"/>
                  </a:cubicBezTo>
                  <a:cubicBezTo>
                    <a:pt x="178" y="2485"/>
                    <a:pt x="63" y="2549"/>
                    <a:pt x="77" y="2651"/>
                  </a:cubicBezTo>
                  <a:cubicBezTo>
                    <a:pt x="89" y="2727"/>
                    <a:pt x="165" y="2777"/>
                    <a:pt x="241" y="2777"/>
                  </a:cubicBezTo>
                  <a:cubicBezTo>
                    <a:pt x="276" y="2777"/>
                    <a:pt x="309" y="2769"/>
                    <a:pt x="340" y="2757"/>
                  </a:cubicBezTo>
                  <a:lnTo>
                    <a:pt x="340" y="2757"/>
                  </a:lnTo>
                  <a:cubicBezTo>
                    <a:pt x="326" y="2781"/>
                    <a:pt x="320" y="2808"/>
                    <a:pt x="330" y="2828"/>
                  </a:cubicBezTo>
                  <a:cubicBezTo>
                    <a:pt x="355" y="2853"/>
                    <a:pt x="381" y="2853"/>
                    <a:pt x="406" y="2853"/>
                  </a:cubicBezTo>
                  <a:cubicBezTo>
                    <a:pt x="563" y="2867"/>
                    <a:pt x="722" y="2879"/>
                    <a:pt x="878" y="2879"/>
                  </a:cubicBezTo>
                  <a:cubicBezTo>
                    <a:pt x="1150" y="2879"/>
                    <a:pt x="1414" y="2842"/>
                    <a:pt x="1648" y="2714"/>
                  </a:cubicBezTo>
                  <a:cubicBezTo>
                    <a:pt x="1813" y="2612"/>
                    <a:pt x="1953" y="2460"/>
                    <a:pt x="2079" y="2321"/>
                  </a:cubicBezTo>
                  <a:cubicBezTo>
                    <a:pt x="2206" y="2156"/>
                    <a:pt x="2333" y="1978"/>
                    <a:pt x="2384" y="1775"/>
                  </a:cubicBezTo>
                  <a:cubicBezTo>
                    <a:pt x="2434" y="1586"/>
                    <a:pt x="2396" y="1370"/>
                    <a:pt x="2333" y="1180"/>
                  </a:cubicBezTo>
                  <a:cubicBezTo>
                    <a:pt x="2218" y="863"/>
                    <a:pt x="2066" y="559"/>
                    <a:pt x="1800" y="356"/>
                  </a:cubicBezTo>
                  <a:cubicBezTo>
                    <a:pt x="1508" y="128"/>
                    <a:pt x="1141" y="1"/>
                    <a:pt x="773"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926400" y="1193775"/>
              <a:ext cx="69125" cy="90175"/>
            </a:xfrm>
            <a:custGeom>
              <a:avLst/>
              <a:gdLst/>
              <a:ahLst/>
              <a:cxnLst/>
              <a:rect l="l" t="t" r="r" b="b"/>
              <a:pathLst>
                <a:path w="2765" h="3607" extrusionOk="0">
                  <a:moveTo>
                    <a:pt x="1243" y="2261"/>
                  </a:moveTo>
                  <a:cubicBezTo>
                    <a:pt x="1236" y="2270"/>
                    <a:pt x="1230" y="2279"/>
                    <a:pt x="1223" y="2288"/>
                  </a:cubicBezTo>
                  <a:lnTo>
                    <a:pt x="1223" y="2288"/>
                  </a:lnTo>
                  <a:cubicBezTo>
                    <a:pt x="1230" y="2279"/>
                    <a:pt x="1236" y="2270"/>
                    <a:pt x="1243" y="2261"/>
                  </a:cubicBezTo>
                  <a:close/>
                  <a:moveTo>
                    <a:pt x="1132" y="0"/>
                  </a:moveTo>
                  <a:cubicBezTo>
                    <a:pt x="1061" y="0"/>
                    <a:pt x="991" y="19"/>
                    <a:pt x="952" y="68"/>
                  </a:cubicBezTo>
                  <a:cubicBezTo>
                    <a:pt x="901" y="156"/>
                    <a:pt x="964" y="271"/>
                    <a:pt x="1028" y="359"/>
                  </a:cubicBezTo>
                  <a:cubicBezTo>
                    <a:pt x="1256" y="663"/>
                    <a:pt x="1496" y="981"/>
                    <a:pt x="1725" y="1297"/>
                  </a:cubicBezTo>
                  <a:cubicBezTo>
                    <a:pt x="1789" y="1373"/>
                    <a:pt x="1851" y="1463"/>
                    <a:pt x="1953" y="1513"/>
                  </a:cubicBezTo>
                  <a:cubicBezTo>
                    <a:pt x="2004" y="1551"/>
                    <a:pt x="2080" y="1564"/>
                    <a:pt x="2118" y="1615"/>
                  </a:cubicBezTo>
                  <a:cubicBezTo>
                    <a:pt x="2194" y="1703"/>
                    <a:pt x="2156" y="1830"/>
                    <a:pt x="2118" y="1944"/>
                  </a:cubicBezTo>
                  <a:cubicBezTo>
                    <a:pt x="1966" y="2286"/>
                    <a:pt x="1789" y="2641"/>
                    <a:pt x="1446" y="2806"/>
                  </a:cubicBezTo>
                  <a:cubicBezTo>
                    <a:pt x="1522" y="2666"/>
                    <a:pt x="1586" y="2540"/>
                    <a:pt x="1662" y="2401"/>
                  </a:cubicBezTo>
                  <a:lnTo>
                    <a:pt x="1662" y="2401"/>
                  </a:lnTo>
                  <a:cubicBezTo>
                    <a:pt x="1547" y="2540"/>
                    <a:pt x="1420" y="2679"/>
                    <a:pt x="1268" y="2793"/>
                  </a:cubicBezTo>
                  <a:cubicBezTo>
                    <a:pt x="1148" y="2881"/>
                    <a:pt x="988" y="2950"/>
                    <a:pt x="832" y="2950"/>
                  </a:cubicBezTo>
                  <a:cubicBezTo>
                    <a:pt x="808" y="2950"/>
                    <a:pt x="785" y="2948"/>
                    <a:pt x="761" y="2945"/>
                  </a:cubicBezTo>
                  <a:cubicBezTo>
                    <a:pt x="907" y="2726"/>
                    <a:pt x="1065" y="2507"/>
                    <a:pt x="1223" y="2288"/>
                  </a:cubicBezTo>
                  <a:lnTo>
                    <a:pt x="1223" y="2288"/>
                  </a:lnTo>
                  <a:cubicBezTo>
                    <a:pt x="1044" y="2530"/>
                    <a:pt x="765" y="2736"/>
                    <a:pt x="508" y="2882"/>
                  </a:cubicBezTo>
                  <a:cubicBezTo>
                    <a:pt x="381" y="2945"/>
                    <a:pt x="191" y="2996"/>
                    <a:pt x="77" y="3085"/>
                  </a:cubicBezTo>
                  <a:cubicBezTo>
                    <a:pt x="1" y="3136"/>
                    <a:pt x="39" y="3173"/>
                    <a:pt x="90" y="3249"/>
                  </a:cubicBezTo>
                  <a:cubicBezTo>
                    <a:pt x="115" y="3325"/>
                    <a:pt x="166" y="3389"/>
                    <a:pt x="229" y="3440"/>
                  </a:cubicBezTo>
                  <a:cubicBezTo>
                    <a:pt x="355" y="3554"/>
                    <a:pt x="531" y="3606"/>
                    <a:pt x="703" y="3606"/>
                  </a:cubicBezTo>
                  <a:cubicBezTo>
                    <a:pt x="722" y="3606"/>
                    <a:pt x="742" y="3606"/>
                    <a:pt x="761" y="3604"/>
                  </a:cubicBezTo>
                  <a:cubicBezTo>
                    <a:pt x="952" y="3592"/>
                    <a:pt x="1142" y="3528"/>
                    <a:pt x="1319" y="3452"/>
                  </a:cubicBezTo>
                  <a:cubicBezTo>
                    <a:pt x="1789" y="3249"/>
                    <a:pt x="2232" y="2945"/>
                    <a:pt x="2485" y="2502"/>
                  </a:cubicBezTo>
                  <a:cubicBezTo>
                    <a:pt x="2764" y="2007"/>
                    <a:pt x="2764" y="1387"/>
                    <a:pt x="2511" y="905"/>
                  </a:cubicBezTo>
                  <a:cubicBezTo>
                    <a:pt x="2257" y="410"/>
                    <a:pt x="1738" y="55"/>
                    <a:pt x="1192" y="4"/>
                  </a:cubicBezTo>
                  <a:cubicBezTo>
                    <a:pt x="1173" y="2"/>
                    <a:pt x="1152" y="0"/>
                    <a:pt x="1132"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788575" y="892325"/>
              <a:ext cx="250675" cy="328375"/>
            </a:xfrm>
            <a:custGeom>
              <a:avLst/>
              <a:gdLst/>
              <a:ahLst/>
              <a:cxnLst/>
              <a:rect l="l" t="t" r="r" b="b"/>
              <a:pathLst>
                <a:path w="10027" h="13135" extrusionOk="0">
                  <a:moveTo>
                    <a:pt x="1672" y="1"/>
                  </a:moveTo>
                  <a:cubicBezTo>
                    <a:pt x="1582" y="1"/>
                    <a:pt x="1498" y="11"/>
                    <a:pt x="1420" y="33"/>
                  </a:cubicBezTo>
                  <a:cubicBezTo>
                    <a:pt x="228" y="375"/>
                    <a:pt x="0" y="2138"/>
                    <a:pt x="1103" y="3228"/>
                  </a:cubicBezTo>
                  <a:cubicBezTo>
                    <a:pt x="2637" y="4761"/>
                    <a:pt x="6325" y="7144"/>
                    <a:pt x="6426" y="7284"/>
                  </a:cubicBezTo>
                  <a:cubicBezTo>
                    <a:pt x="6528" y="7411"/>
                    <a:pt x="6122" y="12152"/>
                    <a:pt x="5882" y="12532"/>
                  </a:cubicBezTo>
                  <a:cubicBezTo>
                    <a:pt x="6117" y="12833"/>
                    <a:pt x="7352" y="13134"/>
                    <a:pt x="7978" y="13134"/>
                  </a:cubicBezTo>
                  <a:cubicBezTo>
                    <a:pt x="8194" y="13134"/>
                    <a:pt x="8338" y="13098"/>
                    <a:pt x="8341" y="13014"/>
                  </a:cubicBezTo>
                  <a:cubicBezTo>
                    <a:pt x="8353" y="12684"/>
                    <a:pt x="10026" y="8184"/>
                    <a:pt x="9507" y="6701"/>
                  </a:cubicBezTo>
                  <a:cubicBezTo>
                    <a:pt x="9337" y="6226"/>
                    <a:pt x="3847" y="1"/>
                    <a:pt x="1672"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831675" y="979350"/>
              <a:ext cx="126775" cy="230600"/>
            </a:xfrm>
            <a:custGeom>
              <a:avLst/>
              <a:gdLst/>
              <a:ahLst/>
              <a:cxnLst/>
              <a:rect l="l" t="t" r="r" b="b"/>
              <a:pathLst>
                <a:path w="5071" h="9224" extrusionOk="0">
                  <a:moveTo>
                    <a:pt x="114" y="0"/>
                  </a:moveTo>
                  <a:cubicBezTo>
                    <a:pt x="0" y="672"/>
                    <a:pt x="355" y="1344"/>
                    <a:pt x="824" y="1838"/>
                  </a:cubicBezTo>
                  <a:cubicBezTo>
                    <a:pt x="1280" y="2345"/>
                    <a:pt x="1851" y="2725"/>
                    <a:pt x="2333" y="3220"/>
                  </a:cubicBezTo>
                  <a:cubicBezTo>
                    <a:pt x="3333" y="4246"/>
                    <a:pt x="3828" y="5742"/>
                    <a:pt x="3638" y="7175"/>
                  </a:cubicBezTo>
                  <a:cubicBezTo>
                    <a:pt x="3575" y="7643"/>
                    <a:pt x="3448" y="8125"/>
                    <a:pt x="3587" y="8569"/>
                  </a:cubicBezTo>
                  <a:cubicBezTo>
                    <a:pt x="3674" y="8831"/>
                    <a:pt x="4015" y="9223"/>
                    <a:pt x="4342" y="9223"/>
                  </a:cubicBezTo>
                  <a:cubicBezTo>
                    <a:pt x="4395" y="9223"/>
                    <a:pt x="4448" y="9213"/>
                    <a:pt x="4500" y="9190"/>
                  </a:cubicBezTo>
                  <a:cubicBezTo>
                    <a:pt x="4868" y="9026"/>
                    <a:pt x="4792" y="8176"/>
                    <a:pt x="4829" y="7821"/>
                  </a:cubicBezTo>
                  <a:cubicBezTo>
                    <a:pt x="4969" y="6604"/>
                    <a:pt x="5045" y="5375"/>
                    <a:pt x="5070" y="4145"/>
                  </a:cubicBezTo>
                  <a:cubicBezTo>
                    <a:pt x="5070" y="3828"/>
                    <a:pt x="5070" y="3499"/>
                    <a:pt x="4905" y="3232"/>
                  </a:cubicBezTo>
                  <a:cubicBezTo>
                    <a:pt x="4778" y="3055"/>
                    <a:pt x="4589" y="2928"/>
                    <a:pt x="4411" y="2814"/>
                  </a:cubicBezTo>
                  <a:lnTo>
                    <a:pt x="11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846875" y="974900"/>
              <a:ext cx="19350" cy="24825"/>
            </a:xfrm>
            <a:custGeom>
              <a:avLst/>
              <a:gdLst/>
              <a:ahLst/>
              <a:cxnLst/>
              <a:rect l="l" t="t" r="r" b="b"/>
              <a:pathLst>
                <a:path w="774" h="993" extrusionOk="0">
                  <a:moveTo>
                    <a:pt x="748" y="1"/>
                  </a:moveTo>
                  <a:cubicBezTo>
                    <a:pt x="533" y="64"/>
                    <a:pt x="368" y="204"/>
                    <a:pt x="229" y="381"/>
                  </a:cubicBezTo>
                  <a:cubicBezTo>
                    <a:pt x="165" y="457"/>
                    <a:pt x="114" y="559"/>
                    <a:pt x="77" y="660"/>
                  </a:cubicBezTo>
                  <a:cubicBezTo>
                    <a:pt x="51" y="711"/>
                    <a:pt x="38" y="761"/>
                    <a:pt x="26" y="812"/>
                  </a:cubicBezTo>
                  <a:cubicBezTo>
                    <a:pt x="13" y="850"/>
                    <a:pt x="1" y="914"/>
                    <a:pt x="13" y="951"/>
                  </a:cubicBezTo>
                  <a:lnTo>
                    <a:pt x="13" y="964"/>
                  </a:lnTo>
                  <a:cubicBezTo>
                    <a:pt x="3" y="974"/>
                    <a:pt x="26" y="993"/>
                    <a:pt x="42" y="993"/>
                  </a:cubicBezTo>
                  <a:cubicBezTo>
                    <a:pt x="46" y="993"/>
                    <a:pt x="49" y="992"/>
                    <a:pt x="51" y="990"/>
                  </a:cubicBezTo>
                  <a:cubicBezTo>
                    <a:pt x="140" y="875"/>
                    <a:pt x="241" y="774"/>
                    <a:pt x="342" y="672"/>
                  </a:cubicBezTo>
                  <a:cubicBezTo>
                    <a:pt x="444" y="584"/>
                    <a:pt x="545" y="495"/>
                    <a:pt x="647" y="393"/>
                  </a:cubicBezTo>
                  <a:cubicBezTo>
                    <a:pt x="657" y="383"/>
                    <a:pt x="651" y="365"/>
                    <a:pt x="641" y="365"/>
                  </a:cubicBezTo>
                  <a:cubicBezTo>
                    <a:pt x="639" y="365"/>
                    <a:pt x="637" y="366"/>
                    <a:pt x="634" y="368"/>
                  </a:cubicBezTo>
                  <a:cubicBezTo>
                    <a:pt x="494" y="419"/>
                    <a:pt x="381" y="520"/>
                    <a:pt x="292" y="621"/>
                  </a:cubicBezTo>
                  <a:cubicBezTo>
                    <a:pt x="203" y="698"/>
                    <a:pt x="140" y="787"/>
                    <a:pt x="77" y="875"/>
                  </a:cubicBezTo>
                  <a:cubicBezTo>
                    <a:pt x="127" y="711"/>
                    <a:pt x="190" y="545"/>
                    <a:pt x="305" y="406"/>
                  </a:cubicBezTo>
                  <a:cubicBezTo>
                    <a:pt x="418" y="254"/>
                    <a:pt x="584" y="128"/>
                    <a:pt x="761" y="26"/>
                  </a:cubicBezTo>
                  <a:cubicBezTo>
                    <a:pt x="773" y="26"/>
                    <a:pt x="761" y="1"/>
                    <a:pt x="74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925475" y="1191325"/>
              <a:ext cx="78900" cy="41450"/>
            </a:xfrm>
            <a:custGeom>
              <a:avLst/>
              <a:gdLst/>
              <a:ahLst/>
              <a:cxnLst/>
              <a:rect l="l" t="t" r="r" b="b"/>
              <a:pathLst>
                <a:path w="3156" h="1658" extrusionOk="0">
                  <a:moveTo>
                    <a:pt x="228" y="1"/>
                  </a:moveTo>
                  <a:cubicBezTo>
                    <a:pt x="114" y="293"/>
                    <a:pt x="26" y="609"/>
                    <a:pt x="0" y="927"/>
                  </a:cubicBezTo>
                  <a:cubicBezTo>
                    <a:pt x="697" y="1294"/>
                    <a:pt x="1457" y="1535"/>
                    <a:pt x="2243" y="1637"/>
                  </a:cubicBezTo>
                  <a:cubicBezTo>
                    <a:pt x="2325" y="1648"/>
                    <a:pt x="2407" y="1657"/>
                    <a:pt x="2487" y="1657"/>
                  </a:cubicBezTo>
                  <a:cubicBezTo>
                    <a:pt x="2579" y="1657"/>
                    <a:pt x="2668" y="1645"/>
                    <a:pt x="2750" y="1611"/>
                  </a:cubicBezTo>
                  <a:cubicBezTo>
                    <a:pt x="2928" y="1522"/>
                    <a:pt x="3017" y="1332"/>
                    <a:pt x="3080" y="1155"/>
                  </a:cubicBezTo>
                  <a:cubicBezTo>
                    <a:pt x="3093" y="1091"/>
                    <a:pt x="3156" y="927"/>
                    <a:pt x="3131" y="863"/>
                  </a:cubicBezTo>
                  <a:cubicBezTo>
                    <a:pt x="3093" y="761"/>
                    <a:pt x="2928" y="761"/>
                    <a:pt x="2840" y="736"/>
                  </a:cubicBezTo>
                  <a:cubicBezTo>
                    <a:pt x="2282" y="584"/>
                    <a:pt x="1724" y="420"/>
                    <a:pt x="1166" y="268"/>
                  </a:cubicBezTo>
                  <a:cubicBezTo>
                    <a:pt x="862" y="178"/>
                    <a:pt x="545" y="90"/>
                    <a:pt x="228"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529650" y="884525"/>
              <a:ext cx="337525" cy="351200"/>
            </a:xfrm>
            <a:custGeom>
              <a:avLst/>
              <a:gdLst/>
              <a:ahLst/>
              <a:cxnLst/>
              <a:rect l="l" t="t" r="r" b="b"/>
              <a:pathLst>
                <a:path w="13501" h="14048" extrusionOk="0">
                  <a:moveTo>
                    <a:pt x="7304" y="0"/>
                  </a:moveTo>
                  <a:cubicBezTo>
                    <a:pt x="6451" y="0"/>
                    <a:pt x="1838" y="427"/>
                    <a:pt x="1217" y="1169"/>
                  </a:cubicBezTo>
                  <a:cubicBezTo>
                    <a:pt x="1" y="2614"/>
                    <a:pt x="3017" y="7444"/>
                    <a:pt x="3043" y="10182"/>
                  </a:cubicBezTo>
                  <a:cubicBezTo>
                    <a:pt x="3056" y="11386"/>
                    <a:pt x="1750" y="12856"/>
                    <a:pt x="3068" y="13452"/>
                  </a:cubicBezTo>
                  <a:cubicBezTo>
                    <a:pt x="4374" y="14048"/>
                    <a:pt x="7188" y="13997"/>
                    <a:pt x="8620" y="14035"/>
                  </a:cubicBezTo>
                  <a:cubicBezTo>
                    <a:pt x="8752" y="14039"/>
                    <a:pt x="8892" y="14041"/>
                    <a:pt x="9037" y="14041"/>
                  </a:cubicBezTo>
                  <a:cubicBezTo>
                    <a:pt x="10366" y="14041"/>
                    <a:pt x="12151" y="13874"/>
                    <a:pt x="12791" y="13326"/>
                  </a:cubicBezTo>
                  <a:cubicBezTo>
                    <a:pt x="13501" y="12704"/>
                    <a:pt x="12309" y="12185"/>
                    <a:pt x="12360" y="9205"/>
                  </a:cubicBezTo>
                  <a:cubicBezTo>
                    <a:pt x="12411" y="6024"/>
                    <a:pt x="13361" y="1042"/>
                    <a:pt x="12360" y="345"/>
                  </a:cubicBezTo>
                  <a:cubicBezTo>
                    <a:pt x="11853" y="3"/>
                    <a:pt x="7936" y="28"/>
                    <a:pt x="7391" y="3"/>
                  </a:cubicBezTo>
                  <a:cubicBezTo>
                    <a:pt x="7369" y="1"/>
                    <a:pt x="7340" y="0"/>
                    <a:pt x="730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700775" y="945750"/>
              <a:ext cx="74500" cy="279525"/>
            </a:xfrm>
            <a:custGeom>
              <a:avLst/>
              <a:gdLst/>
              <a:ahLst/>
              <a:cxnLst/>
              <a:rect l="l" t="t" r="r" b="b"/>
              <a:pathLst>
                <a:path w="2980" h="11181" extrusionOk="0">
                  <a:moveTo>
                    <a:pt x="1307" y="1"/>
                  </a:moveTo>
                  <a:cubicBezTo>
                    <a:pt x="1205" y="114"/>
                    <a:pt x="1091" y="216"/>
                    <a:pt x="952" y="216"/>
                  </a:cubicBezTo>
                  <a:lnTo>
                    <a:pt x="939" y="216"/>
                  </a:lnTo>
                  <a:cubicBezTo>
                    <a:pt x="850" y="216"/>
                    <a:pt x="761" y="153"/>
                    <a:pt x="685" y="89"/>
                  </a:cubicBezTo>
                  <a:cubicBezTo>
                    <a:pt x="673" y="77"/>
                    <a:pt x="648" y="64"/>
                    <a:pt x="634" y="51"/>
                  </a:cubicBezTo>
                  <a:cubicBezTo>
                    <a:pt x="584" y="190"/>
                    <a:pt x="558" y="418"/>
                    <a:pt x="584" y="748"/>
                  </a:cubicBezTo>
                  <a:cubicBezTo>
                    <a:pt x="597" y="1002"/>
                    <a:pt x="191" y="7505"/>
                    <a:pt x="102" y="8443"/>
                  </a:cubicBezTo>
                  <a:cubicBezTo>
                    <a:pt x="1" y="9381"/>
                    <a:pt x="1104" y="11181"/>
                    <a:pt x="1484" y="11181"/>
                  </a:cubicBezTo>
                  <a:lnTo>
                    <a:pt x="1496" y="11181"/>
                  </a:lnTo>
                  <a:cubicBezTo>
                    <a:pt x="1864" y="11142"/>
                    <a:pt x="2980" y="8937"/>
                    <a:pt x="2941" y="8646"/>
                  </a:cubicBezTo>
                  <a:cubicBezTo>
                    <a:pt x="2904" y="8354"/>
                    <a:pt x="1851" y="1953"/>
                    <a:pt x="1572" y="799"/>
                  </a:cubicBezTo>
                  <a:cubicBezTo>
                    <a:pt x="1471" y="393"/>
                    <a:pt x="1383" y="153"/>
                    <a:pt x="1307" y="1"/>
                  </a:cubicBezTo>
                  <a:close/>
                </a:path>
              </a:pathLst>
            </a:custGeom>
            <a:solidFill>
              <a:srgbClr val="E4E4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704900" y="919450"/>
              <a:ext cx="35525" cy="31700"/>
            </a:xfrm>
            <a:custGeom>
              <a:avLst/>
              <a:gdLst/>
              <a:ahLst/>
              <a:cxnLst/>
              <a:rect l="l" t="t" r="r" b="b"/>
              <a:pathLst>
                <a:path w="1421" h="1268" extrusionOk="0">
                  <a:moveTo>
                    <a:pt x="736" y="0"/>
                  </a:moveTo>
                  <a:cubicBezTo>
                    <a:pt x="711" y="0"/>
                    <a:pt x="672" y="13"/>
                    <a:pt x="647" y="13"/>
                  </a:cubicBezTo>
                  <a:cubicBezTo>
                    <a:pt x="508" y="51"/>
                    <a:pt x="406" y="178"/>
                    <a:pt x="305" y="292"/>
                  </a:cubicBezTo>
                  <a:cubicBezTo>
                    <a:pt x="1" y="672"/>
                    <a:pt x="190" y="862"/>
                    <a:pt x="469" y="1103"/>
                  </a:cubicBezTo>
                  <a:cubicBezTo>
                    <a:pt x="483" y="1116"/>
                    <a:pt x="508" y="1129"/>
                    <a:pt x="520" y="1141"/>
                  </a:cubicBezTo>
                  <a:cubicBezTo>
                    <a:pt x="596" y="1205"/>
                    <a:pt x="685" y="1268"/>
                    <a:pt x="774" y="1268"/>
                  </a:cubicBezTo>
                  <a:lnTo>
                    <a:pt x="787" y="1268"/>
                  </a:lnTo>
                  <a:cubicBezTo>
                    <a:pt x="926" y="1268"/>
                    <a:pt x="1040" y="1166"/>
                    <a:pt x="1142" y="1053"/>
                  </a:cubicBezTo>
                  <a:lnTo>
                    <a:pt x="1205" y="989"/>
                  </a:lnTo>
                  <a:cubicBezTo>
                    <a:pt x="1306" y="862"/>
                    <a:pt x="1421" y="723"/>
                    <a:pt x="1407" y="571"/>
                  </a:cubicBezTo>
                  <a:cubicBezTo>
                    <a:pt x="1407" y="406"/>
                    <a:pt x="1281" y="304"/>
                    <a:pt x="1154" y="203"/>
                  </a:cubicBezTo>
                  <a:cubicBezTo>
                    <a:pt x="1040" y="101"/>
                    <a:pt x="888" y="0"/>
                    <a:pt x="736" y="0"/>
                  </a:cubicBezTo>
                  <a:close/>
                </a:path>
              </a:pathLst>
            </a:custGeom>
            <a:solidFill>
              <a:srgbClr val="DAE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653625" y="887125"/>
              <a:ext cx="112150" cy="69475"/>
            </a:xfrm>
            <a:custGeom>
              <a:avLst/>
              <a:gdLst/>
              <a:ahLst/>
              <a:cxnLst/>
              <a:rect l="l" t="t" r="r" b="b"/>
              <a:pathLst>
                <a:path w="4486" h="2779" extrusionOk="0">
                  <a:moveTo>
                    <a:pt x="1857" y="0"/>
                  </a:moveTo>
                  <a:cubicBezTo>
                    <a:pt x="1293" y="0"/>
                    <a:pt x="772" y="132"/>
                    <a:pt x="594" y="520"/>
                  </a:cubicBezTo>
                  <a:cubicBezTo>
                    <a:pt x="0" y="1806"/>
                    <a:pt x="1711" y="2779"/>
                    <a:pt x="1995" y="2779"/>
                  </a:cubicBezTo>
                  <a:cubicBezTo>
                    <a:pt x="2002" y="2779"/>
                    <a:pt x="2008" y="2778"/>
                    <a:pt x="2013" y="2777"/>
                  </a:cubicBezTo>
                  <a:cubicBezTo>
                    <a:pt x="2229" y="2726"/>
                    <a:pt x="2267" y="1648"/>
                    <a:pt x="2774" y="1572"/>
                  </a:cubicBezTo>
                  <a:cubicBezTo>
                    <a:pt x="2793" y="1569"/>
                    <a:pt x="2812" y="1568"/>
                    <a:pt x="2831" y="1568"/>
                  </a:cubicBezTo>
                  <a:cubicBezTo>
                    <a:pt x="3305" y="1568"/>
                    <a:pt x="3683" y="2434"/>
                    <a:pt x="3857" y="2434"/>
                  </a:cubicBezTo>
                  <a:cubicBezTo>
                    <a:pt x="3859" y="2434"/>
                    <a:pt x="3862" y="2434"/>
                    <a:pt x="3864" y="2434"/>
                  </a:cubicBezTo>
                  <a:cubicBezTo>
                    <a:pt x="4041" y="2409"/>
                    <a:pt x="4486" y="1192"/>
                    <a:pt x="3636" y="406"/>
                  </a:cubicBezTo>
                  <a:cubicBezTo>
                    <a:pt x="3454" y="239"/>
                    <a:pt x="2617" y="0"/>
                    <a:pt x="1857"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655525" y="880450"/>
              <a:ext cx="112150" cy="69475"/>
            </a:xfrm>
            <a:custGeom>
              <a:avLst/>
              <a:gdLst/>
              <a:ahLst/>
              <a:cxnLst/>
              <a:rect l="l" t="t" r="r" b="b"/>
              <a:pathLst>
                <a:path w="4486" h="2779" extrusionOk="0">
                  <a:moveTo>
                    <a:pt x="1856" y="1"/>
                  </a:moveTo>
                  <a:cubicBezTo>
                    <a:pt x="1293" y="1"/>
                    <a:pt x="772" y="132"/>
                    <a:pt x="594" y="521"/>
                  </a:cubicBezTo>
                  <a:cubicBezTo>
                    <a:pt x="0" y="1807"/>
                    <a:pt x="1711" y="2779"/>
                    <a:pt x="1995" y="2779"/>
                  </a:cubicBezTo>
                  <a:cubicBezTo>
                    <a:pt x="2002" y="2779"/>
                    <a:pt x="2008" y="2778"/>
                    <a:pt x="2013" y="2777"/>
                  </a:cubicBezTo>
                  <a:cubicBezTo>
                    <a:pt x="2229" y="2726"/>
                    <a:pt x="2267" y="1649"/>
                    <a:pt x="2774" y="1573"/>
                  </a:cubicBezTo>
                  <a:cubicBezTo>
                    <a:pt x="2793" y="1570"/>
                    <a:pt x="2812" y="1569"/>
                    <a:pt x="2831" y="1569"/>
                  </a:cubicBezTo>
                  <a:cubicBezTo>
                    <a:pt x="3305" y="1569"/>
                    <a:pt x="3683" y="2436"/>
                    <a:pt x="3857" y="2436"/>
                  </a:cubicBezTo>
                  <a:cubicBezTo>
                    <a:pt x="3859" y="2436"/>
                    <a:pt x="3862" y="2436"/>
                    <a:pt x="3864" y="2435"/>
                  </a:cubicBezTo>
                  <a:cubicBezTo>
                    <a:pt x="4041" y="2410"/>
                    <a:pt x="4486" y="1193"/>
                    <a:pt x="3636" y="407"/>
                  </a:cubicBezTo>
                  <a:cubicBezTo>
                    <a:pt x="3454" y="239"/>
                    <a:pt x="2616" y="1"/>
                    <a:pt x="1856"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5712825" y="1067450"/>
              <a:ext cx="60550" cy="52625"/>
            </a:xfrm>
            <a:custGeom>
              <a:avLst/>
              <a:gdLst/>
              <a:ahLst/>
              <a:cxnLst/>
              <a:rect l="l" t="t" r="r" b="b"/>
              <a:pathLst>
                <a:path w="2422" h="2105" extrusionOk="0">
                  <a:moveTo>
                    <a:pt x="13" y="0"/>
                  </a:moveTo>
                  <a:cubicBezTo>
                    <a:pt x="13" y="152"/>
                    <a:pt x="0" y="304"/>
                    <a:pt x="0" y="457"/>
                  </a:cubicBezTo>
                  <a:cubicBezTo>
                    <a:pt x="431" y="900"/>
                    <a:pt x="901" y="1280"/>
                    <a:pt x="1395" y="1584"/>
                  </a:cubicBezTo>
                  <a:cubicBezTo>
                    <a:pt x="1724" y="1800"/>
                    <a:pt x="2054" y="1964"/>
                    <a:pt x="2396" y="2091"/>
                  </a:cubicBezTo>
                  <a:cubicBezTo>
                    <a:pt x="2409" y="2104"/>
                    <a:pt x="2409" y="2104"/>
                    <a:pt x="2422" y="2104"/>
                  </a:cubicBezTo>
                  <a:lnTo>
                    <a:pt x="2346" y="1686"/>
                  </a:lnTo>
                  <a:cubicBezTo>
                    <a:pt x="1535" y="1331"/>
                    <a:pt x="710" y="735"/>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713450" y="1050975"/>
              <a:ext cx="56775" cy="52625"/>
            </a:xfrm>
            <a:custGeom>
              <a:avLst/>
              <a:gdLst/>
              <a:ahLst/>
              <a:cxnLst/>
              <a:rect l="l" t="t" r="r" b="b"/>
              <a:pathLst>
                <a:path w="2271" h="2105" extrusionOk="0">
                  <a:moveTo>
                    <a:pt x="26" y="0"/>
                  </a:moveTo>
                  <a:cubicBezTo>
                    <a:pt x="14" y="152"/>
                    <a:pt x="14" y="291"/>
                    <a:pt x="1" y="443"/>
                  </a:cubicBezTo>
                  <a:cubicBezTo>
                    <a:pt x="470" y="938"/>
                    <a:pt x="977" y="1369"/>
                    <a:pt x="1510" y="1699"/>
                  </a:cubicBezTo>
                  <a:cubicBezTo>
                    <a:pt x="1763" y="1863"/>
                    <a:pt x="2017" y="1990"/>
                    <a:pt x="2270" y="2104"/>
                  </a:cubicBezTo>
                  <a:cubicBezTo>
                    <a:pt x="2245" y="1952"/>
                    <a:pt x="2219" y="1787"/>
                    <a:pt x="2181" y="1623"/>
                  </a:cubicBezTo>
                  <a:cubicBezTo>
                    <a:pt x="1433" y="1254"/>
                    <a:pt x="673" y="685"/>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5715350" y="1013250"/>
              <a:ext cx="47550" cy="49775"/>
            </a:xfrm>
            <a:custGeom>
              <a:avLst/>
              <a:gdLst/>
              <a:ahLst/>
              <a:cxnLst/>
              <a:rect l="l" t="t" r="r" b="b"/>
              <a:pathLst>
                <a:path w="1902" h="1991" extrusionOk="0">
                  <a:moveTo>
                    <a:pt x="26" y="0"/>
                  </a:moveTo>
                  <a:cubicBezTo>
                    <a:pt x="14" y="152"/>
                    <a:pt x="14" y="304"/>
                    <a:pt x="1" y="456"/>
                  </a:cubicBezTo>
                  <a:cubicBezTo>
                    <a:pt x="495" y="1002"/>
                    <a:pt x="1040" y="1471"/>
                    <a:pt x="1623" y="1839"/>
                  </a:cubicBezTo>
                  <a:cubicBezTo>
                    <a:pt x="1712" y="1889"/>
                    <a:pt x="1801" y="1940"/>
                    <a:pt x="1902" y="1991"/>
                  </a:cubicBezTo>
                  <a:cubicBezTo>
                    <a:pt x="1864" y="1825"/>
                    <a:pt x="1826" y="1648"/>
                    <a:pt x="1801" y="1484"/>
                  </a:cubicBezTo>
                  <a:cubicBezTo>
                    <a:pt x="1167" y="1103"/>
                    <a:pt x="546" y="596"/>
                    <a:pt x="26"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5711550" y="1088650"/>
              <a:ext cx="65625" cy="52975"/>
            </a:xfrm>
            <a:custGeom>
              <a:avLst/>
              <a:gdLst/>
              <a:ahLst/>
              <a:cxnLst/>
              <a:rect l="l" t="t" r="r" b="b"/>
              <a:pathLst>
                <a:path w="2625" h="2119" extrusionOk="0">
                  <a:moveTo>
                    <a:pt x="26" y="1"/>
                  </a:moveTo>
                  <a:cubicBezTo>
                    <a:pt x="14" y="153"/>
                    <a:pt x="14" y="293"/>
                    <a:pt x="1" y="445"/>
                  </a:cubicBezTo>
                  <a:cubicBezTo>
                    <a:pt x="419" y="851"/>
                    <a:pt x="862" y="1218"/>
                    <a:pt x="1332" y="1510"/>
                  </a:cubicBezTo>
                  <a:cubicBezTo>
                    <a:pt x="1662" y="1713"/>
                    <a:pt x="1991" y="1877"/>
                    <a:pt x="2333" y="2017"/>
                  </a:cubicBezTo>
                  <a:cubicBezTo>
                    <a:pt x="2434" y="2054"/>
                    <a:pt x="2524" y="2080"/>
                    <a:pt x="2625" y="2118"/>
                  </a:cubicBezTo>
                  <a:cubicBezTo>
                    <a:pt x="2600" y="1978"/>
                    <a:pt x="2574" y="1826"/>
                    <a:pt x="2549" y="1649"/>
                  </a:cubicBezTo>
                  <a:cubicBezTo>
                    <a:pt x="2460" y="1623"/>
                    <a:pt x="2371" y="1586"/>
                    <a:pt x="2282" y="1547"/>
                  </a:cubicBezTo>
                  <a:cubicBezTo>
                    <a:pt x="1509" y="1231"/>
                    <a:pt x="710" y="685"/>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5714725" y="1030050"/>
              <a:ext cx="51350" cy="51025"/>
            </a:xfrm>
            <a:custGeom>
              <a:avLst/>
              <a:gdLst/>
              <a:ahLst/>
              <a:cxnLst/>
              <a:rect l="l" t="t" r="r" b="b"/>
              <a:pathLst>
                <a:path w="2054" h="2041" extrusionOk="0">
                  <a:moveTo>
                    <a:pt x="13" y="0"/>
                  </a:moveTo>
                  <a:cubicBezTo>
                    <a:pt x="13" y="139"/>
                    <a:pt x="0" y="291"/>
                    <a:pt x="0" y="444"/>
                  </a:cubicBezTo>
                  <a:cubicBezTo>
                    <a:pt x="470" y="964"/>
                    <a:pt x="1014" y="1420"/>
                    <a:pt x="1585" y="1775"/>
                  </a:cubicBezTo>
                  <a:cubicBezTo>
                    <a:pt x="1737" y="1876"/>
                    <a:pt x="1902" y="1965"/>
                    <a:pt x="2054" y="2041"/>
                  </a:cubicBezTo>
                  <a:cubicBezTo>
                    <a:pt x="2028" y="1889"/>
                    <a:pt x="2003" y="1724"/>
                    <a:pt x="1966" y="1559"/>
                  </a:cubicBezTo>
                  <a:cubicBezTo>
                    <a:pt x="1281" y="1179"/>
                    <a:pt x="597" y="646"/>
                    <a:pt x="13"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5710625" y="1105150"/>
              <a:ext cx="69400" cy="52950"/>
            </a:xfrm>
            <a:custGeom>
              <a:avLst/>
              <a:gdLst/>
              <a:ahLst/>
              <a:cxnLst/>
              <a:rect l="l" t="t" r="r" b="b"/>
              <a:pathLst>
                <a:path w="2776" h="2118" extrusionOk="0">
                  <a:moveTo>
                    <a:pt x="25" y="0"/>
                  </a:moveTo>
                  <a:cubicBezTo>
                    <a:pt x="25" y="152"/>
                    <a:pt x="12" y="292"/>
                    <a:pt x="0" y="431"/>
                  </a:cubicBezTo>
                  <a:cubicBezTo>
                    <a:pt x="406" y="825"/>
                    <a:pt x="837" y="1179"/>
                    <a:pt x="1293" y="1458"/>
                  </a:cubicBezTo>
                  <a:cubicBezTo>
                    <a:pt x="1623" y="1661"/>
                    <a:pt x="1964" y="1839"/>
                    <a:pt x="2294" y="1965"/>
                  </a:cubicBezTo>
                  <a:cubicBezTo>
                    <a:pt x="2446" y="2028"/>
                    <a:pt x="2598" y="2079"/>
                    <a:pt x="2763" y="2117"/>
                  </a:cubicBezTo>
                  <a:cubicBezTo>
                    <a:pt x="2763" y="2079"/>
                    <a:pt x="2776" y="2054"/>
                    <a:pt x="2763" y="2028"/>
                  </a:cubicBezTo>
                  <a:cubicBezTo>
                    <a:pt x="2763" y="1991"/>
                    <a:pt x="2738" y="1876"/>
                    <a:pt x="2713" y="1687"/>
                  </a:cubicBezTo>
                  <a:cubicBezTo>
                    <a:pt x="2561" y="1648"/>
                    <a:pt x="2408" y="1585"/>
                    <a:pt x="2256" y="1521"/>
                  </a:cubicBezTo>
                  <a:cubicBezTo>
                    <a:pt x="1496" y="1205"/>
                    <a:pt x="710" y="672"/>
                    <a:pt x="25"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5721050" y="1191325"/>
              <a:ext cx="32050" cy="26350"/>
            </a:xfrm>
            <a:custGeom>
              <a:avLst/>
              <a:gdLst/>
              <a:ahLst/>
              <a:cxnLst/>
              <a:rect l="l" t="t" r="r" b="b"/>
              <a:pathLst>
                <a:path w="1282" h="1054" extrusionOk="0">
                  <a:moveTo>
                    <a:pt x="1" y="1"/>
                  </a:moveTo>
                  <a:cubicBezTo>
                    <a:pt x="191" y="331"/>
                    <a:pt x="406" y="635"/>
                    <a:pt x="584" y="838"/>
                  </a:cubicBezTo>
                  <a:cubicBezTo>
                    <a:pt x="724" y="914"/>
                    <a:pt x="851" y="990"/>
                    <a:pt x="977" y="1054"/>
                  </a:cubicBezTo>
                  <a:cubicBezTo>
                    <a:pt x="1066" y="1015"/>
                    <a:pt x="1167" y="914"/>
                    <a:pt x="1282" y="761"/>
                  </a:cubicBezTo>
                  <a:cubicBezTo>
                    <a:pt x="851" y="572"/>
                    <a:pt x="420" y="305"/>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5709975" y="1165050"/>
              <a:ext cx="51675" cy="41225"/>
            </a:xfrm>
            <a:custGeom>
              <a:avLst/>
              <a:gdLst/>
              <a:ahLst/>
              <a:cxnLst/>
              <a:rect l="l" t="t" r="r" b="b"/>
              <a:pathLst>
                <a:path w="2067" h="1649" extrusionOk="0">
                  <a:moveTo>
                    <a:pt x="1" y="0"/>
                  </a:moveTo>
                  <a:lnTo>
                    <a:pt x="1" y="0"/>
                  </a:lnTo>
                  <a:cubicBezTo>
                    <a:pt x="64" y="229"/>
                    <a:pt x="153" y="457"/>
                    <a:pt x="254" y="685"/>
                  </a:cubicBezTo>
                  <a:cubicBezTo>
                    <a:pt x="482" y="874"/>
                    <a:pt x="723" y="1040"/>
                    <a:pt x="964" y="1192"/>
                  </a:cubicBezTo>
                  <a:cubicBezTo>
                    <a:pt x="1255" y="1369"/>
                    <a:pt x="1547" y="1521"/>
                    <a:pt x="1838" y="1648"/>
                  </a:cubicBezTo>
                  <a:cubicBezTo>
                    <a:pt x="1914" y="1534"/>
                    <a:pt x="1990" y="1420"/>
                    <a:pt x="2066" y="1293"/>
                  </a:cubicBezTo>
                  <a:cubicBezTo>
                    <a:pt x="2016" y="1280"/>
                    <a:pt x="1965" y="1255"/>
                    <a:pt x="1927" y="1243"/>
                  </a:cubicBezTo>
                  <a:cubicBezTo>
                    <a:pt x="1268" y="976"/>
                    <a:pt x="609" y="545"/>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5716325" y="991375"/>
              <a:ext cx="41850" cy="48200"/>
            </a:xfrm>
            <a:custGeom>
              <a:avLst/>
              <a:gdLst/>
              <a:ahLst/>
              <a:cxnLst/>
              <a:rect l="l" t="t" r="r" b="b"/>
              <a:pathLst>
                <a:path w="1674" h="1928" extrusionOk="0">
                  <a:moveTo>
                    <a:pt x="26" y="1"/>
                  </a:moveTo>
                  <a:cubicBezTo>
                    <a:pt x="12" y="140"/>
                    <a:pt x="12" y="305"/>
                    <a:pt x="0" y="469"/>
                  </a:cubicBezTo>
                  <a:cubicBezTo>
                    <a:pt x="507" y="1053"/>
                    <a:pt x="1077" y="1547"/>
                    <a:pt x="1673" y="1928"/>
                  </a:cubicBezTo>
                  <a:cubicBezTo>
                    <a:pt x="1648" y="1750"/>
                    <a:pt x="1609" y="1573"/>
                    <a:pt x="1572" y="1395"/>
                  </a:cubicBezTo>
                  <a:cubicBezTo>
                    <a:pt x="1014" y="1015"/>
                    <a:pt x="482" y="533"/>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5708375" y="1141900"/>
              <a:ext cx="62150" cy="47900"/>
            </a:xfrm>
            <a:custGeom>
              <a:avLst/>
              <a:gdLst/>
              <a:ahLst/>
              <a:cxnLst/>
              <a:rect l="l" t="t" r="r" b="b"/>
              <a:pathLst>
                <a:path w="2486" h="1916" extrusionOk="0">
                  <a:moveTo>
                    <a:pt x="26" y="1"/>
                  </a:moveTo>
                  <a:cubicBezTo>
                    <a:pt x="26" y="153"/>
                    <a:pt x="14" y="279"/>
                    <a:pt x="1" y="355"/>
                  </a:cubicBezTo>
                  <a:lnTo>
                    <a:pt x="1" y="470"/>
                  </a:lnTo>
                  <a:cubicBezTo>
                    <a:pt x="369" y="812"/>
                    <a:pt x="749" y="1104"/>
                    <a:pt x="1142" y="1357"/>
                  </a:cubicBezTo>
                  <a:cubicBezTo>
                    <a:pt x="1471" y="1560"/>
                    <a:pt x="1814" y="1724"/>
                    <a:pt x="2143" y="1864"/>
                  </a:cubicBezTo>
                  <a:cubicBezTo>
                    <a:pt x="2194" y="1877"/>
                    <a:pt x="2245" y="1902"/>
                    <a:pt x="2296" y="1915"/>
                  </a:cubicBezTo>
                  <a:cubicBezTo>
                    <a:pt x="2358" y="1800"/>
                    <a:pt x="2422" y="1674"/>
                    <a:pt x="2485" y="1560"/>
                  </a:cubicBezTo>
                  <a:cubicBezTo>
                    <a:pt x="2372" y="1522"/>
                    <a:pt x="2270" y="1484"/>
                    <a:pt x="2169" y="1433"/>
                  </a:cubicBezTo>
                  <a:cubicBezTo>
                    <a:pt x="1434" y="1129"/>
                    <a:pt x="685" y="634"/>
                    <a:pt x="26"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5709350" y="1125750"/>
              <a:ext cx="67500" cy="50400"/>
            </a:xfrm>
            <a:custGeom>
              <a:avLst/>
              <a:gdLst/>
              <a:ahLst/>
              <a:cxnLst/>
              <a:rect l="l" t="t" r="r" b="b"/>
              <a:pathLst>
                <a:path w="2700" h="2016" extrusionOk="0">
                  <a:moveTo>
                    <a:pt x="38" y="1"/>
                  </a:moveTo>
                  <a:cubicBezTo>
                    <a:pt x="26" y="153"/>
                    <a:pt x="12" y="305"/>
                    <a:pt x="0" y="444"/>
                  </a:cubicBezTo>
                  <a:cubicBezTo>
                    <a:pt x="393" y="812"/>
                    <a:pt x="798" y="1141"/>
                    <a:pt x="1229" y="1395"/>
                  </a:cubicBezTo>
                  <a:cubicBezTo>
                    <a:pt x="1559" y="1610"/>
                    <a:pt x="1888" y="1775"/>
                    <a:pt x="2231" y="1902"/>
                  </a:cubicBezTo>
                  <a:lnTo>
                    <a:pt x="2535" y="2016"/>
                  </a:lnTo>
                  <a:cubicBezTo>
                    <a:pt x="2598" y="1877"/>
                    <a:pt x="2649" y="1737"/>
                    <a:pt x="2700" y="1623"/>
                  </a:cubicBezTo>
                  <a:cubicBezTo>
                    <a:pt x="2535" y="1572"/>
                    <a:pt x="2358" y="1522"/>
                    <a:pt x="2181" y="1446"/>
                  </a:cubicBezTo>
                  <a:cubicBezTo>
                    <a:pt x="1445" y="1141"/>
                    <a:pt x="697" y="634"/>
                    <a:pt x="38"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5717250" y="974275"/>
              <a:ext cx="37125" cy="45650"/>
            </a:xfrm>
            <a:custGeom>
              <a:avLst/>
              <a:gdLst/>
              <a:ahLst/>
              <a:cxnLst/>
              <a:rect l="l" t="t" r="r" b="b"/>
              <a:pathLst>
                <a:path w="1485" h="1826" extrusionOk="0">
                  <a:moveTo>
                    <a:pt x="14" y="1"/>
                  </a:moveTo>
                  <a:cubicBezTo>
                    <a:pt x="14" y="127"/>
                    <a:pt x="1" y="279"/>
                    <a:pt x="1" y="457"/>
                  </a:cubicBezTo>
                  <a:cubicBezTo>
                    <a:pt x="445" y="989"/>
                    <a:pt x="952" y="1458"/>
                    <a:pt x="1484" y="1826"/>
                  </a:cubicBezTo>
                  <a:cubicBezTo>
                    <a:pt x="1459" y="1648"/>
                    <a:pt x="1420" y="1458"/>
                    <a:pt x="1383" y="1293"/>
                  </a:cubicBezTo>
                  <a:cubicBezTo>
                    <a:pt x="888" y="925"/>
                    <a:pt x="419" y="494"/>
                    <a:pt x="14"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5717575" y="952100"/>
              <a:ext cx="32025" cy="43125"/>
            </a:xfrm>
            <a:custGeom>
              <a:avLst/>
              <a:gdLst/>
              <a:ahLst/>
              <a:cxnLst/>
              <a:rect l="l" t="t" r="r" b="b"/>
              <a:pathLst>
                <a:path w="1281" h="1725" extrusionOk="0">
                  <a:moveTo>
                    <a:pt x="1" y="0"/>
                  </a:moveTo>
                  <a:cubicBezTo>
                    <a:pt x="1" y="114"/>
                    <a:pt x="1" y="241"/>
                    <a:pt x="13" y="406"/>
                  </a:cubicBezTo>
                  <a:lnTo>
                    <a:pt x="13" y="469"/>
                  </a:lnTo>
                  <a:cubicBezTo>
                    <a:pt x="38" y="507"/>
                    <a:pt x="64" y="545"/>
                    <a:pt x="89" y="570"/>
                  </a:cubicBezTo>
                  <a:cubicBezTo>
                    <a:pt x="457" y="1001"/>
                    <a:pt x="850" y="1381"/>
                    <a:pt x="1281" y="1724"/>
                  </a:cubicBezTo>
                  <a:cubicBezTo>
                    <a:pt x="1243" y="1521"/>
                    <a:pt x="1205" y="1344"/>
                    <a:pt x="1167" y="1179"/>
                  </a:cubicBezTo>
                  <a:cubicBezTo>
                    <a:pt x="748" y="837"/>
                    <a:pt x="356" y="431"/>
                    <a:pt x="1"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5735625" y="943850"/>
              <a:ext cx="375" cy="650"/>
            </a:xfrm>
            <a:custGeom>
              <a:avLst/>
              <a:gdLst/>
              <a:ahLst/>
              <a:cxnLst/>
              <a:rect l="l" t="t" r="r" b="b"/>
              <a:pathLst>
                <a:path w="15" h="26" extrusionOk="0">
                  <a:moveTo>
                    <a:pt x="1" y="1"/>
                  </a:moveTo>
                  <a:lnTo>
                    <a:pt x="1" y="13"/>
                  </a:lnTo>
                  <a:lnTo>
                    <a:pt x="14" y="26"/>
                  </a:lnTo>
                  <a:cubicBezTo>
                    <a:pt x="14" y="13"/>
                    <a:pt x="14" y="13"/>
                    <a:pt x="1"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5718525" y="945125"/>
              <a:ext cx="26650" cy="29800"/>
            </a:xfrm>
            <a:custGeom>
              <a:avLst/>
              <a:gdLst/>
              <a:ahLst/>
              <a:cxnLst/>
              <a:rect l="l" t="t" r="r" b="b"/>
              <a:pathLst>
                <a:path w="1066" h="1192" extrusionOk="0">
                  <a:moveTo>
                    <a:pt x="14" y="0"/>
                  </a:moveTo>
                  <a:cubicBezTo>
                    <a:pt x="14" y="26"/>
                    <a:pt x="0" y="51"/>
                    <a:pt x="0" y="76"/>
                  </a:cubicBezTo>
                  <a:cubicBezTo>
                    <a:pt x="39" y="127"/>
                    <a:pt x="76" y="190"/>
                    <a:pt x="127" y="241"/>
                  </a:cubicBezTo>
                  <a:cubicBezTo>
                    <a:pt x="419" y="583"/>
                    <a:pt x="736" y="900"/>
                    <a:pt x="1065" y="1192"/>
                  </a:cubicBezTo>
                  <a:cubicBezTo>
                    <a:pt x="1028" y="1001"/>
                    <a:pt x="989" y="849"/>
                    <a:pt x="964" y="736"/>
                  </a:cubicBezTo>
                  <a:cubicBezTo>
                    <a:pt x="952" y="685"/>
                    <a:pt x="938" y="634"/>
                    <a:pt x="926" y="596"/>
                  </a:cubicBezTo>
                  <a:cubicBezTo>
                    <a:pt x="761" y="443"/>
                    <a:pt x="609" y="291"/>
                    <a:pt x="457" y="139"/>
                  </a:cubicBezTo>
                  <a:cubicBezTo>
                    <a:pt x="419" y="152"/>
                    <a:pt x="368" y="165"/>
                    <a:pt x="330" y="165"/>
                  </a:cubicBezTo>
                  <a:cubicBezTo>
                    <a:pt x="229" y="165"/>
                    <a:pt x="140" y="102"/>
                    <a:pt x="64" y="38"/>
                  </a:cubicBezTo>
                  <a:cubicBezTo>
                    <a:pt x="51" y="26"/>
                    <a:pt x="39" y="12"/>
                    <a:pt x="1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5735625" y="1212250"/>
              <a:ext cx="9875" cy="5725"/>
            </a:xfrm>
            <a:custGeom>
              <a:avLst/>
              <a:gdLst/>
              <a:ahLst/>
              <a:cxnLst/>
              <a:rect l="l" t="t" r="r" b="b"/>
              <a:pathLst>
                <a:path w="395" h="229" extrusionOk="0">
                  <a:moveTo>
                    <a:pt x="1" y="1"/>
                  </a:moveTo>
                  <a:lnTo>
                    <a:pt x="1" y="1"/>
                  </a:lnTo>
                  <a:cubicBezTo>
                    <a:pt x="141" y="140"/>
                    <a:pt x="268" y="229"/>
                    <a:pt x="356" y="229"/>
                  </a:cubicBezTo>
                  <a:cubicBezTo>
                    <a:pt x="369" y="229"/>
                    <a:pt x="381" y="217"/>
                    <a:pt x="394" y="217"/>
                  </a:cubicBezTo>
                  <a:cubicBezTo>
                    <a:pt x="268" y="153"/>
                    <a:pt x="141" y="77"/>
                    <a:pt x="1"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5716325" y="1182150"/>
              <a:ext cx="39625" cy="28225"/>
            </a:xfrm>
            <a:custGeom>
              <a:avLst/>
              <a:gdLst/>
              <a:ahLst/>
              <a:cxnLst/>
              <a:rect l="l" t="t" r="r" b="b"/>
              <a:pathLst>
                <a:path w="1585" h="1129" extrusionOk="0">
                  <a:moveTo>
                    <a:pt x="0" y="1"/>
                  </a:moveTo>
                  <a:lnTo>
                    <a:pt x="0" y="1"/>
                  </a:lnTo>
                  <a:cubicBezTo>
                    <a:pt x="63" y="128"/>
                    <a:pt x="127" y="241"/>
                    <a:pt x="190" y="368"/>
                  </a:cubicBezTo>
                  <a:cubicBezTo>
                    <a:pt x="609" y="672"/>
                    <a:pt x="1040" y="939"/>
                    <a:pt x="1471" y="1128"/>
                  </a:cubicBezTo>
                  <a:cubicBezTo>
                    <a:pt x="1508" y="1078"/>
                    <a:pt x="1547" y="1027"/>
                    <a:pt x="1584" y="964"/>
                  </a:cubicBezTo>
                  <a:cubicBezTo>
                    <a:pt x="1293" y="837"/>
                    <a:pt x="1001" y="685"/>
                    <a:pt x="710" y="508"/>
                  </a:cubicBezTo>
                  <a:cubicBezTo>
                    <a:pt x="469" y="356"/>
                    <a:pt x="228" y="190"/>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5708375" y="1153650"/>
              <a:ext cx="57400" cy="43750"/>
            </a:xfrm>
            <a:custGeom>
              <a:avLst/>
              <a:gdLst/>
              <a:ahLst/>
              <a:cxnLst/>
              <a:rect l="l" t="t" r="r" b="b"/>
              <a:pathLst>
                <a:path w="2296" h="1750" extrusionOk="0">
                  <a:moveTo>
                    <a:pt x="1" y="0"/>
                  </a:moveTo>
                  <a:cubicBezTo>
                    <a:pt x="1" y="139"/>
                    <a:pt x="26" y="291"/>
                    <a:pt x="65" y="456"/>
                  </a:cubicBezTo>
                  <a:cubicBezTo>
                    <a:pt x="673" y="1001"/>
                    <a:pt x="1332" y="1432"/>
                    <a:pt x="1991" y="1699"/>
                  </a:cubicBezTo>
                  <a:cubicBezTo>
                    <a:pt x="2029" y="1711"/>
                    <a:pt x="2080" y="1736"/>
                    <a:pt x="2130" y="1749"/>
                  </a:cubicBezTo>
                  <a:cubicBezTo>
                    <a:pt x="2181" y="1648"/>
                    <a:pt x="2245" y="1546"/>
                    <a:pt x="2296" y="1445"/>
                  </a:cubicBezTo>
                  <a:cubicBezTo>
                    <a:pt x="2245" y="1432"/>
                    <a:pt x="2194" y="1407"/>
                    <a:pt x="2143" y="1394"/>
                  </a:cubicBezTo>
                  <a:cubicBezTo>
                    <a:pt x="1814" y="1254"/>
                    <a:pt x="1471" y="1090"/>
                    <a:pt x="1142" y="887"/>
                  </a:cubicBezTo>
                  <a:cubicBezTo>
                    <a:pt x="749" y="634"/>
                    <a:pt x="369" y="342"/>
                    <a:pt x="1"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5709025" y="1136825"/>
              <a:ext cx="63725" cy="44100"/>
            </a:xfrm>
            <a:custGeom>
              <a:avLst/>
              <a:gdLst/>
              <a:ahLst/>
              <a:cxnLst/>
              <a:rect l="l" t="t" r="r" b="b"/>
              <a:pathLst>
                <a:path w="2549" h="1764" extrusionOk="0">
                  <a:moveTo>
                    <a:pt x="13" y="1"/>
                  </a:moveTo>
                  <a:cubicBezTo>
                    <a:pt x="13" y="77"/>
                    <a:pt x="13" y="141"/>
                    <a:pt x="0" y="204"/>
                  </a:cubicBezTo>
                  <a:cubicBezTo>
                    <a:pt x="659" y="837"/>
                    <a:pt x="1408" y="1332"/>
                    <a:pt x="2143" y="1636"/>
                  </a:cubicBezTo>
                  <a:cubicBezTo>
                    <a:pt x="2244" y="1687"/>
                    <a:pt x="2346" y="1725"/>
                    <a:pt x="2459" y="1763"/>
                  </a:cubicBezTo>
                  <a:cubicBezTo>
                    <a:pt x="2485" y="1699"/>
                    <a:pt x="2523" y="1636"/>
                    <a:pt x="2548" y="1573"/>
                  </a:cubicBezTo>
                  <a:lnTo>
                    <a:pt x="2244" y="1459"/>
                  </a:lnTo>
                  <a:cubicBezTo>
                    <a:pt x="1901" y="1332"/>
                    <a:pt x="1572" y="1167"/>
                    <a:pt x="1242" y="952"/>
                  </a:cubicBezTo>
                  <a:cubicBezTo>
                    <a:pt x="811" y="698"/>
                    <a:pt x="406" y="36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5710275" y="1115925"/>
              <a:ext cx="69450" cy="50425"/>
            </a:xfrm>
            <a:custGeom>
              <a:avLst/>
              <a:gdLst/>
              <a:ahLst/>
              <a:cxnLst/>
              <a:rect l="l" t="t" r="r" b="b"/>
              <a:pathLst>
                <a:path w="2778" h="2017" extrusionOk="0">
                  <a:moveTo>
                    <a:pt x="14" y="0"/>
                  </a:moveTo>
                  <a:cubicBezTo>
                    <a:pt x="14" y="140"/>
                    <a:pt x="1" y="267"/>
                    <a:pt x="1" y="394"/>
                  </a:cubicBezTo>
                  <a:cubicBezTo>
                    <a:pt x="660" y="1027"/>
                    <a:pt x="1408" y="1534"/>
                    <a:pt x="2144" y="1839"/>
                  </a:cubicBezTo>
                  <a:cubicBezTo>
                    <a:pt x="2321" y="1915"/>
                    <a:pt x="2498" y="1965"/>
                    <a:pt x="2663" y="2016"/>
                  </a:cubicBezTo>
                  <a:cubicBezTo>
                    <a:pt x="2713" y="1889"/>
                    <a:pt x="2752" y="1763"/>
                    <a:pt x="2777" y="1686"/>
                  </a:cubicBezTo>
                  <a:cubicBezTo>
                    <a:pt x="2612" y="1648"/>
                    <a:pt x="2460" y="1597"/>
                    <a:pt x="2308" y="1534"/>
                  </a:cubicBezTo>
                  <a:cubicBezTo>
                    <a:pt x="1978" y="1408"/>
                    <a:pt x="1637" y="1230"/>
                    <a:pt x="1307" y="1027"/>
                  </a:cubicBezTo>
                  <a:cubicBezTo>
                    <a:pt x="851" y="748"/>
                    <a:pt x="420" y="39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5711250" y="1099775"/>
              <a:ext cx="67200" cy="47550"/>
            </a:xfrm>
            <a:custGeom>
              <a:avLst/>
              <a:gdLst/>
              <a:ahLst/>
              <a:cxnLst/>
              <a:rect l="l" t="t" r="r" b="b"/>
              <a:pathLst>
                <a:path w="2688" h="1902" extrusionOk="0">
                  <a:moveTo>
                    <a:pt x="13" y="0"/>
                  </a:moveTo>
                  <a:cubicBezTo>
                    <a:pt x="13" y="76"/>
                    <a:pt x="13" y="139"/>
                    <a:pt x="0" y="215"/>
                  </a:cubicBezTo>
                  <a:cubicBezTo>
                    <a:pt x="685" y="887"/>
                    <a:pt x="1471" y="1420"/>
                    <a:pt x="2231" y="1736"/>
                  </a:cubicBezTo>
                  <a:cubicBezTo>
                    <a:pt x="2383" y="1800"/>
                    <a:pt x="2536" y="1863"/>
                    <a:pt x="2688" y="1902"/>
                  </a:cubicBezTo>
                  <a:cubicBezTo>
                    <a:pt x="2674" y="1838"/>
                    <a:pt x="2662" y="1762"/>
                    <a:pt x="2637" y="1673"/>
                  </a:cubicBezTo>
                  <a:cubicBezTo>
                    <a:pt x="2536" y="1635"/>
                    <a:pt x="2446" y="1609"/>
                    <a:pt x="2345" y="1572"/>
                  </a:cubicBezTo>
                  <a:cubicBezTo>
                    <a:pt x="2003" y="1432"/>
                    <a:pt x="1674" y="1268"/>
                    <a:pt x="1344" y="1065"/>
                  </a:cubicBezTo>
                  <a:cubicBezTo>
                    <a:pt x="874" y="773"/>
                    <a:pt x="431" y="40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5712175" y="1078850"/>
              <a:ext cx="63100" cy="51025"/>
            </a:xfrm>
            <a:custGeom>
              <a:avLst/>
              <a:gdLst/>
              <a:ahLst/>
              <a:cxnLst/>
              <a:rect l="l" t="t" r="r" b="b"/>
              <a:pathLst>
                <a:path w="2524" h="2041" extrusionOk="0">
                  <a:moveTo>
                    <a:pt x="26" y="1"/>
                  </a:moveTo>
                  <a:cubicBezTo>
                    <a:pt x="14" y="127"/>
                    <a:pt x="14" y="266"/>
                    <a:pt x="1" y="393"/>
                  </a:cubicBezTo>
                  <a:cubicBezTo>
                    <a:pt x="685" y="1077"/>
                    <a:pt x="1484" y="1623"/>
                    <a:pt x="2257" y="1939"/>
                  </a:cubicBezTo>
                  <a:cubicBezTo>
                    <a:pt x="2346" y="1978"/>
                    <a:pt x="2435" y="2015"/>
                    <a:pt x="2524" y="2041"/>
                  </a:cubicBezTo>
                  <a:cubicBezTo>
                    <a:pt x="2499" y="1914"/>
                    <a:pt x="2473" y="1787"/>
                    <a:pt x="2448" y="1648"/>
                  </a:cubicBezTo>
                  <a:cubicBezTo>
                    <a:pt x="2435" y="1648"/>
                    <a:pt x="2435" y="1648"/>
                    <a:pt x="2422" y="1635"/>
                  </a:cubicBezTo>
                  <a:cubicBezTo>
                    <a:pt x="2080" y="1508"/>
                    <a:pt x="1750" y="1344"/>
                    <a:pt x="1421" y="1128"/>
                  </a:cubicBezTo>
                  <a:cubicBezTo>
                    <a:pt x="927" y="824"/>
                    <a:pt x="457" y="444"/>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5713150" y="1062050"/>
              <a:ext cx="58325" cy="47550"/>
            </a:xfrm>
            <a:custGeom>
              <a:avLst/>
              <a:gdLst/>
              <a:ahLst/>
              <a:cxnLst/>
              <a:rect l="l" t="t" r="r" b="b"/>
              <a:pathLst>
                <a:path w="2333" h="1902" extrusionOk="0">
                  <a:moveTo>
                    <a:pt x="13" y="0"/>
                  </a:moveTo>
                  <a:cubicBezTo>
                    <a:pt x="13" y="76"/>
                    <a:pt x="13" y="152"/>
                    <a:pt x="0" y="216"/>
                  </a:cubicBezTo>
                  <a:cubicBezTo>
                    <a:pt x="697" y="951"/>
                    <a:pt x="1522" y="1547"/>
                    <a:pt x="2333" y="1902"/>
                  </a:cubicBezTo>
                  <a:cubicBezTo>
                    <a:pt x="2320" y="1826"/>
                    <a:pt x="2307" y="1749"/>
                    <a:pt x="2282" y="1661"/>
                  </a:cubicBezTo>
                  <a:cubicBezTo>
                    <a:pt x="2029" y="1547"/>
                    <a:pt x="1775" y="1420"/>
                    <a:pt x="1522" y="1256"/>
                  </a:cubicBezTo>
                  <a:cubicBezTo>
                    <a:pt x="989" y="926"/>
                    <a:pt x="482" y="495"/>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5714075" y="1041125"/>
              <a:ext cx="53900" cy="50425"/>
            </a:xfrm>
            <a:custGeom>
              <a:avLst/>
              <a:gdLst/>
              <a:ahLst/>
              <a:cxnLst/>
              <a:rect l="l" t="t" r="r" b="b"/>
              <a:pathLst>
                <a:path w="2156" h="2017" extrusionOk="0">
                  <a:moveTo>
                    <a:pt x="26" y="1"/>
                  </a:moveTo>
                  <a:cubicBezTo>
                    <a:pt x="14" y="127"/>
                    <a:pt x="14" y="254"/>
                    <a:pt x="1" y="394"/>
                  </a:cubicBezTo>
                  <a:cubicBezTo>
                    <a:pt x="648" y="1079"/>
                    <a:pt x="1408" y="1648"/>
                    <a:pt x="2156" y="2017"/>
                  </a:cubicBezTo>
                  <a:lnTo>
                    <a:pt x="2080" y="1598"/>
                  </a:lnTo>
                  <a:cubicBezTo>
                    <a:pt x="1928" y="1522"/>
                    <a:pt x="1763" y="1433"/>
                    <a:pt x="1611" y="1332"/>
                  </a:cubicBezTo>
                  <a:cubicBezTo>
                    <a:pt x="1040" y="977"/>
                    <a:pt x="496" y="521"/>
                    <a:pt x="2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5715050" y="1024650"/>
              <a:ext cx="48825" cy="44400"/>
            </a:xfrm>
            <a:custGeom>
              <a:avLst/>
              <a:gdLst/>
              <a:ahLst/>
              <a:cxnLst/>
              <a:rect l="l" t="t" r="r" b="b"/>
              <a:pathLst>
                <a:path w="1953" h="1776" extrusionOk="0">
                  <a:moveTo>
                    <a:pt x="13" y="0"/>
                  </a:moveTo>
                  <a:cubicBezTo>
                    <a:pt x="13" y="64"/>
                    <a:pt x="13" y="140"/>
                    <a:pt x="0" y="216"/>
                  </a:cubicBezTo>
                  <a:cubicBezTo>
                    <a:pt x="584" y="862"/>
                    <a:pt x="1268" y="1395"/>
                    <a:pt x="1953" y="1775"/>
                  </a:cubicBezTo>
                  <a:cubicBezTo>
                    <a:pt x="1939" y="1699"/>
                    <a:pt x="1927" y="1623"/>
                    <a:pt x="1914" y="1535"/>
                  </a:cubicBezTo>
                  <a:cubicBezTo>
                    <a:pt x="1813" y="1484"/>
                    <a:pt x="1724" y="1433"/>
                    <a:pt x="1635" y="1383"/>
                  </a:cubicBezTo>
                  <a:cubicBezTo>
                    <a:pt x="1052" y="1015"/>
                    <a:pt x="507" y="546"/>
                    <a:pt x="13"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715975" y="1003100"/>
              <a:ext cx="44400" cy="47250"/>
            </a:xfrm>
            <a:custGeom>
              <a:avLst/>
              <a:gdLst/>
              <a:ahLst/>
              <a:cxnLst/>
              <a:rect l="l" t="t" r="r" b="b"/>
              <a:pathLst>
                <a:path w="1776" h="1890" extrusionOk="0">
                  <a:moveTo>
                    <a:pt x="14" y="0"/>
                  </a:moveTo>
                  <a:cubicBezTo>
                    <a:pt x="14" y="140"/>
                    <a:pt x="1" y="267"/>
                    <a:pt x="1" y="406"/>
                  </a:cubicBezTo>
                  <a:cubicBezTo>
                    <a:pt x="521" y="1002"/>
                    <a:pt x="1142" y="1509"/>
                    <a:pt x="1776" y="1890"/>
                  </a:cubicBezTo>
                  <a:cubicBezTo>
                    <a:pt x="1750" y="1750"/>
                    <a:pt x="1725" y="1598"/>
                    <a:pt x="1687" y="1459"/>
                  </a:cubicBezTo>
                  <a:cubicBezTo>
                    <a:pt x="1091" y="1078"/>
                    <a:pt x="521" y="584"/>
                    <a:pt x="1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5716950" y="985675"/>
              <a:ext cx="38675" cy="40600"/>
            </a:xfrm>
            <a:custGeom>
              <a:avLst/>
              <a:gdLst/>
              <a:ahLst/>
              <a:cxnLst/>
              <a:rect l="l" t="t" r="r" b="b"/>
              <a:pathLst>
                <a:path w="1547" h="1624" extrusionOk="0">
                  <a:moveTo>
                    <a:pt x="13" y="1"/>
                  </a:moveTo>
                  <a:cubicBezTo>
                    <a:pt x="1" y="77"/>
                    <a:pt x="1" y="140"/>
                    <a:pt x="1" y="229"/>
                  </a:cubicBezTo>
                  <a:cubicBezTo>
                    <a:pt x="457" y="761"/>
                    <a:pt x="989" y="1243"/>
                    <a:pt x="1547" y="1623"/>
                  </a:cubicBezTo>
                  <a:cubicBezTo>
                    <a:pt x="1534" y="1534"/>
                    <a:pt x="1522" y="1458"/>
                    <a:pt x="1496" y="1370"/>
                  </a:cubicBezTo>
                  <a:cubicBezTo>
                    <a:pt x="964" y="1002"/>
                    <a:pt x="457" y="533"/>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5717575" y="963800"/>
              <a:ext cx="34250" cy="42825"/>
            </a:xfrm>
            <a:custGeom>
              <a:avLst/>
              <a:gdLst/>
              <a:ahLst/>
              <a:cxnLst/>
              <a:rect l="l" t="t" r="r" b="b"/>
              <a:pathLst>
                <a:path w="1370" h="1713" extrusionOk="0">
                  <a:moveTo>
                    <a:pt x="13" y="1"/>
                  </a:moveTo>
                  <a:cubicBezTo>
                    <a:pt x="13" y="90"/>
                    <a:pt x="13" y="229"/>
                    <a:pt x="1" y="420"/>
                  </a:cubicBezTo>
                  <a:cubicBezTo>
                    <a:pt x="406" y="913"/>
                    <a:pt x="875" y="1344"/>
                    <a:pt x="1370" y="1712"/>
                  </a:cubicBezTo>
                  <a:cubicBezTo>
                    <a:pt x="1345" y="1547"/>
                    <a:pt x="1306" y="1395"/>
                    <a:pt x="1281" y="1256"/>
                  </a:cubicBezTo>
                  <a:cubicBezTo>
                    <a:pt x="850" y="913"/>
                    <a:pt x="457" y="533"/>
                    <a:pt x="89" y="102"/>
                  </a:cubicBezTo>
                  <a:cubicBezTo>
                    <a:pt x="64" y="77"/>
                    <a:pt x="38" y="39"/>
                    <a:pt x="13"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5717575" y="947025"/>
              <a:ext cx="29200" cy="34550"/>
            </a:xfrm>
            <a:custGeom>
              <a:avLst/>
              <a:gdLst/>
              <a:ahLst/>
              <a:cxnLst/>
              <a:rect l="l" t="t" r="r" b="b"/>
              <a:pathLst>
                <a:path w="1168" h="1382" extrusionOk="0">
                  <a:moveTo>
                    <a:pt x="38" y="0"/>
                  </a:moveTo>
                  <a:cubicBezTo>
                    <a:pt x="26" y="63"/>
                    <a:pt x="13" y="127"/>
                    <a:pt x="1" y="203"/>
                  </a:cubicBezTo>
                  <a:cubicBezTo>
                    <a:pt x="356" y="634"/>
                    <a:pt x="748" y="1040"/>
                    <a:pt x="1167" y="1382"/>
                  </a:cubicBezTo>
                  <a:cubicBezTo>
                    <a:pt x="1142" y="1280"/>
                    <a:pt x="1129" y="1192"/>
                    <a:pt x="1103" y="1116"/>
                  </a:cubicBezTo>
                  <a:cubicBezTo>
                    <a:pt x="774" y="824"/>
                    <a:pt x="457" y="507"/>
                    <a:pt x="165" y="165"/>
                  </a:cubicBezTo>
                  <a:cubicBezTo>
                    <a:pt x="114" y="114"/>
                    <a:pt x="77" y="51"/>
                    <a:pt x="3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5729925" y="944150"/>
              <a:ext cx="11775" cy="15875"/>
            </a:xfrm>
            <a:custGeom>
              <a:avLst/>
              <a:gdLst/>
              <a:ahLst/>
              <a:cxnLst/>
              <a:rect l="l" t="t" r="r" b="b"/>
              <a:pathLst>
                <a:path w="471" h="635" extrusionOk="0">
                  <a:moveTo>
                    <a:pt x="229" y="1"/>
                  </a:moveTo>
                  <a:cubicBezTo>
                    <a:pt x="166" y="65"/>
                    <a:pt x="90" y="141"/>
                    <a:pt x="1" y="178"/>
                  </a:cubicBezTo>
                  <a:cubicBezTo>
                    <a:pt x="153" y="330"/>
                    <a:pt x="305" y="482"/>
                    <a:pt x="470" y="635"/>
                  </a:cubicBezTo>
                  <a:cubicBezTo>
                    <a:pt x="381" y="344"/>
                    <a:pt x="318" y="141"/>
                    <a:pt x="242" y="14"/>
                  </a:cubicBezTo>
                  <a:lnTo>
                    <a:pt x="229"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5707125" y="918200"/>
              <a:ext cx="35500" cy="26950"/>
            </a:xfrm>
            <a:custGeom>
              <a:avLst/>
              <a:gdLst/>
              <a:ahLst/>
              <a:cxnLst/>
              <a:rect l="l" t="t" r="r" b="b"/>
              <a:pathLst>
                <a:path w="1420" h="1078" extrusionOk="0">
                  <a:moveTo>
                    <a:pt x="728" y="0"/>
                  </a:moveTo>
                  <a:cubicBezTo>
                    <a:pt x="697" y="0"/>
                    <a:pt x="666" y="4"/>
                    <a:pt x="634" y="13"/>
                  </a:cubicBezTo>
                  <a:cubicBezTo>
                    <a:pt x="495" y="50"/>
                    <a:pt x="394" y="177"/>
                    <a:pt x="304" y="291"/>
                  </a:cubicBezTo>
                  <a:cubicBezTo>
                    <a:pt x="0" y="659"/>
                    <a:pt x="191" y="836"/>
                    <a:pt x="470" y="1077"/>
                  </a:cubicBezTo>
                  <a:cubicBezTo>
                    <a:pt x="507" y="976"/>
                    <a:pt x="558" y="912"/>
                    <a:pt x="609" y="875"/>
                  </a:cubicBezTo>
                  <a:cubicBezTo>
                    <a:pt x="672" y="836"/>
                    <a:pt x="748" y="811"/>
                    <a:pt x="824" y="811"/>
                  </a:cubicBezTo>
                  <a:cubicBezTo>
                    <a:pt x="862" y="811"/>
                    <a:pt x="901" y="811"/>
                    <a:pt x="951" y="824"/>
                  </a:cubicBezTo>
                  <a:cubicBezTo>
                    <a:pt x="1014" y="849"/>
                    <a:pt x="1078" y="900"/>
                    <a:pt x="1141" y="1027"/>
                  </a:cubicBezTo>
                  <a:cubicBezTo>
                    <a:pt x="1166" y="1013"/>
                    <a:pt x="1179" y="988"/>
                    <a:pt x="1205" y="963"/>
                  </a:cubicBezTo>
                  <a:cubicBezTo>
                    <a:pt x="1306" y="849"/>
                    <a:pt x="1420" y="709"/>
                    <a:pt x="1408" y="557"/>
                  </a:cubicBezTo>
                  <a:cubicBezTo>
                    <a:pt x="1394" y="393"/>
                    <a:pt x="1268" y="291"/>
                    <a:pt x="1154" y="202"/>
                  </a:cubicBezTo>
                  <a:cubicBezTo>
                    <a:pt x="1027" y="97"/>
                    <a:pt x="883" y="0"/>
                    <a:pt x="728"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5718850" y="940050"/>
              <a:ext cx="11100" cy="9200"/>
            </a:xfrm>
            <a:custGeom>
              <a:avLst/>
              <a:gdLst/>
              <a:ahLst/>
              <a:cxnLst/>
              <a:rect l="l" t="t" r="r" b="b"/>
              <a:pathLst>
                <a:path w="444" h="368" extrusionOk="0">
                  <a:moveTo>
                    <a:pt x="140" y="1"/>
                  </a:moveTo>
                  <a:cubicBezTo>
                    <a:pt x="89" y="38"/>
                    <a:pt x="38" y="102"/>
                    <a:pt x="1" y="203"/>
                  </a:cubicBezTo>
                  <a:cubicBezTo>
                    <a:pt x="26" y="215"/>
                    <a:pt x="38" y="229"/>
                    <a:pt x="51" y="241"/>
                  </a:cubicBezTo>
                  <a:cubicBezTo>
                    <a:pt x="127" y="305"/>
                    <a:pt x="216" y="368"/>
                    <a:pt x="317" y="368"/>
                  </a:cubicBezTo>
                  <a:cubicBezTo>
                    <a:pt x="355" y="368"/>
                    <a:pt x="406" y="355"/>
                    <a:pt x="444" y="342"/>
                  </a:cubicBezTo>
                  <a:lnTo>
                    <a:pt x="140"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5730900" y="938775"/>
              <a:ext cx="4750" cy="5400"/>
            </a:xfrm>
            <a:custGeom>
              <a:avLst/>
              <a:gdLst/>
              <a:ahLst/>
              <a:cxnLst/>
              <a:rect l="l" t="t" r="r" b="b"/>
              <a:pathLst>
                <a:path w="190" h="216" extrusionOk="0">
                  <a:moveTo>
                    <a:pt x="0" y="1"/>
                  </a:moveTo>
                  <a:cubicBezTo>
                    <a:pt x="63" y="77"/>
                    <a:pt x="127" y="140"/>
                    <a:pt x="190" y="216"/>
                  </a:cubicBezTo>
                  <a:lnTo>
                    <a:pt x="190" y="204"/>
                  </a:lnTo>
                  <a:cubicBezTo>
                    <a:pt x="127" y="77"/>
                    <a:pt x="63" y="26"/>
                    <a:pt x="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5722325" y="938450"/>
              <a:ext cx="13325" cy="10175"/>
            </a:xfrm>
            <a:custGeom>
              <a:avLst/>
              <a:gdLst/>
              <a:ahLst/>
              <a:cxnLst/>
              <a:rect l="l" t="t" r="r" b="b"/>
              <a:pathLst>
                <a:path w="533" h="407" extrusionOk="0">
                  <a:moveTo>
                    <a:pt x="216" y="1"/>
                  </a:moveTo>
                  <a:cubicBezTo>
                    <a:pt x="140" y="1"/>
                    <a:pt x="64" y="26"/>
                    <a:pt x="1" y="65"/>
                  </a:cubicBezTo>
                  <a:lnTo>
                    <a:pt x="305" y="406"/>
                  </a:lnTo>
                  <a:cubicBezTo>
                    <a:pt x="394" y="369"/>
                    <a:pt x="470" y="293"/>
                    <a:pt x="533" y="229"/>
                  </a:cubicBezTo>
                  <a:cubicBezTo>
                    <a:pt x="470" y="153"/>
                    <a:pt x="406" y="90"/>
                    <a:pt x="343" y="14"/>
                  </a:cubicBezTo>
                  <a:cubicBezTo>
                    <a:pt x="293" y="1"/>
                    <a:pt x="254" y="1"/>
                    <a:pt x="216"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5641825" y="1017975"/>
              <a:ext cx="56125" cy="63775"/>
            </a:xfrm>
            <a:custGeom>
              <a:avLst/>
              <a:gdLst/>
              <a:ahLst/>
              <a:cxnLst/>
              <a:rect l="l" t="t" r="r" b="b"/>
              <a:pathLst>
                <a:path w="2245" h="2551" extrusionOk="0">
                  <a:moveTo>
                    <a:pt x="2062" y="0"/>
                  </a:moveTo>
                  <a:cubicBezTo>
                    <a:pt x="2056" y="0"/>
                    <a:pt x="2049" y="1"/>
                    <a:pt x="2042" y="2"/>
                  </a:cubicBezTo>
                  <a:lnTo>
                    <a:pt x="153" y="179"/>
                  </a:lnTo>
                  <a:cubicBezTo>
                    <a:pt x="65" y="179"/>
                    <a:pt x="1" y="255"/>
                    <a:pt x="1" y="331"/>
                  </a:cubicBezTo>
                  <a:lnTo>
                    <a:pt x="52" y="1966"/>
                  </a:lnTo>
                  <a:cubicBezTo>
                    <a:pt x="64" y="2305"/>
                    <a:pt x="342" y="2551"/>
                    <a:pt x="675" y="2551"/>
                  </a:cubicBezTo>
                  <a:cubicBezTo>
                    <a:pt x="691" y="2551"/>
                    <a:pt x="708" y="2550"/>
                    <a:pt x="724" y="2549"/>
                  </a:cubicBezTo>
                  <a:lnTo>
                    <a:pt x="1598" y="2461"/>
                  </a:lnTo>
                  <a:cubicBezTo>
                    <a:pt x="1966" y="2436"/>
                    <a:pt x="2245" y="2118"/>
                    <a:pt x="2232" y="1763"/>
                  </a:cubicBezTo>
                  <a:lnTo>
                    <a:pt x="2194" y="129"/>
                  </a:lnTo>
                  <a:cubicBezTo>
                    <a:pt x="2182" y="59"/>
                    <a:pt x="2129" y="0"/>
                    <a:pt x="206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5641825" y="1022125"/>
              <a:ext cx="56125" cy="59625"/>
            </a:xfrm>
            <a:custGeom>
              <a:avLst/>
              <a:gdLst/>
              <a:ahLst/>
              <a:cxnLst/>
              <a:rect l="l" t="t" r="r" b="b"/>
              <a:pathLst>
                <a:path w="2245" h="2385" extrusionOk="0">
                  <a:moveTo>
                    <a:pt x="242" y="0"/>
                  </a:moveTo>
                  <a:lnTo>
                    <a:pt x="153" y="13"/>
                  </a:lnTo>
                  <a:cubicBezTo>
                    <a:pt x="65" y="13"/>
                    <a:pt x="1" y="89"/>
                    <a:pt x="1" y="165"/>
                  </a:cubicBezTo>
                  <a:lnTo>
                    <a:pt x="52" y="1800"/>
                  </a:lnTo>
                  <a:cubicBezTo>
                    <a:pt x="64" y="2139"/>
                    <a:pt x="342" y="2385"/>
                    <a:pt x="675" y="2385"/>
                  </a:cubicBezTo>
                  <a:cubicBezTo>
                    <a:pt x="691" y="2385"/>
                    <a:pt x="708" y="2384"/>
                    <a:pt x="724" y="2383"/>
                  </a:cubicBezTo>
                  <a:lnTo>
                    <a:pt x="1598" y="2295"/>
                  </a:lnTo>
                  <a:cubicBezTo>
                    <a:pt x="1966" y="2270"/>
                    <a:pt x="2245" y="1952"/>
                    <a:pt x="2232" y="1597"/>
                  </a:cubicBezTo>
                  <a:lnTo>
                    <a:pt x="2220" y="1090"/>
                  </a:lnTo>
                  <a:cubicBezTo>
                    <a:pt x="2104" y="1626"/>
                    <a:pt x="1850" y="1944"/>
                    <a:pt x="1485" y="1944"/>
                  </a:cubicBezTo>
                  <a:cubicBezTo>
                    <a:pt x="1409" y="1944"/>
                    <a:pt x="1328" y="1930"/>
                    <a:pt x="1243" y="1901"/>
                  </a:cubicBezTo>
                  <a:cubicBezTo>
                    <a:pt x="584" y="1673"/>
                    <a:pt x="242" y="748"/>
                    <a:pt x="24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5638025" y="1012600"/>
              <a:ext cx="62150" cy="16850"/>
            </a:xfrm>
            <a:custGeom>
              <a:avLst/>
              <a:gdLst/>
              <a:ahLst/>
              <a:cxnLst/>
              <a:rect l="l" t="t" r="r" b="b"/>
              <a:pathLst>
                <a:path w="2486" h="674" extrusionOk="0">
                  <a:moveTo>
                    <a:pt x="2448" y="1"/>
                  </a:moveTo>
                  <a:cubicBezTo>
                    <a:pt x="2448" y="1"/>
                    <a:pt x="2017" y="115"/>
                    <a:pt x="1231" y="166"/>
                  </a:cubicBezTo>
                  <a:cubicBezTo>
                    <a:pt x="445" y="217"/>
                    <a:pt x="1" y="217"/>
                    <a:pt x="1" y="217"/>
                  </a:cubicBezTo>
                  <a:lnTo>
                    <a:pt x="26" y="673"/>
                  </a:lnTo>
                  <a:cubicBezTo>
                    <a:pt x="26" y="673"/>
                    <a:pt x="1966" y="572"/>
                    <a:pt x="2485" y="445"/>
                  </a:cubicBezTo>
                  <a:lnTo>
                    <a:pt x="2448"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5478950" y="1223650"/>
              <a:ext cx="60225" cy="72175"/>
            </a:xfrm>
            <a:custGeom>
              <a:avLst/>
              <a:gdLst/>
              <a:ahLst/>
              <a:cxnLst/>
              <a:rect l="l" t="t" r="r" b="b"/>
              <a:pathLst>
                <a:path w="2409" h="2887" extrusionOk="0">
                  <a:moveTo>
                    <a:pt x="1650" y="0"/>
                  </a:moveTo>
                  <a:cubicBezTo>
                    <a:pt x="1300" y="0"/>
                    <a:pt x="950" y="125"/>
                    <a:pt x="660" y="330"/>
                  </a:cubicBezTo>
                  <a:cubicBezTo>
                    <a:pt x="394" y="533"/>
                    <a:pt x="229" y="837"/>
                    <a:pt x="102" y="1142"/>
                  </a:cubicBezTo>
                  <a:cubicBezTo>
                    <a:pt x="26" y="1332"/>
                    <a:pt x="0" y="1547"/>
                    <a:pt x="39" y="1750"/>
                  </a:cubicBezTo>
                  <a:cubicBezTo>
                    <a:pt x="77" y="1953"/>
                    <a:pt x="203" y="2130"/>
                    <a:pt x="330" y="2283"/>
                  </a:cubicBezTo>
                  <a:cubicBezTo>
                    <a:pt x="445" y="2448"/>
                    <a:pt x="584" y="2587"/>
                    <a:pt x="749" y="2688"/>
                  </a:cubicBezTo>
                  <a:cubicBezTo>
                    <a:pt x="1008" y="2855"/>
                    <a:pt x="1322" y="2886"/>
                    <a:pt x="1636" y="2886"/>
                  </a:cubicBezTo>
                  <a:cubicBezTo>
                    <a:pt x="1751" y="2886"/>
                    <a:pt x="1866" y="2882"/>
                    <a:pt x="1978" y="2879"/>
                  </a:cubicBezTo>
                  <a:cubicBezTo>
                    <a:pt x="2016" y="2866"/>
                    <a:pt x="2042" y="2866"/>
                    <a:pt x="2054" y="2840"/>
                  </a:cubicBezTo>
                  <a:cubicBezTo>
                    <a:pt x="2074" y="2820"/>
                    <a:pt x="2071" y="2793"/>
                    <a:pt x="2056" y="2770"/>
                  </a:cubicBezTo>
                  <a:lnTo>
                    <a:pt x="2056" y="2770"/>
                  </a:lnTo>
                  <a:cubicBezTo>
                    <a:pt x="2087" y="2781"/>
                    <a:pt x="2120" y="2790"/>
                    <a:pt x="2155" y="2790"/>
                  </a:cubicBezTo>
                  <a:cubicBezTo>
                    <a:pt x="2231" y="2790"/>
                    <a:pt x="2307" y="2752"/>
                    <a:pt x="2321" y="2676"/>
                  </a:cubicBezTo>
                  <a:cubicBezTo>
                    <a:pt x="2333" y="2575"/>
                    <a:pt x="2231" y="2511"/>
                    <a:pt x="2143" y="2448"/>
                  </a:cubicBezTo>
                  <a:cubicBezTo>
                    <a:pt x="1864" y="2270"/>
                    <a:pt x="1674" y="1941"/>
                    <a:pt x="1648" y="1611"/>
                  </a:cubicBezTo>
                  <a:cubicBezTo>
                    <a:pt x="1648" y="1535"/>
                    <a:pt x="1662" y="1446"/>
                    <a:pt x="1738" y="1434"/>
                  </a:cubicBezTo>
                  <a:cubicBezTo>
                    <a:pt x="1742" y="1433"/>
                    <a:pt x="1746" y="1432"/>
                    <a:pt x="1750" y="1432"/>
                  </a:cubicBezTo>
                  <a:cubicBezTo>
                    <a:pt x="1807" y="1432"/>
                    <a:pt x="1853" y="1514"/>
                    <a:pt x="1876" y="1573"/>
                  </a:cubicBezTo>
                  <a:cubicBezTo>
                    <a:pt x="1953" y="1814"/>
                    <a:pt x="2042" y="2054"/>
                    <a:pt x="2118" y="2296"/>
                  </a:cubicBezTo>
                  <a:cubicBezTo>
                    <a:pt x="2143" y="2346"/>
                    <a:pt x="2155" y="2397"/>
                    <a:pt x="2194" y="2435"/>
                  </a:cubicBezTo>
                  <a:cubicBezTo>
                    <a:pt x="2212" y="2462"/>
                    <a:pt x="2250" y="2483"/>
                    <a:pt x="2289" y="2483"/>
                  </a:cubicBezTo>
                  <a:cubicBezTo>
                    <a:pt x="2304" y="2483"/>
                    <a:pt x="2319" y="2480"/>
                    <a:pt x="2333" y="2473"/>
                  </a:cubicBezTo>
                  <a:cubicBezTo>
                    <a:pt x="2397" y="2448"/>
                    <a:pt x="2409" y="2359"/>
                    <a:pt x="2409" y="2283"/>
                  </a:cubicBezTo>
                  <a:cubicBezTo>
                    <a:pt x="2397" y="1586"/>
                    <a:pt x="2257" y="888"/>
                    <a:pt x="2003" y="229"/>
                  </a:cubicBezTo>
                  <a:cubicBezTo>
                    <a:pt x="1978" y="166"/>
                    <a:pt x="1940" y="90"/>
                    <a:pt x="1876" y="52"/>
                  </a:cubicBezTo>
                  <a:cubicBezTo>
                    <a:pt x="1826" y="14"/>
                    <a:pt x="1763" y="1"/>
                    <a:pt x="1699" y="1"/>
                  </a:cubicBezTo>
                  <a:cubicBezTo>
                    <a:pt x="1683" y="0"/>
                    <a:pt x="1667" y="0"/>
                    <a:pt x="1650"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5468175" y="1217025"/>
              <a:ext cx="68175" cy="90375"/>
            </a:xfrm>
            <a:custGeom>
              <a:avLst/>
              <a:gdLst/>
              <a:ahLst/>
              <a:cxnLst/>
              <a:rect l="l" t="t" r="r" b="b"/>
              <a:pathLst>
                <a:path w="2727" h="3615" extrusionOk="0">
                  <a:moveTo>
                    <a:pt x="1522" y="2269"/>
                  </a:moveTo>
                  <a:cubicBezTo>
                    <a:pt x="1526" y="2276"/>
                    <a:pt x="1531" y="2282"/>
                    <a:pt x="1535" y="2289"/>
                  </a:cubicBezTo>
                  <a:lnTo>
                    <a:pt x="1535" y="2289"/>
                  </a:lnTo>
                  <a:cubicBezTo>
                    <a:pt x="1531" y="2282"/>
                    <a:pt x="1526" y="2275"/>
                    <a:pt x="1522" y="2269"/>
                  </a:cubicBezTo>
                  <a:close/>
                  <a:moveTo>
                    <a:pt x="1623" y="0"/>
                  </a:moveTo>
                  <a:cubicBezTo>
                    <a:pt x="1065" y="51"/>
                    <a:pt x="546" y="380"/>
                    <a:pt x="279" y="862"/>
                  </a:cubicBezTo>
                  <a:cubicBezTo>
                    <a:pt x="14" y="1356"/>
                    <a:pt x="0" y="1978"/>
                    <a:pt x="267" y="2459"/>
                  </a:cubicBezTo>
                  <a:cubicBezTo>
                    <a:pt x="508" y="2916"/>
                    <a:pt x="952" y="3245"/>
                    <a:pt x="1408" y="3448"/>
                  </a:cubicBezTo>
                  <a:cubicBezTo>
                    <a:pt x="1585" y="3536"/>
                    <a:pt x="1763" y="3600"/>
                    <a:pt x="1966" y="3612"/>
                  </a:cubicBezTo>
                  <a:cubicBezTo>
                    <a:pt x="1989" y="3614"/>
                    <a:pt x="2012" y="3615"/>
                    <a:pt x="2035" y="3615"/>
                  </a:cubicBezTo>
                  <a:cubicBezTo>
                    <a:pt x="2201" y="3615"/>
                    <a:pt x="2365" y="3571"/>
                    <a:pt x="2498" y="3460"/>
                  </a:cubicBezTo>
                  <a:cubicBezTo>
                    <a:pt x="2561" y="3409"/>
                    <a:pt x="2612" y="3359"/>
                    <a:pt x="2650" y="3283"/>
                  </a:cubicBezTo>
                  <a:cubicBezTo>
                    <a:pt x="2688" y="3207"/>
                    <a:pt x="2726" y="3169"/>
                    <a:pt x="2662" y="3105"/>
                  </a:cubicBezTo>
                  <a:cubicBezTo>
                    <a:pt x="2549" y="3017"/>
                    <a:pt x="2358" y="2979"/>
                    <a:pt x="2231" y="2890"/>
                  </a:cubicBezTo>
                  <a:cubicBezTo>
                    <a:pt x="1973" y="2742"/>
                    <a:pt x="1702" y="2534"/>
                    <a:pt x="1535" y="2289"/>
                  </a:cubicBezTo>
                  <a:lnTo>
                    <a:pt x="1535" y="2289"/>
                  </a:lnTo>
                  <a:cubicBezTo>
                    <a:pt x="1683" y="2510"/>
                    <a:pt x="1830" y="2732"/>
                    <a:pt x="1978" y="2966"/>
                  </a:cubicBezTo>
                  <a:cubicBezTo>
                    <a:pt x="1965" y="2967"/>
                    <a:pt x="1953" y="2968"/>
                    <a:pt x="1940" y="2968"/>
                  </a:cubicBezTo>
                  <a:cubicBezTo>
                    <a:pt x="1776" y="2968"/>
                    <a:pt x="1612" y="2894"/>
                    <a:pt x="1471" y="2789"/>
                  </a:cubicBezTo>
                  <a:cubicBezTo>
                    <a:pt x="1319" y="2674"/>
                    <a:pt x="1205" y="2535"/>
                    <a:pt x="1091" y="2395"/>
                  </a:cubicBezTo>
                  <a:lnTo>
                    <a:pt x="1091" y="2395"/>
                  </a:lnTo>
                  <a:cubicBezTo>
                    <a:pt x="1155" y="2522"/>
                    <a:pt x="1231" y="2662"/>
                    <a:pt x="1293" y="2801"/>
                  </a:cubicBezTo>
                  <a:cubicBezTo>
                    <a:pt x="964" y="2624"/>
                    <a:pt x="786" y="2269"/>
                    <a:pt x="660" y="1914"/>
                  </a:cubicBezTo>
                  <a:cubicBezTo>
                    <a:pt x="609" y="1812"/>
                    <a:pt x="584" y="1686"/>
                    <a:pt x="647" y="1597"/>
                  </a:cubicBezTo>
                  <a:cubicBezTo>
                    <a:pt x="698" y="1547"/>
                    <a:pt x="774" y="1533"/>
                    <a:pt x="825" y="1496"/>
                  </a:cubicBezTo>
                  <a:cubicBezTo>
                    <a:pt x="926" y="1445"/>
                    <a:pt x="989" y="1369"/>
                    <a:pt x="1053" y="1280"/>
                  </a:cubicBezTo>
                  <a:cubicBezTo>
                    <a:pt x="1293" y="976"/>
                    <a:pt x="1535" y="672"/>
                    <a:pt x="1788" y="367"/>
                  </a:cubicBezTo>
                  <a:cubicBezTo>
                    <a:pt x="1851" y="279"/>
                    <a:pt x="1915" y="164"/>
                    <a:pt x="1864" y="76"/>
                  </a:cubicBezTo>
                  <a:cubicBezTo>
                    <a:pt x="1814" y="12"/>
                    <a:pt x="1712" y="0"/>
                    <a:pt x="1623"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5398450" y="906875"/>
              <a:ext cx="238025" cy="337200"/>
            </a:xfrm>
            <a:custGeom>
              <a:avLst/>
              <a:gdLst/>
              <a:ahLst/>
              <a:cxnLst/>
              <a:rect l="l" t="t" r="r" b="b"/>
              <a:pathLst>
                <a:path w="9521" h="13488" extrusionOk="0">
                  <a:moveTo>
                    <a:pt x="7311" y="1"/>
                  </a:moveTo>
                  <a:cubicBezTo>
                    <a:pt x="7040" y="1"/>
                    <a:pt x="6748" y="91"/>
                    <a:pt x="6339" y="440"/>
                  </a:cubicBezTo>
                  <a:cubicBezTo>
                    <a:pt x="5845" y="1023"/>
                    <a:pt x="394" y="5789"/>
                    <a:pt x="293" y="6283"/>
                  </a:cubicBezTo>
                  <a:cubicBezTo>
                    <a:pt x="1" y="7779"/>
                    <a:pt x="2663" y="13078"/>
                    <a:pt x="2727" y="13407"/>
                  </a:cubicBezTo>
                  <a:cubicBezTo>
                    <a:pt x="2738" y="13463"/>
                    <a:pt x="2814" y="13487"/>
                    <a:pt x="2934" y="13487"/>
                  </a:cubicBezTo>
                  <a:cubicBezTo>
                    <a:pt x="3497" y="13487"/>
                    <a:pt x="5014" y="12951"/>
                    <a:pt x="5223" y="12596"/>
                  </a:cubicBezTo>
                  <a:cubicBezTo>
                    <a:pt x="4932" y="12241"/>
                    <a:pt x="3665" y="7158"/>
                    <a:pt x="3741" y="7018"/>
                  </a:cubicBezTo>
                  <a:cubicBezTo>
                    <a:pt x="3817" y="6880"/>
                    <a:pt x="7327" y="4826"/>
                    <a:pt x="8608" y="3216"/>
                  </a:cubicBezTo>
                  <a:cubicBezTo>
                    <a:pt x="9521" y="2063"/>
                    <a:pt x="9065" y="288"/>
                    <a:pt x="7860" y="72"/>
                  </a:cubicBezTo>
                  <a:cubicBezTo>
                    <a:pt x="7666" y="42"/>
                    <a:pt x="7493" y="1"/>
                    <a:pt x="731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5386113" y="908838"/>
              <a:ext cx="182225" cy="346375"/>
            </a:xfrm>
            <a:custGeom>
              <a:avLst/>
              <a:gdLst/>
              <a:ahLst/>
              <a:cxnLst/>
              <a:rect l="l" t="t" r="r" b="b"/>
              <a:pathLst>
                <a:path w="7289" h="13855" extrusionOk="0">
                  <a:moveTo>
                    <a:pt x="7289" y="0"/>
                  </a:moveTo>
                  <a:lnTo>
                    <a:pt x="7289" y="0"/>
                  </a:lnTo>
                  <a:cubicBezTo>
                    <a:pt x="5641" y="443"/>
                    <a:pt x="4322" y="1635"/>
                    <a:pt x="3055" y="2776"/>
                  </a:cubicBezTo>
                  <a:cubicBezTo>
                    <a:pt x="1939" y="3803"/>
                    <a:pt x="773" y="4893"/>
                    <a:pt x="342" y="6350"/>
                  </a:cubicBezTo>
                  <a:cubicBezTo>
                    <a:pt x="1" y="7479"/>
                    <a:pt x="153" y="8708"/>
                    <a:pt x="545" y="9811"/>
                  </a:cubicBezTo>
                  <a:cubicBezTo>
                    <a:pt x="939" y="10914"/>
                    <a:pt x="1572" y="11915"/>
                    <a:pt x="2206" y="12904"/>
                  </a:cubicBezTo>
                  <a:cubicBezTo>
                    <a:pt x="2446" y="13271"/>
                    <a:pt x="2725" y="13665"/>
                    <a:pt x="3131" y="13817"/>
                  </a:cubicBezTo>
                  <a:cubicBezTo>
                    <a:pt x="3210" y="13842"/>
                    <a:pt x="3300" y="13855"/>
                    <a:pt x="3392" y="13855"/>
                  </a:cubicBezTo>
                  <a:cubicBezTo>
                    <a:pt x="3622" y="13855"/>
                    <a:pt x="3866" y="13774"/>
                    <a:pt x="3993" y="13601"/>
                  </a:cubicBezTo>
                  <a:cubicBezTo>
                    <a:pt x="4246" y="13271"/>
                    <a:pt x="3981" y="12840"/>
                    <a:pt x="3841" y="12499"/>
                  </a:cubicBezTo>
                  <a:cubicBezTo>
                    <a:pt x="3511" y="11623"/>
                    <a:pt x="3055" y="10800"/>
                    <a:pt x="2700" y="9938"/>
                  </a:cubicBezTo>
                  <a:cubicBezTo>
                    <a:pt x="2231" y="8797"/>
                    <a:pt x="1939" y="7504"/>
                    <a:pt x="2345" y="6338"/>
                  </a:cubicBezTo>
                  <a:cubicBezTo>
                    <a:pt x="2599" y="5590"/>
                    <a:pt x="3119" y="4969"/>
                    <a:pt x="3626" y="4373"/>
                  </a:cubicBezTo>
                  <a:cubicBezTo>
                    <a:pt x="4843" y="2916"/>
                    <a:pt x="6060" y="1457"/>
                    <a:pt x="728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5458025" y="1207825"/>
              <a:ext cx="78950" cy="44750"/>
            </a:xfrm>
            <a:custGeom>
              <a:avLst/>
              <a:gdLst/>
              <a:ahLst/>
              <a:cxnLst/>
              <a:rect l="l" t="t" r="r" b="b"/>
              <a:pathLst>
                <a:path w="3158" h="1790" extrusionOk="0">
                  <a:moveTo>
                    <a:pt x="2879" y="0"/>
                  </a:moveTo>
                  <a:cubicBezTo>
                    <a:pt x="2561" y="115"/>
                    <a:pt x="2257" y="216"/>
                    <a:pt x="1953" y="317"/>
                  </a:cubicBezTo>
                  <a:cubicBezTo>
                    <a:pt x="1395" y="507"/>
                    <a:pt x="851" y="698"/>
                    <a:pt x="305" y="887"/>
                  </a:cubicBezTo>
                  <a:cubicBezTo>
                    <a:pt x="217" y="913"/>
                    <a:pt x="52" y="926"/>
                    <a:pt x="26" y="1027"/>
                  </a:cubicBezTo>
                  <a:cubicBezTo>
                    <a:pt x="1" y="1090"/>
                    <a:pt x="77" y="1256"/>
                    <a:pt x="102" y="1318"/>
                  </a:cubicBezTo>
                  <a:cubicBezTo>
                    <a:pt x="166" y="1496"/>
                    <a:pt x="268" y="1673"/>
                    <a:pt x="445" y="1749"/>
                  </a:cubicBezTo>
                  <a:cubicBezTo>
                    <a:pt x="522" y="1779"/>
                    <a:pt x="601" y="1790"/>
                    <a:pt x="681" y="1790"/>
                  </a:cubicBezTo>
                  <a:cubicBezTo>
                    <a:pt x="772" y="1790"/>
                    <a:pt x="864" y="1776"/>
                    <a:pt x="952" y="1763"/>
                  </a:cubicBezTo>
                  <a:cubicBezTo>
                    <a:pt x="1725" y="1610"/>
                    <a:pt x="2485" y="1318"/>
                    <a:pt x="3158" y="913"/>
                  </a:cubicBezTo>
                  <a:cubicBezTo>
                    <a:pt x="3107" y="596"/>
                    <a:pt x="3006" y="292"/>
                    <a:pt x="2879"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5575350" y="993200"/>
              <a:ext cx="42375" cy="30300"/>
            </a:xfrm>
            <a:custGeom>
              <a:avLst/>
              <a:gdLst/>
              <a:ahLst/>
              <a:cxnLst/>
              <a:rect l="l" t="t" r="r" b="b"/>
              <a:pathLst>
                <a:path w="1695" h="1212" extrusionOk="0">
                  <a:moveTo>
                    <a:pt x="1672" y="0"/>
                  </a:moveTo>
                  <a:cubicBezTo>
                    <a:pt x="1668" y="0"/>
                    <a:pt x="1664" y="1"/>
                    <a:pt x="1659" y="4"/>
                  </a:cubicBezTo>
                  <a:cubicBezTo>
                    <a:pt x="1367" y="168"/>
                    <a:pt x="1088" y="371"/>
                    <a:pt x="809" y="562"/>
                  </a:cubicBezTo>
                  <a:cubicBezTo>
                    <a:pt x="670" y="663"/>
                    <a:pt x="530" y="765"/>
                    <a:pt x="391" y="878"/>
                  </a:cubicBezTo>
                  <a:cubicBezTo>
                    <a:pt x="265" y="967"/>
                    <a:pt x="125" y="1069"/>
                    <a:pt x="11" y="1182"/>
                  </a:cubicBezTo>
                  <a:cubicBezTo>
                    <a:pt x="1" y="1193"/>
                    <a:pt x="15" y="1211"/>
                    <a:pt x="28" y="1211"/>
                  </a:cubicBezTo>
                  <a:cubicBezTo>
                    <a:pt x="31" y="1211"/>
                    <a:pt x="34" y="1210"/>
                    <a:pt x="36" y="1208"/>
                  </a:cubicBezTo>
                  <a:cubicBezTo>
                    <a:pt x="99" y="1170"/>
                    <a:pt x="175" y="1120"/>
                    <a:pt x="239" y="1081"/>
                  </a:cubicBezTo>
                  <a:cubicBezTo>
                    <a:pt x="315" y="1043"/>
                    <a:pt x="404" y="993"/>
                    <a:pt x="493" y="954"/>
                  </a:cubicBezTo>
                  <a:lnTo>
                    <a:pt x="835" y="802"/>
                  </a:lnTo>
                  <a:cubicBezTo>
                    <a:pt x="1063" y="714"/>
                    <a:pt x="1291" y="650"/>
                    <a:pt x="1532" y="574"/>
                  </a:cubicBezTo>
                  <a:cubicBezTo>
                    <a:pt x="1544" y="574"/>
                    <a:pt x="1544" y="536"/>
                    <a:pt x="1519" y="536"/>
                  </a:cubicBezTo>
                  <a:cubicBezTo>
                    <a:pt x="1279" y="574"/>
                    <a:pt x="1037" y="663"/>
                    <a:pt x="809" y="751"/>
                  </a:cubicBezTo>
                  <a:cubicBezTo>
                    <a:pt x="708" y="790"/>
                    <a:pt x="594" y="841"/>
                    <a:pt x="480" y="891"/>
                  </a:cubicBezTo>
                  <a:cubicBezTo>
                    <a:pt x="480" y="891"/>
                    <a:pt x="467" y="904"/>
                    <a:pt x="454" y="904"/>
                  </a:cubicBezTo>
                  <a:cubicBezTo>
                    <a:pt x="594" y="802"/>
                    <a:pt x="721" y="714"/>
                    <a:pt x="860" y="612"/>
                  </a:cubicBezTo>
                  <a:cubicBezTo>
                    <a:pt x="1127" y="422"/>
                    <a:pt x="1418" y="244"/>
                    <a:pt x="1684" y="29"/>
                  </a:cubicBezTo>
                  <a:cubicBezTo>
                    <a:pt x="1694" y="19"/>
                    <a:pt x="1688" y="0"/>
                    <a:pt x="1672"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5681350" y="853225"/>
              <a:ext cx="73950" cy="63350"/>
            </a:xfrm>
            <a:custGeom>
              <a:avLst/>
              <a:gdLst/>
              <a:ahLst/>
              <a:cxnLst/>
              <a:rect l="l" t="t" r="r" b="b"/>
              <a:pathLst>
                <a:path w="2958" h="2534" extrusionOk="0">
                  <a:moveTo>
                    <a:pt x="448" y="0"/>
                  </a:moveTo>
                  <a:lnTo>
                    <a:pt x="385" y="203"/>
                  </a:lnTo>
                  <a:lnTo>
                    <a:pt x="309" y="469"/>
                  </a:lnTo>
                  <a:lnTo>
                    <a:pt x="81" y="1204"/>
                  </a:lnTo>
                  <a:lnTo>
                    <a:pt x="17" y="1420"/>
                  </a:lnTo>
                  <a:cubicBezTo>
                    <a:pt x="1" y="2153"/>
                    <a:pt x="846" y="2533"/>
                    <a:pt x="1558" y="2533"/>
                  </a:cubicBezTo>
                  <a:cubicBezTo>
                    <a:pt x="1966" y="2533"/>
                    <a:pt x="2330" y="2409"/>
                    <a:pt x="2464" y="2155"/>
                  </a:cubicBezTo>
                  <a:lnTo>
                    <a:pt x="2476" y="2155"/>
                  </a:lnTo>
                  <a:lnTo>
                    <a:pt x="2641" y="1584"/>
                  </a:lnTo>
                  <a:lnTo>
                    <a:pt x="2704" y="1356"/>
                  </a:lnTo>
                  <a:lnTo>
                    <a:pt x="2958" y="507"/>
                  </a:lnTo>
                  <a:lnTo>
                    <a:pt x="448" y="0"/>
                  </a:lnTo>
                  <a:close/>
                </a:path>
              </a:pathLst>
            </a:custGeom>
            <a:solidFill>
              <a:srgbClr val="F2D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690975" y="853225"/>
              <a:ext cx="64325" cy="45325"/>
            </a:xfrm>
            <a:custGeom>
              <a:avLst/>
              <a:gdLst/>
              <a:ahLst/>
              <a:cxnLst/>
              <a:rect l="l" t="t" r="r" b="b"/>
              <a:pathLst>
                <a:path w="2573" h="1813" extrusionOk="0">
                  <a:moveTo>
                    <a:pt x="63" y="0"/>
                  </a:moveTo>
                  <a:lnTo>
                    <a:pt x="0" y="203"/>
                  </a:lnTo>
                  <a:cubicBezTo>
                    <a:pt x="139" y="837"/>
                    <a:pt x="1369" y="1724"/>
                    <a:pt x="2193" y="1812"/>
                  </a:cubicBezTo>
                  <a:lnTo>
                    <a:pt x="2573" y="507"/>
                  </a:lnTo>
                  <a:lnTo>
                    <a:pt x="63"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5830700" y="750225"/>
              <a:ext cx="21900" cy="53850"/>
            </a:xfrm>
            <a:custGeom>
              <a:avLst/>
              <a:gdLst/>
              <a:ahLst/>
              <a:cxnLst/>
              <a:rect l="l" t="t" r="r" b="b"/>
              <a:pathLst>
                <a:path w="876" h="2154" extrusionOk="0">
                  <a:moveTo>
                    <a:pt x="609" y="0"/>
                  </a:moveTo>
                  <a:cubicBezTo>
                    <a:pt x="508" y="0"/>
                    <a:pt x="445" y="89"/>
                    <a:pt x="394" y="178"/>
                  </a:cubicBezTo>
                  <a:cubicBezTo>
                    <a:pt x="127" y="659"/>
                    <a:pt x="65" y="1230"/>
                    <a:pt x="14" y="1788"/>
                  </a:cubicBezTo>
                  <a:cubicBezTo>
                    <a:pt x="1" y="1864"/>
                    <a:pt x="1" y="1940"/>
                    <a:pt x="14" y="2016"/>
                  </a:cubicBezTo>
                  <a:cubicBezTo>
                    <a:pt x="41" y="2115"/>
                    <a:pt x="85" y="2153"/>
                    <a:pt x="138" y="2153"/>
                  </a:cubicBezTo>
                  <a:cubicBezTo>
                    <a:pt x="300" y="2153"/>
                    <a:pt x="542" y="1776"/>
                    <a:pt x="609" y="1661"/>
                  </a:cubicBezTo>
                  <a:cubicBezTo>
                    <a:pt x="761" y="1395"/>
                    <a:pt x="850" y="1090"/>
                    <a:pt x="863" y="774"/>
                  </a:cubicBezTo>
                  <a:cubicBezTo>
                    <a:pt x="876" y="596"/>
                    <a:pt x="863" y="419"/>
                    <a:pt x="825" y="254"/>
                  </a:cubicBezTo>
                  <a:cubicBezTo>
                    <a:pt x="787" y="140"/>
                    <a:pt x="724" y="0"/>
                    <a:pt x="60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5671000" y="683750"/>
              <a:ext cx="184150" cy="205325"/>
            </a:xfrm>
            <a:custGeom>
              <a:avLst/>
              <a:gdLst/>
              <a:ahLst/>
              <a:cxnLst/>
              <a:rect l="l" t="t" r="r" b="b"/>
              <a:pathLst>
                <a:path w="7366" h="8213" extrusionOk="0">
                  <a:moveTo>
                    <a:pt x="3633" y="0"/>
                  </a:moveTo>
                  <a:cubicBezTo>
                    <a:pt x="2962" y="0"/>
                    <a:pt x="2288" y="200"/>
                    <a:pt x="1712" y="631"/>
                  </a:cubicBezTo>
                  <a:cubicBezTo>
                    <a:pt x="532" y="1569"/>
                    <a:pt x="0" y="3458"/>
                    <a:pt x="115" y="5106"/>
                  </a:cubicBezTo>
                  <a:cubicBezTo>
                    <a:pt x="127" y="5360"/>
                    <a:pt x="152" y="5600"/>
                    <a:pt x="203" y="5828"/>
                  </a:cubicBezTo>
                  <a:cubicBezTo>
                    <a:pt x="343" y="6538"/>
                    <a:pt x="748" y="7020"/>
                    <a:pt x="1306" y="7388"/>
                  </a:cubicBezTo>
                  <a:cubicBezTo>
                    <a:pt x="1636" y="7603"/>
                    <a:pt x="2003" y="7780"/>
                    <a:pt x="2396" y="7946"/>
                  </a:cubicBezTo>
                  <a:cubicBezTo>
                    <a:pt x="2871" y="8123"/>
                    <a:pt x="3289" y="8212"/>
                    <a:pt x="3673" y="8212"/>
                  </a:cubicBezTo>
                  <a:cubicBezTo>
                    <a:pt x="3700" y="8212"/>
                    <a:pt x="3726" y="8212"/>
                    <a:pt x="3752" y="8211"/>
                  </a:cubicBezTo>
                  <a:cubicBezTo>
                    <a:pt x="4526" y="8186"/>
                    <a:pt x="5146" y="7755"/>
                    <a:pt x="5780" y="6741"/>
                  </a:cubicBezTo>
                  <a:cubicBezTo>
                    <a:pt x="5793" y="6715"/>
                    <a:pt x="5819" y="6678"/>
                    <a:pt x="5831" y="6653"/>
                  </a:cubicBezTo>
                  <a:cubicBezTo>
                    <a:pt x="6490" y="5537"/>
                    <a:pt x="7365" y="3623"/>
                    <a:pt x="6833" y="2241"/>
                  </a:cubicBezTo>
                  <a:cubicBezTo>
                    <a:pt x="6372" y="843"/>
                    <a:pt x="5011" y="0"/>
                    <a:pt x="3633"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5798375" y="822475"/>
              <a:ext cx="13025" cy="14975"/>
            </a:xfrm>
            <a:custGeom>
              <a:avLst/>
              <a:gdLst/>
              <a:ahLst/>
              <a:cxnLst/>
              <a:rect l="l" t="t" r="r" b="b"/>
              <a:pathLst>
                <a:path w="521" h="599" extrusionOk="0">
                  <a:moveTo>
                    <a:pt x="65" y="0"/>
                  </a:moveTo>
                  <a:lnTo>
                    <a:pt x="65" y="0"/>
                  </a:lnTo>
                  <a:cubicBezTo>
                    <a:pt x="1" y="140"/>
                    <a:pt x="1" y="304"/>
                    <a:pt x="90" y="431"/>
                  </a:cubicBezTo>
                  <a:cubicBezTo>
                    <a:pt x="171" y="536"/>
                    <a:pt x="306" y="598"/>
                    <a:pt x="436" y="598"/>
                  </a:cubicBezTo>
                  <a:cubicBezTo>
                    <a:pt x="447" y="598"/>
                    <a:pt x="459" y="598"/>
                    <a:pt x="470" y="597"/>
                  </a:cubicBezTo>
                  <a:cubicBezTo>
                    <a:pt x="482" y="597"/>
                    <a:pt x="496" y="597"/>
                    <a:pt x="508" y="583"/>
                  </a:cubicBezTo>
                  <a:cubicBezTo>
                    <a:pt x="521" y="571"/>
                    <a:pt x="508" y="558"/>
                    <a:pt x="496" y="546"/>
                  </a:cubicBezTo>
                  <a:cubicBezTo>
                    <a:pt x="496" y="533"/>
                    <a:pt x="470" y="520"/>
                    <a:pt x="457" y="520"/>
                  </a:cubicBezTo>
                  <a:cubicBezTo>
                    <a:pt x="318" y="457"/>
                    <a:pt x="204" y="304"/>
                    <a:pt x="166" y="152"/>
                  </a:cubicBezTo>
                  <a:cubicBezTo>
                    <a:pt x="153" y="127"/>
                    <a:pt x="153" y="102"/>
                    <a:pt x="127" y="90"/>
                  </a:cubicBezTo>
                  <a:cubicBezTo>
                    <a:pt x="120" y="86"/>
                    <a:pt x="114" y="84"/>
                    <a:pt x="108" y="84"/>
                  </a:cubicBezTo>
                  <a:cubicBezTo>
                    <a:pt x="95" y="84"/>
                    <a:pt x="86" y="93"/>
                    <a:pt x="77" y="102"/>
                  </a:cubicBezTo>
                  <a:cubicBezTo>
                    <a:pt x="66" y="114"/>
                    <a:pt x="54" y="136"/>
                    <a:pt x="52" y="149"/>
                  </a:cubicBezTo>
                  <a:lnTo>
                    <a:pt x="52" y="149"/>
                  </a:lnTo>
                  <a:lnTo>
                    <a:pt x="65" y="0"/>
                  </a:ln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5727100" y="798725"/>
              <a:ext cx="18700" cy="6250"/>
            </a:xfrm>
            <a:custGeom>
              <a:avLst/>
              <a:gdLst/>
              <a:ahLst/>
              <a:cxnLst/>
              <a:rect l="l" t="t" r="r" b="b"/>
              <a:pathLst>
                <a:path w="748" h="250" extrusionOk="0">
                  <a:moveTo>
                    <a:pt x="64" y="1"/>
                  </a:moveTo>
                  <a:cubicBezTo>
                    <a:pt x="47" y="1"/>
                    <a:pt x="34" y="4"/>
                    <a:pt x="25" y="12"/>
                  </a:cubicBezTo>
                  <a:cubicBezTo>
                    <a:pt x="0" y="63"/>
                    <a:pt x="139" y="190"/>
                    <a:pt x="254" y="228"/>
                  </a:cubicBezTo>
                  <a:cubicBezTo>
                    <a:pt x="287" y="241"/>
                    <a:pt x="353" y="249"/>
                    <a:pt x="426" y="249"/>
                  </a:cubicBezTo>
                  <a:cubicBezTo>
                    <a:pt x="572" y="249"/>
                    <a:pt x="748" y="215"/>
                    <a:pt x="748" y="114"/>
                  </a:cubicBezTo>
                  <a:cubicBezTo>
                    <a:pt x="748" y="66"/>
                    <a:pt x="718" y="54"/>
                    <a:pt x="681" y="54"/>
                  </a:cubicBezTo>
                  <a:cubicBezTo>
                    <a:pt x="658" y="54"/>
                    <a:pt x="632" y="58"/>
                    <a:pt x="609" y="63"/>
                  </a:cubicBezTo>
                  <a:cubicBezTo>
                    <a:pt x="543" y="71"/>
                    <a:pt x="481" y="78"/>
                    <a:pt x="422" y="78"/>
                  </a:cubicBezTo>
                  <a:cubicBezTo>
                    <a:pt x="378" y="78"/>
                    <a:pt x="334" y="74"/>
                    <a:pt x="291" y="63"/>
                  </a:cubicBezTo>
                  <a:cubicBezTo>
                    <a:pt x="222" y="43"/>
                    <a:pt x="122" y="1"/>
                    <a:pt x="6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5736900" y="762475"/>
              <a:ext cx="41550" cy="16700"/>
            </a:xfrm>
            <a:custGeom>
              <a:avLst/>
              <a:gdLst/>
              <a:ahLst/>
              <a:cxnLst/>
              <a:rect l="l" t="t" r="r" b="b"/>
              <a:pathLst>
                <a:path w="1662" h="668" extrusionOk="0">
                  <a:moveTo>
                    <a:pt x="1465" y="0"/>
                  </a:moveTo>
                  <a:cubicBezTo>
                    <a:pt x="1451" y="0"/>
                    <a:pt x="1435" y="2"/>
                    <a:pt x="1420" y="5"/>
                  </a:cubicBezTo>
                  <a:cubicBezTo>
                    <a:pt x="1357" y="30"/>
                    <a:pt x="1307" y="56"/>
                    <a:pt x="1268" y="81"/>
                  </a:cubicBezTo>
                  <a:cubicBezTo>
                    <a:pt x="1268" y="81"/>
                    <a:pt x="1256" y="93"/>
                    <a:pt x="1243" y="93"/>
                  </a:cubicBezTo>
                  <a:cubicBezTo>
                    <a:pt x="1205" y="119"/>
                    <a:pt x="1155" y="132"/>
                    <a:pt x="1116" y="157"/>
                  </a:cubicBezTo>
                  <a:cubicBezTo>
                    <a:pt x="1015" y="182"/>
                    <a:pt x="926" y="208"/>
                    <a:pt x="825" y="208"/>
                  </a:cubicBezTo>
                  <a:cubicBezTo>
                    <a:pt x="736" y="208"/>
                    <a:pt x="648" y="195"/>
                    <a:pt x="546" y="157"/>
                  </a:cubicBezTo>
                  <a:lnTo>
                    <a:pt x="470" y="119"/>
                  </a:lnTo>
                  <a:cubicBezTo>
                    <a:pt x="398" y="88"/>
                    <a:pt x="309" y="49"/>
                    <a:pt x="217" y="49"/>
                  </a:cubicBezTo>
                  <a:cubicBezTo>
                    <a:pt x="196" y="49"/>
                    <a:pt x="174" y="51"/>
                    <a:pt x="153" y="56"/>
                  </a:cubicBezTo>
                  <a:cubicBezTo>
                    <a:pt x="141" y="56"/>
                    <a:pt x="127" y="56"/>
                    <a:pt x="127" y="68"/>
                  </a:cubicBezTo>
                  <a:cubicBezTo>
                    <a:pt x="90" y="81"/>
                    <a:pt x="64" y="93"/>
                    <a:pt x="39" y="132"/>
                  </a:cubicBezTo>
                  <a:cubicBezTo>
                    <a:pt x="14" y="169"/>
                    <a:pt x="1" y="233"/>
                    <a:pt x="14" y="284"/>
                  </a:cubicBezTo>
                  <a:cubicBezTo>
                    <a:pt x="64" y="487"/>
                    <a:pt x="330" y="575"/>
                    <a:pt x="406" y="600"/>
                  </a:cubicBezTo>
                  <a:cubicBezTo>
                    <a:pt x="523" y="643"/>
                    <a:pt x="648" y="667"/>
                    <a:pt x="774" y="667"/>
                  </a:cubicBezTo>
                  <a:cubicBezTo>
                    <a:pt x="800" y="667"/>
                    <a:pt x="825" y="666"/>
                    <a:pt x="850" y="664"/>
                  </a:cubicBezTo>
                  <a:cubicBezTo>
                    <a:pt x="1002" y="664"/>
                    <a:pt x="1141" y="626"/>
                    <a:pt x="1268" y="563"/>
                  </a:cubicBezTo>
                  <a:cubicBezTo>
                    <a:pt x="1357" y="524"/>
                    <a:pt x="1560" y="423"/>
                    <a:pt x="1636" y="233"/>
                  </a:cubicBezTo>
                  <a:cubicBezTo>
                    <a:pt x="1662" y="169"/>
                    <a:pt x="1636" y="106"/>
                    <a:pt x="1586" y="56"/>
                  </a:cubicBezTo>
                  <a:cubicBezTo>
                    <a:pt x="1556" y="17"/>
                    <a:pt x="1513" y="0"/>
                    <a:pt x="1465"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5805675" y="780325"/>
              <a:ext cx="23475" cy="30875"/>
            </a:xfrm>
            <a:custGeom>
              <a:avLst/>
              <a:gdLst/>
              <a:ahLst/>
              <a:cxnLst/>
              <a:rect l="l" t="t" r="r" b="b"/>
              <a:pathLst>
                <a:path w="939" h="1235" extrusionOk="0">
                  <a:moveTo>
                    <a:pt x="190" y="1"/>
                  </a:moveTo>
                  <a:cubicBezTo>
                    <a:pt x="140" y="1"/>
                    <a:pt x="102" y="26"/>
                    <a:pt x="77" y="77"/>
                  </a:cubicBezTo>
                  <a:cubicBezTo>
                    <a:pt x="1" y="216"/>
                    <a:pt x="51" y="407"/>
                    <a:pt x="64" y="495"/>
                  </a:cubicBezTo>
                  <a:cubicBezTo>
                    <a:pt x="102" y="609"/>
                    <a:pt x="153" y="723"/>
                    <a:pt x="229" y="837"/>
                  </a:cubicBezTo>
                  <a:cubicBezTo>
                    <a:pt x="292" y="939"/>
                    <a:pt x="381" y="1040"/>
                    <a:pt x="482" y="1103"/>
                  </a:cubicBezTo>
                  <a:cubicBezTo>
                    <a:pt x="533" y="1144"/>
                    <a:pt x="659" y="1235"/>
                    <a:pt x="779" y="1235"/>
                  </a:cubicBezTo>
                  <a:cubicBezTo>
                    <a:pt x="808" y="1235"/>
                    <a:pt x="836" y="1230"/>
                    <a:pt x="863" y="1218"/>
                  </a:cubicBezTo>
                  <a:cubicBezTo>
                    <a:pt x="900" y="1205"/>
                    <a:pt x="926" y="1167"/>
                    <a:pt x="939" y="1116"/>
                  </a:cubicBezTo>
                  <a:cubicBezTo>
                    <a:pt x="939" y="1091"/>
                    <a:pt x="939" y="1066"/>
                    <a:pt x="926" y="1027"/>
                  </a:cubicBezTo>
                  <a:cubicBezTo>
                    <a:pt x="926" y="1027"/>
                    <a:pt x="926" y="1015"/>
                    <a:pt x="913" y="1002"/>
                  </a:cubicBezTo>
                  <a:cubicBezTo>
                    <a:pt x="875" y="914"/>
                    <a:pt x="787" y="863"/>
                    <a:pt x="723" y="824"/>
                  </a:cubicBezTo>
                  <a:cubicBezTo>
                    <a:pt x="697" y="812"/>
                    <a:pt x="685" y="799"/>
                    <a:pt x="660" y="787"/>
                  </a:cubicBezTo>
                  <a:cubicBezTo>
                    <a:pt x="596" y="736"/>
                    <a:pt x="545" y="672"/>
                    <a:pt x="495" y="609"/>
                  </a:cubicBezTo>
                  <a:cubicBezTo>
                    <a:pt x="444" y="545"/>
                    <a:pt x="406" y="469"/>
                    <a:pt x="381" y="393"/>
                  </a:cubicBezTo>
                  <a:cubicBezTo>
                    <a:pt x="368" y="356"/>
                    <a:pt x="356" y="305"/>
                    <a:pt x="356" y="267"/>
                  </a:cubicBezTo>
                  <a:cubicBezTo>
                    <a:pt x="342" y="254"/>
                    <a:pt x="342" y="254"/>
                    <a:pt x="342" y="241"/>
                  </a:cubicBezTo>
                  <a:cubicBezTo>
                    <a:pt x="330" y="204"/>
                    <a:pt x="330" y="153"/>
                    <a:pt x="305" y="102"/>
                  </a:cubicBezTo>
                  <a:cubicBezTo>
                    <a:pt x="280" y="52"/>
                    <a:pt x="241" y="13"/>
                    <a:pt x="19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5798700" y="815275"/>
              <a:ext cx="11125" cy="14100"/>
            </a:xfrm>
            <a:custGeom>
              <a:avLst/>
              <a:gdLst/>
              <a:ahLst/>
              <a:cxnLst/>
              <a:rect l="l" t="t" r="r" b="b"/>
              <a:pathLst>
                <a:path w="445" h="564" extrusionOk="0">
                  <a:moveTo>
                    <a:pt x="312" y="1"/>
                  </a:moveTo>
                  <a:cubicBezTo>
                    <a:pt x="229" y="1"/>
                    <a:pt x="130" y="84"/>
                    <a:pt x="77" y="212"/>
                  </a:cubicBezTo>
                  <a:cubicBezTo>
                    <a:pt x="1" y="364"/>
                    <a:pt x="26" y="516"/>
                    <a:pt x="102" y="555"/>
                  </a:cubicBezTo>
                  <a:cubicBezTo>
                    <a:pt x="116" y="561"/>
                    <a:pt x="131" y="564"/>
                    <a:pt x="146" y="564"/>
                  </a:cubicBezTo>
                  <a:cubicBezTo>
                    <a:pt x="228" y="564"/>
                    <a:pt x="327" y="481"/>
                    <a:pt x="381" y="352"/>
                  </a:cubicBezTo>
                  <a:cubicBezTo>
                    <a:pt x="444" y="200"/>
                    <a:pt x="432" y="48"/>
                    <a:pt x="356" y="9"/>
                  </a:cubicBezTo>
                  <a:cubicBezTo>
                    <a:pt x="342" y="4"/>
                    <a:pt x="327" y="1"/>
                    <a:pt x="3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5736900" y="786775"/>
              <a:ext cx="13025" cy="16275"/>
            </a:xfrm>
            <a:custGeom>
              <a:avLst/>
              <a:gdLst/>
              <a:ahLst/>
              <a:cxnLst/>
              <a:rect l="l" t="t" r="r" b="b"/>
              <a:pathLst>
                <a:path w="521" h="651" extrusionOk="0">
                  <a:moveTo>
                    <a:pt x="337" y="1"/>
                  </a:moveTo>
                  <a:cubicBezTo>
                    <a:pt x="242" y="1"/>
                    <a:pt x="130" y="97"/>
                    <a:pt x="64" y="250"/>
                  </a:cubicBezTo>
                  <a:cubicBezTo>
                    <a:pt x="1" y="427"/>
                    <a:pt x="39" y="605"/>
                    <a:pt x="141" y="642"/>
                  </a:cubicBezTo>
                  <a:cubicBezTo>
                    <a:pt x="157" y="648"/>
                    <a:pt x="173" y="650"/>
                    <a:pt x="190" y="650"/>
                  </a:cubicBezTo>
                  <a:cubicBezTo>
                    <a:pt x="292" y="650"/>
                    <a:pt x="403" y="554"/>
                    <a:pt x="457" y="402"/>
                  </a:cubicBezTo>
                  <a:cubicBezTo>
                    <a:pt x="521" y="225"/>
                    <a:pt x="495" y="47"/>
                    <a:pt x="381" y="9"/>
                  </a:cubicBezTo>
                  <a:cubicBezTo>
                    <a:pt x="367" y="3"/>
                    <a:pt x="352" y="1"/>
                    <a:pt x="337"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5772500" y="799450"/>
              <a:ext cx="11950" cy="38950"/>
            </a:xfrm>
            <a:custGeom>
              <a:avLst/>
              <a:gdLst/>
              <a:ahLst/>
              <a:cxnLst/>
              <a:rect l="l" t="t" r="r" b="b"/>
              <a:pathLst>
                <a:path w="478" h="1558" extrusionOk="0">
                  <a:moveTo>
                    <a:pt x="457" y="1"/>
                  </a:moveTo>
                  <a:cubicBezTo>
                    <a:pt x="448" y="1"/>
                    <a:pt x="438" y="4"/>
                    <a:pt x="427" y="9"/>
                  </a:cubicBezTo>
                  <a:cubicBezTo>
                    <a:pt x="326" y="110"/>
                    <a:pt x="275" y="301"/>
                    <a:pt x="238" y="427"/>
                  </a:cubicBezTo>
                  <a:cubicBezTo>
                    <a:pt x="212" y="516"/>
                    <a:pt x="187" y="592"/>
                    <a:pt x="162" y="681"/>
                  </a:cubicBezTo>
                  <a:cubicBezTo>
                    <a:pt x="148" y="744"/>
                    <a:pt x="123" y="820"/>
                    <a:pt x="148" y="896"/>
                  </a:cubicBezTo>
                  <a:cubicBezTo>
                    <a:pt x="174" y="947"/>
                    <a:pt x="212" y="972"/>
                    <a:pt x="263" y="1011"/>
                  </a:cubicBezTo>
                  <a:cubicBezTo>
                    <a:pt x="326" y="1061"/>
                    <a:pt x="351" y="1112"/>
                    <a:pt x="326" y="1200"/>
                  </a:cubicBezTo>
                  <a:cubicBezTo>
                    <a:pt x="288" y="1340"/>
                    <a:pt x="162" y="1454"/>
                    <a:pt x="35" y="1504"/>
                  </a:cubicBezTo>
                  <a:cubicBezTo>
                    <a:pt x="1" y="1516"/>
                    <a:pt x="7" y="1557"/>
                    <a:pt x="35" y="1557"/>
                  </a:cubicBezTo>
                  <a:cubicBezTo>
                    <a:pt x="39" y="1557"/>
                    <a:pt x="43" y="1557"/>
                    <a:pt x="47" y="1555"/>
                  </a:cubicBezTo>
                  <a:cubicBezTo>
                    <a:pt x="174" y="1530"/>
                    <a:pt x="288" y="1454"/>
                    <a:pt x="364" y="1352"/>
                  </a:cubicBezTo>
                  <a:cubicBezTo>
                    <a:pt x="440" y="1239"/>
                    <a:pt x="478" y="1073"/>
                    <a:pt x="390" y="972"/>
                  </a:cubicBezTo>
                  <a:cubicBezTo>
                    <a:pt x="351" y="921"/>
                    <a:pt x="263" y="884"/>
                    <a:pt x="263" y="820"/>
                  </a:cubicBezTo>
                  <a:cubicBezTo>
                    <a:pt x="250" y="782"/>
                    <a:pt x="275" y="718"/>
                    <a:pt x="288" y="681"/>
                  </a:cubicBezTo>
                  <a:cubicBezTo>
                    <a:pt x="301" y="642"/>
                    <a:pt x="314" y="592"/>
                    <a:pt x="326" y="554"/>
                  </a:cubicBezTo>
                  <a:cubicBezTo>
                    <a:pt x="351" y="465"/>
                    <a:pt x="377" y="377"/>
                    <a:pt x="415" y="287"/>
                  </a:cubicBezTo>
                  <a:cubicBezTo>
                    <a:pt x="440" y="199"/>
                    <a:pt x="478" y="110"/>
                    <a:pt x="478" y="22"/>
                  </a:cubicBezTo>
                  <a:cubicBezTo>
                    <a:pt x="478" y="7"/>
                    <a:pt x="469" y="1"/>
                    <a:pt x="457"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5738800" y="836075"/>
              <a:ext cx="34800" cy="16475"/>
            </a:xfrm>
            <a:custGeom>
              <a:avLst/>
              <a:gdLst/>
              <a:ahLst/>
              <a:cxnLst/>
              <a:rect l="l" t="t" r="r" b="b"/>
              <a:pathLst>
                <a:path w="1392" h="659" extrusionOk="0">
                  <a:moveTo>
                    <a:pt x="99" y="0"/>
                  </a:moveTo>
                  <a:cubicBezTo>
                    <a:pt x="75" y="0"/>
                    <a:pt x="50" y="1"/>
                    <a:pt x="26" y="2"/>
                  </a:cubicBezTo>
                  <a:cubicBezTo>
                    <a:pt x="1" y="2"/>
                    <a:pt x="1" y="27"/>
                    <a:pt x="26" y="39"/>
                  </a:cubicBezTo>
                  <a:cubicBezTo>
                    <a:pt x="280" y="129"/>
                    <a:pt x="546" y="154"/>
                    <a:pt x="787" y="255"/>
                  </a:cubicBezTo>
                  <a:cubicBezTo>
                    <a:pt x="1003" y="344"/>
                    <a:pt x="1192" y="470"/>
                    <a:pt x="1344" y="648"/>
                  </a:cubicBezTo>
                  <a:cubicBezTo>
                    <a:pt x="1348" y="655"/>
                    <a:pt x="1354" y="658"/>
                    <a:pt x="1360" y="658"/>
                  </a:cubicBezTo>
                  <a:cubicBezTo>
                    <a:pt x="1375" y="658"/>
                    <a:pt x="1391" y="640"/>
                    <a:pt x="1383" y="622"/>
                  </a:cubicBezTo>
                  <a:cubicBezTo>
                    <a:pt x="1268" y="407"/>
                    <a:pt x="1079" y="255"/>
                    <a:pt x="850" y="154"/>
                  </a:cubicBezTo>
                  <a:cubicBezTo>
                    <a:pt x="619" y="61"/>
                    <a:pt x="356" y="0"/>
                    <a:pt x="99" y="0"/>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5669425" y="661075"/>
              <a:ext cx="208200" cy="127900"/>
            </a:xfrm>
            <a:custGeom>
              <a:avLst/>
              <a:gdLst/>
              <a:ahLst/>
              <a:cxnLst/>
              <a:rect l="l" t="t" r="r" b="b"/>
              <a:pathLst>
                <a:path w="8328" h="5116" extrusionOk="0">
                  <a:moveTo>
                    <a:pt x="2912" y="1"/>
                  </a:moveTo>
                  <a:cubicBezTo>
                    <a:pt x="2825" y="1"/>
                    <a:pt x="2752" y="10"/>
                    <a:pt x="2700" y="30"/>
                  </a:cubicBezTo>
                  <a:cubicBezTo>
                    <a:pt x="2395" y="144"/>
                    <a:pt x="2459" y="194"/>
                    <a:pt x="2434" y="233"/>
                  </a:cubicBezTo>
                  <a:cubicBezTo>
                    <a:pt x="2418" y="233"/>
                    <a:pt x="2310" y="64"/>
                    <a:pt x="2025" y="64"/>
                  </a:cubicBezTo>
                  <a:cubicBezTo>
                    <a:pt x="1862" y="64"/>
                    <a:pt x="1640" y="120"/>
                    <a:pt x="1344" y="296"/>
                  </a:cubicBezTo>
                  <a:cubicBezTo>
                    <a:pt x="609" y="740"/>
                    <a:pt x="164" y="2375"/>
                    <a:pt x="0" y="3579"/>
                  </a:cubicBezTo>
                  <a:cubicBezTo>
                    <a:pt x="0" y="3579"/>
                    <a:pt x="824" y="3794"/>
                    <a:pt x="976" y="3884"/>
                  </a:cubicBezTo>
                  <a:cubicBezTo>
                    <a:pt x="1128" y="3972"/>
                    <a:pt x="659" y="4923"/>
                    <a:pt x="1052" y="5100"/>
                  </a:cubicBezTo>
                  <a:cubicBezTo>
                    <a:pt x="1074" y="5111"/>
                    <a:pt x="1095" y="5116"/>
                    <a:pt x="1116" y="5116"/>
                  </a:cubicBezTo>
                  <a:cubicBezTo>
                    <a:pt x="1468" y="5116"/>
                    <a:pt x="1572" y="3646"/>
                    <a:pt x="2231" y="3275"/>
                  </a:cubicBezTo>
                  <a:cubicBezTo>
                    <a:pt x="2317" y="3292"/>
                    <a:pt x="2393" y="3300"/>
                    <a:pt x="2461" y="3300"/>
                  </a:cubicBezTo>
                  <a:cubicBezTo>
                    <a:pt x="3166" y="3300"/>
                    <a:pt x="3056" y="2481"/>
                    <a:pt x="3714" y="2273"/>
                  </a:cubicBezTo>
                  <a:cubicBezTo>
                    <a:pt x="3815" y="2248"/>
                    <a:pt x="3942" y="2248"/>
                    <a:pt x="4031" y="2248"/>
                  </a:cubicBezTo>
                  <a:cubicBezTo>
                    <a:pt x="4132" y="2261"/>
                    <a:pt x="4234" y="2261"/>
                    <a:pt x="4335" y="2273"/>
                  </a:cubicBezTo>
                  <a:cubicBezTo>
                    <a:pt x="4513" y="2299"/>
                    <a:pt x="4677" y="2349"/>
                    <a:pt x="4829" y="2425"/>
                  </a:cubicBezTo>
                  <a:cubicBezTo>
                    <a:pt x="5133" y="2552"/>
                    <a:pt x="5387" y="2755"/>
                    <a:pt x="5666" y="2932"/>
                  </a:cubicBezTo>
                  <a:cubicBezTo>
                    <a:pt x="5730" y="2971"/>
                    <a:pt x="5792" y="3022"/>
                    <a:pt x="5869" y="3072"/>
                  </a:cubicBezTo>
                  <a:cubicBezTo>
                    <a:pt x="5882" y="3110"/>
                    <a:pt x="5894" y="3135"/>
                    <a:pt x="5919" y="3174"/>
                  </a:cubicBezTo>
                  <a:cubicBezTo>
                    <a:pt x="6021" y="3377"/>
                    <a:pt x="6211" y="3554"/>
                    <a:pt x="6439" y="3642"/>
                  </a:cubicBezTo>
                  <a:cubicBezTo>
                    <a:pt x="6488" y="3658"/>
                    <a:pt x="6546" y="3674"/>
                    <a:pt x="6602" y="3674"/>
                  </a:cubicBezTo>
                  <a:cubicBezTo>
                    <a:pt x="6634" y="3674"/>
                    <a:pt x="6665" y="3669"/>
                    <a:pt x="6693" y="3655"/>
                  </a:cubicBezTo>
                  <a:cubicBezTo>
                    <a:pt x="6718" y="3693"/>
                    <a:pt x="6730" y="3731"/>
                    <a:pt x="6756" y="3757"/>
                  </a:cubicBezTo>
                  <a:cubicBezTo>
                    <a:pt x="6856" y="3923"/>
                    <a:pt x="7184" y="4149"/>
                    <a:pt x="7503" y="4149"/>
                  </a:cubicBezTo>
                  <a:cubicBezTo>
                    <a:pt x="7670" y="4149"/>
                    <a:pt x="7834" y="4087"/>
                    <a:pt x="7961" y="3921"/>
                  </a:cubicBezTo>
                  <a:cubicBezTo>
                    <a:pt x="8328" y="3439"/>
                    <a:pt x="7834" y="2806"/>
                    <a:pt x="7454" y="2577"/>
                  </a:cubicBezTo>
                  <a:cubicBezTo>
                    <a:pt x="7618" y="2577"/>
                    <a:pt x="7758" y="2388"/>
                    <a:pt x="7745" y="2236"/>
                  </a:cubicBezTo>
                  <a:cubicBezTo>
                    <a:pt x="7732" y="2070"/>
                    <a:pt x="7606" y="1944"/>
                    <a:pt x="7479" y="1855"/>
                  </a:cubicBezTo>
                  <a:cubicBezTo>
                    <a:pt x="7225" y="1665"/>
                    <a:pt x="6908" y="1563"/>
                    <a:pt x="6578" y="1551"/>
                  </a:cubicBezTo>
                  <a:lnTo>
                    <a:pt x="6426" y="1513"/>
                  </a:lnTo>
                  <a:cubicBezTo>
                    <a:pt x="6756" y="1019"/>
                    <a:pt x="5438" y="968"/>
                    <a:pt x="4702" y="563"/>
                  </a:cubicBezTo>
                  <a:cubicBezTo>
                    <a:pt x="4085" y="217"/>
                    <a:pt x="3328" y="1"/>
                    <a:pt x="2912"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5673225" y="670725"/>
              <a:ext cx="69725" cy="66875"/>
            </a:xfrm>
            <a:custGeom>
              <a:avLst/>
              <a:gdLst/>
              <a:ahLst/>
              <a:cxnLst/>
              <a:rect l="l" t="t" r="r" b="b"/>
              <a:pathLst>
                <a:path w="2789" h="2675" extrusionOk="0">
                  <a:moveTo>
                    <a:pt x="793" y="0"/>
                  </a:moveTo>
                  <a:cubicBezTo>
                    <a:pt x="738" y="0"/>
                    <a:pt x="682" y="13"/>
                    <a:pt x="634" y="37"/>
                  </a:cubicBezTo>
                  <a:cubicBezTo>
                    <a:pt x="533" y="87"/>
                    <a:pt x="443" y="177"/>
                    <a:pt x="367" y="253"/>
                  </a:cubicBezTo>
                  <a:cubicBezTo>
                    <a:pt x="241" y="391"/>
                    <a:pt x="127" y="531"/>
                    <a:pt x="63" y="709"/>
                  </a:cubicBezTo>
                  <a:cubicBezTo>
                    <a:pt x="12" y="822"/>
                    <a:pt x="0" y="962"/>
                    <a:pt x="38" y="1089"/>
                  </a:cubicBezTo>
                  <a:cubicBezTo>
                    <a:pt x="63" y="1140"/>
                    <a:pt x="114" y="1191"/>
                    <a:pt x="127" y="1241"/>
                  </a:cubicBezTo>
                  <a:cubicBezTo>
                    <a:pt x="139" y="1317"/>
                    <a:pt x="88" y="1380"/>
                    <a:pt x="102" y="1456"/>
                  </a:cubicBezTo>
                  <a:cubicBezTo>
                    <a:pt x="114" y="1532"/>
                    <a:pt x="165" y="1608"/>
                    <a:pt x="228" y="1634"/>
                  </a:cubicBezTo>
                  <a:cubicBezTo>
                    <a:pt x="255" y="1645"/>
                    <a:pt x="282" y="1650"/>
                    <a:pt x="309" y="1650"/>
                  </a:cubicBezTo>
                  <a:cubicBezTo>
                    <a:pt x="450" y="1650"/>
                    <a:pt x="592" y="1518"/>
                    <a:pt x="741" y="1518"/>
                  </a:cubicBezTo>
                  <a:cubicBezTo>
                    <a:pt x="752" y="1518"/>
                    <a:pt x="762" y="1519"/>
                    <a:pt x="773" y="1520"/>
                  </a:cubicBezTo>
                  <a:cubicBezTo>
                    <a:pt x="925" y="1532"/>
                    <a:pt x="1026" y="1698"/>
                    <a:pt x="1052" y="1837"/>
                  </a:cubicBezTo>
                  <a:cubicBezTo>
                    <a:pt x="1077" y="1989"/>
                    <a:pt x="1040" y="2141"/>
                    <a:pt x="1052" y="2293"/>
                  </a:cubicBezTo>
                  <a:cubicBezTo>
                    <a:pt x="1065" y="2445"/>
                    <a:pt x="1141" y="2610"/>
                    <a:pt x="1280" y="2661"/>
                  </a:cubicBezTo>
                  <a:cubicBezTo>
                    <a:pt x="1309" y="2671"/>
                    <a:pt x="1339" y="2675"/>
                    <a:pt x="1371" y="2675"/>
                  </a:cubicBezTo>
                  <a:cubicBezTo>
                    <a:pt x="1423" y="2675"/>
                    <a:pt x="1479" y="2664"/>
                    <a:pt x="1534" y="2648"/>
                  </a:cubicBezTo>
                  <a:cubicBezTo>
                    <a:pt x="1990" y="2534"/>
                    <a:pt x="2409" y="2217"/>
                    <a:pt x="2649" y="1811"/>
                  </a:cubicBezTo>
                  <a:cubicBezTo>
                    <a:pt x="2725" y="1672"/>
                    <a:pt x="2789" y="1482"/>
                    <a:pt x="2674" y="1355"/>
                  </a:cubicBezTo>
                  <a:cubicBezTo>
                    <a:pt x="2548" y="1228"/>
                    <a:pt x="2282" y="1304"/>
                    <a:pt x="2155" y="1165"/>
                  </a:cubicBezTo>
                  <a:cubicBezTo>
                    <a:pt x="2003" y="1013"/>
                    <a:pt x="2167" y="734"/>
                    <a:pt x="2054" y="544"/>
                  </a:cubicBezTo>
                  <a:cubicBezTo>
                    <a:pt x="1978" y="417"/>
                    <a:pt x="1787" y="405"/>
                    <a:pt x="1635" y="405"/>
                  </a:cubicBezTo>
                  <a:cubicBezTo>
                    <a:pt x="1581" y="409"/>
                    <a:pt x="1524" y="413"/>
                    <a:pt x="1468" y="413"/>
                  </a:cubicBezTo>
                  <a:cubicBezTo>
                    <a:pt x="1366" y="413"/>
                    <a:pt x="1265" y="399"/>
                    <a:pt x="1192" y="341"/>
                  </a:cubicBezTo>
                  <a:cubicBezTo>
                    <a:pt x="1103" y="253"/>
                    <a:pt x="1065" y="126"/>
                    <a:pt x="964" y="50"/>
                  </a:cubicBezTo>
                  <a:cubicBezTo>
                    <a:pt x="916" y="16"/>
                    <a:pt x="855" y="0"/>
                    <a:pt x="793"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5734375" y="665325"/>
              <a:ext cx="48525" cy="47725"/>
            </a:xfrm>
            <a:custGeom>
              <a:avLst/>
              <a:gdLst/>
              <a:ahLst/>
              <a:cxnLst/>
              <a:rect l="l" t="t" r="r" b="b"/>
              <a:pathLst>
                <a:path w="1941" h="1909" extrusionOk="0">
                  <a:moveTo>
                    <a:pt x="225" y="1"/>
                  </a:moveTo>
                  <a:cubicBezTo>
                    <a:pt x="178" y="1"/>
                    <a:pt x="132" y="9"/>
                    <a:pt x="89" y="38"/>
                  </a:cubicBezTo>
                  <a:cubicBezTo>
                    <a:pt x="0" y="114"/>
                    <a:pt x="39" y="266"/>
                    <a:pt x="76" y="379"/>
                  </a:cubicBezTo>
                  <a:cubicBezTo>
                    <a:pt x="242" y="760"/>
                    <a:pt x="470" y="1102"/>
                    <a:pt x="761" y="1407"/>
                  </a:cubicBezTo>
                  <a:cubicBezTo>
                    <a:pt x="928" y="1585"/>
                    <a:pt x="1173" y="1908"/>
                    <a:pt x="1453" y="1908"/>
                  </a:cubicBezTo>
                  <a:cubicBezTo>
                    <a:pt x="1492" y="1908"/>
                    <a:pt x="1532" y="1902"/>
                    <a:pt x="1572" y="1888"/>
                  </a:cubicBezTo>
                  <a:cubicBezTo>
                    <a:pt x="1724" y="1838"/>
                    <a:pt x="1940" y="1635"/>
                    <a:pt x="1788" y="1469"/>
                  </a:cubicBezTo>
                  <a:cubicBezTo>
                    <a:pt x="1724" y="1393"/>
                    <a:pt x="1611" y="1381"/>
                    <a:pt x="1509" y="1368"/>
                  </a:cubicBezTo>
                  <a:cubicBezTo>
                    <a:pt x="1420" y="1356"/>
                    <a:pt x="1306" y="1305"/>
                    <a:pt x="1281" y="1216"/>
                  </a:cubicBezTo>
                  <a:cubicBezTo>
                    <a:pt x="1268" y="1140"/>
                    <a:pt x="1318" y="1064"/>
                    <a:pt x="1293" y="988"/>
                  </a:cubicBezTo>
                  <a:cubicBezTo>
                    <a:pt x="1281" y="900"/>
                    <a:pt x="1192" y="861"/>
                    <a:pt x="1116" y="836"/>
                  </a:cubicBezTo>
                  <a:cubicBezTo>
                    <a:pt x="1040" y="823"/>
                    <a:pt x="964" y="823"/>
                    <a:pt x="887" y="798"/>
                  </a:cubicBezTo>
                  <a:cubicBezTo>
                    <a:pt x="811" y="760"/>
                    <a:pt x="749" y="697"/>
                    <a:pt x="761" y="621"/>
                  </a:cubicBezTo>
                  <a:cubicBezTo>
                    <a:pt x="786" y="481"/>
                    <a:pt x="1027" y="430"/>
                    <a:pt x="1014" y="291"/>
                  </a:cubicBezTo>
                  <a:cubicBezTo>
                    <a:pt x="1002" y="215"/>
                    <a:pt x="926" y="177"/>
                    <a:pt x="850" y="151"/>
                  </a:cubicBezTo>
                  <a:cubicBezTo>
                    <a:pt x="685" y="100"/>
                    <a:pt x="507" y="50"/>
                    <a:pt x="343" y="12"/>
                  </a:cubicBezTo>
                  <a:cubicBezTo>
                    <a:pt x="303" y="6"/>
                    <a:pt x="264" y="1"/>
                    <a:pt x="225"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5735150" y="720425"/>
              <a:ext cx="18575" cy="17150"/>
            </a:xfrm>
            <a:custGeom>
              <a:avLst/>
              <a:gdLst/>
              <a:ahLst/>
              <a:cxnLst/>
              <a:rect l="l" t="t" r="r" b="b"/>
              <a:pathLst>
                <a:path w="743" h="686" extrusionOk="0">
                  <a:moveTo>
                    <a:pt x="337" y="1"/>
                  </a:moveTo>
                  <a:lnTo>
                    <a:pt x="337" y="1"/>
                  </a:lnTo>
                  <a:cubicBezTo>
                    <a:pt x="337" y="1"/>
                    <a:pt x="1" y="685"/>
                    <a:pt x="352" y="685"/>
                  </a:cubicBezTo>
                  <a:cubicBezTo>
                    <a:pt x="356" y="685"/>
                    <a:pt x="359" y="685"/>
                    <a:pt x="363" y="685"/>
                  </a:cubicBezTo>
                  <a:cubicBezTo>
                    <a:pt x="743" y="673"/>
                    <a:pt x="337" y="1"/>
                    <a:pt x="33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5720900" y="736600"/>
              <a:ext cx="18550" cy="17450"/>
            </a:xfrm>
            <a:custGeom>
              <a:avLst/>
              <a:gdLst/>
              <a:ahLst/>
              <a:cxnLst/>
              <a:rect l="l" t="t" r="r" b="b"/>
              <a:pathLst>
                <a:path w="742" h="698" extrusionOk="0">
                  <a:moveTo>
                    <a:pt x="336" y="1"/>
                  </a:moveTo>
                  <a:cubicBezTo>
                    <a:pt x="336" y="1"/>
                    <a:pt x="1" y="697"/>
                    <a:pt x="352" y="697"/>
                  </a:cubicBezTo>
                  <a:cubicBezTo>
                    <a:pt x="355" y="697"/>
                    <a:pt x="358" y="697"/>
                    <a:pt x="362" y="697"/>
                  </a:cubicBezTo>
                  <a:cubicBezTo>
                    <a:pt x="742" y="685"/>
                    <a:pt x="336" y="1"/>
                    <a:pt x="33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F96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5654500" y="743500"/>
              <a:ext cx="37425" cy="53925"/>
            </a:xfrm>
            <a:custGeom>
              <a:avLst/>
              <a:gdLst/>
              <a:ahLst/>
              <a:cxnLst/>
              <a:rect l="l" t="t" r="r" b="b"/>
              <a:pathLst>
                <a:path w="1497" h="2157" extrusionOk="0">
                  <a:moveTo>
                    <a:pt x="777" y="0"/>
                  </a:moveTo>
                  <a:cubicBezTo>
                    <a:pt x="665" y="0"/>
                    <a:pt x="551" y="40"/>
                    <a:pt x="445" y="130"/>
                  </a:cubicBezTo>
                  <a:cubicBezTo>
                    <a:pt x="39" y="497"/>
                    <a:pt x="1" y="1423"/>
                    <a:pt x="254" y="1816"/>
                  </a:cubicBezTo>
                  <a:cubicBezTo>
                    <a:pt x="402" y="2044"/>
                    <a:pt x="621" y="2157"/>
                    <a:pt x="820" y="2157"/>
                  </a:cubicBezTo>
                  <a:cubicBezTo>
                    <a:pt x="963" y="2157"/>
                    <a:pt x="1095" y="2098"/>
                    <a:pt x="1180" y="1981"/>
                  </a:cubicBezTo>
                  <a:cubicBezTo>
                    <a:pt x="1332" y="1765"/>
                    <a:pt x="1497" y="1283"/>
                    <a:pt x="1459" y="815"/>
                  </a:cubicBezTo>
                  <a:cubicBezTo>
                    <a:pt x="1421" y="351"/>
                    <a:pt x="1107" y="0"/>
                    <a:pt x="777"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5665375" y="755275"/>
              <a:ext cx="14850" cy="27650"/>
            </a:xfrm>
            <a:custGeom>
              <a:avLst/>
              <a:gdLst/>
              <a:ahLst/>
              <a:cxnLst/>
              <a:rect l="l" t="t" r="r" b="b"/>
              <a:pathLst>
                <a:path w="594" h="1106" extrusionOk="0">
                  <a:moveTo>
                    <a:pt x="174" y="1"/>
                  </a:moveTo>
                  <a:cubicBezTo>
                    <a:pt x="162" y="1"/>
                    <a:pt x="137" y="26"/>
                    <a:pt x="149" y="52"/>
                  </a:cubicBezTo>
                  <a:cubicBezTo>
                    <a:pt x="187" y="128"/>
                    <a:pt x="264" y="192"/>
                    <a:pt x="314" y="254"/>
                  </a:cubicBezTo>
                  <a:cubicBezTo>
                    <a:pt x="326" y="280"/>
                    <a:pt x="352" y="318"/>
                    <a:pt x="365" y="344"/>
                  </a:cubicBezTo>
                  <a:cubicBezTo>
                    <a:pt x="352" y="356"/>
                    <a:pt x="352" y="356"/>
                    <a:pt x="340" y="356"/>
                  </a:cubicBezTo>
                  <a:cubicBezTo>
                    <a:pt x="314" y="369"/>
                    <a:pt x="301" y="381"/>
                    <a:pt x="276" y="394"/>
                  </a:cubicBezTo>
                  <a:cubicBezTo>
                    <a:pt x="238" y="420"/>
                    <a:pt x="200" y="445"/>
                    <a:pt x="162" y="483"/>
                  </a:cubicBezTo>
                  <a:cubicBezTo>
                    <a:pt x="98" y="547"/>
                    <a:pt x="22" y="635"/>
                    <a:pt x="10" y="736"/>
                  </a:cubicBezTo>
                  <a:cubicBezTo>
                    <a:pt x="1" y="746"/>
                    <a:pt x="11" y="754"/>
                    <a:pt x="22" y="754"/>
                  </a:cubicBezTo>
                  <a:cubicBezTo>
                    <a:pt x="27" y="754"/>
                    <a:pt x="32" y="753"/>
                    <a:pt x="35" y="749"/>
                  </a:cubicBezTo>
                  <a:cubicBezTo>
                    <a:pt x="98" y="699"/>
                    <a:pt x="162" y="623"/>
                    <a:pt x="225" y="559"/>
                  </a:cubicBezTo>
                  <a:cubicBezTo>
                    <a:pt x="250" y="533"/>
                    <a:pt x="289" y="496"/>
                    <a:pt x="314" y="483"/>
                  </a:cubicBezTo>
                  <a:cubicBezTo>
                    <a:pt x="340" y="470"/>
                    <a:pt x="352" y="457"/>
                    <a:pt x="365" y="445"/>
                  </a:cubicBezTo>
                  <a:cubicBezTo>
                    <a:pt x="377" y="432"/>
                    <a:pt x="390" y="432"/>
                    <a:pt x="402" y="420"/>
                  </a:cubicBezTo>
                  <a:cubicBezTo>
                    <a:pt x="416" y="445"/>
                    <a:pt x="428" y="470"/>
                    <a:pt x="428" y="496"/>
                  </a:cubicBezTo>
                  <a:cubicBezTo>
                    <a:pt x="492" y="673"/>
                    <a:pt x="492" y="876"/>
                    <a:pt x="453" y="1066"/>
                  </a:cubicBezTo>
                  <a:cubicBezTo>
                    <a:pt x="453" y="1093"/>
                    <a:pt x="468" y="1106"/>
                    <a:pt x="485" y="1106"/>
                  </a:cubicBezTo>
                  <a:cubicBezTo>
                    <a:pt x="500" y="1106"/>
                    <a:pt x="518" y="1096"/>
                    <a:pt x="529" y="1079"/>
                  </a:cubicBezTo>
                  <a:cubicBezTo>
                    <a:pt x="593" y="876"/>
                    <a:pt x="593" y="648"/>
                    <a:pt x="529" y="445"/>
                  </a:cubicBezTo>
                  <a:cubicBezTo>
                    <a:pt x="492" y="344"/>
                    <a:pt x="453" y="254"/>
                    <a:pt x="390" y="178"/>
                  </a:cubicBezTo>
                  <a:cubicBezTo>
                    <a:pt x="340" y="102"/>
                    <a:pt x="264" y="14"/>
                    <a:pt x="174" y="1"/>
                  </a:cubicBezTo>
                  <a:close/>
                </a:path>
              </a:pathLst>
            </a:custGeom>
            <a:solidFill>
              <a:srgbClr val="E0C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5188375" y="817575"/>
              <a:ext cx="142625" cy="112800"/>
            </a:xfrm>
            <a:custGeom>
              <a:avLst/>
              <a:gdLst/>
              <a:ahLst/>
              <a:cxnLst/>
              <a:rect l="l" t="t" r="r" b="b"/>
              <a:pathLst>
                <a:path w="5705" h="4512" extrusionOk="0">
                  <a:moveTo>
                    <a:pt x="3119" y="0"/>
                  </a:moveTo>
                  <a:cubicBezTo>
                    <a:pt x="3021" y="0"/>
                    <a:pt x="2923" y="6"/>
                    <a:pt x="2826" y="19"/>
                  </a:cubicBezTo>
                  <a:cubicBezTo>
                    <a:pt x="2104" y="108"/>
                    <a:pt x="1471" y="551"/>
                    <a:pt x="1026" y="1122"/>
                  </a:cubicBezTo>
                  <a:cubicBezTo>
                    <a:pt x="583" y="1692"/>
                    <a:pt x="304" y="2377"/>
                    <a:pt x="76" y="3061"/>
                  </a:cubicBezTo>
                  <a:cubicBezTo>
                    <a:pt x="38" y="3188"/>
                    <a:pt x="0" y="3315"/>
                    <a:pt x="12" y="3441"/>
                  </a:cubicBezTo>
                  <a:cubicBezTo>
                    <a:pt x="26" y="3568"/>
                    <a:pt x="88" y="3708"/>
                    <a:pt x="203" y="3759"/>
                  </a:cubicBezTo>
                  <a:cubicBezTo>
                    <a:pt x="243" y="3779"/>
                    <a:pt x="285" y="3787"/>
                    <a:pt x="329" y="3787"/>
                  </a:cubicBezTo>
                  <a:cubicBezTo>
                    <a:pt x="452" y="3787"/>
                    <a:pt x="585" y="3719"/>
                    <a:pt x="697" y="3644"/>
                  </a:cubicBezTo>
                  <a:cubicBezTo>
                    <a:pt x="1116" y="3353"/>
                    <a:pt x="1483" y="2985"/>
                    <a:pt x="1762" y="2554"/>
                  </a:cubicBezTo>
                  <a:lnTo>
                    <a:pt x="1762" y="2554"/>
                  </a:lnTo>
                  <a:cubicBezTo>
                    <a:pt x="1635" y="3049"/>
                    <a:pt x="1508" y="3556"/>
                    <a:pt x="1572" y="4063"/>
                  </a:cubicBezTo>
                  <a:cubicBezTo>
                    <a:pt x="1597" y="4227"/>
                    <a:pt x="1660" y="4430"/>
                    <a:pt x="1826" y="4494"/>
                  </a:cubicBezTo>
                  <a:cubicBezTo>
                    <a:pt x="1859" y="4506"/>
                    <a:pt x="1892" y="4511"/>
                    <a:pt x="1925" y="4511"/>
                  </a:cubicBezTo>
                  <a:cubicBezTo>
                    <a:pt x="2102" y="4511"/>
                    <a:pt x="2265" y="4352"/>
                    <a:pt x="2383" y="4202"/>
                  </a:cubicBezTo>
                  <a:cubicBezTo>
                    <a:pt x="2789" y="3695"/>
                    <a:pt x="3105" y="3125"/>
                    <a:pt x="3347" y="2516"/>
                  </a:cubicBezTo>
                  <a:lnTo>
                    <a:pt x="3347" y="2516"/>
                  </a:lnTo>
                  <a:cubicBezTo>
                    <a:pt x="3308" y="2731"/>
                    <a:pt x="3271" y="2947"/>
                    <a:pt x="3308" y="3162"/>
                  </a:cubicBezTo>
                  <a:cubicBezTo>
                    <a:pt x="3347" y="3378"/>
                    <a:pt x="3460" y="3593"/>
                    <a:pt x="3663" y="3669"/>
                  </a:cubicBezTo>
                  <a:cubicBezTo>
                    <a:pt x="3728" y="3696"/>
                    <a:pt x="3794" y="3709"/>
                    <a:pt x="3860" y="3709"/>
                  </a:cubicBezTo>
                  <a:cubicBezTo>
                    <a:pt x="4104" y="3709"/>
                    <a:pt x="4348" y="3545"/>
                    <a:pt x="4538" y="3365"/>
                  </a:cubicBezTo>
                  <a:cubicBezTo>
                    <a:pt x="4981" y="2947"/>
                    <a:pt x="5336" y="2415"/>
                    <a:pt x="5539" y="1832"/>
                  </a:cubicBezTo>
                  <a:cubicBezTo>
                    <a:pt x="5640" y="1540"/>
                    <a:pt x="5704" y="1097"/>
                    <a:pt x="5426" y="869"/>
                  </a:cubicBezTo>
                  <a:cubicBezTo>
                    <a:pt x="5108" y="602"/>
                    <a:pt x="4652" y="399"/>
                    <a:pt x="4272" y="247"/>
                  </a:cubicBezTo>
                  <a:cubicBezTo>
                    <a:pt x="3907" y="95"/>
                    <a:pt x="3510" y="0"/>
                    <a:pt x="311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5410200" y="739850"/>
              <a:ext cx="142925" cy="103250"/>
            </a:xfrm>
            <a:custGeom>
              <a:avLst/>
              <a:gdLst/>
              <a:ahLst/>
              <a:cxnLst/>
              <a:rect l="l" t="t" r="r" b="b"/>
              <a:pathLst>
                <a:path w="5717" h="4130" extrusionOk="0">
                  <a:moveTo>
                    <a:pt x="2920" y="1"/>
                  </a:moveTo>
                  <a:cubicBezTo>
                    <a:pt x="2277" y="1"/>
                    <a:pt x="1635" y="178"/>
                    <a:pt x="1141" y="593"/>
                  </a:cubicBezTo>
                  <a:cubicBezTo>
                    <a:pt x="761" y="910"/>
                    <a:pt x="507" y="1353"/>
                    <a:pt x="330" y="1823"/>
                  </a:cubicBezTo>
                  <a:cubicBezTo>
                    <a:pt x="190" y="2203"/>
                    <a:pt x="38" y="2685"/>
                    <a:pt x="26" y="3090"/>
                  </a:cubicBezTo>
                  <a:cubicBezTo>
                    <a:pt x="0" y="3457"/>
                    <a:pt x="367" y="3699"/>
                    <a:pt x="659" y="3825"/>
                  </a:cubicBezTo>
                  <a:cubicBezTo>
                    <a:pt x="1134" y="4025"/>
                    <a:pt x="1644" y="4129"/>
                    <a:pt x="2159" y="4129"/>
                  </a:cubicBezTo>
                  <a:cubicBezTo>
                    <a:pt x="2263" y="4129"/>
                    <a:pt x="2367" y="4125"/>
                    <a:pt x="2472" y="4117"/>
                  </a:cubicBezTo>
                  <a:cubicBezTo>
                    <a:pt x="2789" y="4091"/>
                    <a:pt x="3169" y="3990"/>
                    <a:pt x="3271" y="3686"/>
                  </a:cubicBezTo>
                  <a:cubicBezTo>
                    <a:pt x="3347" y="3471"/>
                    <a:pt x="3283" y="3242"/>
                    <a:pt x="3144" y="3065"/>
                  </a:cubicBezTo>
                  <a:cubicBezTo>
                    <a:pt x="3017" y="2900"/>
                    <a:pt x="2827" y="2773"/>
                    <a:pt x="2637" y="2659"/>
                  </a:cubicBezTo>
                  <a:lnTo>
                    <a:pt x="2637" y="2659"/>
                  </a:lnTo>
                  <a:cubicBezTo>
                    <a:pt x="3245" y="2900"/>
                    <a:pt x="3891" y="3040"/>
                    <a:pt x="4538" y="3090"/>
                  </a:cubicBezTo>
                  <a:cubicBezTo>
                    <a:pt x="4566" y="3092"/>
                    <a:pt x="4595" y="3093"/>
                    <a:pt x="4625" y="3093"/>
                  </a:cubicBezTo>
                  <a:cubicBezTo>
                    <a:pt x="4823" y="3093"/>
                    <a:pt x="5044" y="3051"/>
                    <a:pt x="5121" y="2874"/>
                  </a:cubicBezTo>
                  <a:cubicBezTo>
                    <a:pt x="5184" y="2710"/>
                    <a:pt x="5083" y="2533"/>
                    <a:pt x="4969" y="2393"/>
                  </a:cubicBezTo>
                  <a:cubicBezTo>
                    <a:pt x="4640" y="2000"/>
                    <a:pt x="4183" y="1759"/>
                    <a:pt x="3727" y="1518"/>
                  </a:cubicBezTo>
                  <a:lnTo>
                    <a:pt x="3727" y="1518"/>
                  </a:lnTo>
                  <a:cubicBezTo>
                    <a:pt x="3928" y="1553"/>
                    <a:pt x="4131" y="1571"/>
                    <a:pt x="4335" y="1571"/>
                  </a:cubicBezTo>
                  <a:cubicBezTo>
                    <a:pt x="4644" y="1571"/>
                    <a:pt x="4954" y="1531"/>
                    <a:pt x="5260" y="1455"/>
                  </a:cubicBezTo>
                  <a:cubicBezTo>
                    <a:pt x="5426" y="1417"/>
                    <a:pt x="5615" y="1341"/>
                    <a:pt x="5679" y="1176"/>
                  </a:cubicBezTo>
                  <a:cubicBezTo>
                    <a:pt x="5717" y="1049"/>
                    <a:pt x="5654" y="910"/>
                    <a:pt x="5565" y="821"/>
                  </a:cubicBezTo>
                  <a:cubicBezTo>
                    <a:pt x="5476" y="733"/>
                    <a:pt x="5362" y="669"/>
                    <a:pt x="5235" y="618"/>
                  </a:cubicBezTo>
                  <a:cubicBezTo>
                    <a:pt x="4576" y="314"/>
                    <a:pt x="3891" y="60"/>
                    <a:pt x="3169" y="10"/>
                  </a:cubicBezTo>
                  <a:cubicBezTo>
                    <a:pt x="3086" y="4"/>
                    <a:pt x="3003" y="1"/>
                    <a:pt x="292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5424450" y="736900"/>
              <a:ext cx="146125" cy="137175"/>
            </a:xfrm>
            <a:custGeom>
              <a:avLst/>
              <a:gdLst/>
              <a:ahLst/>
              <a:cxnLst/>
              <a:rect l="l" t="t" r="r" b="b"/>
              <a:pathLst>
                <a:path w="5845" h="5487" extrusionOk="0">
                  <a:moveTo>
                    <a:pt x="3689" y="1"/>
                  </a:moveTo>
                  <a:cubicBezTo>
                    <a:pt x="3808" y="24"/>
                    <a:pt x="3924" y="56"/>
                    <a:pt x="4038" y="95"/>
                  </a:cubicBezTo>
                  <a:lnTo>
                    <a:pt x="4038" y="95"/>
                  </a:lnTo>
                  <a:cubicBezTo>
                    <a:pt x="3932" y="36"/>
                    <a:pt x="3813" y="1"/>
                    <a:pt x="3689" y="1"/>
                  </a:cubicBezTo>
                  <a:close/>
                  <a:moveTo>
                    <a:pt x="4038" y="95"/>
                  </a:moveTo>
                  <a:lnTo>
                    <a:pt x="4038" y="95"/>
                  </a:lnTo>
                  <a:cubicBezTo>
                    <a:pt x="4358" y="275"/>
                    <a:pt x="4567" y="679"/>
                    <a:pt x="4462" y="1040"/>
                  </a:cubicBezTo>
                  <a:cubicBezTo>
                    <a:pt x="4361" y="1391"/>
                    <a:pt x="3991" y="1628"/>
                    <a:pt x="3630" y="1628"/>
                  </a:cubicBezTo>
                  <a:cubicBezTo>
                    <a:pt x="3496" y="1628"/>
                    <a:pt x="3363" y="1594"/>
                    <a:pt x="3245" y="1522"/>
                  </a:cubicBezTo>
                  <a:lnTo>
                    <a:pt x="3245" y="1522"/>
                  </a:lnTo>
                  <a:cubicBezTo>
                    <a:pt x="3309" y="1699"/>
                    <a:pt x="3499" y="1789"/>
                    <a:pt x="3664" y="1877"/>
                  </a:cubicBezTo>
                  <a:cubicBezTo>
                    <a:pt x="3828" y="1966"/>
                    <a:pt x="4006" y="2118"/>
                    <a:pt x="3968" y="2308"/>
                  </a:cubicBezTo>
                  <a:cubicBezTo>
                    <a:pt x="3930" y="2498"/>
                    <a:pt x="3702" y="2574"/>
                    <a:pt x="3499" y="2600"/>
                  </a:cubicBezTo>
                  <a:cubicBezTo>
                    <a:pt x="3126" y="2663"/>
                    <a:pt x="2748" y="2692"/>
                    <a:pt x="2371" y="2692"/>
                  </a:cubicBezTo>
                  <a:cubicBezTo>
                    <a:pt x="2146" y="2692"/>
                    <a:pt x="1922" y="2682"/>
                    <a:pt x="1699" y="2663"/>
                  </a:cubicBezTo>
                  <a:lnTo>
                    <a:pt x="1699" y="2663"/>
                  </a:lnTo>
                  <a:cubicBezTo>
                    <a:pt x="2016" y="3056"/>
                    <a:pt x="2028" y="3665"/>
                    <a:pt x="1712" y="4070"/>
                  </a:cubicBezTo>
                  <a:cubicBezTo>
                    <a:pt x="1572" y="4260"/>
                    <a:pt x="1369" y="4387"/>
                    <a:pt x="1141" y="4451"/>
                  </a:cubicBezTo>
                  <a:cubicBezTo>
                    <a:pt x="1085" y="4469"/>
                    <a:pt x="1020" y="4474"/>
                    <a:pt x="952" y="4474"/>
                  </a:cubicBezTo>
                  <a:cubicBezTo>
                    <a:pt x="858" y="4474"/>
                    <a:pt x="758" y="4464"/>
                    <a:pt x="668" y="4464"/>
                  </a:cubicBezTo>
                  <a:cubicBezTo>
                    <a:pt x="603" y="4464"/>
                    <a:pt x="544" y="4469"/>
                    <a:pt x="495" y="4488"/>
                  </a:cubicBezTo>
                  <a:cubicBezTo>
                    <a:pt x="0" y="4691"/>
                    <a:pt x="825" y="5274"/>
                    <a:pt x="1065" y="5363"/>
                  </a:cubicBezTo>
                  <a:cubicBezTo>
                    <a:pt x="1293" y="5454"/>
                    <a:pt x="1538" y="5486"/>
                    <a:pt x="1789" y="5486"/>
                  </a:cubicBezTo>
                  <a:cubicBezTo>
                    <a:pt x="1957" y="5486"/>
                    <a:pt x="2127" y="5472"/>
                    <a:pt x="2295" y="5451"/>
                  </a:cubicBezTo>
                  <a:cubicBezTo>
                    <a:pt x="3144" y="5350"/>
                    <a:pt x="4006" y="5084"/>
                    <a:pt x="4690" y="4539"/>
                  </a:cubicBezTo>
                  <a:cubicBezTo>
                    <a:pt x="5363" y="4006"/>
                    <a:pt x="5844" y="3170"/>
                    <a:pt x="5794" y="2308"/>
                  </a:cubicBezTo>
                  <a:cubicBezTo>
                    <a:pt x="5748" y="1301"/>
                    <a:pt x="4985" y="425"/>
                    <a:pt x="4038" y="95"/>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5298325" y="779050"/>
              <a:ext cx="165450" cy="146775"/>
            </a:xfrm>
            <a:custGeom>
              <a:avLst/>
              <a:gdLst/>
              <a:ahLst/>
              <a:cxnLst/>
              <a:rect l="l" t="t" r="r" b="b"/>
              <a:pathLst>
                <a:path w="6618" h="5871" extrusionOk="0">
                  <a:moveTo>
                    <a:pt x="3319" y="1"/>
                  </a:moveTo>
                  <a:cubicBezTo>
                    <a:pt x="2987" y="1"/>
                    <a:pt x="2650" y="58"/>
                    <a:pt x="2320" y="179"/>
                  </a:cubicBezTo>
                  <a:cubicBezTo>
                    <a:pt x="799" y="723"/>
                    <a:pt x="0" y="2410"/>
                    <a:pt x="558" y="3931"/>
                  </a:cubicBezTo>
                  <a:cubicBezTo>
                    <a:pt x="985" y="5122"/>
                    <a:pt x="2112" y="5870"/>
                    <a:pt x="3312" y="5870"/>
                  </a:cubicBezTo>
                  <a:cubicBezTo>
                    <a:pt x="3643" y="5870"/>
                    <a:pt x="3981" y="5813"/>
                    <a:pt x="4310" y="5692"/>
                  </a:cubicBezTo>
                  <a:cubicBezTo>
                    <a:pt x="5831" y="5148"/>
                    <a:pt x="6617" y="3461"/>
                    <a:pt x="6072" y="1940"/>
                  </a:cubicBezTo>
                  <a:cubicBezTo>
                    <a:pt x="5645" y="748"/>
                    <a:pt x="4518" y="1"/>
                    <a:pt x="331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5305925" y="825975"/>
              <a:ext cx="147075" cy="99850"/>
            </a:xfrm>
            <a:custGeom>
              <a:avLst/>
              <a:gdLst/>
              <a:ahLst/>
              <a:cxnLst/>
              <a:rect l="l" t="t" r="r" b="b"/>
              <a:pathLst>
                <a:path w="5883" h="3994" extrusionOk="0">
                  <a:moveTo>
                    <a:pt x="279" y="0"/>
                  </a:moveTo>
                  <a:cubicBezTo>
                    <a:pt x="26" y="634"/>
                    <a:pt x="0" y="1356"/>
                    <a:pt x="254" y="2054"/>
                  </a:cubicBezTo>
                  <a:cubicBezTo>
                    <a:pt x="681" y="3245"/>
                    <a:pt x="1808" y="3993"/>
                    <a:pt x="3008" y="3993"/>
                  </a:cubicBezTo>
                  <a:cubicBezTo>
                    <a:pt x="3339" y="3993"/>
                    <a:pt x="3677" y="3936"/>
                    <a:pt x="4006" y="3815"/>
                  </a:cubicBezTo>
                  <a:cubicBezTo>
                    <a:pt x="4995" y="3460"/>
                    <a:pt x="5679" y="2624"/>
                    <a:pt x="5882" y="1660"/>
                  </a:cubicBezTo>
                  <a:lnTo>
                    <a:pt x="5882" y="1660"/>
                  </a:lnTo>
                  <a:cubicBezTo>
                    <a:pt x="5591" y="2421"/>
                    <a:pt x="4969" y="3055"/>
                    <a:pt x="4146" y="3347"/>
                  </a:cubicBezTo>
                  <a:cubicBezTo>
                    <a:pt x="3814" y="3468"/>
                    <a:pt x="3474" y="3526"/>
                    <a:pt x="3140" y="3526"/>
                  </a:cubicBezTo>
                  <a:cubicBezTo>
                    <a:pt x="1943" y="3526"/>
                    <a:pt x="820" y="2786"/>
                    <a:pt x="394" y="1597"/>
                  </a:cubicBezTo>
                  <a:cubicBezTo>
                    <a:pt x="203" y="1065"/>
                    <a:pt x="166" y="507"/>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5316075" y="794650"/>
              <a:ext cx="130275" cy="115550"/>
            </a:xfrm>
            <a:custGeom>
              <a:avLst/>
              <a:gdLst/>
              <a:ahLst/>
              <a:cxnLst/>
              <a:rect l="l" t="t" r="r" b="b"/>
              <a:pathLst>
                <a:path w="5211" h="4622" extrusionOk="0">
                  <a:moveTo>
                    <a:pt x="2599" y="1"/>
                  </a:moveTo>
                  <a:cubicBezTo>
                    <a:pt x="2338" y="1"/>
                    <a:pt x="2073" y="45"/>
                    <a:pt x="1813" y="138"/>
                  </a:cubicBezTo>
                  <a:cubicBezTo>
                    <a:pt x="622" y="569"/>
                    <a:pt x="0" y="1899"/>
                    <a:pt x="431" y="3091"/>
                  </a:cubicBezTo>
                  <a:cubicBezTo>
                    <a:pt x="769" y="4036"/>
                    <a:pt x="1662" y="4622"/>
                    <a:pt x="2607" y="4622"/>
                  </a:cubicBezTo>
                  <a:cubicBezTo>
                    <a:pt x="2866" y="4622"/>
                    <a:pt x="3129" y="4578"/>
                    <a:pt x="3385" y="4485"/>
                  </a:cubicBezTo>
                  <a:cubicBezTo>
                    <a:pt x="4589" y="4054"/>
                    <a:pt x="5210" y="2724"/>
                    <a:pt x="4779" y="1519"/>
                  </a:cubicBezTo>
                  <a:cubicBezTo>
                    <a:pt x="4441" y="584"/>
                    <a:pt x="3549" y="1"/>
                    <a:pt x="2599"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5333800" y="794900"/>
              <a:ext cx="65650" cy="101125"/>
            </a:xfrm>
            <a:custGeom>
              <a:avLst/>
              <a:gdLst/>
              <a:ahLst/>
              <a:cxnLst/>
              <a:rect l="l" t="t" r="r" b="b"/>
              <a:pathLst>
                <a:path w="2626" h="4045" extrusionOk="0">
                  <a:moveTo>
                    <a:pt x="2093" y="1"/>
                  </a:moveTo>
                  <a:cubicBezTo>
                    <a:pt x="1421" y="1218"/>
                    <a:pt x="787" y="2472"/>
                    <a:pt x="1" y="3626"/>
                  </a:cubicBezTo>
                  <a:cubicBezTo>
                    <a:pt x="116" y="3778"/>
                    <a:pt x="229" y="3917"/>
                    <a:pt x="369" y="4044"/>
                  </a:cubicBezTo>
                  <a:cubicBezTo>
                    <a:pt x="901" y="3207"/>
                    <a:pt x="1319" y="2308"/>
                    <a:pt x="1826" y="1458"/>
                  </a:cubicBezTo>
                  <a:cubicBezTo>
                    <a:pt x="2093" y="1015"/>
                    <a:pt x="2359" y="559"/>
                    <a:pt x="2625" y="115"/>
                  </a:cubicBezTo>
                  <a:cubicBezTo>
                    <a:pt x="2460" y="52"/>
                    <a:pt x="2270" y="13"/>
                    <a:pt x="209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5345225" y="799650"/>
              <a:ext cx="72900" cy="109050"/>
            </a:xfrm>
            <a:custGeom>
              <a:avLst/>
              <a:gdLst/>
              <a:ahLst/>
              <a:cxnLst/>
              <a:rect l="l" t="t" r="r" b="b"/>
              <a:pathLst>
                <a:path w="2916" h="4362" extrusionOk="0">
                  <a:moveTo>
                    <a:pt x="2383" y="1"/>
                  </a:moveTo>
                  <a:cubicBezTo>
                    <a:pt x="2067" y="521"/>
                    <a:pt x="1724" y="1040"/>
                    <a:pt x="1420" y="1560"/>
                  </a:cubicBezTo>
                  <a:cubicBezTo>
                    <a:pt x="951" y="2333"/>
                    <a:pt x="533" y="3170"/>
                    <a:pt x="0" y="3918"/>
                  </a:cubicBezTo>
                  <a:cubicBezTo>
                    <a:pt x="279" y="4133"/>
                    <a:pt x="597" y="4285"/>
                    <a:pt x="951" y="4361"/>
                  </a:cubicBezTo>
                  <a:cubicBezTo>
                    <a:pt x="1344" y="3284"/>
                    <a:pt x="1902" y="2245"/>
                    <a:pt x="2434" y="1217"/>
                  </a:cubicBezTo>
                  <a:cubicBezTo>
                    <a:pt x="2599" y="926"/>
                    <a:pt x="2751" y="634"/>
                    <a:pt x="2916" y="330"/>
                  </a:cubicBezTo>
                  <a:cubicBezTo>
                    <a:pt x="2751" y="203"/>
                    <a:pt x="2574" y="90"/>
                    <a:pt x="238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5378175" y="819625"/>
              <a:ext cx="53600" cy="90650"/>
            </a:xfrm>
            <a:custGeom>
              <a:avLst/>
              <a:gdLst/>
              <a:ahLst/>
              <a:cxnLst/>
              <a:rect l="l" t="t" r="r" b="b"/>
              <a:pathLst>
                <a:path w="2144" h="3626" extrusionOk="0">
                  <a:moveTo>
                    <a:pt x="2029" y="1"/>
                  </a:moveTo>
                  <a:cubicBezTo>
                    <a:pt x="1851" y="317"/>
                    <a:pt x="1687" y="634"/>
                    <a:pt x="1509" y="951"/>
                  </a:cubicBezTo>
                  <a:cubicBezTo>
                    <a:pt x="1205" y="1522"/>
                    <a:pt x="901" y="2105"/>
                    <a:pt x="571" y="2663"/>
                  </a:cubicBezTo>
                  <a:cubicBezTo>
                    <a:pt x="394" y="2979"/>
                    <a:pt x="229" y="3334"/>
                    <a:pt x="1" y="3626"/>
                  </a:cubicBezTo>
                  <a:lnTo>
                    <a:pt x="115" y="3626"/>
                  </a:lnTo>
                  <a:cubicBezTo>
                    <a:pt x="203" y="3626"/>
                    <a:pt x="279" y="3613"/>
                    <a:pt x="369" y="3613"/>
                  </a:cubicBezTo>
                  <a:cubicBezTo>
                    <a:pt x="445" y="3410"/>
                    <a:pt x="546" y="3220"/>
                    <a:pt x="648" y="3043"/>
                  </a:cubicBezTo>
                  <a:cubicBezTo>
                    <a:pt x="977" y="2333"/>
                    <a:pt x="1395" y="1649"/>
                    <a:pt x="1750" y="964"/>
                  </a:cubicBezTo>
                  <a:cubicBezTo>
                    <a:pt x="1890" y="711"/>
                    <a:pt x="2017" y="457"/>
                    <a:pt x="2143" y="204"/>
                  </a:cubicBezTo>
                  <a:cubicBezTo>
                    <a:pt x="2105" y="127"/>
                    <a:pt x="2067" y="64"/>
                    <a:pt x="2029"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5352825" y="807500"/>
              <a:ext cx="60875" cy="88450"/>
            </a:xfrm>
            <a:custGeom>
              <a:avLst/>
              <a:gdLst/>
              <a:ahLst/>
              <a:cxnLst/>
              <a:rect l="l" t="t" r="r" b="b"/>
              <a:pathLst>
                <a:path w="2435" h="3538" extrusionOk="0">
                  <a:moveTo>
                    <a:pt x="610" y="1"/>
                  </a:moveTo>
                  <a:cubicBezTo>
                    <a:pt x="576" y="1"/>
                    <a:pt x="542" y="6"/>
                    <a:pt x="508" y="16"/>
                  </a:cubicBezTo>
                  <a:lnTo>
                    <a:pt x="495" y="29"/>
                  </a:lnTo>
                  <a:cubicBezTo>
                    <a:pt x="406" y="55"/>
                    <a:pt x="343" y="118"/>
                    <a:pt x="318" y="207"/>
                  </a:cubicBezTo>
                  <a:cubicBezTo>
                    <a:pt x="279" y="283"/>
                    <a:pt x="279" y="371"/>
                    <a:pt x="318" y="460"/>
                  </a:cubicBezTo>
                  <a:lnTo>
                    <a:pt x="330" y="486"/>
                  </a:lnTo>
                  <a:cubicBezTo>
                    <a:pt x="166" y="638"/>
                    <a:pt x="51" y="841"/>
                    <a:pt x="26" y="1043"/>
                  </a:cubicBezTo>
                  <a:cubicBezTo>
                    <a:pt x="0" y="1334"/>
                    <a:pt x="127" y="1855"/>
                    <a:pt x="609" y="1981"/>
                  </a:cubicBezTo>
                  <a:cubicBezTo>
                    <a:pt x="749" y="2007"/>
                    <a:pt x="862" y="2019"/>
                    <a:pt x="952" y="2019"/>
                  </a:cubicBezTo>
                  <a:lnTo>
                    <a:pt x="1205" y="2627"/>
                  </a:lnTo>
                  <a:cubicBezTo>
                    <a:pt x="1167" y="2615"/>
                    <a:pt x="1141" y="2590"/>
                    <a:pt x="1116" y="2551"/>
                  </a:cubicBezTo>
                  <a:cubicBezTo>
                    <a:pt x="1051" y="2459"/>
                    <a:pt x="952" y="2400"/>
                    <a:pt x="844" y="2400"/>
                  </a:cubicBezTo>
                  <a:cubicBezTo>
                    <a:pt x="805" y="2400"/>
                    <a:pt x="764" y="2408"/>
                    <a:pt x="724" y="2425"/>
                  </a:cubicBezTo>
                  <a:cubicBezTo>
                    <a:pt x="698" y="2425"/>
                    <a:pt x="685" y="2438"/>
                    <a:pt x="660" y="2450"/>
                  </a:cubicBezTo>
                  <a:cubicBezTo>
                    <a:pt x="508" y="2551"/>
                    <a:pt x="470" y="2754"/>
                    <a:pt x="571" y="2906"/>
                  </a:cubicBezTo>
                  <a:cubicBezTo>
                    <a:pt x="742" y="3180"/>
                    <a:pt x="1047" y="3331"/>
                    <a:pt x="1374" y="3331"/>
                  </a:cubicBezTo>
                  <a:cubicBezTo>
                    <a:pt x="1411" y="3331"/>
                    <a:pt x="1447" y="3329"/>
                    <a:pt x="1484" y="3325"/>
                  </a:cubicBezTo>
                  <a:lnTo>
                    <a:pt x="1496" y="3337"/>
                  </a:lnTo>
                  <a:cubicBezTo>
                    <a:pt x="1545" y="3463"/>
                    <a:pt x="1659" y="3537"/>
                    <a:pt x="1790" y="3537"/>
                  </a:cubicBezTo>
                  <a:cubicBezTo>
                    <a:pt x="1830" y="3537"/>
                    <a:pt x="1873" y="3530"/>
                    <a:pt x="1915" y="3515"/>
                  </a:cubicBezTo>
                  <a:lnTo>
                    <a:pt x="1927" y="3515"/>
                  </a:lnTo>
                  <a:cubicBezTo>
                    <a:pt x="2003" y="3477"/>
                    <a:pt x="2067" y="3413"/>
                    <a:pt x="2105" y="3337"/>
                  </a:cubicBezTo>
                  <a:cubicBezTo>
                    <a:pt x="2130" y="3249"/>
                    <a:pt x="2130" y="3160"/>
                    <a:pt x="2105" y="3084"/>
                  </a:cubicBezTo>
                  <a:lnTo>
                    <a:pt x="2093" y="3058"/>
                  </a:lnTo>
                  <a:cubicBezTo>
                    <a:pt x="2307" y="2830"/>
                    <a:pt x="2434" y="2501"/>
                    <a:pt x="2384" y="2196"/>
                  </a:cubicBezTo>
                  <a:cubicBezTo>
                    <a:pt x="2321" y="1804"/>
                    <a:pt x="2079" y="1525"/>
                    <a:pt x="1687" y="1411"/>
                  </a:cubicBezTo>
                  <a:cubicBezTo>
                    <a:pt x="1572" y="1385"/>
                    <a:pt x="1471" y="1373"/>
                    <a:pt x="1395" y="1360"/>
                  </a:cubicBezTo>
                  <a:lnTo>
                    <a:pt x="1217" y="942"/>
                  </a:lnTo>
                  <a:lnTo>
                    <a:pt x="1217" y="942"/>
                  </a:lnTo>
                  <a:cubicBezTo>
                    <a:pt x="1270" y="972"/>
                    <a:pt x="1326" y="984"/>
                    <a:pt x="1382" y="984"/>
                  </a:cubicBezTo>
                  <a:cubicBezTo>
                    <a:pt x="1421" y="984"/>
                    <a:pt x="1460" y="978"/>
                    <a:pt x="1496" y="967"/>
                  </a:cubicBezTo>
                  <a:cubicBezTo>
                    <a:pt x="1572" y="942"/>
                    <a:pt x="1636" y="891"/>
                    <a:pt x="1674" y="827"/>
                  </a:cubicBezTo>
                  <a:cubicBezTo>
                    <a:pt x="1763" y="675"/>
                    <a:pt x="1712" y="473"/>
                    <a:pt x="1560" y="371"/>
                  </a:cubicBezTo>
                  <a:cubicBezTo>
                    <a:pt x="1388" y="269"/>
                    <a:pt x="1185" y="217"/>
                    <a:pt x="989" y="217"/>
                  </a:cubicBezTo>
                  <a:cubicBezTo>
                    <a:pt x="968" y="217"/>
                    <a:pt x="947" y="218"/>
                    <a:pt x="926" y="219"/>
                  </a:cubicBezTo>
                  <a:lnTo>
                    <a:pt x="926" y="207"/>
                  </a:lnTo>
                  <a:cubicBezTo>
                    <a:pt x="866" y="76"/>
                    <a:pt x="742" y="1"/>
                    <a:pt x="610"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5356950" y="811650"/>
              <a:ext cx="52625" cy="80125"/>
            </a:xfrm>
            <a:custGeom>
              <a:avLst/>
              <a:gdLst/>
              <a:ahLst/>
              <a:cxnLst/>
              <a:rect l="l" t="t" r="r" b="b"/>
              <a:pathLst>
                <a:path w="2105" h="3205" extrusionOk="0">
                  <a:moveTo>
                    <a:pt x="482" y="687"/>
                  </a:moveTo>
                  <a:lnTo>
                    <a:pt x="761" y="1359"/>
                  </a:lnTo>
                  <a:cubicBezTo>
                    <a:pt x="711" y="1359"/>
                    <a:pt x="635" y="1346"/>
                    <a:pt x="571" y="1334"/>
                  </a:cubicBezTo>
                  <a:cubicBezTo>
                    <a:pt x="381" y="1283"/>
                    <a:pt x="343" y="1030"/>
                    <a:pt x="356" y="928"/>
                  </a:cubicBezTo>
                  <a:cubicBezTo>
                    <a:pt x="368" y="852"/>
                    <a:pt x="419" y="763"/>
                    <a:pt x="482" y="687"/>
                  </a:cubicBezTo>
                  <a:close/>
                  <a:moveTo>
                    <a:pt x="1255" y="1701"/>
                  </a:moveTo>
                  <a:cubicBezTo>
                    <a:pt x="1294" y="1701"/>
                    <a:pt x="1331" y="1714"/>
                    <a:pt x="1382" y="1726"/>
                  </a:cubicBezTo>
                  <a:cubicBezTo>
                    <a:pt x="1585" y="1777"/>
                    <a:pt x="1699" y="1904"/>
                    <a:pt x="1725" y="2106"/>
                  </a:cubicBezTo>
                  <a:cubicBezTo>
                    <a:pt x="1750" y="2259"/>
                    <a:pt x="1699" y="2411"/>
                    <a:pt x="1598" y="2512"/>
                  </a:cubicBezTo>
                  <a:lnTo>
                    <a:pt x="1255" y="1701"/>
                  </a:lnTo>
                  <a:close/>
                  <a:moveTo>
                    <a:pt x="457" y="1"/>
                  </a:moveTo>
                  <a:cubicBezTo>
                    <a:pt x="435" y="1"/>
                    <a:pt x="413" y="5"/>
                    <a:pt x="393" y="15"/>
                  </a:cubicBezTo>
                  <a:cubicBezTo>
                    <a:pt x="305" y="41"/>
                    <a:pt x="266" y="142"/>
                    <a:pt x="305" y="230"/>
                  </a:cubicBezTo>
                  <a:lnTo>
                    <a:pt x="356" y="370"/>
                  </a:lnTo>
                  <a:cubicBezTo>
                    <a:pt x="165" y="509"/>
                    <a:pt x="51" y="712"/>
                    <a:pt x="26" y="890"/>
                  </a:cubicBezTo>
                  <a:cubicBezTo>
                    <a:pt x="1" y="1131"/>
                    <a:pt x="102" y="1549"/>
                    <a:pt x="482" y="1650"/>
                  </a:cubicBezTo>
                  <a:cubicBezTo>
                    <a:pt x="606" y="1679"/>
                    <a:pt x="716" y="1693"/>
                    <a:pt x="811" y="1693"/>
                  </a:cubicBezTo>
                  <a:cubicBezTo>
                    <a:pt x="842" y="1693"/>
                    <a:pt x="872" y="1692"/>
                    <a:pt x="900" y="1689"/>
                  </a:cubicBezTo>
                  <a:lnTo>
                    <a:pt x="1294" y="2664"/>
                  </a:lnTo>
                  <a:cubicBezTo>
                    <a:pt x="1274" y="2666"/>
                    <a:pt x="1254" y="2667"/>
                    <a:pt x="1234" y="2667"/>
                  </a:cubicBezTo>
                  <a:cubicBezTo>
                    <a:pt x="1082" y="2667"/>
                    <a:pt x="912" y="2620"/>
                    <a:pt x="812" y="2475"/>
                  </a:cubicBezTo>
                  <a:cubicBezTo>
                    <a:pt x="779" y="2425"/>
                    <a:pt x="725" y="2397"/>
                    <a:pt x="671" y="2397"/>
                  </a:cubicBezTo>
                  <a:cubicBezTo>
                    <a:pt x="641" y="2397"/>
                    <a:pt x="611" y="2406"/>
                    <a:pt x="584" y="2424"/>
                  </a:cubicBezTo>
                  <a:cubicBezTo>
                    <a:pt x="508" y="2475"/>
                    <a:pt x="482" y="2576"/>
                    <a:pt x="533" y="2652"/>
                  </a:cubicBezTo>
                  <a:cubicBezTo>
                    <a:pt x="700" y="2888"/>
                    <a:pt x="959" y="2994"/>
                    <a:pt x="1209" y="2994"/>
                  </a:cubicBezTo>
                  <a:cubicBezTo>
                    <a:pt x="1281" y="2994"/>
                    <a:pt x="1352" y="2985"/>
                    <a:pt x="1420" y="2968"/>
                  </a:cubicBezTo>
                  <a:lnTo>
                    <a:pt x="1483" y="3108"/>
                  </a:lnTo>
                  <a:cubicBezTo>
                    <a:pt x="1503" y="3168"/>
                    <a:pt x="1571" y="3204"/>
                    <a:pt x="1636" y="3204"/>
                  </a:cubicBezTo>
                  <a:cubicBezTo>
                    <a:pt x="1653" y="3204"/>
                    <a:pt x="1670" y="3202"/>
                    <a:pt x="1686" y="3197"/>
                  </a:cubicBezTo>
                  <a:lnTo>
                    <a:pt x="1699" y="3197"/>
                  </a:lnTo>
                  <a:cubicBezTo>
                    <a:pt x="1775" y="3159"/>
                    <a:pt x="1813" y="3070"/>
                    <a:pt x="1788" y="2982"/>
                  </a:cubicBezTo>
                  <a:lnTo>
                    <a:pt x="1725" y="2842"/>
                  </a:lnTo>
                  <a:cubicBezTo>
                    <a:pt x="1965" y="2664"/>
                    <a:pt x="2105" y="2360"/>
                    <a:pt x="2054" y="2056"/>
                  </a:cubicBezTo>
                  <a:cubicBezTo>
                    <a:pt x="2004" y="1726"/>
                    <a:pt x="1801" y="1498"/>
                    <a:pt x="1471" y="1410"/>
                  </a:cubicBezTo>
                  <a:cubicBezTo>
                    <a:pt x="1344" y="1371"/>
                    <a:pt x="1230" y="1359"/>
                    <a:pt x="1116" y="1359"/>
                  </a:cubicBezTo>
                  <a:lnTo>
                    <a:pt x="787" y="548"/>
                  </a:lnTo>
                  <a:cubicBezTo>
                    <a:pt x="806" y="546"/>
                    <a:pt x="825" y="545"/>
                    <a:pt x="844" y="545"/>
                  </a:cubicBezTo>
                  <a:cubicBezTo>
                    <a:pt x="942" y="545"/>
                    <a:pt x="1046" y="573"/>
                    <a:pt x="1142" y="636"/>
                  </a:cubicBezTo>
                  <a:cubicBezTo>
                    <a:pt x="1165" y="648"/>
                    <a:pt x="1191" y="654"/>
                    <a:pt x="1218" y="654"/>
                  </a:cubicBezTo>
                  <a:cubicBezTo>
                    <a:pt x="1276" y="654"/>
                    <a:pt x="1335" y="626"/>
                    <a:pt x="1370" y="573"/>
                  </a:cubicBezTo>
                  <a:cubicBezTo>
                    <a:pt x="1407" y="497"/>
                    <a:pt x="1382" y="396"/>
                    <a:pt x="1306" y="345"/>
                  </a:cubicBezTo>
                  <a:cubicBezTo>
                    <a:pt x="1164" y="259"/>
                    <a:pt x="992" y="216"/>
                    <a:pt x="824" y="216"/>
                  </a:cubicBezTo>
                  <a:cubicBezTo>
                    <a:pt x="769" y="216"/>
                    <a:pt x="713" y="221"/>
                    <a:pt x="660" y="230"/>
                  </a:cubicBezTo>
                  <a:lnTo>
                    <a:pt x="609" y="104"/>
                  </a:lnTo>
                  <a:cubicBezTo>
                    <a:pt x="581" y="39"/>
                    <a:pt x="518" y="1"/>
                    <a:pt x="457"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6090250" y="938200"/>
              <a:ext cx="108075" cy="123800"/>
            </a:xfrm>
            <a:custGeom>
              <a:avLst/>
              <a:gdLst/>
              <a:ahLst/>
              <a:cxnLst/>
              <a:rect l="l" t="t" r="r" b="b"/>
              <a:pathLst>
                <a:path w="4323" h="4952" extrusionOk="0">
                  <a:moveTo>
                    <a:pt x="950" y="0"/>
                  </a:moveTo>
                  <a:cubicBezTo>
                    <a:pt x="916" y="0"/>
                    <a:pt x="883" y="3"/>
                    <a:pt x="849" y="11"/>
                  </a:cubicBezTo>
                  <a:cubicBezTo>
                    <a:pt x="723" y="24"/>
                    <a:pt x="609" y="100"/>
                    <a:pt x="571" y="213"/>
                  </a:cubicBezTo>
                  <a:cubicBezTo>
                    <a:pt x="520" y="366"/>
                    <a:pt x="621" y="518"/>
                    <a:pt x="723" y="644"/>
                  </a:cubicBezTo>
                  <a:cubicBezTo>
                    <a:pt x="1015" y="1013"/>
                    <a:pt x="1395" y="1317"/>
                    <a:pt x="1813" y="1532"/>
                  </a:cubicBezTo>
                  <a:cubicBezTo>
                    <a:pt x="1517" y="1484"/>
                    <a:pt x="1221" y="1436"/>
                    <a:pt x="927" y="1436"/>
                  </a:cubicBezTo>
                  <a:cubicBezTo>
                    <a:pt x="756" y="1436"/>
                    <a:pt x="587" y="1452"/>
                    <a:pt x="418" y="1494"/>
                  </a:cubicBezTo>
                  <a:cubicBezTo>
                    <a:pt x="254" y="1520"/>
                    <a:pt x="89" y="1608"/>
                    <a:pt x="51" y="1760"/>
                  </a:cubicBezTo>
                  <a:cubicBezTo>
                    <a:pt x="1" y="1951"/>
                    <a:pt x="178" y="2128"/>
                    <a:pt x="356" y="2242"/>
                  </a:cubicBezTo>
                  <a:cubicBezTo>
                    <a:pt x="863" y="2559"/>
                    <a:pt x="1407" y="2799"/>
                    <a:pt x="1978" y="2965"/>
                  </a:cubicBezTo>
                  <a:cubicBezTo>
                    <a:pt x="1893" y="2959"/>
                    <a:pt x="1806" y="2953"/>
                    <a:pt x="1717" y="2953"/>
                  </a:cubicBezTo>
                  <a:cubicBezTo>
                    <a:pt x="1607" y="2953"/>
                    <a:pt x="1494" y="2962"/>
                    <a:pt x="1382" y="2990"/>
                  </a:cubicBezTo>
                  <a:cubicBezTo>
                    <a:pt x="1192" y="3041"/>
                    <a:pt x="1015" y="3167"/>
                    <a:pt x="951" y="3357"/>
                  </a:cubicBezTo>
                  <a:cubicBezTo>
                    <a:pt x="875" y="3649"/>
                    <a:pt x="1091" y="3928"/>
                    <a:pt x="1306" y="4131"/>
                  </a:cubicBezTo>
                  <a:cubicBezTo>
                    <a:pt x="1737" y="4498"/>
                    <a:pt x="2244" y="4765"/>
                    <a:pt x="2789" y="4904"/>
                  </a:cubicBezTo>
                  <a:cubicBezTo>
                    <a:pt x="2897" y="4932"/>
                    <a:pt x="3020" y="4951"/>
                    <a:pt x="3141" y="4951"/>
                  </a:cubicBezTo>
                  <a:cubicBezTo>
                    <a:pt x="3349" y="4951"/>
                    <a:pt x="3552" y="4894"/>
                    <a:pt x="3663" y="4726"/>
                  </a:cubicBezTo>
                  <a:cubicBezTo>
                    <a:pt x="3879" y="4410"/>
                    <a:pt x="4032" y="3979"/>
                    <a:pt x="4133" y="3611"/>
                  </a:cubicBezTo>
                  <a:cubicBezTo>
                    <a:pt x="4260" y="3180"/>
                    <a:pt x="4323" y="2711"/>
                    <a:pt x="4221" y="2267"/>
                  </a:cubicBezTo>
                  <a:cubicBezTo>
                    <a:pt x="4069" y="1621"/>
                    <a:pt x="3601" y="1075"/>
                    <a:pt x="3043" y="720"/>
                  </a:cubicBezTo>
                  <a:cubicBezTo>
                    <a:pt x="2485" y="366"/>
                    <a:pt x="1838" y="176"/>
                    <a:pt x="1192" y="36"/>
                  </a:cubicBezTo>
                  <a:cubicBezTo>
                    <a:pt x="1111" y="18"/>
                    <a:pt x="1031" y="0"/>
                    <a:pt x="95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6062375" y="933225"/>
              <a:ext cx="87075" cy="141150"/>
            </a:xfrm>
            <a:custGeom>
              <a:avLst/>
              <a:gdLst/>
              <a:ahLst/>
              <a:cxnLst/>
              <a:rect l="l" t="t" r="r" b="b"/>
              <a:pathLst>
                <a:path w="3483" h="5646" extrusionOk="0">
                  <a:moveTo>
                    <a:pt x="3139" y="118"/>
                  </a:moveTo>
                  <a:cubicBezTo>
                    <a:pt x="3240" y="150"/>
                    <a:pt x="3339" y="189"/>
                    <a:pt x="3435" y="235"/>
                  </a:cubicBezTo>
                  <a:cubicBezTo>
                    <a:pt x="3347" y="171"/>
                    <a:pt x="3245" y="133"/>
                    <a:pt x="3139" y="118"/>
                  </a:cubicBezTo>
                  <a:close/>
                  <a:moveTo>
                    <a:pt x="2377" y="1"/>
                  </a:moveTo>
                  <a:cubicBezTo>
                    <a:pt x="1711" y="1"/>
                    <a:pt x="1047" y="259"/>
                    <a:pt x="621" y="767"/>
                  </a:cubicBezTo>
                  <a:cubicBezTo>
                    <a:pt x="114" y="1376"/>
                    <a:pt x="0" y="2251"/>
                    <a:pt x="203" y="3024"/>
                  </a:cubicBezTo>
                  <a:cubicBezTo>
                    <a:pt x="406" y="3784"/>
                    <a:pt x="887" y="4457"/>
                    <a:pt x="1471" y="5001"/>
                  </a:cubicBezTo>
                  <a:cubicBezTo>
                    <a:pt x="1749" y="5268"/>
                    <a:pt x="2054" y="5508"/>
                    <a:pt x="2421" y="5610"/>
                  </a:cubicBezTo>
                  <a:cubicBezTo>
                    <a:pt x="2488" y="5630"/>
                    <a:pt x="2625" y="5646"/>
                    <a:pt x="2774" y="5646"/>
                  </a:cubicBezTo>
                  <a:cubicBezTo>
                    <a:pt x="3100" y="5646"/>
                    <a:pt x="3482" y="5568"/>
                    <a:pt x="3308" y="5280"/>
                  </a:cubicBezTo>
                  <a:cubicBezTo>
                    <a:pt x="3220" y="5141"/>
                    <a:pt x="2966" y="5052"/>
                    <a:pt x="2852" y="4900"/>
                  </a:cubicBezTo>
                  <a:cubicBezTo>
                    <a:pt x="2725" y="4735"/>
                    <a:pt x="2649" y="4519"/>
                    <a:pt x="2649" y="4304"/>
                  </a:cubicBezTo>
                  <a:cubicBezTo>
                    <a:pt x="2637" y="3835"/>
                    <a:pt x="2978" y="3392"/>
                    <a:pt x="3435" y="3277"/>
                  </a:cubicBezTo>
                  <a:lnTo>
                    <a:pt x="1964" y="1781"/>
                  </a:lnTo>
                  <a:cubicBezTo>
                    <a:pt x="2022" y="1657"/>
                    <a:pt x="2152" y="1619"/>
                    <a:pt x="2289" y="1619"/>
                  </a:cubicBezTo>
                  <a:cubicBezTo>
                    <a:pt x="2333" y="1619"/>
                    <a:pt x="2378" y="1623"/>
                    <a:pt x="2421" y="1629"/>
                  </a:cubicBezTo>
                  <a:cubicBezTo>
                    <a:pt x="2508" y="1643"/>
                    <a:pt x="2602" y="1660"/>
                    <a:pt x="2692" y="1660"/>
                  </a:cubicBezTo>
                  <a:cubicBezTo>
                    <a:pt x="2772" y="1660"/>
                    <a:pt x="2850" y="1646"/>
                    <a:pt x="2916" y="1604"/>
                  </a:cubicBezTo>
                  <a:cubicBezTo>
                    <a:pt x="2459" y="1553"/>
                    <a:pt x="2130" y="1009"/>
                    <a:pt x="2294" y="578"/>
                  </a:cubicBezTo>
                  <a:cubicBezTo>
                    <a:pt x="2406" y="286"/>
                    <a:pt x="2722" y="110"/>
                    <a:pt x="3028" y="110"/>
                  </a:cubicBezTo>
                  <a:cubicBezTo>
                    <a:pt x="3065" y="110"/>
                    <a:pt x="3102" y="112"/>
                    <a:pt x="3139" y="118"/>
                  </a:cubicBezTo>
                  <a:lnTo>
                    <a:pt x="3139" y="118"/>
                  </a:lnTo>
                  <a:cubicBezTo>
                    <a:pt x="2894" y="39"/>
                    <a:pt x="2636" y="1"/>
                    <a:pt x="237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6224275" y="1040650"/>
              <a:ext cx="140750" cy="91800"/>
            </a:xfrm>
            <a:custGeom>
              <a:avLst/>
              <a:gdLst/>
              <a:ahLst/>
              <a:cxnLst/>
              <a:rect l="l" t="t" r="r" b="b"/>
              <a:pathLst>
                <a:path w="5630" h="3672" extrusionOk="0">
                  <a:moveTo>
                    <a:pt x="2639" y="1"/>
                  </a:moveTo>
                  <a:cubicBezTo>
                    <a:pt x="2316" y="1"/>
                    <a:pt x="1996" y="61"/>
                    <a:pt x="1700" y="197"/>
                  </a:cubicBezTo>
                  <a:cubicBezTo>
                    <a:pt x="1294" y="388"/>
                    <a:pt x="952" y="717"/>
                    <a:pt x="685" y="1084"/>
                  </a:cubicBezTo>
                  <a:cubicBezTo>
                    <a:pt x="471" y="1402"/>
                    <a:pt x="217" y="1782"/>
                    <a:pt x="102" y="2137"/>
                  </a:cubicBezTo>
                  <a:cubicBezTo>
                    <a:pt x="1" y="2453"/>
                    <a:pt x="255" y="2758"/>
                    <a:pt x="483" y="2948"/>
                  </a:cubicBezTo>
                  <a:cubicBezTo>
                    <a:pt x="927" y="3290"/>
                    <a:pt x="1459" y="3531"/>
                    <a:pt x="2017" y="3645"/>
                  </a:cubicBezTo>
                  <a:cubicBezTo>
                    <a:pt x="2109" y="3661"/>
                    <a:pt x="2206" y="3672"/>
                    <a:pt x="2303" y="3672"/>
                  </a:cubicBezTo>
                  <a:cubicBezTo>
                    <a:pt x="2513" y="3672"/>
                    <a:pt x="2715" y="3620"/>
                    <a:pt x="2828" y="3455"/>
                  </a:cubicBezTo>
                  <a:cubicBezTo>
                    <a:pt x="2955" y="3290"/>
                    <a:pt x="2942" y="3062"/>
                    <a:pt x="2866" y="2884"/>
                  </a:cubicBezTo>
                  <a:cubicBezTo>
                    <a:pt x="2790" y="2695"/>
                    <a:pt x="2651" y="2543"/>
                    <a:pt x="2524" y="2390"/>
                  </a:cubicBezTo>
                  <a:lnTo>
                    <a:pt x="2524" y="2390"/>
                  </a:lnTo>
                  <a:cubicBezTo>
                    <a:pt x="2992" y="2758"/>
                    <a:pt x="3525" y="3036"/>
                    <a:pt x="4083" y="3239"/>
                  </a:cubicBezTo>
                  <a:cubicBezTo>
                    <a:pt x="4184" y="3271"/>
                    <a:pt x="4298" y="3300"/>
                    <a:pt x="4401" y="3300"/>
                  </a:cubicBezTo>
                  <a:cubicBezTo>
                    <a:pt x="4504" y="3300"/>
                    <a:pt x="4596" y="3271"/>
                    <a:pt x="4654" y="3189"/>
                  </a:cubicBezTo>
                  <a:cubicBezTo>
                    <a:pt x="4755" y="3062"/>
                    <a:pt x="4716" y="2872"/>
                    <a:pt x="4640" y="2732"/>
                  </a:cubicBezTo>
                  <a:cubicBezTo>
                    <a:pt x="4451" y="2301"/>
                    <a:pt x="4096" y="1972"/>
                    <a:pt x="3753" y="1655"/>
                  </a:cubicBezTo>
                  <a:lnTo>
                    <a:pt x="3753" y="1655"/>
                  </a:lnTo>
                  <a:cubicBezTo>
                    <a:pt x="4184" y="1845"/>
                    <a:pt x="4654" y="1960"/>
                    <a:pt x="5122" y="1972"/>
                  </a:cubicBezTo>
                  <a:cubicBezTo>
                    <a:pt x="5147" y="1974"/>
                    <a:pt x="5172" y="1975"/>
                    <a:pt x="5197" y="1975"/>
                  </a:cubicBezTo>
                  <a:cubicBezTo>
                    <a:pt x="5342" y="1975"/>
                    <a:pt x="5490" y="1939"/>
                    <a:pt x="5566" y="1820"/>
                  </a:cubicBezTo>
                  <a:cubicBezTo>
                    <a:pt x="5629" y="1718"/>
                    <a:pt x="5617" y="1591"/>
                    <a:pt x="5553" y="1490"/>
                  </a:cubicBezTo>
                  <a:cubicBezTo>
                    <a:pt x="5502" y="1376"/>
                    <a:pt x="5401" y="1300"/>
                    <a:pt x="5313" y="1224"/>
                  </a:cubicBezTo>
                  <a:cubicBezTo>
                    <a:pt x="4806" y="806"/>
                    <a:pt x="4260" y="400"/>
                    <a:pt x="3639" y="185"/>
                  </a:cubicBezTo>
                  <a:cubicBezTo>
                    <a:pt x="3321" y="68"/>
                    <a:pt x="2979" y="1"/>
                    <a:pt x="263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18450" y="1030350"/>
              <a:ext cx="153400" cy="134400"/>
            </a:xfrm>
            <a:custGeom>
              <a:avLst/>
              <a:gdLst/>
              <a:ahLst/>
              <a:cxnLst/>
              <a:rect l="l" t="t" r="r" b="b"/>
              <a:pathLst>
                <a:path w="6136" h="5376" extrusionOk="0">
                  <a:moveTo>
                    <a:pt x="3074" y="0"/>
                  </a:moveTo>
                  <a:cubicBezTo>
                    <a:pt x="2135" y="0"/>
                    <a:pt x="1222" y="492"/>
                    <a:pt x="723" y="1370"/>
                  </a:cubicBezTo>
                  <a:cubicBezTo>
                    <a:pt x="0" y="2663"/>
                    <a:pt x="457" y="4310"/>
                    <a:pt x="1750" y="5033"/>
                  </a:cubicBezTo>
                  <a:cubicBezTo>
                    <a:pt x="2165" y="5265"/>
                    <a:pt x="2617" y="5376"/>
                    <a:pt x="3063" y="5376"/>
                  </a:cubicBezTo>
                  <a:cubicBezTo>
                    <a:pt x="4006" y="5376"/>
                    <a:pt x="4923" y="4884"/>
                    <a:pt x="5413" y="4006"/>
                  </a:cubicBezTo>
                  <a:cubicBezTo>
                    <a:pt x="6135" y="2713"/>
                    <a:pt x="5679" y="1079"/>
                    <a:pt x="4386" y="343"/>
                  </a:cubicBezTo>
                  <a:cubicBezTo>
                    <a:pt x="3970" y="111"/>
                    <a:pt x="3519" y="0"/>
                    <a:pt x="3074"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6118450" y="1034150"/>
              <a:ext cx="109350" cy="130625"/>
            </a:xfrm>
            <a:custGeom>
              <a:avLst/>
              <a:gdLst/>
              <a:ahLst/>
              <a:cxnLst/>
              <a:rect l="l" t="t" r="r" b="b"/>
              <a:pathLst>
                <a:path w="4374" h="5225" extrusionOk="0">
                  <a:moveTo>
                    <a:pt x="2168" y="1"/>
                  </a:moveTo>
                  <a:lnTo>
                    <a:pt x="2168" y="1"/>
                  </a:lnTo>
                  <a:cubicBezTo>
                    <a:pt x="1585" y="217"/>
                    <a:pt x="1065" y="635"/>
                    <a:pt x="723" y="1218"/>
                  </a:cubicBezTo>
                  <a:cubicBezTo>
                    <a:pt x="0" y="2511"/>
                    <a:pt x="457" y="4158"/>
                    <a:pt x="1750" y="4881"/>
                  </a:cubicBezTo>
                  <a:cubicBezTo>
                    <a:pt x="2171" y="5114"/>
                    <a:pt x="2627" y="5225"/>
                    <a:pt x="3076" y="5225"/>
                  </a:cubicBezTo>
                  <a:cubicBezTo>
                    <a:pt x="3531" y="5225"/>
                    <a:pt x="3978" y="5111"/>
                    <a:pt x="4374" y="4894"/>
                  </a:cubicBezTo>
                  <a:lnTo>
                    <a:pt x="4374" y="4894"/>
                  </a:lnTo>
                  <a:cubicBezTo>
                    <a:pt x="4084" y="4992"/>
                    <a:pt x="3778" y="5044"/>
                    <a:pt x="3470" y="5044"/>
                  </a:cubicBezTo>
                  <a:cubicBezTo>
                    <a:pt x="3025" y="5044"/>
                    <a:pt x="2575" y="4936"/>
                    <a:pt x="2155" y="4704"/>
                  </a:cubicBezTo>
                  <a:cubicBezTo>
                    <a:pt x="862" y="3969"/>
                    <a:pt x="406" y="2333"/>
                    <a:pt x="1129" y="1040"/>
                  </a:cubicBezTo>
                  <a:cubicBezTo>
                    <a:pt x="1382" y="584"/>
                    <a:pt x="1750" y="242"/>
                    <a:pt x="2168"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6134625" y="1044650"/>
              <a:ext cx="121075" cy="105900"/>
            </a:xfrm>
            <a:custGeom>
              <a:avLst/>
              <a:gdLst/>
              <a:ahLst/>
              <a:cxnLst/>
              <a:rect l="l" t="t" r="r" b="b"/>
              <a:pathLst>
                <a:path w="4843" h="4236" extrusionOk="0">
                  <a:moveTo>
                    <a:pt x="2422" y="1"/>
                  </a:moveTo>
                  <a:cubicBezTo>
                    <a:pt x="1685" y="1"/>
                    <a:pt x="969" y="390"/>
                    <a:pt x="583" y="1076"/>
                  </a:cubicBezTo>
                  <a:cubicBezTo>
                    <a:pt x="0" y="2104"/>
                    <a:pt x="367" y="3397"/>
                    <a:pt x="1381" y="3967"/>
                  </a:cubicBezTo>
                  <a:cubicBezTo>
                    <a:pt x="1710" y="4149"/>
                    <a:pt x="2066" y="4236"/>
                    <a:pt x="2417" y="4236"/>
                  </a:cubicBezTo>
                  <a:cubicBezTo>
                    <a:pt x="3162" y="4236"/>
                    <a:pt x="3884" y="3845"/>
                    <a:pt x="4271" y="3155"/>
                  </a:cubicBezTo>
                  <a:cubicBezTo>
                    <a:pt x="4842" y="2141"/>
                    <a:pt x="4487" y="848"/>
                    <a:pt x="3460" y="278"/>
                  </a:cubicBezTo>
                  <a:cubicBezTo>
                    <a:pt x="3132" y="90"/>
                    <a:pt x="2775" y="1"/>
                    <a:pt x="2422"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6142225" y="1066475"/>
              <a:ext cx="102075" cy="30775"/>
            </a:xfrm>
            <a:custGeom>
              <a:avLst/>
              <a:gdLst/>
              <a:ahLst/>
              <a:cxnLst/>
              <a:rect l="l" t="t" r="r" b="b"/>
              <a:pathLst>
                <a:path w="4083" h="1231" extrusionOk="0">
                  <a:moveTo>
                    <a:pt x="3841" y="1"/>
                  </a:moveTo>
                  <a:cubicBezTo>
                    <a:pt x="2586" y="267"/>
                    <a:pt x="1331" y="584"/>
                    <a:pt x="63" y="724"/>
                  </a:cubicBezTo>
                  <a:cubicBezTo>
                    <a:pt x="26" y="888"/>
                    <a:pt x="0" y="1065"/>
                    <a:pt x="0" y="1231"/>
                  </a:cubicBezTo>
                  <a:cubicBezTo>
                    <a:pt x="900" y="1091"/>
                    <a:pt x="1775" y="850"/>
                    <a:pt x="2662" y="698"/>
                  </a:cubicBezTo>
                  <a:cubicBezTo>
                    <a:pt x="3131" y="609"/>
                    <a:pt x="3600" y="521"/>
                    <a:pt x="4082" y="445"/>
                  </a:cubicBezTo>
                  <a:cubicBezTo>
                    <a:pt x="4018" y="293"/>
                    <a:pt x="3930" y="141"/>
                    <a:pt x="384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6142225" y="1082325"/>
              <a:ext cx="105875" cy="40575"/>
            </a:xfrm>
            <a:custGeom>
              <a:avLst/>
              <a:gdLst/>
              <a:ahLst/>
              <a:cxnLst/>
              <a:rect l="l" t="t" r="r" b="b"/>
              <a:pathLst>
                <a:path w="4235" h="1623" extrusionOk="0">
                  <a:moveTo>
                    <a:pt x="4145" y="0"/>
                  </a:moveTo>
                  <a:cubicBezTo>
                    <a:pt x="3600" y="90"/>
                    <a:pt x="3043" y="166"/>
                    <a:pt x="2497" y="267"/>
                  </a:cubicBezTo>
                  <a:cubicBezTo>
                    <a:pt x="1674" y="406"/>
                    <a:pt x="849" y="622"/>
                    <a:pt x="0" y="685"/>
                  </a:cubicBezTo>
                  <a:cubicBezTo>
                    <a:pt x="13" y="1015"/>
                    <a:pt x="102" y="1332"/>
                    <a:pt x="266" y="1623"/>
                  </a:cubicBezTo>
                  <a:cubicBezTo>
                    <a:pt x="1255" y="1243"/>
                    <a:pt x="2307" y="1015"/>
                    <a:pt x="3334" y="774"/>
                  </a:cubicBezTo>
                  <a:cubicBezTo>
                    <a:pt x="3638" y="710"/>
                    <a:pt x="3942" y="634"/>
                    <a:pt x="4234" y="571"/>
                  </a:cubicBezTo>
                  <a:cubicBezTo>
                    <a:pt x="4234" y="381"/>
                    <a:pt x="4209" y="191"/>
                    <a:pt x="4145"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6153625" y="1111175"/>
              <a:ext cx="92875" cy="25050"/>
            </a:xfrm>
            <a:custGeom>
              <a:avLst/>
              <a:gdLst/>
              <a:ahLst/>
              <a:cxnLst/>
              <a:rect l="l" t="t" r="r" b="b"/>
              <a:pathLst>
                <a:path w="3715" h="1002" extrusionOk="0">
                  <a:moveTo>
                    <a:pt x="3714" y="0"/>
                  </a:moveTo>
                  <a:lnTo>
                    <a:pt x="3714" y="0"/>
                  </a:lnTo>
                  <a:cubicBezTo>
                    <a:pt x="3385" y="63"/>
                    <a:pt x="3068" y="139"/>
                    <a:pt x="2751" y="203"/>
                  </a:cubicBezTo>
                  <a:cubicBezTo>
                    <a:pt x="2168" y="330"/>
                    <a:pt x="1585" y="469"/>
                    <a:pt x="990" y="584"/>
                  </a:cubicBezTo>
                  <a:cubicBezTo>
                    <a:pt x="672" y="646"/>
                    <a:pt x="330" y="748"/>
                    <a:pt x="1" y="761"/>
                  </a:cubicBezTo>
                  <a:cubicBezTo>
                    <a:pt x="64" y="849"/>
                    <a:pt x="140" y="925"/>
                    <a:pt x="216" y="1001"/>
                  </a:cubicBezTo>
                  <a:cubicBezTo>
                    <a:pt x="406" y="938"/>
                    <a:pt x="596" y="888"/>
                    <a:pt x="787" y="849"/>
                  </a:cubicBezTo>
                  <a:cubicBezTo>
                    <a:pt x="1471" y="660"/>
                    <a:pt x="2193" y="545"/>
                    <a:pt x="2891" y="381"/>
                  </a:cubicBezTo>
                  <a:lnTo>
                    <a:pt x="3651" y="190"/>
                  </a:lnTo>
                  <a:cubicBezTo>
                    <a:pt x="3677" y="127"/>
                    <a:pt x="3689" y="63"/>
                    <a:pt x="3714" y="0"/>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6165350" y="1059075"/>
              <a:ext cx="61500" cy="78750"/>
            </a:xfrm>
            <a:custGeom>
              <a:avLst/>
              <a:gdLst/>
              <a:ahLst/>
              <a:cxnLst/>
              <a:rect l="l" t="t" r="r" b="b"/>
              <a:pathLst>
                <a:path w="2460" h="3150" extrusionOk="0">
                  <a:moveTo>
                    <a:pt x="1916" y="0"/>
                  </a:moveTo>
                  <a:cubicBezTo>
                    <a:pt x="1882" y="0"/>
                    <a:pt x="1848" y="6"/>
                    <a:pt x="1813" y="18"/>
                  </a:cubicBezTo>
                  <a:cubicBezTo>
                    <a:pt x="1737" y="43"/>
                    <a:pt x="1674" y="94"/>
                    <a:pt x="1636" y="170"/>
                  </a:cubicBezTo>
                  <a:lnTo>
                    <a:pt x="1623" y="195"/>
                  </a:lnTo>
                  <a:cubicBezTo>
                    <a:pt x="1588" y="191"/>
                    <a:pt x="1553" y="189"/>
                    <a:pt x="1518" y="189"/>
                  </a:cubicBezTo>
                  <a:cubicBezTo>
                    <a:pt x="1348" y="189"/>
                    <a:pt x="1181" y="238"/>
                    <a:pt x="1065" y="322"/>
                  </a:cubicBezTo>
                  <a:cubicBezTo>
                    <a:pt x="837" y="474"/>
                    <a:pt x="558" y="880"/>
                    <a:pt x="761" y="1285"/>
                  </a:cubicBezTo>
                  <a:cubicBezTo>
                    <a:pt x="812" y="1400"/>
                    <a:pt x="875" y="1488"/>
                    <a:pt x="926" y="1552"/>
                  </a:cubicBezTo>
                  <a:lnTo>
                    <a:pt x="659" y="2084"/>
                  </a:lnTo>
                  <a:cubicBezTo>
                    <a:pt x="647" y="2059"/>
                    <a:pt x="647" y="2021"/>
                    <a:pt x="659" y="1970"/>
                  </a:cubicBezTo>
                  <a:cubicBezTo>
                    <a:pt x="698" y="1843"/>
                    <a:pt x="647" y="1704"/>
                    <a:pt x="521" y="1628"/>
                  </a:cubicBezTo>
                  <a:cubicBezTo>
                    <a:pt x="495" y="1615"/>
                    <a:pt x="482" y="1615"/>
                    <a:pt x="457" y="1603"/>
                  </a:cubicBezTo>
                  <a:cubicBezTo>
                    <a:pt x="431" y="1597"/>
                    <a:pt x="405" y="1594"/>
                    <a:pt x="380" y="1594"/>
                  </a:cubicBezTo>
                  <a:cubicBezTo>
                    <a:pt x="244" y="1594"/>
                    <a:pt x="119" y="1679"/>
                    <a:pt x="76" y="1818"/>
                  </a:cubicBezTo>
                  <a:cubicBezTo>
                    <a:pt x="0" y="2122"/>
                    <a:pt x="102" y="2465"/>
                    <a:pt x="355" y="2693"/>
                  </a:cubicBezTo>
                  <a:lnTo>
                    <a:pt x="343" y="2705"/>
                  </a:lnTo>
                  <a:cubicBezTo>
                    <a:pt x="267" y="2857"/>
                    <a:pt x="330" y="3035"/>
                    <a:pt x="470" y="3111"/>
                  </a:cubicBezTo>
                  <a:lnTo>
                    <a:pt x="482" y="3111"/>
                  </a:lnTo>
                  <a:cubicBezTo>
                    <a:pt x="523" y="3135"/>
                    <a:pt x="574" y="3149"/>
                    <a:pt x="626" y="3149"/>
                  </a:cubicBezTo>
                  <a:cubicBezTo>
                    <a:pt x="654" y="3149"/>
                    <a:pt x="683" y="3145"/>
                    <a:pt x="710" y="3136"/>
                  </a:cubicBezTo>
                  <a:cubicBezTo>
                    <a:pt x="786" y="3111"/>
                    <a:pt x="850" y="3048"/>
                    <a:pt x="875" y="2984"/>
                  </a:cubicBezTo>
                  <a:lnTo>
                    <a:pt x="901" y="2959"/>
                  </a:lnTo>
                  <a:cubicBezTo>
                    <a:pt x="926" y="2961"/>
                    <a:pt x="952" y="2962"/>
                    <a:pt x="978" y="2962"/>
                  </a:cubicBezTo>
                  <a:cubicBezTo>
                    <a:pt x="1235" y="2962"/>
                    <a:pt x="1500" y="2849"/>
                    <a:pt x="1661" y="2642"/>
                  </a:cubicBezTo>
                  <a:cubicBezTo>
                    <a:pt x="1902" y="2363"/>
                    <a:pt x="1952" y="2034"/>
                    <a:pt x="1788" y="1691"/>
                  </a:cubicBezTo>
                  <a:cubicBezTo>
                    <a:pt x="1750" y="1603"/>
                    <a:pt x="1699" y="1527"/>
                    <a:pt x="1648" y="1463"/>
                  </a:cubicBezTo>
                  <a:lnTo>
                    <a:pt x="1839" y="1083"/>
                  </a:lnTo>
                  <a:cubicBezTo>
                    <a:pt x="1864" y="1172"/>
                    <a:pt x="1915" y="1248"/>
                    <a:pt x="1991" y="1299"/>
                  </a:cubicBezTo>
                  <a:cubicBezTo>
                    <a:pt x="2054" y="1336"/>
                    <a:pt x="2118" y="1336"/>
                    <a:pt x="2194" y="1336"/>
                  </a:cubicBezTo>
                  <a:cubicBezTo>
                    <a:pt x="2358" y="1299"/>
                    <a:pt x="2459" y="1146"/>
                    <a:pt x="2434" y="981"/>
                  </a:cubicBezTo>
                  <a:cubicBezTo>
                    <a:pt x="2397" y="778"/>
                    <a:pt x="2307" y="601"/>
                    <a:pt x="2168" y="462"/>
                  </a:cubicBezTo>
                  <a:lnTo>
                    <a:pt x="2168" y="437"/>
                  </a:lnTo>
                  <a:cubicBezTo>
                    <a:pt x="2244" y="297"/>
                    <a:pt x="2194" y="119"/>
                    <a:pt x="2054" y="43"/>
                  </a:cubicBezTo>
                  <a:lnTo>
                    <a:pt x="2042" y="31"/>
                  </a:lnTo>
                  <a:cubicBezTo>
                    <a:pt x="2000" y="10"/>
                    <a:pt x="1958" y="0"/>
                    <a:pt x="1916"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6168850" y="1062875"/>
              <a:ext cx="54200" cy="71200"/>
            </a:xfrm>
            <a:custGeom>
              <a:avLst/>
              <a:gdLst/>
              <a:ahLst/>
              <a:cxnLst/>
              <a:rect l="l" t="t" r="r" b="b"/>
              <a:pathLst>
                <a:path w="2168" h="2848" extrusionOk="0">
                  <a:moveTo>
                    <a:pt x="1370" y="484"/>
                  </a:moveTo>
                  <a:cubicBezTo>
                    <a:pt x="1387" y="484"/>
                    <a:pt x="1404" y="485"/>
                    <a:pt x="1420" y="487"/>
                  </a:cubicBezTo>
                  <a:lnTo>
                    <a:pt x="1116" y="1083"/>
                  </a:lnTo>
                  <a:cubicBezTo>
                    <a:pt x="1090" y="1045"/>
                    <a:pt x="1052" y="994"/>
                    <a:pt x="1026" y="931"/>
                  </a:cubicBezTo>
                  <a:cubicBezTo>
                    <a:pt x="950" y="778"/>
                    <a:pt x="1103" y="601"/>
                    <a:pt x="1179" y="538"/>
                  </a:cubicBezTo>
                  <a:cubicBezTo>
                    <a:pt x="1220" y="507"/>
                    <a:pt x="1295" y="484"/>
                    <a:pt x="1370" y="484"/>
                  </a:cubicBezTo>
                  <a:close/>
                  <a:moveTo>
                    <a:pt x="1179" y="1628"/>
                  </a:moveTo>
                  <a:cubicBezTo>
                    <a:pt x="1204" y="1654"/>
                    <a:pt x="1217" y="1691"/>
                    <a:pt x="1242" y="1730"/>
                  </a:cubicBezTo>
                  <a:cubicBezTo>
                    <a:pt x="1319" y="1907"/>
                    <a:pt x="1305" y="2059"/>
                    <a:pt x="1179" y="2198"/>
                  </a:cubicBezTo>
                  <a:cubicBezTo>
                    <a:pt x="1099" y="2301"/>
                    <a:pt x="979" y="2352"/>
                    <a:pt x="854" y="2352"/>
                  </a:cubicBezTo>
                  <a:cubicBezTo>
                    <a:pt x="840" y="2352"/>
                    <a:pt x="826" y="2352"/>
                    <a:pt x="811" y="2350"/>
                  </a:cubicBezTo>
                  <a:lnTo>
                    <a:pt x="1179" y="1628"/>
                  </a:lnTo>
                  <a:close/>
                  <a:moveTo>
                    <a:pt x="1759" y="1"/>
                  </a:moveTo>
                  <a:cubicBezTo>
                    <a:pt x="1706" y="1"/>
                    <a:pt x="1652" y="29"/>
                    <a:pt x="1635" y="82"/>
                  </a:cubicBezTo>
                  <a:lnTo>
                    <a:pt x="1572" y="209"/>
                  </a:lnTo>
                  <a:cubicBezTo>
                    <a:pt x="1513" y="195"/>
                    <a:pt x="1454" y="188"/>
                    <a:pt x="1397" y="188"/>
                  </a:cubicBezTo>
                  <a:cubicBezTo>
                    <a:pt x="1244" y="188"/>
                    <a:pt x="1103" y="233"/>
                    <a:pt x="1001" y="297"/>
                  </a:cubicBezTo>
                  <a:cubicBezTo>
                    <a:pt x="824" y="424"/>
                    <a:pt x="595" y="741"/>
                    <a:pt x="748" y="1071"/>
                  </a:cubicBezTo>
                  <a:cubicBezTo>
                    <a:pt x="824" y="1197"/>
                    <a:pt x="900" y="1299"/>
                    <a:pt x="976" y="1375"/>
                  </a:cubicBezTo>
                  <a:lnTo>
                    <a:pt x="533" y="2237"/>
                  </a:lnTo>
                  <a:cubicBezTo>
                    <a:pt x="418" y="2122"/>
                    <a:pt x="330" y="1958"/>
                    <a:pt x="381" y="1780"/>
                  </a:cubicBezTo>
                  <a:cubicBezTo>
                    <a:pt x="406" y="1704"/>
                    <a:pt x="355" y="1615"/>
                    <a:pt x="279" y="1603"/>
                  </a:cubicBezTo>
                  <a:cubicBezTo>
                    <a:pt x="261" y="1598"/>
                    <a:pt x="243" y="1595"/>
                    <a:pt x="226" y="1595"/>
                  </a:cubicBezTo>
                  <a:cubicBezTo>
                    <a:pt x="161" y="1595"/>
                    <a:pt x="109" y="1633"/>
                    <a:pt x="88" y="1704"/>
                  </a:cubicBezTo>
                  <a:cubicBezTo>
                    <a:pt x="0" y="2034"/>
                    <a:pt x="165" y="2338"/>
                    <a:pt x="393" y="2502"/>
                  </a:cubicBezTo>
                  <a:lnTo>
                    <a:pt x="342" y="2629"/>
                  </a:lnTo>
                  <a:cubicBezTo>
                    <a:pt x="304" y="2693"/>
                    <a:pt x="330" y="2781"/>
                    <a:pt x="393" y="2820"/>
                  </a:cubicBezTo>
                  <a:lnTo>
                    <a:pt x="406" y="2832"/>
                  </a:lnTo>
                  <a:cubicBezTo>
                    <a:pt x="426" y="2842"/>
                    <a:pt x="448" y="2847"/>
                    <a:pt x="469" y="2847"/>
                  </a:cubicBezTo>
                  <a:cubicBezTo>
                    <a:pt x="526" y="2847"/>
                    <a:pt x="580" y="2812"/>
                    <a:pt x="609" y="2756"/>
                  </a:cubicBezTo>
                  <a:lnTo>
                    <a:pt x="672" y="2642"/>
                  </a:lnTo>
                  <a:cubicBezTo>
                    <a:pt x="721" y="2652"/>
                    <a:pt x="771" y="2656"/>
                    <a:pt x="821" y="2656"/>
                  </a:cubicBezTo>
                  <a:cubicBezTo>
                    <a:pt x="1042" y="2656"/>
                    <a:pt x="1262" y="2566"/>
                    <a:pt x="1407" y="2401"/>
                  </a:cubicBezTo>
                  <a:cubicBezTo>
                    <a:pt x="1610" y="2161"/>
                    <a:pt x="1648" y="1894"/>
                    <a:pt x="1508" y="1603"/>
                  </a:cubicBezTo>
                  <a:cubicBezTo>
                    <a:pt x="1457" y="1488"/>
                    <a:pt x="1395" y="1400"/>
                    <a:pt x="1331" y="1324"/>
                  </a:cubicBezTo>
                  <a:lnTo>
                    <a:pt x="1699" y="614"/>
                  </a:lnTo>
                  <a:cubicBezTo>
                    <a:pt x="1775" y="690"/>
                    <a:pt x="1826" y="792"/>
                    <a:pt x="1851" y="905"/>
                  </a:cubicBezTo>
                  <a:cubicBezTo>
                    <a:pt x="1862" y="985"/>
                    <a:pt x="1924" y="1034"/>
                    <a:pt x="2001" y="1034"/>
                  </a:cubicBezTo>
                  <a:cubicBezTo>
                    <a:pt x="2010" y="1034"/>
                    <a:pt x="2019" y="1033"/>
                    <a:pt x="2028" y="1032"/>
                  </a:cubicBezTo>
                  <a:cubicBezTo>
                    <a:pt x="2104" y="1020"/>
                    <a:pt x="2167" y="944"/>
                    <a:pt x="2142" y="855"/>
                  </a:cubicBezTo>
                  <a:cubicBezTo>
                    <a:pt x="2117" y="652"/>
                    <a:pt x="2003" y="462"/>
                    <a:pt x="1838" y="335"/>
                  </a:cubicBezTo>
                  <a:lnTo>
                    <a:pt x="1902" y="221"/>
                  </a:lnTo>
                  <a:cubicBezTo>
                    <a:pt x="1939" y="145"/>
                    <a:pt x="1902" y="56"/>
                    <a:pt x="1826" y="18"/>
                  </a:cubicBezTo>
                  <a:cubicBezTo>
                    <a:pt x="1806" y="6"/>
                    <a:pt x="1783" y="1"/>
                    <a:pt x="1759" y="1"/>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5426350" y="1542000"/>
              <a:ext cx="204425" cy="130025"/>
            </a:xfrm>
            <a:custGeom>
              <a:avLst/>
              <a:gdLst/>
              <a:ahLst/>
              <a:cxnLst/>
              <a:rect l="l" t="t" r="r" b="b"/>
              <a:pathLst>
                <a:path w="8177" h="5201" extrusionOk="0">
                  <a:moveTo>
                    <a:pt x="3755" y="0"/>
                  </a:moveTo>
                  <a:cubicBezTo>
                    <a:pt x="3480" y="0"/>
                    <a:pt x="3207" y="34"/>
                    <a:pt x="2941" y="108"/>
                  </a:cubicBezTo>
                  <a:cubicBezTo>
                    <a:pt x="2307" y="285"/>
                    <a:pt x="1750" y="678"/>
                    <a:pt x="1293" y="1134"/>
                  </a:cubicBezTo>
                  <a:cubicBezTo>
                    <a:pt x="901" y="1528"/>
                    <a:pt x="457" y="2009"/>
                    <a:pt x="203" y="2503"/>
                  </a:cubicBezTo>
                  <a:cubicBezTo>
                    <a:pt x="0" y="2922"/>
                    <a:pt x="292" y="3416"/>
                    <a:pt x="571" y="3733"/>
                  </a:cubicBezTo>
                  <a:cubicBezTo>
                    <a:pt x="1129" y="4329"/>
                    <a:pt x="1826" y="4798"/>
                    <a:pt x="2586" y="5077"/>
                  </a:cubicBezTo>
                  <a:cubicBezTo>
                    <a:pt x="2783" y="5146"/>
                    <a:pt x="3008" y="5200"/>
                    <a:pt x="3222" y="5200"/>
                  </a:cubicBezTo>
                  <a:cubicBezTo>
                    <a:pt x="3436" y="5200"/>
                    <a:pt x="3639" y="5146"/>
                    <a:pt x="3791" y="5001"/>
                  </a:cubicBezTo>
                  <a:cubicBezTo>
                    <a:pt x="3994" y="4798"/>
                    <a:pt x="4044" y="4469"/>
                    <a:pt x="3980" y="4190"/>
                  </a:cubicBezTo>
                  <a:cubicBezTo>
                    <a:pt x="3904" y="3911"/>
                    <a:pt x="3752" y="3657"/>
                    <a:pt x="3600" y="3416"/>
                  </a:cubicBezTo>
                  <a:lnTo>
                    <a:pt x="3600" y="3416"/>
                  </a:lnTo>
                  <a:cubicBezTo>
                    <a:pt x="4196" y="4038"/>
                    <a:pt x="4881" y="4570"/>
                    <a:pt x="5628" y="4976"/>
                  </a:cubicBezTo>
                  <a:cubicBezTo>
                    <a:pt x="5792" y="5069"/>
                    <a:pt x="5984" y="5148"/>
                    <a:pt x="6158" y="5148"/>
                  </a:cubicBezTo>
                  <a:cubicBezTo>
                    <a:pt x="6267" y="5148"/>
                    <a:pt x="6369" y="5117"/>
                    <a:pt x="6453" y="5038"/>
                  </a:cubicBezTo>
                  <a:cubicBezTo>
                    <a:pt x="6617" y="4886"/>
                    <a:pt x="6605" y="4607"/>
                    <a:pt x="6541" y="4379"/>
                  </a:cubicBezTo>
                  <a:cubicBezTo>
                    <a:pt x="6364" y="3733"/>
                    <a:pt x="5946" y="3188"/>
                    <a:pt x="5527" y="2655"/>
                  </a:cubicBezTo>
                  <a:lnTo>
                    <a:pt x="5527" y="2655"/>
                  </a:lnTo>
                  <a:cubicBezTo>
                    <a:pt x="6098" y="3023"/>
                    <a:pt x="6732" y="3289"/>
                    <a:pt x="7403" y="3429"/>
                  </a:cubicBezTo>
                  <a:cubicBezTo>
                    <a:pt x="7485" y="3443"/>
                    <a:pt x="7572" y="3453"/>
                    <a:pt x="7657" y="3453"/>
                  </a:cubicBezTo>
                  <a:cubicBezTo>
                    <a:pt x="7808" y="3453"/>
                    <a:pt x="7953" y="3420"/>
                    <a:pt x="8050" y="3315"/>
                  </a:cubicBezTo>
                  <a:cubicBezTo>
                    <a:pt x="8164" y="3188"/>
                    <a:pt x="8177" y="2985"/>
                    <a:pt x="8126" y="2821"/>
                  </a:cubicBezTo>
                  <a:cubicBezTo>
                    <a:pt x="8062" y="2669"/>
                    <a:pt x="7949" y="2529"/>
                    <a:pt x="7834" y="2402"/>
                  </a:cubicBezTo>
                  <a:cubicBezTo>
                    <a:pt x="7213" y="1680"/>
                    <a:pt x="6529" y="995"/>
                    <a:pt x="5692" y="526"/>
                  </a:cubicBezTo>
                  <a:cubicBezTo>
                    <a:pt x="5099" y="202"/>
                    <a:pt x="4423" y="0"/>
                    <a:pt x="37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211175" y="1660825"/>
              <a:ext cx="137250" cy="192925"/>
            </a:xfrm>
            <a:custGeom>
              <a:avLst/>
              <a:gdLst/>
              <a:ahLst/>
              <a:cxnLst/>
              <a:rect l="l" t="t" r="r" b="b"/>
              <a:pathLst>
                <a:path w="5490" h="7717" extrusionOk="0">
                  <a:moveTo>
                    <a:pt x="3918" y="1"/>
                  </a:moveTo>
                  <a:cubicBezTo>
                    <a:pt x="3889" y="1"/>
                    <a:pt x="3859" y="2"/>
                    <a:pt x="3829" y="7"/>
                  </a:cubicBezTo>
                  <a:cubicBezTo>
                    <a:pt x="3283" y="83"/>
                    <a:pt x="2675" y="349"/>
                    <a:pt x="2193" y="590"/>
                  </a:cubicBezTo>
                  <a:cubicBezTo>
                    <a:pt x="1598" y="869"/>
                    <a:pt x="1053" y="1262"/>
                    <a:pt x="672" y="1807"/>
                  </a:cubicBezTo>
                  <a:cubicBezTo>
                    <a:pt x="128" y="2580"/>
                    <a:pt x="1" y="3606"/>
                    <a:pt x="165" y="4545"/>
                  </a:cubicBezTo>
                  <a:cubicBezTo>
                    <a:pt x="330" y="5483"/>
                    <a:pt x="748" y="6358"/>
                    <a:pt x="1230" y="7181"/>
                  </a:cubicBezTo>
                  <a:cubicBezTo>
                    <a:pt x="1306" y="7333"/>
                    <a:pt x="1407" y="7485"/>
                    <a:pt x="1534" y="7587"/>
                  </a:cubicBezTo>
                  <a:cubicBezTo>
                    <a:pt x="1632" y="7667"/>
                    <a:pt x="1755" y="7716"/>
                    <a:pt x="1872" y="7716"/>
                  </a:cubicBezTo>
                  <a:cubicBezTo>
                    <a:pt x="1922" y="7716"/>
                    <a:pt x="1970" y="7707"/>
                    <a:pt x="2016" y="7688"/>
                  </a:cubicBezTo>
                  <a:cubicBezTo>
                    <a:pt x="2232" y="7600"/>
                    <a:pt x="2308" y="7333"/>
                    <a:pt x="2333" y="7105"/>
                  </a:cubicBezTo>
                  <a:cubicBezTo>
                    <a:pt x="2435" y="6434"/>
                    <a:pt x="2396" y="5736"/>
                    <a:pt x="2219" y="5090"/>
                  </a:cubicBezTo>
                  <a:lnTo>
                    <a:pt x="2219" y="5090"/>
                  </a:lnTo>
                  <a:cubicBezTo>
                    <a:pt x="2587" y="5648"/>
                    <a:pt x="2967" y="6231"/>
                    <a:pt x="3525" y="6611"/>
                  </a:cubicBezTo>
                  <a:cubicBezTo>
                    <a:pt x="3660" y="6701"/>
                    <a:pt x="3827" y="6785"/>
                    <a:pt x="3985" y="6785"/>
                  </a:cubicBezTo>
                  <a:cubicBezTo>
                    <a:pt x="4049" y="6785"/>
                    <a:pt x="4112" y="6771"/>
                    <a:pt x="4171" y="6738"/>
                  </a:cubicBezTo>
                  <a:cubicBezTo>
                    <a:pt x="4437" y="6611"/>
                    <a:pt x="4437" y="6243"/>
                    <a:pt x="4387" y="5952"/>
                  </a:cubicBezTo>
                  <a:cubicBezTo>
                    <a:pt x="4247" y="5102"/>
                    <a:pt x="3968" y="4279"/>
                    <a:pt x="3588" y="3505"/>
                  </a:cubicBezTo>
                  <a:lnTo>
                    <a:pt x="3588" y="3505"/>
                  </a:lnTo>
                  <a:cubicBezTo>
                    <a:pt x="3765" y="3733"/>
                    <a:pt x="3943" y="3975"/>
                    <a:pt x="4184" y="4127"/>
                  </a:cubicBezTo>
                  <a:cubicBezTo>
                    <a:pt x="4335" y="4222"/>
                    <a:pt x="4517" y="4283"/>
                    <a:pt x="4697" y="4283"/>
                  </a:cubicBezTo>
                  <a:cubicBezTo>
                    <a:pt x="4803" y="4283"/>
                    <a:pt x="4909" y="4262"/>
                    <a:pt x="5007" y="4215"/>
                  </a:cubicBezTo>
                  <a:cubicBezTo>
                    <a:pt x="5388" y="4037"/>
                    <a:pt x="5489" y="3530"/>
                    <a:pt x="5477" y="3099"/>
                  </a:cubicBezTo>
                  <a:cubicBezTo>
                    <a:pt x="5464" y="2288"/>
                    <a:pt x="5249" y="1477"/>
                    <a:pt x="4868" y="755"/>
                  </a:cubicBezTo>
                  <a:cubicBezTo>
                    <a:pt x="4679" y="411"/>
                    <a:pt x="4344" y="1"/>
                    <a:pt x="391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5275200" y="1541700"/>
              <a:ext cx="220250" cy="193775"/>
            </a:xfrm>
            <a:custGeom>
              <a:avLst/>
              <a:gdLst/>
              <a:ahLst/>
              <a:cxnLst/>
              <a:rect l="l" t="t" r="r" b="b"/>
              <a:pathLst>
                <a:path w="8810" h="7751" extrusionOk="0">
                  <a:moveTo>
                    <a:pt x="4390" y="0"/>
                  </a:moveTo>
                  <a:cubicBezTo>
                    <a:pt x="3872" y="0"/>
                    <a:pt x="3345" y="104"/>
                    <a:pt x="2840" y="323"/>
                  </a:cubicBezTo>
                  <a:cubicBezTo>
                    <a:pt x="888" y="1185"/>
                    <a:pt x="0" y="3479"/>
                    <a:pt x="862" y="5431"/>
                  </a:cubicBezTo>
                  <a:cubicBezTo>
                    <a:pt x="1491" y="6886"/>
                    <a:pt x="2913" y="7751"/>
                    <a:pt x="4402" y="7751"/>
                  </a:cubicBezTo>
                  <a:cubicBezTo>
                    <a:pt x="4923" y="7751"/>
                    <a:pt x="5452" y="7645"/>
                    <a:pt x="5958" y="7421"/>
                  </a:cubicBezTo>
                  <a:cubicBezTo>
                    <a:pt x="7922" y="6559"/>
                    <a:pt x="8810" y="4278"/>
                    <a:pt x="7948" y="2312"/>
                  </a:cubicBezTo>
                  <a:cubicBezTo>
                    <a:pt x="7308" y="863"/>
                    <a:pt x="5885" y="0"/>
                    <a:pt x="4390"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5285975" y="1609650"/>
              <a:ext cx="195225" cy="125825"/>
            </a:xfrm>
            <a:custGeom>
              <a:avLst/>
              <a:gdLst/>
              <a:ahLst/>
              <a:cxnLst/>
              <a:rect l="l" t="t" r="r" b="b"/>
              <a:pathLst>
                <a:path w="7809" h="5033" extrusionOk="0">
                  <a:moveTo>
                    <a:pt x="279" y="0"/>
                  </a:moveTo>
                  <a:cubicBezTo>
                    <a:pt x="0" y="862"/>
                    <a:pt x="38" y="1825"/>
                    <a:pt x="431" y="2713"/>
                  </a:cubicBezTo>
                  <a:cubicBezTo>
                    <a:pt x="1060" y="4168"/>
                    <a:pt x="2482" y="5033"/>
                    <a:pt x="3971" y="5033"/>
                  </a:cubicBezTo>
                  <a:cubicBezTo>
                    <a:pt x="4492" y="5033"/>
                    <a:pt x="5021" y="4927"/>
                    <a:pt x="5527" y="4703"/>
                  </a:cubicBezTo>
                  <a:cubicBezTo>
                    <a:pt x="6807" y="4146"/>
                    <a:pt x="7631" y="2979"/>
                    <a:pt x="7809" y="1699"/>
                  </a:cubicBezTo>
                  <a:lnTo>
                    <a:pt x="7809" y="1699"/>
                  </a:lnTo>
                  <a:cubicBezTo>
                    <a:pt x="7479" y="2726"/>
                    <a:pt x="6731" y="3613"/>
                    <a:pt x="5666" y="4082"/>
                  </a:cubicBezTo>
                  <a:cubicBezTo>
                    <a:pt x="5162" y="4304"/>
                    <a:pt x="4636" y="4409"/>
                    <a:pt x="4119" y="4409"/>
                  </a:cubicBezTo>
                  <a:cubicBezTo>
                    <a:pt x="2631" y="4409"/>
                    <a:pt x="1210" y="3540"/>
                    <a:pt x="570" y="2092"/>
                  </a:cubicBezTo>
                  <a:cubicBezTo>
                    <a:pt x="266" y="1408"/>
                    <a:pt x="178" y="685"/>
                    <a:pt x="279"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5298325" y="1562250"/>
              <a:ext cx="173675" cy="152675"/>
            </a:xfrm>
            <a:custGeom>
              <a:avLst/>
              <a:gdLst/>
              <a:ahLst/>
              <a:cxnLst/>
              <a:rect l="l" t="t" r="r" b="b"/>
              <a:pathLst>
                <a:path w="6947" h="6107" extrusionOk="0">
                  <a:moveTo>
                    <a:pt x="3474" y="0"/>
                  </a:moveTo>
                  <a:cubicBezTo>
                    <a:pt x="3063" y="0"/>
                    <a:pt x="2645" y="84"/>
                    <a:pt x="2244" y="261"/>
                  </a:cubicBezTo>
                  <a:cubicBezTo>
                    <a:pt x="710" y="933"/>
                    <a:pt x="0" y="2733"/>
                    <a:pt x="685" y="4279"/>
                  </a:cubicBezTo>
                  <a:cubicBezTo>
                    <a:pt x="1184" y="5427"/>
                    <a:pt x="2303" y="6107"/>
                    <a:pt x="3479" y="6107"/>
                  </a:cubicBezTo>
                  <a:cubicBezTo>
                    <a:pt x="3889" y="6107"/>
                    <a:pt x="4304" y="6024"/>
                    <a:pt x="4703" y="5851"/>
                  </a:cubicBezTo>
                  <a:cubicBezTo>
                    <a:pt x="6250" y="5166"/>
                    <a:pt x="6947" y="3366"/>
                    <a:pt x="6275" y="1820"/>
                  </a:cubicBezTo>
                  <a:cubicBezTo>
                    <a:pt x="5768" y="684"/>
                    <a:pt x="4649" y="0"/>
                    <a:pt x="3474" y="0"/>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5325900" y="1562425"/>
              <a:ext cx="78625" cy="136925"/>
            </a:xfrm>
            <a:custGeom>
              <a:avLst/>
              <a:gdLst/>
              <a:ahLst/>
              <a:cxnLst/>
              <a:rect l="l" t="t" r="r" b="b"/>
              <a:pathLst>
                <a:path w="3145" h="5477" extrusionOk="0">
                  <a:moveTo>
                    <a:pt x="2434" y="1"/>
                  </a:moveTo>
                  <a:cubicBezTo>
                    <a:pt x="1661" y="1661"/>
                    <a:pt x="925" y="3373"/>
                    <a:pt x="1" y="4957"/>
                  </a:cubicBezTo>
                  <a:cubicBezTo>
                    <a:pt x="153" y="5147"/>
                    <a:pt x="330" y="5325"/>
                    <a:pt x="520" y="5477"/>
                  </a:cubicBezTo>
                  <a:cubicBezTo>
                    <a:pt x="1141" y="4323"/>
                    <a:pt x="1623" y="3106"/>
                    <a:pt x="2206" y="1953"/>
                  </a:cubicBezTo>
                  <a:cubicBezTo>
                    <a:pt x="2523" y="1331"/>
                    <a:pt x="2827" y="711"/>
                    <a:pt x="3144" y="89"/>
                  </a:cubicBezTo>
                  <a:cubicBezTo>
                    <a:pt x="2916" y="38"/>
                    <a:pt x="2675" y="1"/>
                    <a:pt x="2434"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5341750" y="1567175"/>
              <a:ext cx="88125" cy="146750"/>
            </a:xfrm>
            <a:custGeom>
              <a:avLst/>
              <a:gdLst/>
              <a:ahLst/>
              <a:cxnLst/>
              <a:rect l="l" t="t" r="r" b="b"/>
              <a:pathLst>
                <a:path w="3525" h="5870" extrusionOk="0">
                  <a:moveTo>
                    <a:pt x="2801" y="1"/>
                  </a:moveTo>
                  <a:cubicBezTo>
                    <a:pt x="2421" y="710"/>
                    <a:pt x="2028" y="1408"/>
                    <a:pt x="1660" y="2118"/>
                  </a:cubicBezTo>
                  <a:cubicBezTo>
                    <a:pt x="1116" y="3195"/>
                    <a:pt x="646" y="4336"/>
                    <a:pt x="0" y="5363"/>
                  </a:cubicBezTo>
                  <a:cubicBezTo>
                    <a:pt x="381" y="5629"/>
                    <a:pt x="824" y="5806"/>
                    <a:pt x="1293" y="5870"/>
                  </a:cubicBezTo>
                  <a:cubicBezTo>
                    <a:pt x="1724" y="4412"/>
                    <a:pt x="2358" y="2992"/>
                    <a:pt x="2979" y="1598"/>
                  </a:cubicBezTo>
                  <a:cubicBezTo>
                    <a:pt x="3156" y="1192"/>
                    <a:pt x="3347" y="786"/>
                    <a:pt x="3524" y="381"/>
                  </a:cubicBezTo>
                  <a:cubicBezTo>
                    <a:pt x="3308" y="229"/>
                    <a:pt x="3055" y="90"/>
                    <a:pt x="2801"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5386750" y="1591250"/>
              <a:ext cx="62775" cy="123625"/>
            </a:xfrm>
            <a:custGeom>
              <a:avLst/>
              <a:gdLst/>
              <a:ahLst/>
              <a:cxnLst/>
              <a:rect l="l" t="t" r="r" b="b"/>
              <a:pathLst>
                <a:path w="2511" h="4945" extrusionOk="0">
                  <a:moveTo>
                    <a:pt x="2333" y="1"/>
                  </a:moveTo>
                  <a:cubicBezTo>
                    <a:pt x="2130" y="432"/>
                    <a:pt x="1939" y="863"/>
                    <a:pt x="1736" y="1294"/>
                  </a:cubicBezTo>
                  <a:cubicBezTo>
                    <a:pt x="1381" y="2080"/>
                    <a:pt x="1027" y="2866"/>
                    <a:pt x="659" y="3639"/>
                  </a:cubicBezTo>
                  <a:cubicBezTo>
                    <a:pt x="457" y="4057"/>
                    <a:pt x="266" y="4539"/>
                    <a:pt x="0" y="4944"/>
                  </a:cubicBezTo>
                  <a:cubicBezTo>
                    <a:pt x="152" y="4944"/>
                    <a:pt x="317" y="4919"/>
                    <a:pt x="469" y="4894"/>
                  </a:cubicBezTo>
                  <a:cubicBezTo>
                    <a:pt x="558" y="4628"/>
                    <a:pt x="659" y="4375"/>
                    <a:pt x="786" y="4121"/>
                  </a:cubicBezTo>
                  <a:cubicBezTo>
                    <a:pt x="1153" y="3158"/>
                    <a:pt x="1648" y="2220"/>
                    <a:pt x="2066" y="1282"/>
                  </a:cubicBezTo>
                  <a:cubicBezTo>
                    <a:pt x="2206" y="939"/>
                    <a:pt x="2358" y="597"/>
                    <a:pt x="2510" y="242"/>
                  </a:cubicBezTo>
                  <a:cubicBezTo>
                    <a:pt x="2459" y="166"/>
                    <a:pt x="2396" y="77"/>
                    <a:pt x="2333" y="1"/>
                  </a:cubicBezTo>
                  <a:close/>
                </a:path>
              </a:pathLst>
            </a:custGeom>
            <a:solidFill>
              <a:srgbClr val="FB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5346825" y="1580575"/>
              <a:ext cx="82725" cy="113925"/>
            </a:xfrm>
            <a:custGeom>
              <a:avLst/>
              <a:gdLst/>
              <a:ahLst/>
              <a:cxnLst/>
              <a:rect l="l" t="t" r="r" b="b"/>
              <a:pathLst>
                <a:path w="3309" h="4557" extrusionOk="0">
                  <a:moveTo>
                    <a:pt x="724" y="1"/>
                  </a:moveTo>
                  <a:cubicBezTo>
                    <a:pt x="668" y="1"/>
                    <a:pt x="611" y="12"/>
                    <a:pt x="558" y="35"/>
                  </a:cubicBezTo>
                  <a:cubicBezTo>
                    <a:pt x="545" y="35"/>
                    <a:pt x="533" y="35"/>
                    <a:pt x="533" y="48"/>
                  </a:cubicBezTo>
                  <a:cubicBezTo>
                    <a:pt x="431" y="98"/>
                    <a:pt x="355" y="188"/>
                    <a:pt x="317" y="289"/>
                  </a:cubicBezTo>
                  <a:cubicBezTo>
                    <a:pt x="279" y="403"/>
                    <a:pt x="279" y="517"/>
                    <a:pt x="330" y="619"/>
                  </a:cubicBezTo>
                  <a:lnTo>
                    <a:pt x="355" y="656"/>
                  </a:lnTo>
                  <a:cubicBezTo>
                    <a:pt x="152" y="872"/>
                    <a:pt x="26" y="1163"/>
                    <a:pt x="12" y="1417"/>
                  </a:cubicBezTo>
                  <a:cubicBezTo>
                    <a:pt x="0" y="1810"/>
                    <a:pt x="215" y="2481"/>
                    <a:pt x="862" y="2596"/>
                  </a:cubicBezTo>
                  <a:cubicBezTo>
                    <a:pt x="1040" y="2633"/>
                    <a:pt x="1192" y="2633"/>
                    <a:pt x="1318" y="2633"/>
                  </a:cubicBezTo>
                  <a:lnTo>
                    <a:pt x="1699" y="3407"/>
                  </a:lnTo>
                  <a:cubicBezTo>
                    <a:pt x="1660" y="3382"/>
                    <a:pt x="1609" y="3356"/>
                    <a:pt x="1572" y="3306"/>
                  </a:cubicBezTo>
                  <a:cubicBezTo>
                    <a:pt x="1493" y="3201"/>
                    <a:pt x="1367" y="3138"/>
                    <a:pt x="1234" y="3138"/>
                  </a:cubicBezTo>
                  <a:cubicBezTo>
                    <a:pt x="1173" y="3138"/>
                    <a:pt x="1111" y="3151"/>
                    <a:pt x="1052" y="3179"/>
                  </a:cubicBezTo>
                  <a:cubicBezTo>
                    <a:pt x="1026" y="3191"/>
                    <a:pt x="1001" y="3204"/>
                    <a:pt x="964" y="3230"/>
                  </a:cubicBezTo>
                  <a:cubicBezTo>
                    <a:pt x="773" y="3369"/>
                    <a:pt x="735" y="3648"/>
                    <a:pt x="887" y="3838"/>
                  </a:cubicBezTo>
                  <a:cubicBezTo>
                    <a:pt x="1119" y="4143"/>
                    <a:pt x="1490" y="4317"/>
                    <a:pt x="1892" y="4317"/>
                  </a:cubicBezTo>
                  <a:cubicBezTo>
                    <a:pt x="1974" y="4317"/>
                    <a:pt x="2058" y="4310"/>
                    <a:pt x="2142" y="4295"/>
                  </a:cubicBezTo>
                  <a:lnTo>
                    <a:pt x="2142" y="4307"/>
                  </a:lnTo>
                  <a:cubicBezTo>
                    <a:pt x="2217" y="4467"/>
                    <a:pt x="2376" y="4557"/>
                    <a:pt x="2541" y="4557"/>
                  </a:cubicBezTo>
                  <a:cubicBezTo>
                    <a:pt x="2598" y="4557"/>
                    <a:pt x="2657" y="4546"/>
                    <a:pt x="2713" y="4523"/>
                  </a:cubicBezTo>
                  <a:lnTo>
                    <a:pt x="2725" y="4509"/>
                  </a:lnTo>
                  <a:cubicBezTo>
                    <a:pt x="2826" y="4459"/>
                    <a:pt x="2902" y="4371"/>
                    <a:pt x="2941" y="4256"/>
                  </a:cubicBezTo>
                  <a:cubicBezTo>
                    <a:pt x="2978" y="4155"/>
                    <a:pt x="2978" y="4028"/>
                    <a:pt x="2928" y="3926"/>
                  </a:cubicBezTo>
                  <a:lnTo>
                    <a:pt x="2902" y="3889"/>
                  </a:lnTo>
                  <a:cubicBezTo>
                    <a:pt x="3181" y="3585"/>
                    <a:pt x="3308" y="3141"/>
                    <a:pt x="3220" y="2735"/>
                  </a:cubicBezTo>
                  <a:cubicBezTo>
                    <a:pt x="3093" y="2216"/>
                    <a:pt x="2763" y="1886"/>
                    <a:pt x="2231" y="1772"/>
                  </a:cubicBezTo>
                  <a:cubicBezTo>
                    <a:pt x="2079" y="1734"/>
                    <a:pt x="1952" y="1721"/>
                    <a:pt x="1838" y="1721"/>
                  </a:cubicBezTo>
                  <a:lnTo>
                    <a:pt x="1572" y="1176"/>
                  </a:lnTo>
                  <a:lnTo>
                    <a:pt x="1572" y="1176"/>
                  </a:lnTo>
                  <a:cubicBezTo>
                    <a:pt x="1632" y="1209"/>
                    <a:pt x="1699" y="1225"/>
                    <a:pt x="1766" y="1225"/>
                  </a:cubicBezTo>
                  <a:cubicBezTo>
                    <a:pt x="1826" y="1225"/>
                    <a:pt x="1885" y="1212"/>
                    <a:pt x="1939" y="1188"/>
                  </a:cubicBezTo>
                  <a:cubicBezTo>
                    <a:pt x="2040" y="1151"/>
                    <a:pt x="2117" y="1075"/>
                    <a:pt x="2155" y="986"/>
                  </a:cubicBezTo>
                  <a:cubicBezTo>
                    <a:pt x="2269" y="783"/>
                    <a:pt x="2180" y="517"/>
                    <a:pt x="1964" y="403"/>
                  </a:cubicBezTo>
                  <a:cubicBezTo>
                    <a:pt x="1767" y="304"/>
                    <a:pt x="1538" y="251"/>
                    <a:pt x="1314" y="251"/>
                  </a:cubicBezTo>
                  <a:cubicBezTo>
                    <a:pt x="1251" y="251"/>
                    <a:pt x="1189" y="255"/>
                    <a:pt x="1128" y="264"/>
                  </a:cubicBezTo>
                  <a:lnTo>
                    <a:pt x="1116" y="238"/>
                  </a:lnTo>
                  <a:cubicBezTo>
                    <a:pt x="1041" y="89"/>
                    <a:pt x="883" y="1"/>
                    <a:pt x="724" y="1"/>
                  </a:cubicBez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5352525" y="1585975"/>
              <a:ext cx="71650" cy="103100"/>
            </a:xfrm>
            <a:custGeom>
              <a:avLst/>
              <a:gdLst/>
              <a:ahLst/>
              <a:cxnLst/>
              <a:rect l="l" t="t" r="r" b="b"/>
              <a:pathLst>
                <a:path w="2866" h="4124" extrusionOk="0">
                  <a:moveTo>
                    <a:pt x="583" y="896"/>
                  </a:moveTo>
                  <a:lnTo>
                    <a:pt x="1014" y="1772"/>
                  </a:lnTo>
                  <a:cubicBezTo>
                    <a:pt x="938" y="1772"/>
                    <a:pt x="849" y="1758"/>
                    <a:pt x="748" y="1746"/>
                  </a:cubicBezTo>
                  <a:cubicBezTo>
                    <a:pt x="507" y="1695"/>
                    <a:pt x="431" y="1366"/>
                    <a:pt x="443" y="1226"/>
                  </a:cubicBezTo>
                  <a:cubicBezTo>
                    <a:pt x="443" y="1125"/>
                    <a:pt x="494" y="998"/>
                    <a:pt x="583" y="896"/>
                  </a:cubicBezTo>
                  <a:close/>
                  <a:moveTo>
                    <a:pt x="1699" y="2164"/>
                  </a:moveTo>
                  <a:cubicBezTo>
                    <a:pt x="1750" y="2164"/>
                    <a:pt x="1800" y="2177"/>
                    <a:pt x="1863" y="2189"/>
                  </a:cubicBezTo>
                  <a:cubicBezTo>
                    <a:pt x="2142" y="2253"/>
                    <a:pt x="2294" y="2392"/>
                    <a:pt x="2358" y="2671"/>
                  </a:cubicBezTo>
                  <a:cubicBezTo>
                    <a:pt x="2396" y="2862"/>
                    <a:pt x="2333" y="3064"/>
                    <a:pt x="2206" y="3217"/>
                  </a:cubicBezTo>
                  <a:lnTo>
                    <a:pt x="1699" y="2164"/>
                  </a:lnTo>
                  <a:close/>
                  <a:moveTo>
                    <a:pt x="499" y="0"/>
                  </a:moveTo>
                  <a:cubicBezTo>
                    <a:pt x="468" y="0"/>
                    <a:pt x="436" y="7"/>
                    <a:pt x="406" y="22"/>
                  </a:cubicBezTo>
                  <a:cubicBezTo>
                    <a:pt x="291" y="73"/>
                    <a:pt x="254" y="200"/>
                    <a:pt x="305" y="313"/>
                  </a:cubicBezTo>
                  <a:lnTo>
                    <a:pt x="393" y="491"/>
                  </a:lnTo>
                  <a:cubicBezTo>
                    <a:pt x="152" y="694"/>
                    <a:pt x="12" y="986"/>
                    <a:pt x="0" y="1214"/>
                  </a:cubicBezTo>
                  <a:cubicBezTo>
                    <a:pt x="0" y="1530"/>
                    <a:pt x="165" y="2076"/>
                    <a:pt x="672" y="2177"/>
                  </a:cubicBezTo>
                  <a:cubicBezTo>
                    <a:pt x="780" y="2196"/>
                    <a:pt x="878" y="2202"/>
                    <a:pt x="970" y="2202"/>
                  </a:cubicBezTo>
                  <a:cubicBezTo>
                    <a:pt x="1062" y="2202"/>
                    <a:pt x="1147" y="2196"/>
                    <a:pt x="1229" y="2189"/>
                  </a:cubicBezTo>
                  <a:lnTo>
                    <a:pt x="1838" y="3432"/>
                  </a:lnTo>
                  <a:cubicBezTo>
                    <a:pt x="1782" y="3441"/>
                    <a:pt x="1725" y="3446"/>
                    <a:pt x="1667" y="3446"/>
                  </a:cubicBezTo>
                  <a:cubicBezTo>
                    <a:pt x="1486" y="3446"/>
                    <a:pt x="1304" y="3392"/>
                    <a:pt x="1179" y="3229"/>
                  </a:cubicBezTo>
                  <a:cubicBezTo>
                    <a:pt x="1133" y="3168"/>
                    <a:pt x="1066" y="3139"/>
                    <a:pt x="999" y="3139"/>
                  </a:cubicBezTo>
                  <a:cubicBezTo>
                    <a:pt x="955" y="3139"/>
                    <a:pt x="910" y="3153"/>
                    <a:pt x="874" y="3178"/>
                  </a:cubicBezTo>
                  <a:cubicBezTo>
                    <a:pt x="773" y="3254"/>
                    <a:pt x="761" y="3394"/>
                    <a:pt x="837" y="3482"/>
                  </a:cubicBezTo>
                  <a:cubicBezTo>
                    <a:pt x="1044" y="3762"/>
                    <a:pt x="1354" y="3881"/>
                    <a:pt x="1662" y="3881"/>
                  </a:cubicBezTo>
                  <a:cubicBezTo>
                    <a:pt x="1787" y="3881"/>
                    <a:pt x="1911" y="3862"/>
                    <a:pt x="2028" y="3825"/>
                  </a:cubicBezTo>
                  <a:lnTo>
                    <a:pt x="2117" y="4002"/>
                  </a:lnTo>
                  <a:cubicBezTo>
                    <a:pt x="2154" y="4077"/>
                    <a:pt x="2232" y="4124"/>
                    <a:pt x="2311" y="4124"/>
                  </a:cubicBezTo>
                  <a:cubicBezTo>
                    <a:pt x="2339" y="4124"/>
                    <a:pt x="2368" y="4117"/>
                    <a:pt x="2396" y="4104"/>
                  </a:cubicBezTo>
                  <a:lnTo>
                    <a:pt x="2409" y="4104"/>
                  </a:lnTo>
                  <a:cubicBezTo>
                    <a:pt x="2510" y="4040"/>
                    <a:pt x="2561" y="3913"/>
                    <a:pt x="2497" y="3812"/>
                  </a:cubicBezTo>
                  <a:lnTo>
                    <a:pt x="2409" y="3622"/>
                  </a:lnTo>
                  <a:cubicBezTo>
                    <a:pt x="2713" y="3381"/>
                    <a:pt x="2865" y="2963"/>
                    <a:pt x="2776" y="2570"/>
                  </a:cubicBezTo>
                  <a:cubicBezTo>
                    <a:pt x="2674" y="2139"/>
                    <a:pt x="2396" y="1860"/>
                    <a:pt x="1952" y="1758"/>
                  </a:cubicBezTo>
                  <a:cubicBezTo>
                    <a:pt x="1839" y="1734"/>
                    <a:pt x="1737" y="1726"/>
                    <a:pt x="1641" y="1726"/>
                  </a:cubicBezTo>
                  <a:cubicBezTo>
                    <a:pt x="1586" y="1726"/>
                    <a:pt x="1534" y="1729"/>
                    <a:pt x="1483" y="1733"/>
                  </a:cubicBezTo>
                  <a:lnTo>
                    <a:pt x="976" y="694"/>
                  </a:lnTo>
                  <a:cubicBezTo>
                    <a:pt x="1014" y="687"/>
                    <a:pt x="1053" y="684"/>
                    <a:pt x="1092" y="684"/>
                  </a:cubicBezTo>
                  <a:cubicBezTo>
                    <a:pt x="1210" y="684"/>
                    <a:pt x="1331" y="713"/>
                    <a:pt x="1445" y="770"/>
                  </a:cubicBezTo>
                  <a:cubicBezTo>
                    <a:pt x="1476" y="785"/>
                    <a:pt x="1510" y="792"/>
                    <a:pt x="1543" y="792"/>
                  </a:cubicBezTo>
                  <a:cubicBezTo>
                    <a:pt x="1622" y="792"/>
                    <a:pt x="1701" y="752"/>
                    <a:pt x="1736" y="681"/>
                  </a:cubicBezTo>
                  <a:cubicBezTo>
                    <a:pt x="1787" y="567"/>
                    <a:pt x="1750" y="440"/>
                    <a:pt x="1635" y="389"/>
                  </a:cubicBezTo>
                  <a:cubicBezTo>
                    <a:pt x="1459" y="297"/>
                    <a:pt x="1267" y="250"/>
                    <a:pt x="1072" y="250"/>
                  </a:cubicBezTo>
                  <a:cubicBezTo>
                    <a:pt x="972" y="250"/>
                    <a:pt x="872" y="262"/>
                    <a:pt x="773" y="288"/>
                  </a:cubicBezTo>
                  <a:lnTo>
                    <a:pt x="697" y="124"/>
                  </a:lnTo>
                  <a:cubicBezTo>
                    <a:pt x="653" y="43"/>
                    <a:pt x="576" y="0"/>
                    <a:pt x="499" y="0"/>
                  </a:cubicBezTo>
                  <a:close/>
                </a:path>
              </a:pathLst>
            </a:custGeom>
            <a:solidFill>
              <a:srgbClr val="FFC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2C09E4C-8F95-482D-9999-3A48D2E8E7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4811" r="95876">
                        <a14:foregroundMark x1="4811" y1="36364" x2="5155" y2="86364"/>
                        <a14:foregroundMark x1="9966" y1="24545" x2="9622" y2="30909"/>
                        <a14:foregroundMark x1="10653" y1="58182" x2="10309" y2="64545"/>
                        <a14:foregroundMark x1="9622" y1="44545" x2="9622" y2="44545"/>
                        <a14:foregroundMark x1="16151" y1="42727" x2="16151" y2="42727"/>
                        <a14:foregroundMark x1="14433" y1="79091" x2="14433" y2="79091"/>
                        <a14:foregroundMark x1="14433" y1="60000" x2="14433" y2="60000"/>
                        <a14:foregroundMark x1="18900" y1="48182" x2="18900" y2="48182"/>
                        <a14:foregroundMark x1="30928" y1="59091" x2="30928" y2="59091"/>
                        <a14:foregroundMark x1="42612" y1="52727" x2="42612" y2="52727"/>
                        <a14:foregroundMark x1="54983" y1="45455" x2="54983" y2="45455"/>
                        <a14:foregroundMark x1="74227" y1="36364" x2="74227" y2="36364"/>
                        <a14:foregroundMark x1="79038" y1="50909" x2="79038" y2="50909"/>
                        <a14:foregroundMark x1="91065" y1="45455" x2="91065" y2="45455"/>
                        <a14:foregroundMark x1="95876" y1="55455" x2="95876" y2="55455"/>
                      </a14:backgroundRemoval>
                    </a14:imgEffect>
                  </a14:imgLayer>
                </a14:imgProps>
              </a:ext>
            </a:extLst>
          </a:blip>
          <a:stretch>
            <a:fillRect/>
          </a:stretch>
        </p:blipFill>
        <p:spPr>
          <a:xfrm>
            <a:off x="3598201" y="3859284"/>
            <a:ext cx="1816364" cy="686598"/>
          </a:xfrm>
          <a:prstGeom prst="rect">
            <a:avLst/>
          </a:prstGeom>
        </p:spPr>
      </p:pic>
      <p:pic>
        <p:nvPicPr>
          <p:cNvPr id="5" name="Picture 4">
            <a:extLst>
              <a:ext uri="{FF2B5EF4-FFF2-40B4-BE49-F238E27FC236}">
                <a16:creationId xmlns:a16="http://schemas.microsoft.com/office/drawing/2014/main" id="{687DF150-6EC4-49C4-BB5F-44060A263676}"/>
              </a:ext>
            </a:extLst>
          </p:cNvPr>
          <p:cNvPicPr>
            <a:picLocks noChangeAspect="1"/>
          </p:cNvPicPr>
          <p:nvPr/>
        </p:nvPicPr>
        <p:blipFill>
          <a:blip r:embed="rId5"/>
          <a:stretch>
            <a:fillRect/>
          </a:stretch>
        </p:blipFill>
        <p:spPr>
          <a:xfrm>
            <a:off x="4431239" y="2244642"/>
            <a:ext cx="546838" cy="571694"/>
          </a:xfrm>
          <a:prstGeom prst="rect">
            <a:avLst/>
          </a:prstGeom>
        </p:spPr>
      </p:pic>
    </p:spTree>
    <p:extLst>
      <p:ext uri="{BB962C8B-B14F-4D97-AF65-F5344CB8AC3E}">
        <p14:creationId xmlns:p14="http://schemas.microsoft.com/office/powerpoint/2010/main" val="2439234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0"/>
        <p:cNvGrpSpPr/>
        <p:nvPr/>
      </p:nvGrpSpPr>
      <p:grpSpPr>
        <a:xfrm>
          <a:off x="0" y="0"/>
          <a:ext cx="0" cy="0"/>
          <a:chOff x="0" y="0"/>
          <a:chExt cx="0" cy="0"/>
        </a:xfrm>
      </p:grpSpPr>
      <p:sp>
        <p:nvSpPr>
          <p:cNvPr id="2061" name="Google Shape;2061;p53"/>
          <p:cNvSpPr/>
          <p:nvPr/>
        </p:nvSpPr>
        <p:spPr>
          <a:xfrm>
            <a:off x="1290300" y="1471938"/>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5112150" y="1471938"/>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201225" y="1919050"/>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7023000" y="1919050"/>
            <a:ext cx="830700" cy="830700"/>
          </a:xfrm>
          <a:prstGeom prst="ellipse">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Crawling  timeline </a:t>
            </a:r>
            <a:endParaRPr dirty="0"/>
          </a:p>
        </p:txBody>
      </p:sp>
      <p:sp>
        <p:nvSpPr>
          <p:cNvPr id="2066" name="Google Shape;2066;p53"/>
          <p:cNvSpPr/>
          <p:nvPr/>
        </p:nvSpPr>
        <p:spPr>
          <a:xfrm>
            <a:off x="813300" y="32687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7" name="Google Shape;2067;p53"/>
          <p:cNvSpPr txBox="1">
            <a:spLocks noGrp="1"/>
          </p:cNvSpPr>
          <p:nvPr>
            <p:ph type="subTitle" idx="4294967295"/>
          </p:nvPr>
        </p:nvSpPr>
        <p:spPr>
          <a:xfrm>
            <a:off x="850500" y="3329550"/>
            <a:ext cx="17103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dirty="0">
                <a:latin typeface="Bungee"/>
                <a:ea typeface="Bungee"/>
                <a:cs typeface="Bungee"/>
                <a:sym typeface="Bungee"/>
              </a:rPr>
              <a:t>Finviz </a:t>
            </a:r>
            <a:endParaRPr sz="2000" dirty="0">
              <a:latin typeface="Bungee"/>
              <a:ea typeface="Bungee"/>
              <a:cs typeface="Bungee"/>
              <a:sym typeface="Bungee"/>
            </a:endParaRPr>
          </a:p>
        </p:txBody>
      </p:sp>
      <p:sp>
        <p:nvSpPr>
          <p:cNvPr id="2068" name="Google Shape;2068;p53"/>
          <p:cNvSpPr txBox="1">
            <a:spLocks noGrp="1"/>
          </p:cNvSpPr>
          <p:nvPr>
            <p:ph type="subTitle" idx="4294967295"/>
          </p:nvPr>
        </p:nvSpPr>
        <p:spPr>
          <a:xfrm>
            <a:off x="680130" y="3782715"/>
            <a:ext cx="2037000" cy="653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Get the relevant information from Finviz</a:t>
            </a:r>
            <a:endParaRPr dirty="0"/>
          </a:p>
        </p:txBody>
      </p:sp>
      <p:sp>
        <p:nvSpPr>
          <p:cNvPr id="2069" name="Google Shape;2069;p53"/>
          <p:cNvSpPr/>
          <p:nvPr/>
        </p:nvSpPr>
        <p:spPr>
          <a:xfrm>
            <a:off x="2724225" y="32687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70" name="Google Shape;2070;p53"/>
          <p:cNvSpPr txBox="1">
            <a:spLocks noGrp="1"/>
          </p:cNvSpPr>
          <p:nvPr>
            <p:ph type="subTitle" idx="4294967295"/>
          </p:nvPr>
        </p:nvSpPr>
        <p:spPr>
          <a:xfrm>
            <a:off x="2761425" y="3329550"/>
            <a:ext cx="17103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US" sz="2000" dirty="0">
                <a:latin typeface="Bungee"/>
                <a:ea typeface="Bungee"/>
                <a:cs typeface="Bungee"/>
                <a:sym typeface="Bungee"/>
              </a:rPr>
              <a:t>S</a:t>
            </a:r>
            <a:r>
              <a:rPr lang="en" sz="2000" dirty="0">
                <a:latin typeface="Bungee"/>
                <a:ea typeface="Bungee"/>
                <a:cs typeface="Bungee"/>
                <a:sym typeface="Bungee"/>
              </a:rPr>
              <a:t>ave Data</a:t>
            </a:r>
            <a:endParaRPr sz="2000" dirty="0">
              <a:latin typeface="Bungee"/>
              <a:ea typeface="Bungee"/>
              <a:cs typeface="Bungee"/>
              <a:sym typeface="Bungee"/>
            </a:endParaRPr>
          </a:p>
        </p:txBody>
      </p:sp>
      <p:sp>
        <p:nvSpPr>
          <p:cNvPr id="2071" name="Google Shape;2071;p53"/>
          <p:cNvSpPr txBox="1">
            <a:spLocks noGrp="1"/>
          </p:cNvSpPr>
          <p:nvPr>
            <p:ph type="subTitle" idx="4294967295"/>
          </p:nvPr>
        </p:nvSpPr>
        <p:spPr>
          <a:xfrm>
            <a:off x="2598075" y="3651100"/>
            <a:ext cx="2037000" cy="653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a:t>S</a:t>
            </a:r>
            <a:r>
              <a:rPr lang="en" dirty="0"/>
              <a:t>ave the data to a pandas DataFrame </a:t>
            </a:r>
            <a:endParaRPr dirty="0"/>
          </a:p>
        </p:txBody>
      </p:sp>
      <p:sp>
        <p:nvSpPr>
          <p:cNvPr id="2072" name="Google Shape;2072;p53"/>
          <p:cNvSpPr/>
          <p:nvPr/>
        </p:nvSpPr>
        <p:spPr>
          <a:xfrm>
            <a:off x="4635150" y="32687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73" name="Google Shape;2073;p53"/>
          <p:cNvSpPr txBox="1">
            <a:spLocks noGrp="1"/>
          </p:cNvSpPr>
          <p:nvPr>
            <p:ph type="subTitle" idx="4294967295"/>
          </p:nvPr>
        </p:nvSpPr>
        <p:spPr>
          <a:xfrm>
            <a:off x="4623860" y="3329550"/>
            <a:ext cx="183645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dirty="0">
                <a:latin typeface="Bungee"/>
                <a:ea typeface="Bungee"/>
                <a:cs typeface="Bungee"/>
                <a:sym typeface="Bungee"/>
              </a:rPr>
              <a:t>Glassdoor</a:t>
            </a:r>
            <a:endParaRPr sz="2000" dirty="0">
              <a:latin typeface="Bungee"/>
              <a:ea typeface="Bungee"/>
              <a:cs typeface="Bungee"/>
              <a:sym typeface="Bungee"/>
            </a:endParaRPr>
          </a:p>
        </p:txBody>
      </p:sp>
      <p:sp>
        <p:nvSpPr>
          <p:cNvPr id="2074" name="Google Shape;2074;p53"/>
          <p:cNvSpPr txBox="1">
            <a:spLocks noGrp="1"/>
          </p:cNvSpPr>
          <p:nvPr>
            <p:ph type="subTitle" idx="4294967295"/>
          </p:nvPr>
        </p:nvSpPr>
        <p:spPr>
          <a:xfrm>
            <a:off x="4508963" y="3782715"/>
            <a:ext cx="2037000" cy="653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a:t>Get the relevant information from Glassdoor</a:t>
            </a:r>
          </a:p>
        </p:txBody>
      </p:sp>
      <p:sp>
        <p:nvSpPr>
          <p:cNvPr id="2075" name="Google Shape;2075;p53"/>
          <p:cNvSpPr/>
          <p:nvPr/>
        </p:nvSpPr>
        <p:spPr>
          <a:xfrm>
            <a:off x="6546000" y="3268788"/>
            <a:ext cx="1784700" cy="4059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76" name="Google Shape;2076;p53"/>
          <p:cNvSpPr txBox="1">
            <a:spLocks noGrp="1"/>
          </p:cNvSpPr>
          <p:nvPr>
            <p:ph type="subTitle" idx="4294967295"/>
          </p:nvPr>
        </p:nvSpPr>
        <p:spPr>
          <a:xfrm>
            <a:off x="6583200" y="3329550"/>
            <a:ext cx="1710300" cy="2844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US" sz="2000" dirty="0">
                <a:latin typeface="Bungee"/>
                <a:ea typeface="Bungee"/>
                <a:cs typeface="Bungee"/>
                <a:sym typeface="Bungee"/>
              </a:rPr>
              <a:t>A</a:t>
            </a:r>
            <a:r>
              <a:rPr lang="en" sz="2000" dirty="0">
                <a:latin typeface="Bungee"/>
                <a:ea typeface="Bungee"/>
                <a:cs typeface="Bungee"/>
                <a:sym typeface="Bungee"/>
              </a:rPr>
              <a:t>dd data</a:t>
            </a:r>
            <a:endParaRPr sz="2000" dirty="0">
              <a:latin typeface="Bungee"/>
              <a:ea typeface="Bungee"/>
              <a:cs typeface="Bungee"/>
              <a:sym typeface="Bungee"/>
            </a:endParaRPr>
          </a:p>
        </p:txBody>
      </p:sp>
      <p:sp>
        <p:nvSpPr>
          <p:cNvPr id="2077" name="Google Shape;2077;p53"/>
          <p:cNvSpPr txBox="1">
            <a:spLocks noGrp="1"/>
          </p:cNvSpPr>
          <p:nvPr>
            <p:ph type="subTitle" idx="4294967295"/>
          </p:nvPr>
        </p:nvSpPr>
        <p:spPr>
          <a:xfrm>
            <a:off x="6419850" y="3782720"/>
            <a:ext cx="2037000" cy="653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a:t>A</a:t>
            </a:r>
            <a:r>
              <a:rPr lang="en" dirty="0"/>
              <a:t>dd the data to the previsios dataframe</a:t>
            </a:r>
            <a:endParaRPr dirty="0"/>
          </a:p>
        </p:txBody>
      </p:sp>
      <p:grpSp>
        <p:nvGrpSpPr>
          <p:cNvPr id="2078" name="Google Shape;2078;p53"/>
          <p:cNvGrpSpPr/>
          <p:nvPr/>
        </p:nvGrpSpPr>
        <p:grpSpPr>
          <a:xfrm>
            <a:off x="1517038" y="1698850"/>
            <a:ext cx="377225" cy="376875"/>
            <a:chOff x="4005488" y="1591325"/>
            <a:chExt cx="377225" cy="376875"/>
          </a:xfrm>
        </p:grpSpPr>
        <p:sp>
          <p:nvSpPr>
            <p:cNvPr id="2079" name="Google Shape;2079;p53"/>
            <p:cNvSpPr/>
            <p:nvPr/>
          </p:nvSpPr>
          <p:spPr>
            <a:xfrm>
              <a:off x="4005488" y="1591325"/>
              <a:ext cx="280000" cy="376875"/>
            </a:xfrm>
            <a:custGeom>
              <a:avLst/>
              <a:gdLst/>
              <a:ahLst/>
              <a:cxnLst/>
              <a:rect l="l" t="t" r="r" b="b"/>
              <a:pathLst>
                <a:path w="11200" h="15075" extrusionOk="0">
                  <a:moveTo>
                    <a:pt x="10203" y="579"/>
                  </a:moveTo>
                  <a:cubicBezTo>
                    <a:pt x="10432" y="579"/>
                    <a:pt x="10607" y="768"/>
                    <a:pt x="10607" y="996"/>
                  </a:cubicBezTo>
                  <a:cubicBezTo>
                    <a:pt x="10607" y="1225"/>
                    <a:pt x="10432" y="1414"/>
                    <a:pt x="10203" y="1414"/>
                  </a:cubicBezTo>
                  <a:lnTo>
                    <a:pt x="1010" y="1414"/>
                  </a:lnTo>
                  <a:cubicBezTo>
                    <a:pt x="782" y="1414"/>
                    <a:pt x="593" y="1225"/>
                    <a:pt x="593" y="996"/>
                  </a:cubicBezTo>
                  <a:cubicBezTo>
                    <a:pt x="593" y="768"/>
                    <a:pt x="782" y="579"/>
                    <a:pt x="1010" y="579"/>
                  </a:cubicBezTo>
                  <a:close/>
                  <a:moveTo>
                    <a:pt x="4900" y="1992"/>
                  </a:moveTo>
                  <a:lnTo>
                    <a:pt x="4900" y="5249"/>
                  </a:lnTo>
                  <a:cubicBezTo>
                    <a:pt x="4900" y="5465"/>
                    <a:pt x="4712" y="5653"/>
                    <a:pt x="4497" y="5653"/>
                  </a:cubicBezTo>
                  <a:cubicBezTo>
                    <a:pt x="4267" y="5653"/>
                    <a:pt x="4093" y="5465"/>
                    <a:pt x="4093" y="5249"/>
                  </a:cubicBezTo>
                  <a:lnTo>
                    <a:pt x="4093" y="4065"/>
                  </a:lnTo>
                  <a:cubicBezTo>
                    <a:pt x="4093" y="3513"/>
                    <a:pt x="3635" y="3056"/>
                    <a:pt x="3070" y="3056"/>
                  </a:cubicBezTo>
                  <a:cubicBezTo>
                    <a:pt x="2517" y="3056"/>
                    <a:pt x="2060" y="3513"/>
                    <a:pt x="2060" y="4065"/>
                  </a:cubicBezTo>
                  <a:lnTo>
                    <a:pt x="2060" y="4133"/>
                  </a:lnTo>
                  <a:cubicBezTo>
                    <a:pt x="2060" y="4375"/>
                    <a:pt x="1871" y="4576"/>
                    <a:pt x="1629" y="4576"/>
                  </a:cubicBezTo>
                  <a:cubicBezTo>
                    <a:pt x="1387" y="4576"/>
                    <a:pt x="1185" y="4375"/>
                    <a:pt x="1185" y="4133"/>
                  </a:cubicBezTo>
                  <a:lnTo>
                    <a:pt x="1185" y="1992"/>
                  </a:lnTo>
                  <a:close/>
                  <a:moveTo>
                    <a:pt x="10203" y="13662"/>
                  </a:moveTo>
                  <a:cubicBezTo>
                    <a:pt x="10432" y="13662"/>
                    <a:pt x="10607" y="13850"/>
                    <a:pt x="10607" y="14079"/>
                  </a:cubicBezTo>
                  <a:cubicBezTo>
                    <a:pt x="10607" y="14308"/>
                    <a:pt x="10432" y="14483"/>
                    <a:pt x="10203" y="14483"/>
                  </a:cubicBezTo>
                  <a:lnTo>
                    <a:pt x="1010" y="14483"/>
                  </a:lnTo>
                  <a:cubicBezTo>
                    <a:pt x="782" y="14483"/>
                    <a:pt x="593" y="14308"/>
                    <a:pt x="593" y="14079"/>
                  </a:cubicBezTo>
                  <a:cubicBezTo>
                    <a:pt x="593" y="13850"/>
                    <a:pt x="782" y="13662"/>
                    <a:pt x="1010" y="13662"/>
                  </a:cubicBezTo>
                  <a:close/>
                  <a:moveTo>
                    <a:pt x="1010" y="0"/>
                  </a:moveTo>
                  <a:cubicBezTo>
                    <a:pt x="459" y="0"/>
                    <a:pt x="1" y="445"/>
                    <a:pt x="1" y="996"/>
                  </a:cubicBezTo>
                  <a:cubicBezTo>
                    <a:pt x="1" y="1400"/>
                    <a:pt x="243" y="1750"/>
                    <a:pt x="593" y="1911"/>
                  </a:cubicBezTo>
                  <a:lnTo>
                    <a:pt x="593" y="13164"/>
                  </a:lnTo>
                  <a:cubicBezTo>
                    <a:pt x="243" y="13325"/>
                    <a:pt x="1" y="13675"/>
                    <a:pt x="1" y="14079"/>
                  </a:cubicBezTo>
                  <a:cubicBezTo>
                    <a:pt x="1" y="14631"/>
                    <a:pt x="459" y="15075"/>
                    <a:pt x="1010" y="15075"/>
                  </a:cubicBezTo>
                  <a:lnTo>
                    <a:pt x="10203" y="15075"/>
                  </a:lnTo>
                  <a:cubicBezTo>
                    <a:pt x="10755" y="15075"/>
                    <a:pt x="11199" y="14631"/>
                    <a:pt x="11199" y="14079"/>
                  </a:cubicBezTo>
                  <a:cubicBezTo>
                    <a:pt x="11199" y="13675"/>
                    <a:pt x="10957" y="13325"/>
                    <a:pt x="10607" y="13164"/>
                  </a:cubicBezTo>
                  <a:lnTo>
                    <a:pt x="10607" y="12275"/>
                  </a:lnTo>
                  <a:cubicBezTo>
                    <a:pt x="10607" y="12114"/>
                    <a:pt x="10473" y="11979"/>
                    <a:pt x="10311" y="11979"/>
                  </a:cubicBezTo>
                  <a:cubicBezTo>
                    <a:pt x="10150" y="11979"/>
                    <a:pt x="10015" y="12114"/>
                    <a:pt x="10015" y="12275"/>
                  </a:cubicBezTo>
                  <a:lnTo>
                    <a:pt x="10015" y="13070"/>
                  </a:lnTo>
                  <a:lnTo>
                    <a:pt x="1185" y="13070"/>
                  </a:lnTo>
                  <a:lnTo>
                    <a:pt x="1185" y="12370"/>
                  </a:lnTo>
                  <a:lnTo>
                    <a:pt x="4832" y="12370"/>
                  </a:lnTo>
                  <a:cubicBezTo>
                    <a:pt x="4994" y="12370"/>
                    <a:pt x="5116" y="12235"/>
                    <a:pt x="5116" y="12074"/>
                  </a:cubicBezTo>
                  <a:cubicBezTo>
                    <a:pt x="5116" y="11912"/>
                    <a:pt x="4994" y="11778"/>
                    <a:pt x="4832" y="11778"/>
                  </a:cubicBezTo>
                  <a:lnTo>
                    <a:pt x="1185" y="11778"/>
                  </a:lnTo>
                  <a:lnTo>
                    <a:pt x="1185" y="5061"/>
                  </a:lnTo>
                  <a:cubicBezTo>
                    <a:pt x="1320" y="5129"/>
                    <a:pt x="1468" y="5168"/>
                    <a:pt x="1629" y="5168"/>
                  </a:cubicBezTo>
                  <a:cubicBezTo>
                    <a:pt x="2194" y="5168"/>
                    <a:pt x="2652" y="4698"/>
                    <a:pt x="2652" y="4133"/>
                  </a:cubicBezTo>
                  <a:lnTo>
                    <a:pt x="2652" y="4065"/>
                  </a:lnTo>
                  <a:cubicBezTo>
                    <a:pt x="2652" y="3837"/>
                    <a:pt x="2840" y="3648"/>
                    <a:pt x="3070" y="3648"/>
                  </a:cubicBezTo>
                  <a:cubicBezTo>
                    <a:pt x="3312" y="3648"/>
                    <a:pt x="3501" y="3837"/>
                    <a:pt x="3501" y="4065"/>
                  </a:cubicBezTo>
                  <a:lnTo>
                    <a:pt x="3501" y="5249"/>
                  </a:lnTo>
                  <a:cubicBezTo>
                    <a:pt x="3501" y="5788"/>
                    <a:pt x="3944" y="6232"/>
                    <a:pt x="4497" y="6232"/>
                  </a:cubicBezTo>
                  <a:cubicBezTo>
                    <a:pt x="5035" y="6232"/>
                    <a:pt x="5479" y="5788"/>
                    <a:pt x="5479" y="5249"/>
                  </a:cubicBezTo>
                  <a:lnTo>
                    <a:pt x="5479" y="1992"/>
                  </a:lnTo>
                  <a:lnTo>
                    <a:pt x="10015" y="1992"/>
                  </a:lnTo>
                  <a:lnTo>
                    <a:pt x="10015" y="2814"/>
                  </a:lnTo>
                  <a:cubicBezTo>
                    <a:pt x="10015" y="2988"/>
                    <a:pt x="10150" y="3110"/>
                    <a:pt x="10311" y="3110"/>
                  </a:cubicBezTo>
                  <a:cubicBezTo>
                    <a:pt x="10473" y="3110"/>
                    <a:pt x="10607" y="2988"/>
                    <a:pt x="10607" y="2814"/>
                  </a:cubicBezTo>
                  <a:lnTo>
                    <a:pt x="10607" y="1911"/>
                  </a:lnTo>
                  <a:cubicBezTo>
                    <a:pt x="10957" y="1750"/>
                    <a:pt x="11199" y="1400"/>
                    <a:pt x="11199" y="996"/>
                  </a:cubicBezTo>
                  <a:cubicBezTo>
                    <a:pt x="11199" y="445"/>
                    <a:pt x="10755" y="0"/>
                    <a:pt x="10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214788" y="1670400"/>
              <a:ext cx="167925" cy="215700"/>
            </a:xfrm>
            <a:custGeom>
              <a:avLst/>
              <a:gdLst/>
              <a:ahLst/>
              <a:cxnLst/>
              <a:rect l="l" t="t" r="r" b="b"/>
              <a:pathLst>
                <a:path w="6717" h="8628" extrusionOk="0">
                  <a:moveTo>
                    <a:pt x="3352" y="1"/>
                  </a:moveTo>
                  <a:cubicBezTo>
                    <a:pt x="3271" y="1"/>
                    <a:pt x="3177" y="40"/>
                    <a:pt x="3124" y="108"/>
                  </a:cubicBezTo>
                  <a:lnTo>
                    <a:pt x="755" y="3136"/>
                  </a:lnTo>
                  <a:lnTo>
                    <a:pt x="755" y="3150"/>
                  </a:lnTo>
                  <a:cubicBezTo>
                    <a:pt x="270" y="3755"/>
                    <a:pt x="1" y="4496"/>
                    <a:pt x="1" y="5263"/>
                  </a:cubicBezTo>
                  <a:cubicBezTo>
                    <a:pt x="1" y="7120"/>
                    <a:pt x="1508" y="8628"/>
                    <a:pt x="3352" y="8628"/>
                  </a:cubicBezTo>
                  <a:cubicBezTo>
                    <a:pt x="5209" y="8628"/>
                    <a:pt x="6717" y="7120"/>
                    <a:pt x="6717" y="5263"/>
                  </a:cubicBezTo>
                  <a:cubicBezTo>
                    <a:pt x="6717" y="4496"/>
                    <a:pt x="6448" y="3755"/>
                    <a:pt x="5963" y="3150"/>
                  </a:cubicBezTo>
                  <a:lnTo>
                    <a:pt x="5532" y="2598"/>
                  </a:lnTo>
                  <a:cubicBezTo>
                    <a:pt x="5477" y="2526"/>
                    <a:pt x="5388" y="2488"/>
                    <a:pt x="5297" y="2488"/>
                  </a:cubicBezTo>
                  <a:cubicBezTo>
                    <a:pt x="5234" y="2488"/>
                    <a:pt x="5170" y="2506"/>
                    <a:pt x="5116" y="2544"/>
                  </a:cubicBezTo>
                  <a:cubicBezTo>
                    <a:pt x="4994" y="2652"/>
                    <a:pt x="4967" y="2827"/>
                    <a:pt x="5075" y="2962"/>
                  </a:cubicBezTo>
                  <a:lnTo>
                    <a:pt x="5492" y="3513"/>
                  </a:lnTo>
                  <a:cubicBezTo>
                    <a:pt x="5492" y="3513"/>
                    <a:pt x="5505" y="3513"/>
                    <a:pt x="5505" y="3527"/>
                  </a:cubicBezTo>
                  <a:cubicBezTo>
                    <a:pt x="5909" y="4012"/>
                    <a:pt x="6125" y="4631"/>
                    <a:pt x="6125" y="5263"/>
                  </a:cubicBezTo>
                  <a:cubicBezTo>
                    <a:pt x="6125" y="6797"/>
                    <a:pt x="4886" y="8035"/>
                    <a:pt x="3352" y="8035"/>
                  </a:cubicBezTo>
                  <a:cubicBezTo>
                    <a:pt x="1831" y="8035"/>
                    <a:pt x="593" y="6797"/>
                    <a:pt x="593" y="5263"/>
                  </a:cubicBezTo>
                  <a:cubicBezTo>
                    <a:pt x="593" y="4631"/>
                    <a:pt x="808" y="3998"/>
                    <a:pt x="1225" y="3500"/>
                  </a:cubicBezTo>
                  <a:cubicBezTo>
                    <a:pt x="1225" y="3500"/>
                    <a:pt x="1239" y="3486"/>
                    <a:pt x="1239" y="3473"/>
                  </a:cubicBezTo>
                  <a:lnTo>
                    <a:pt x="3352" y="767"/>
                  </a:lnTo>
                  <a:lnTo>
                    <a:pt x="3836" y="1373"/>
                  </a:lnTo>
                  <a:cubicBezTo>
                    <a:pt x="3891" y="1451"/>
                    <a:pt x="3976" y="1488"/>
                    <a:pt x="4061" y="1488"/>
                  </a:cubicBezTo>
                  <a:cubicBezTo>
                    <a:pt x="4125" y="1488"/>
                    <a:pt x="4189" y="1467"/>
                    <a:pt x="4240" y="1427"/>
                  </a:cubicBezTo>
                  <a:cubicBezTo>
                    <a:pt x="4375" y="1320"/>
                    <a:pt x="4402" y="1144"/>
                    <a:pt x="4294" y="1009"/>
                  </a:cubicBezTo>
                  <a:lnTo>
                    <a:pt x="3594" y="108"/>
                  </a:lnTo>
                  <a:cubicBezTo>
                    <a:pt x="3540" y="40"/>
                    <a:pt x="3447" y="1"/>
                    <a:pt x="33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323138" y="1712125"/>
              <a:ext cx="16175" cy="14825"/>
            </a:xfrm>
            <a:custGeom>
              <a:avLst/>
              <a:gdLst/>
              <a:ahLst/>
              <a:cxnLst/>
              <a:rect l="l" t="t" r="r" b="b"/>
              <a:pathLst>
                <a:path w="647" h="593" extrusionOk="0">
                  <a:moveTo>
                    <a:pt x="325" y="1"/>
                  </a:moveTo>
                  <a:cubicBezTo>
                    <a:pt x="249" y="1"/>
                    <a:pt x="175" y="27"/>
                    <a:pt x="122" y="81"/>
                  </a:cubicBezTo>
                  <a:lnTo>
                    <a:pt x="109" y="94"/>
                  </a:lnTo>
                  <a:cubicBezTo>
                    <a:pt x="1" y="202"/>
                    <a:pt x="1" y="390"/>
                    <a:pt x="109" y="512"/>
                  </a:cubicBezTo>
                  <a:cubicBezTo>
                    <a:pt x="162" y="566"/>
                    <a:pt x="243" y="593"/>
                    <a:pt x="324" y="593"/>
                  </a:cubicBezTo>
                  <a:cubicBezTo>
                    <a:pt x="391" y="593"/>
                    <a:pt x="471" y="566"/>
                    <a:pt x="525" y="512"/>
                  </a:cubicBezTo>
                  <a:lnTo>
                    <a:pt x="539" y="498"/>
                  </a:lnTo>
                  <a:cubicBezTo>
                    <a:pt x="647" y="390"/>
                    <a:pt x="647" y="202"/>
                    <a:pt x="539" y="81"/>
                  </a:cubicBezTo>
                  <a:cubicBezTo>
                    <a:pt x="478" y="27"/>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273663" y="1744425"/>
              <a:ext cx="50175" cy="92550"/>
            </a:xfrm>
            <a:custGeom>
              <a:avLst/>
              <a:gdLst/>
              <a:ahLst/>
              <a:cxnLst/>
              <a:rect l="l" t="t" r="r" b="b"/>
              <a:pathLst>
                <a:path w="2007" h="3702" extrusionOk="0">
                  <a:moveTo>
                    <a:pt x="997" y="1"/>
                  </a:moveTo>
                  <a:cubicBezTo>
                    <a:pt x="835" y="1"/>
                    <a:pt x="715" y="121"/>
                    <a:pt x="715" y="283"/>
                  </a:cubicBezTo>
                  <a:lnTo>
                    <a:pt x="715" y="324"/>
                  </a:lnTo>
                  <a:cubicBezTo>
                    <a:pt x="297" y="444"/>
                    <a:pt x="1" y="794"/>
                    <a:pt x="1" y="1225"/>
                  </a:cubicBezTo>
                  <a:cubicBezTo>
                    <a:pt x="1" y="1736"/>
                    <a:pt x="446" y="2154"/>
                    <a:pt x="997" y="2154"/>
                  </a:cubicBezTo>
                  <a:cubicBezTo>
                    <a:pt x="1226" y="2154"/>
                    <a:pt x="1415" y="2316"/>
                    <a:pt x="1415" y="2504"/>
                  </a:cubicBezTo>
                  <a:cubicBezTo>
                    <a:pt x="1415" y="2693"/>
                    <a:pt x="1226" y="2840"/>
                    <a:pt x="997" y="2840"/>
                  </a:cubicBezTo>
                  <a:cubicBezTo>
                    <a:pt x="781" y="2840"/>
                    <a:pt x="593" y="2693"/>
                    <a:pt x="593" y="2504"/>
                  </a:cubicBezTo>
                  <a:cubicBezTo>
                    <a:pt x="593" y="2343"/>
                    <a:pt x="458" y="2208"/>
                    <a:pt x="297" y="2208"/>
                  </a:cubicBezTo>
                  <a:cubicBezTo>
                    <a:pt x="135" y="2208"/>
                    <a:pt x="1" y="2343"/>
                    <a:pt x="1" y="2504"/>
                  </a:cubicBezTo>
                  <a:cubicBezTo>
                    <a:pt x="1" y="2921"/>
                    <a:pt x="297" y="3271"/>
                    <a:pt x="715" y="3392"/>
                  </a:cubicBezTo>
                  <a:lnTo>
                    <a:pt x="715" y="3405"/>
                  </a:lnTo>
                  <a:cubicBezTo>
                    <a:pt x="715" y="3567"/>
                    <a:pt x="835" y="3702"/>
                    <a:pt x="997" y="3702"/>
                  </a:cubicBezTo>
                  <a:cubicBezTo>
                    <a:pt x="1172" y="3702"/>
                    <a:pt x="1293" y="3567"/>
                    <a:pt x="1293" y="3405"/>
                  </a:cubicBezTo>
                  <a:lnTo>
                    <a:pt x="1293" y="3392"/>
                  </a:lnTo>
                  <a:cubicBezTo>
                    <a:pt x="1711" y="3271"/>
                    <a:pt x="2007" y="2921"/>
                    <a:pt x="2007" y="2504"/>
                  </a:cubicBezTo>
                  <a:cubicBezTo>
                    <a:pt x="2007" y="1979"/>
                    <a:pt x="1549" y="1562"/>
                    <a:pt x="997" y="1562"/>
                  </a:cubicBezTo>
                  <a:cubicBezTo>
                    <a:pt x="781" y="1562"/>
                    <a:pt x="593" y="1413"/>
                    <a:pt x="593" y="1225"/>
                  </a:cubicBezTo>
                  <a:cubicBezTo>
                    <a:pt x="593" y="1024"/>
                    <a:pt x="781" y="875"/>
                    <a:pt x="997" y="875"/>
                  </a:cubicBezTo>
                  <a:cubicBezTo>
                    <a:pt x="1226" y="875"/>
                    <a:pt x="1415" y="1024"/>
                    <a:pt x="1415" y="1225"/>
                  </a:cubicBezTo>
                  <a:cubicBezTo>
                    <a:pt x="1415" y="1386"/>
                    <a:pt x="1549" y="1521"/>
                    <a:pt x="1711" y="1521"/>
                  </a:cubicBezTo>
                  <a:cubicBezTo>
                    <a:pt x="1872" y="1521"/>
                    <a:pt x="2007" y="1386"/>
                    <a:pt x="2007" y="1225"/>
                  </a:cubicBezTo>
                  <a:cubicBezTo>
                    <a:pt x="2007" y="794"/>
                    <a:pt x="1711" y="444"/>
                    <a:pt x="1293" y="324"/>
                  </a:cubicBezTo>
                  <a:lnTo>
                    <a:pt x="1293" y="283"/>
                  </a:lnTo>
                  <a:cubicBezTo>
                    <a:pt x="1293" y="121"/>
                    <a:pt x="1172" y="1"/>
                    <a:pt x="9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145488" y="1885750"/>
              <a:ext cx="14825" cy="14825"/>
            </a:xfrm>
            <a:custGeom>
              <a:avLst/>
              <a:gdLst/>
              <a:ahLst/>
              <a:cxnLst/>
              <a:rect l="l" t="t" r="r" b="b"/>
              <a:pathLst>
                <a:path w="593" h="593" extrusionOk="0">
                  <a:moveTo>
                    <a:pt x="296" y="1"/>
                  </a:moveTo>
                  <a:cubicBezTo>
                    <a:pt x="216" y="1"/>
                    <a:pt x="148" y="28"/>
                    <a:pt x="94" y="81"/>
                  </a:cubicBezTo>
                  <a:cubicBezTo>
                    <a:pt x="40" y="135"/>
                    <a:pt x="0" y="216"/>
                    <a:pt x="0" y="297"/>
                  </a:cubicBezTo>
                  <a:cubicBezTo>
                    <a:pt x="0" y="364"/>
                    <a:pt x="40" y="444"/>
                    <a:pt x="94" y="498"/>
                  </a:cubicBezTo>
                  <a:cubicBezTo>
                    <a:pt x="148" y="552"/>
                    <a:pt x="216" y="593"/>
                    <a:pt x="296" y="593"/>
                  </a:cubicBezTo>
                  <a:cubicBezTo>
                    <a:pt x="377" y="593"/>
                    <a:pt x="458" y="552"/>
                    <a:pt x="512" y="498"/>
                  </a:cubicBezTo>
                  <a:cubicBezTo>
                    <a:pt x="566" y="444"/>
                    <a:pt x="592" y="364"/>
                    <a:pt x="592" y="297"/>
                  </a:cubicBezTo>
                  <a:cubicBezTo>
                    <a:pt x="592" y="216"/>
                    <a:pt x="566" y="135"/>
                    <a:pt x="512" y="81"/>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53"/>
          <p:cNvGrpSpPr/>
          <p:nvPr/>
        </p:nvGrpSpPr>
        <p:grpSpPr>
          <a:xfrm>
            <a:off x="7273288" y="2145950"/>
            <a:ext cx="330125" cy="376900"/>
            <a:chOff x="4780438" y="1591300"/>
            <a:chExt cx="330125" cy="376900"/>
          </a:xfrm>
        </p:grpSpPr>
        <p:sp>
          <p:nvSpPr>
            <p:cNvPr id="2085" name="Google Shape;2085;p53"/>
            <p:cNvSpPr/>
            <p:nvPr/>
          </p:nvSpPr>
          <p:spPr>
            <a:xfrm>
              <a:off x="4780438" y="1591300"/>
              <a:ext cx="330125" cy="376900"/>
            </a:xfrm>
            <a:custGeom>
              <a:avLst/>
              <a:gdLst/>
              <a:ahLst/>
              <a:cxnLst/>
              <a:rect l="l" t="t" r="r" b="b"/>
              <a:pathLst>
                <a:path w="13205" h="15076" extrusionOk="0">
                  <a:moveTo>
                    <a:pt x="7145" y="0"/>
                  </a:moveTo>
                  <a:cubicBezTo>
                    <a:pt x="7110" y="0"/>
                    <a:pt x="7075" y="0"/>
                    <a:pt x="7040" y="1"/>
                  </a:cubicBezTo>
                  <a:cubicBezTo>
                    <a:pt x="5452" y="28"/>
                    <a:pt x="3957" y="661"/>
                    <a:pt x="2827" y="1792"/>
                  </a:cubicBezTo>
                  <a:cubicBezTo>
                    <a:pt x="1723" y="2922"/>
                    <a:pt x="1104" y="4416"/>
                    <a:pt x="1091" y="5991"/>
                  </a:cubicBezTo>
                  <a:lnTo>
                    <a:pt x="27" y="9530"/>
                  </a:lnTo>
                  <a:cubicBezTo>
                    <a:pt x="0" y="9625"/>
                    <a:pt x="14" y="9719"/>
                    <a:pt x="68" y="9787"/>
                  </a:cubicBezTo>
                  <a:cubicBezTo>
                    <a:pt x="122" y="9867"/>
                    <a:pt x="215" y="9907"/>
                    <a:pt x="310" y="9907"/>
                  </a:cubicBezTo>
                  <a:lnTo>
                    <a:pt x="1737" y="9907"/>
                  </a:lnTo>
                  <a:lnTo>
                    <a:pt x="1737" y="11738"/>
                  </a:lnTo>
                  <a:cubicBezTo>
                    <a:pt x="1737" y="12707"/>
                    <a:pt x="2518" y="13488"/>
                    <a:pt x="3473" y="13488"/>
                  </a:cubicBezTo>
                  <a:lnTo>
                    <a:pt x="4644" y="13488"/>
                  </a:lnTo>
                  <a:cubicBezTo>
                    <a:pt x="4953" y="13488"/>
                    <a:pt x="5210" y="13744"/>
                    <a:pt x="5210" y="14053"/>
                  </a:cubicBezTo>
                  <a:lnTo>
                    <a:pt x="5210" y="14780"/>
                  </a:lnTo>
                  <a:cubicBezTo>
                    <a:pt x="5210" y="14941"/>
                    <a:pt x="5344" y="15076"/>
                    <a:pt x="5506" y="15076"/>
                  </a:cubicBezTo>
                  <a:cubicBezTo>
                    <a:pt x="5667" y="15076"/>
                    <a:pt x="5802" y="14941"/>
                    <a:pt x="5802" y="14780"/>
                  </a:cubicBezTo>
                  <a:lnTo>
                    <a:pt x="5802" y="14053"/>
                  </a:lnTo>
                  <a:cubicBezTo>
                    <a:pt x="5802" y="13421"/>
                    <a:pt x="5290" y="12895"/>
                    <a:pt x="4644" y="12895"/>
                  </a:cubicBezTo>
                  <a:lnTo>
                    <a:pt x="3473" y="12895"/>
                  </a:lnTo>
                  <a:cubicBezTo>
                    <a:pt x="2841" y="12895"/>
                    <a:pt x="2315" y="12384"/>
                    <a:pt x="2315" y="11738"/>
                  </a:cubicBezTo>
                  <a:lnTo>
                    <a:pt x="2315" y="9611"/>
                  </a:lnTo>
                  <a:cubicBezTo>
                    <a:pt x="2315" y="9450"/>
                    <a:pt x="2195" y="9315"/>
                    <a:pt x="2019" y="9315"/>
                  </a:cubicBezTo>
                  <a:lnTo>
                    <a:pt x="700" y="9315"/>
                  </a:lnTo>
                  <a:lnTo>
                    <a:pt x="1669" y="6126"/>
                  </a:lnTo>
                  <a:cubicBezTo>
                    <a:pt x="1683" y="6099"/>
                    <a:pt x="1683" y="6072"/>
                    <a:pt x="1683" y="6031"/>
                  </a:cubicBezTo>
                  <a:cubicBezTo>
                    <a:pt x="1683" y="3084"/>
                    <a:pt x="4092" y="634"/>
                    <a:pt x="7053" y="580"/>
                  </a:cubicBezTo>
                  <a:cubicBezTo>
                    <a:pt x="7078" y="580"/>
                    <a:pt x="7103" y="580"/>
                    <a:pt x="7129" y="580"/>
                  </a:cubicBezTo>
                  <a:cubicBezTo>
                    <a:pt x="10097" y="580"/>
                    <a:pt x="12545" y="2960"/>
                    <a:pt x="12585" y="5937"/>
                  </a:cubicBezTo>
                  <a:cubicBezTo>
                    <a:pt x="12612" y="7283"/>
                    <a:pt x="12141" y="8845"/>
                    <a:pt x="11401" y="9907"/>
                  </a:cubicBezTo>
                  <a:cubicBezTo>
                    <a:pt x="11051" y="10406"/>
                    <a:pt x="10876" y="10984"/>
                    <a:pt x="10876" y="11590"/>
                  </a:cubicBezTo>
                  <a:lnTo>
                    <a:pt x="10876" y="13568"/>
                  </a:lnTo>
                  <a:cubicBezTo>
                    <a:pt x="10876" y="13744"/>
                    <a:pt x="11010" y="13864"/>
                    <a:pt x="11172" y="13864"/>
                  </a:cubicBezTo>
                  <a:cubicBezTo>
                    <a:pt x="11333" y="13864"/>
                    <a:pt x="11468" y="13744"/>
                    <a:pt x="11468" y="13568"/>
                  </a:cubicBezTo>
                  <a:lnTo>
                    <a:pt x="11468" y="11590"/>
                  </a:lnTo>
                  <a:cubicBezTo>
                    <a:pt x="11468" y="11106"/>
                    <a:pt x="11602" y="10648"/>
                    <a:pt x="11886" y="10244"/>
                  </a:cubicBezTo>
                  <a:cubicBezTo>
                    <a:pt x="12706" y="9060"/>
                    <a:pt x="13205" y="7404"/>
                    <a:pt x="13178" y="5937"/>
                  </a:cubicBezTo>
                  <a:cubicBezTo>
                    <a:pt x="13151" y="4308"/>
                    <a:pt x="12505" y="2801"/>
                    <a:pt x="11347" y="1684"/>
                  </a:cubicBezTo>
                  <a:cubicBezTo>
                    <a:pt x="10215" y="591"/>
                    <a:pt x="8722" y="0"/>
                    <a:pt x="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5052313" y="1953375"/>
              <a:ext cx="14825" cy="14825"/>
            </a:xfrm>
            <a:custGeom>
              <a:avLst/>
              <a:gdLst/>
              <a:ahLst/>
              <a:cxnLst/>
              <a:rect l="l" t="t" r="r" b="b"/>
              <a:pathLst>
                <a:path w="593" h="593" extrusionOk="0">
                  <a:moveTo>
                    <a:pt x="297" y="1"/>
                  </a:moveTo>
                  <a:cubicBezTo>
                    <a:pt x="216" y="1"/>
                    <a:pt x="135" y="41"/>
                    <a:pt x="81" y="95"/>
                  </a:cubicBezTo>
                  <a:cubicBezTo>
                    <a:pt x="27" y="149"/>
                    <a:pt x="1" y="216"/>
                    <a:pt x="1" y="297"/>
                  </a:cubicBezTo>
                  <a:cubicBezTo>
                    <a:pt x="1" y="377"/>
                    <a:pt x="27" y="458"/>
                    <a:pt x="81" y="512"/>
                  </a:cubicBezTo>
                  <a:cubicBezTo>
                    <a:pt x="135" y="566"/>
                    <a:pt x="216" y="593"/>
                    <a:pt x="297" y="593"/>
                  </a:cubicBezTo>
                  <a:cubicBezTo>
                    <a:pt x="377" y="593"/>
                    <a:pt x="445" y="566"/>
                    <a:pt x="499" y="512"/>
                  </a:cubicBezTo>
                  <a:cubicBezTo>
                    <a:pt x="553" y="458"/>
                    <a:pt x="593" y="377"/>
                    <a:pt x="593" y="297"/>
                  </a:cubicBezTo>
                  <a:cubicBezTo>
                    <a:pt x="593" y="216"/>
                    <a:pt x="553" y="149"/>
                    <a:pt x="499" y="95"/>
                  </a:cubicBezTo>
                  <a:cubicBezTo>
                    <a:pt x="445" y="41"/>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899888" y="1710425"/>
              <a:ext cx="138675" cy="138675"/>
            </a:xfrm>
            <a:custGeom>
              <a:avLst/>
              <a:gdLst/>
              <a:ahLst/>
              <a:cxnLst/>
              <a:rect l="l" t="t" r="r" b="b"/>
              <a:pathLst>
                <a:path w="5547" h="5547" extrusionOk="0">
                  <a:moveTo>
                    <a:pt x="2774" y="593"/>
                  </a:moveTo>
                  <a:cubicBezTo>
                    <a:pt x="3971" y="593"/>
                    <a:pt x="4954" y="1576"/>
                    <a:pt x="4954" y="2773"/>
                  </a:cubicBezTo>
                  <a:cubicBezTo>
                    <a:pt x="4954" y="3972"/>
                    <a:pt x="3971" y="4954"/>
                    <a:pt x="2774" y="4954"/>
                  </a:cubicBezTo>
                  <a:cubicBezTo>
                    <a:pt x="1575" y="4954"/>
                    <a:pt x="593" y="3972"/>
                    <a:pt x="593" y="2773"/>
                  </a:cubicBezTo>
                  <a:cubicBezTo>
                    <a:pt x="593" y="1576"/>
                    <a:pt x="1575" y="593"/>
                    <a:pt x="2774" y="593"/>
                  </a:cubicBezTo>
                  <a:close/>
                  <a:moveTo>
                    <a:pt x="2774" y="1"/>
                  </a:moveTo>
                  <a:cubicBezTo>
                    <a:pt x="1252" y="1"/>
                    <a:pt x="1" y="1253"/>
                    <a:pt x="1" y="2773"/>
                  </a:cubicBezTo>
                  <a:cubicBezTo>
                    <a:pt x="1" y="4308"/>
                    <a:pt x="1252" y="5546"/>
                    <a:pt x="2774" y="5546"/>
                  </a:cubicBezTo>
                  <a:cubicBezTo>
                    <a:pt x="4294" y="5546"/>
                    <a:pt x="5546" y="4308"/>
                    <a:pt x="5546" y="2773"/>
                  </a:cubicBezTo>
                  <a:cubicBezTo>
                    <a:pt x="5546" y="1253"/>
                    <a:pt x="4294" y="1"/>
                    <a:pt x="2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947338" y="1740050"/>
              <a:ext cx="44100" cy="79775"/>
            </a:xfrm>
            <a:custGeom>
              <a:avLst/>
              <a:gdLst/>
              <a:ahLst/>
              <a:cxnLst/>
              <a:rect l="l" t="t" r="r" b="b"/>
              <a:pathLst>
                <a:path w="1764" h="3191" extrusionOk="0">
                  <a:moveTo>
                    <a:pt x="876" y="0"/>
                  </a:moveTo>
                  <a:cubicBezTo>
                    <a:pt x="714" y="0"/>
                    <a:pt x="579" y="135"/>
                    <a:pt x="579" y="296"/>
                  </a:cubicBezTo>
                  <a:cubicBezTo>
                    <a:pt x="242" y="404"/>
                    <a:pt x="0" y="714"/>
                    <a:pt x="0" y="1077"/>
                  </a:cubicBezTo>
                  <a:cubicBezTo>
                    <a:pt x="0" y="1535"/>
                    <a:pt x="391" y="1898"/>
                    <a:pt x="876" y="1898"/>
                  </a:cubicBezTo>
                  <a:cubicBezTo>
                    <a:pt x="1037" y="1898"/>
                    <a:pt x="1172" y="2006"/>
                    <a:pt x="1172" y="2141"/>
                  </a:cubicBezTo>
                  <a:cubicBezTo>
                    <a:pt x="1172" y="2275"/>
                    <a:pt x="1037" y="2383"/>
                    <a:pt x="876" y="2383"/>
                  </a:cubicBezTo>
                  <a:cubicBezTo>
                    <a:pt x="714" y="2383"/>
                    <a:pt x="579" y="2275"/>
                    <a:pt x="579" y="2141"/>
                  </a:cubicBezTo>
                  <a:cubicBezTo>
                    <a:pt x="579" y="1979"/>
                    <a:pt x="445" y="1845"/>
                    <a:pt x="283" y="1845"/>
                  </a:cubicBezTo>
                  <a:cubicBezTo>
                    <a:pt x="122" y="1845"/>
                    <a:pt x="0" y="1979"/>
                    <a:pt x="0" y="2141"/>
                  </a:cubicBezTo>
                  <a:cubicBezTo>
                    <a:pt x="0" y="2504"/>
                    <a:pt x="242" y="2814"/>
                    <a:pt x="579" y="2921"/>
                  </a:cubicBezTo>
                  <a:cubicBezTo>
                    <a:pt x="592" y="3069"/>
                    <a:pt x="727" y="3191"/>
                    <a:pt x="876" y="3191"/>
                  </a:cubicBezTo>
                  <a:cubicBezTo>
                    <a:pt x="1023" y="3191"/>
                    <a:pt x="1158" y="3069"/>
                    <a:pt x="1172" y="2921"/>
                  </a:cubicBezTo>
                  <a:cubicBezTo>
                    <a:pt x="1508" y="2814"/>
                    <a:pt x="1764" y="2504"/>
                    <a:pt x="1764" y="2141"/>
                  </a:cubicBezTo>
                  <a:cubicBezTo>
                    <a:pt x="1764" y="1683"/>
                    <a:pt x="1360" y="1319"/>
                    <a:pt x="876" y="1319"/>
                  </a:cubicBezTo>
                  <a:cubicBezTo>
                    <a:pt x="714" y="1319"/>
                    <a:pt x="579" y="1212"/>
                    <a:pt x="579" y="1077"/>
                  </a:cubicBezTo>
                  <a:cubicBezTo>
                    <a:pt x="579" y="942"/>
                    <a:pt x="714" y="835"/>
                    <a:pt x="876" y="835"/>
                  </a:cubicBezTo>
                  <a:cubicBezTo>
                    <a:pt x="1037" y="835"/>
                    <a:pt x="1172" y="942"/>
                    <a:pt x="1172" y="1077"/>
                  </a:cubicBezTo>
                  <a:cubicBezTo>
                    <a:pt x="1172" y="1238"/>
                    <a:pt x="1306" y="1373"/>
                    <a:pt x="1468" y="1373"/>
                  </a:cubicBezTo>
                  <a:cubicBezTo>
                    <a:pt x="1629" y="1373"/>
                    <a:pt x="1764" y="1238"/>
                    <a:pt x="1764" y="1077"/>
                  </a:cubicBezTo>
                  <a:cubicBezTo>
                    <a:pt x="1764" y="714"/>
                    <a:pt x="1508" y="404"/>
                    <a:pt x="1172" y="296"/>
                  </a:cubicBezTo>
                  <a:cubicBezTo>
                    <a:pt x="1172" y="135"/>
                    <a:pt x="1037"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961813" y="1651200"/>
              <a:ext cx="14825" cy="44125"/>
            </a:xfrm>
            <a:custGeom>
              <a:avLst/>
              <a:gdLst/>
              <a:ahLst/>
              <a:cxnLst/>
              <a:rect l="l" t="t" r="r" b="b"/>
              <a:pathLst>
                <a:path w="593" h="1765" extrusionOk="0">
                  <a:moveTo>
                    <a:pt x="297" y="1"/>
                  </a:moveTo>
                  <a:cubicBezTo>
                    <a:pt x="135" y="1"/>
                    <a:pt x="0" y="135"/>
                    <a:pt x="0" y="297"/>
                  </a:cubicBezTo>
                  <a:lnTo>
                    <a:pt x="0" y="1481"/>
                  </a:lnTo>
                  <a:cubicBezTo>
                    <a:pt x="0" y="1643"/>
                    <a:pt x="135" y="1765"/>
                    <a:pt x="297" y="1765"/>
                  </a:cubicBezTo>
                  <a:cubicBezTo>
                    <a:pt x="458" y="1765"/>
                    <a:pt x="593" y="1643"/>
                    <a:pt x="593" y="1481"/>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961813" y="1624300"/>
              <a:ext cx="14825" cy="14825"/>
            </a:xfrm>
            <a:custGeom>
              <a:avLst/>
              <a:gdLst/>
              <a:ahLst/>
              <a:cxnLst/>
              <a:rect l="l" t="t" r="r" b="b"/>
              <a:pathLst>
                <a:path w="593" h="593" extrusionOk="0">
                  <a:moveTo>
                    <a:pt x="297" y="0"/>
                  </a:moveTo>
                  <a:cubicBezTo>
                    <a:pt x="216" y="0"/>
                    <a:pt x="148" y="41"/>
                    <a:pt x="94" y="95"/>
                  </a:cubicBezTo>
                  <a:cubicBezTo>
                    <a:pt x="40" y="149"/>
                    <a:pt x="0" y="215"/>
                    <a:pt x="0" y="296"/>
                  </a:cubicBezTo>
                  <a:cubicBezTo>
                    <a:pt x="0" y="377"/>
                    <a:pt x="40" y="458"/>
                    <a:pt x="94" y="512"/>
                  </a:cubicBezTo>
                  <a:cubicBezTo>
                    <a:pt x="148" y="565"/>
                    <a:pt x="216" y="592"/>
                    <a:pt x="297" y="592"/>
                  </a:cubicBezTo>
                  <a:cubicBezTo>
                    <a:pt x="377" y="592"/>
                    <a:pt x="444" y="565"/>
                    <a:pt x="512" y="512"/>
                  </a:cubicBezTo>
                  <a:cubicBezTo>
                    <a:pt x="566" y="458"/>
                    <a:pt x="593" y="377"/>
                    <a:pt x="593" y="296"/>
                  </a:cubicBezTo>
                  <a:cubicBezTo>
                    <a:pt x="593" y="215"/>
                    <a:pt x="566" y="149"/>
                    <a:pt x="512" y="95"/>
                  </a:cubicBezTo>
                  <a:cubicBezTo>
                    <a:pt x="444" y="41"/>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999813" y="1670050"/>
              <a:ext cx="34350" cy="32675"/>
            </a:xfrm>
            <a:custGeom>
              <a:avLst/>
              <a:gdLst/>
              <a:ahLst/>
              <a:cxnLst/>
              <a:rect l="l" t="t" r="r" b="b"/>
              <a:pathLst>
                <a:path w="1374" h="1307" extrusionOk="0">
                  <a:moveTo>
                    <a:pt x="1051" y="1"/>
                  </a:moveTo>
                  <a:cubicBezTo>
                    <a:pt x="977" y="1"/>
                    <a:pt x="903" y="27"/>
                    <a:pt x="849" y="81"/>
                  </a:cubicBezTo>
                  <a:lnTo>
                    <a:pt x="122" y="808"/>
                  </a:lnTo>
                  <a:cubicBezTo>
                    <a:pt x="1" y="916"/>
                    <a:pt x="1" y="1104"/>
                    <a:pt x="122" y="1226"/>
                  </a:cubicBezTo>
                  <a:cubicBezTo>
                    <a:pt x="176" y="1280"/>
                    <a:pt x="257" y="1307"/>
                    <a:pt x="324" y="1307"/>
                  </a:cubicBezTo>
                  <a:cubicBezTo>
                    <a:pt x="405" y="1307"/>
                    <a:pt x="485" y="1280"/>
                    <a:pt x="539" y="1226"/>
                  </a:cubicBezTo>
                  <a:lnTo>
                    <a:pt x="1253" y="499"/>
                  </a:lnTo>
                  <a:cubicBezTo>
                    <a:pt x="1374" y="391"/>
                    <a:pt x="1374" y="203"/>
                    <a:pt x="1253" y="81"/>
                  </a:cubicBezTo>
                  <a:cubicBezTo>
                    <a:pt x="1199" y="27"/>
                    <a:pt x="1125" y="1"/>
                    <a:pt x="10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904263" y="1670050"/>
              <a:ext cx="34350" cy="32675"/>
            </a:xfrm>
            <a:custGeom>
              <a:avLst/>
              <a:gdLst/>
              <a:ahLst/>
              <a:cxnLst/>
              <a:rect l="l" t="t" r="r" b="b"/>
              <a:pathLst>
                <a:path w="1374" h="1307" extrusionOk="0">
                  <a:moveTo>
                    <a:pt x="325" y="1"/>
                  </a:moveTo>
                  <a:cubicBezTo>
                    <a:pt x="250" y="1"/>
                    <a:pt x="176" y="27"/>
                    <a:pt x="122" y="81"/>
                  </a:cubicBezTo>
                  <a:cubicBezTo>
                    <a:pt x="0" y="203"/>
                    <a:pt x="0" y="391"/>
                    <a:pt x="122" y="499"/>
                  </a:cubicBezTo>
                  <a:lnTo>
                    <a:pt x="835" y="1226"/>
                  </a:lnTo>
                  <a:cubicBezTo>
                    <a:pt x="889" y="1280"/>
                    <a:pt x="969" y="1307"/>
                    <a:pt x="1050" y="1307"/>
                  </a:cubicBezTo>
                  <a:cubicBezTo>
                    <a:pt x="1118" y="1307"/>
                    <a:pt x="1199" y="1280"/>
                    <a:pt x="1253" y="1226"/>
                  </a:cubicBezTo>
                  <a:cubicBezTo>
                    <a:pt x="1373" y="1104"/>
                    <a:pt x="1373" y="916"/>
                    <a:pt x="1253" y="808"/>
                  </a:cubicBezTo>
                  <a:lnTo>
                    <a:pt x="539" y="81"/>
                  </a:lnTo>
                  <a:cubicBezTo>
                    <a:pt x="478" y="27"/>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53"/>
          <p:cNvGrpSpPr/>
          <p:nvPr/>
        </p:nvGrpSpPr>
        <p:grpSpPr>
          <a:xfrm>
            <a:off x="3426950" y="2145775"/>
            <a:ext cx="379250" cy="377250"/>
            <a:chOff x="4004488" y="2305350"/>
            <a:chExt cx="379250" cy="377250"/>
          </a:xfrm>
        </p:grpSpPr>
        <p:sp>
          <p:nvSpPr>
            <p:cNvPr id="2094" name="Google Shape;2094;p53"/>
            <p:cNvSpPr/>
            <p:nvPr/>
          </p:nvSpPr>
          <p:spPr>
            <a:xfrm>
              <a:off x="4004488" y="2527750"/>
              <a:ext cx="127200" cy="154850"/>
            </a:xfrm>
            <a:custGeom>
              <a:avLst/>
              <a:gdLst/>
              <a:ahLst/>
              <a:cxnLst/>
              <a:rect l="l" t="t" r="r" b="b"/>
              <a:pathLst>
                <a:path w="5088" h="6194" extrusionOk="0">
                  <a:moveTo>
                    <a:pt x="2023" y="588"/>
                  </a:moveTo>
                  <a:cubicBezTo>
                    <a:pt x="2147" y="588"/>
                    <a:pt x="2265" y="651"/>
                    <a:pt x="2329" y="768"/>
                  </a:cubicBezTo>
                  <a:lnTo>
                    <a:pt x="4415" y="4375"/>
                  </a:lnTo>
                  <a:cubicBezTo>
                    <a:pt x="4456" y="4456"/>
                    <a:pt x="4469" y="4551"/>
                    <a:pt x="4442" y="4645"/>
                  </a:cubicBezTo>
                  <a:cubicBezTo>
                    <a:pt x="4429" y="4739"/>
                    <a:pt x="4361" y="4806"/>
                    <a:pt x="4280" y="4860"/>
                  </a:cubicBezTo>
                  <a:lnTo>
                    <a:pt x="3177" y="5493"/>
                  </a:lnTo>
                  <a:lnTo>
                    <a:pt x="741" y="1280"/>
                  </a:lnTo>
                  <a:lnTo>
                    <a:pt x="1845" y="634"/>
                  </a:lnTo>
                  <a:cubicBezTo>
                    <a:pt x="1902" y="603"/>
                    <a:pt x="1963" y="588"/>
                    <a:pt x="2023" y="588"/>
                  </a:cubicBezTo>
                  <a:close/>
                  <a:moveTo>
                    <a:pt x="2015" y="1"/>
                  </a:moveTo>
                  <a:cubicBezTo>
                    <a:pt x="1857" y="1"/>
                    <a:pt x="1696" y="40"/>
                    <a:pt x="1548" y="122"/>
                  </a:cubicBezTo>
                  <a:lnTo>
                    <a:pt x="189" y="917"/>
                  </a:lnTo>
                  <a:cubicBezTo>
                    <a:pt x="54" y="998"/>
                    <a:pt x="0" y="1172"/>
                    <a:pt x="81" y="1321"/>
                  </a:cubicBezTo>
                  <a:lnTo>
                    <a:pt x="2814" y="6044"/>
                  </a:lnTo>
                  <a:cubicBezTo>
                    <a:pt x="2854" y="6112"/>
                    <a:pt x="2921" y="6166"/>
                    <a:pt x="2988" y="6179"/>
                  </a:cubicBezTo>
                  <a:cubicBezTo>
                    <a:pt x="3015" y="6193"/>
                    <a:pt x="3042" y="6193"/>
                    <a:pt x="3069" y="6193"/>
                  </a:cubicBezTo>
                  <a:cubicBezTo>
                    <a:pt x="3123" y="6193"/>
                    <a:pt x="3177" y="6179"/>
                    <a:pt x="3217" y="6152"/>
                  </a:cubicBezTo>
                  <a:lnTo>
                    <a:pt x="4576" y="5371"/>
                  </a:lnTo>
                  <a:cubicBezTo>
                    <a:pt x="4792" y="5237"/>
                    <a:pt x="4953" y="5036"/>
                    <a:pt x="5021" y="4793"/>
                  </a:cubicBezTo>
                  <a:cubicBezTo>
                    <a:pt x="5088" y="4551"/>
                    <a:pt x="5048" y="4295"/>
                    <a:pt x="4926" y="4079"/>
                  </a:cubicBezTo>
                  <a:lnTo>
                    <a:pt x="2841" y="472"/>
                  </a:lnTo>
                  <a:cubicBezTo>
                    <a:pt x="2667" y="172"/>
                    <a:pt x="2346" y="1"/>
                    <a:pt x="20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082538" y="2628050"/>
              <a:ext cx="14525" cy="14825"/>
            </a:xfrm>
            <a:custGeom>
              <a:avLst/>
              <a:gdLst/>
              <a:ahLst/>
              <a:cxnLst/>
              <a:rect l="l" t="t" r="r" b="b"/>
              <a:pathLst>
                <a:path w="581" h="593" extrusionOk="0">
                  <a:moveTo>
                    <a:pt x="297" y="1"/>
                  </a:moveTo>
                  <a:cubicBezTo>
                    <a:pt x="216" y="1"/>
                    <a:pt x="135" y="28"/>
                    <a:pt x="81" y="81"/>
                  </a:cubicBezTo>
                  <a:cubicBezTo>
                    <a:pt x="28" y="135"/>
                    <a:pt x="1" y="216"/>
                    <a:pt x="1" y="297"/>
                  </a:cubicBezTo>
                  <a:cubicBezTo>
                    <a:pt x="1" y="377"/>
                    <a:pt x="28" y="444"/>
                    <a:pt x="81" y="498"/>
                  </a:cubicBezTo>
                  <a:cubicBezTo>
                    <a:pt x="135" y="552"/>
                    <a:pt x="216" y="593"/>
                    <a:pt x="297" y="593"/>
                  </a:cubicBezTo>
                  <a:cubicBezTo>
                    <a:pt x="365" y="593"/>
                    <a:pt x="445" y="552"/>
                    <a:pt x="499" y="498"/>
                  </a:cubicBezTo>
                  <a:cubicBezTo>
                    <a:pt x="553" y="444"/>
                    <a:pt x="580" y="377"/>
                    <a:pt x="580" y="297"/>
                  </a:cubicBezTo>
                  <a:cubicBezTo>
                    <a:pt x="580" y="216"/>
                    <a:pt x="553" y="135"/>
                    <a:pt x="499" y="81"/>
                  </a:cubicBezTo>
                  <a:cubicBezTo>
                    <a:pt x="445" y="28"/>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47813" y="2631075"/>
              <a:ext cx="14850" cy="14500"/>
            </a:xfrm>
            <a:custGeom>
              <a:avLst/>
              <a:gdLst/>
              <a:ahLst/>
              <a:cxnLst/>
              <a:rect l="l" t="t" r="r" b="b"/>
              <a:pathLst>
                <a:path w="594" h="580" extrusionOk="0">
                  <a:moveTo>
                    <a:pt x="297" y="0"/>
                  </a:moveTo>
                  <a:cubicBezTo>
                    <a:pt x="216" y="0"/>
                    <a:pt x="135" y="27"/>
                    <a:pt x="82" y="81"/>
                  </a:cubicBezTo>
                  <a:cubicBezTo>
                    <a:pt x="28" y="135"/>
                    <a:pt x="1" y="216"/>
                    <a:pt x="1" y="283"/>
                  </a:cubicBezTo>
                  <a:cubicBezTo>
                    <a:pt x="1" y="364"/>
                    <a:pt x="28" y="445"/>
                    <a:pt x="82" y="499"/>
                  </a:cubicBezTo>
                  <a:cubicBezTo>
                    <a:pt x="135" y="553"/>
                    <a:pt x="216" y="579"/>
                    <a:pt x="297" y="579"/>
                  </a:cubicBezTo>
                  <a:cubicBezTo>
                    <a:pt x="365" y="579"/>
                    <a:pt x="446" y="553"/>
                    <a:pt x="499" y="499"/>
                  </a:cubicBezTo>
                  <a:cubicBezTo>
                    <a:pt x="553" y="445"/>
                    <a:pt x="593" y="364"/>
                    <a:pt x="593" y="283"/>
                  </a:cubicBezTo>
                  <a:cubicBezTo>
                    <a:pt x="593" y="216"/>
                    <a:pt x="553" y="135"/>
                    <a:pt x="499" y="81"/>
                  </a:cubicBezTo>
                  <a:cubicBezTo>
                    <a:pt x="446" y="27"/>
                    <a:pt x="365"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78788" y="2511700"/>
              <a:ext cx="204950" cy="133875"/>
            </a:xfrm>
            <a:custGeom>
              <a:avLst/>
              <a:gdLst/>
              <a:ahLst/>
              <a:cxnLst/>
              <a:rect l="l" t="t" r="r" b="b"/>
              <a:pathLst>
                <a:path w="8198" h="5355" extrusionOk="0">
                  <a:moveTo>
                    <a:pt x="7115" y="1"/>
                  </a:moveTo>
                  <a:cubicBezTo>
                    <a:pt x="6846" y="1"/>
                    <a:pt x="6582" y="106"/>
                    <a:pt x="6380" y="307"/>
                  </a:cubicBezTo>
                  <a:lnTo>
                    <a:pt x="4187" y="2501"/>
                  </a:lnTo>
                  <a:cubicBezTo>
                    <a:pt x="3971" y="2716"/>
                    <a:pt x="3688" y="2824"/>
                    <a:pt x="3392" y="2824"/>
                  </a:cubicBezTo>
                  <a:lnTo>
                    <a:pt x="2961" y="2824"/>
                  </a:lnTo>
                  <a:cubicBezTo>
                    <a:pt x="2800" y="2824"/>
                    <a:pt x="2665" y="2959"/>
                    <a:pt x="2665" y="3120"/>
                  </a:cubicBezTo>
                  <a:cubicBezTo>
                    <a:pt x="2665" y="3282"/>
                    <a:pt x="2800" y="3416"/>
                    <a:pt x="2961" y="3416"/>
                  </a:cubicBezTo>
                  <a:lnTo>
                    <a:pt x="3392" y="3416"/>
                  </a:lnTo>
                  <a:cubicBezTo>
                    <a:pt x="3850" y="3416"/>
                    <a:pt x="4280" y="3241"/>
                    <a:pt x="4603" y="2918"/>
                  </a:cubicBezTo>
                  <a:lnTo>
                    <a:pt x="6798" y="724"/>
                  </a:lnTo>
                  <a:cubicBezTo>
                    <a:pt x="6878" y="636"/>
                    <a:pt x="6990" y="591"/>
                    <a:pt x="7108" y="591"/>
                  </a:cubicBezTo>
                  <a:cubicBezTo>
                    <a:pt x="7189" y="591"/>
                    <a:pt x="7272" y="613"/>
                    <a:pt x="7349" y="657"/>
                  </a:cubicBezTo>
                  <a:cubicBezTo>
                    <a:pt x="7457" y="724"/>
                    <a:pt x="7538" y="845"/>
                    <a:pt x="7565" y="967"/>
                  </a:cubicBezTo>
                  <a:cubicBezTo>
                    <a:pt x="7579" y="1101"/>
                    <a:pt x="7552" y="1236"/>
                    <a:pt x="7457" y="1344"/>
                  </a:cubicBezTo>
                  <a:lnTo>
                    <a:pt x="5680" y="3456"/>
                  </a:lnTo>
                  <a:cubicBezTo>
                    <a:pt x="4980" y="4291"/>
                    <a:pt x="3957" y="4775"/>
                    <a:pt x="2868" y="4775"/>
                  </a:cubicBezTo>
                  <a:lnTo>
                    <a:pt x="296" y="4775"/>
                  </a:lnTo>
                  <a:cubicBezTo>
                    <a:pt x="122" y="4775"/>
                    <a:pt x="0" y="4897"/>
                    <a:pt x="0" y="5058"/>
                  </a:cubicBezTo>
                  <a:cubicBezTo>
                    <a:pt x="0" y="5233"/>
                    <a:pt x="122" y="5354"/>
                    <a:pt x="296" y="5354"/>
                  </a:cubicBezTo>
                  <a:lnTo>
                    <a:pt x="2868" y="5354"/>
                  </a:lnTo>
                  <a:cubicBezTo>
                    <a:pt x="4133" y="5354"/>
                    <a:pt x="5317" y="4802"/>
                    <a:pt x="6125" y="3847"/>
                  </a:cubicBezTo>
                  <a:lnTo>
                    <a:pt x="7914" y="1720"/>
                  </a:lnTo>
                  <a:cubicBezTo>
                    <a:pt x="8103" y="1478"/>
                    <a:pt x="8198" y="1182"/>
                    <a:pt x="8144" y="872"/>
                  </a:cubicBezTo>
                  <a:cubicBezTo>
                    <a:pt x="8090" y="576"/>
                    <a:pt x="7914" y="307"/>
                    <a:pt x="7645" y="145"/>
                  </a:cubicBezTo>
                  <a:cubicBezTo>
                    <a:pt x="7478" y="48"/>
                    <a:pt x="7295" y="1"/>
                    <a:pt x="7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060013" y="2507775"/>
              <a:ext cx="198550" cy="96750"/>
            </a:xfrm>
            <a:custGeom>
              <a:avLst/>
              <a:gdLst/>
              <a:ahLst/>
              <a:cxnLst/>
              <a:rect l="l" t="t" r="r" b="b"/>
              <a:pathLst>
                <a:path w="7942" h="3870" extrusionOk="0">
                  <a:moveTo>
                    <a:pt x="3583" y="1"/>
                  </a:moveTo>
                  <a:cubicBezTo>
                    <a:pt x="3279" y="1"/>
                    <a:pt x="2973" y="52"/>
                    <a:pt x="2678" y="155"/>
                  </a:cubicBezTo>
                  <a:lnTo>
                    <a:pt x="229" y="989"/>
                  </a:lnTo>
                  <a:cubicBezTo>
                    <a:pt x="81" y="1043"/>
                    <a:pt x="0" y="1217"/>
                    <a:pt x="54" y="1366"/>
                  </a:cubicBezTo>
                  <a:cubicBezTo>
                    <a:pt x="97" y="1494"/>
                    <a:pt x="207" y="1571"/>
                    <a:pt x="324" y="1571"/>
                  </a:cubicBezTo>
                  <a:cubicBezTo>
                    <a:pt x="355" y="1571"/>
                    <a:pt x="386" y="1566"/>
                    <a:pt x="417" y="1554"/>
                  </a:cubicBezTo>
                  <a:lnTo>
                    <a:pt x="2867" y="706"/>
                  </a:lnTo>
                  <a:cubicBezTo>
                    <a:pt x="3099" y="627"/>
                    <a:pt x="3337" y="588"/>
                    <a:pt x="3573" y="588"/>
                  </a:cubicBezTo>
                  <a:cubicBezTo>
                    <a:pt x="4023" y="588"/>
                    <a:pt x="4466" y="729"/>
                    <a:pt x="4846" y="1002"/>
                  </a:cubicBezTo>
                  <a:lnTo>
                    <a:pt x="7147" y="2685"/>
                  </a:lnTo>
                  <a:cubicBezTo>
                    <a:pt x="7323" y="2820"/>
                    <a:pt x="7282" y="2994"/>
                    <a:pt x="7255" y="3048"/>
                  </a:cubicBezTo>
                  <a:cubicBezTo>
                    <a:pt x="7242" y="3102"/>
                    <a:pt x="7174" y="3277"/>
                    <a:pt x="6946" y="3277"/>
                  </a:cubicBezTo>
                  <a:cubicBezTo>
                    <a:pt x="6892" y="3277"/>
                    <a:pt x="6851" y="3263"/>
                    <a:pt x="6797" y="3250"/>
                  </a:cubicBezTo>
                  <a:lnTo>
                    <a:pt x="4765" y="2227"/>
                  </a:lnTo>
                  <a:cubicBezTo>
                    <a:pt x="4644" y="2174"/>
                    <a:pt x="4509" y="2147"/>
                    <a:pt x="4374" y="2147"/>
                  </a:cubicBezTo>
                  <a:lnTo>
                    <a:pt x="3836" y="2147"/>
                  </a:lnTo>
                  <a:cubicBezTo>
                    <a:pt x="3674" y="2147"/>
                    <a:pt x="3540" y="2267"/>
                    <a:pt x="3540" y="2443"/>
                  </a:cubicBezTo>
                  <a:cubicBezTo>
                    <a:pt x="3540" y="2604"/>
                    <a:pt x="3674" y="2725"/>
                    <a:pt x="3836" y="2725"/>
                  </a:cubicBezTo>
                  <a:lnTo>
                    <a:pt x="4374" y="2725"/>
                  </a:lnTo>
                  <a:cubicBezTo>
                    <a:pt x="4415" y="2725"/>
                    <a:pt x="4455" y="2739"/>
                    <a:pt x="4496" y="2752"/>
                  </a:cubicBezTo>
                  <a:lnTo>
                    <a:pt x="6542" y="3775"/>
                  </a:lnTo>
                  <a:cubicBezTo>
                    <a:pt x="6662" y="3843"/>
                    <a:pt x="6811" y="3869"/>
                    <a:pt x="6946" y="3869"/>
                  </a:cubicBezTo>
                  <a:cubicBezTo>
                    <a:pt x="7349" y="3869"/>
                    <a:pt x="7699" y="3627"/>
                    <a:pt x="7820" y="3236"/>
                  </a:cubicBezTo>
                  <a:cubicBezTo>
                    <a:pt x="7942" y="2846"/>
                    <a:pt x="7820" y="2443"/>
                    <a:pt x="7484" y="2213"/>
                  </a:cubicBezTo>
                  <a:lnTo>
                    <a:pt x="5182" y="531"/>
                  </a:lnTo>
                  <a:cubicBezTo>
                    <a:pt x="4717" y="180"/>
                    <a:pt x="4154" y="1"/>
                    <a:pt x="35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4263" y="2381075"/>
              <a:ext cx="14825" cy="14825"/>
            </a:xfrm>
            <a:custGeom>
              <a:avLst/>
              <a:gdLst/>
              <a:ahLst/>
              <a:cxnLst/>
              <a:rect l="l" t="t" r="r" b="b"/>
              <a:pathLst>
                <a:path w="593" h="593" extrusionOk="0">
                  <a:moveTo>
                    <a:pt x="297" y="0"/>
                  </a:moveTo>
                  <a:cubicBezTo>
                    <a:pt x="216" y="0"/>
                    <a:pt x="149" y="40"/>
                    <a:pt x="95" y="94"/>
                  </a:cubicBezTo>
                  <a:cubicBezTo>
                    <a:pt x="28" y="148"/>
                    <a:pt x="1" y="216"/>
                    <a:pt x="1" y="296"/>
                  </a:cubicBezTo>
                  <a:cubicBezTo>
                    <a:pt x="1" y="377"/>
                    <a:pt x="28" y="458"/>
                    <a:pt x="95" y="512"/>
                  </a:cubicBezTo>
                  <a:cubicBezTo>
                    <a:pt x="149" y="566"/>
                    <a:pt x="216" y="592"/>
                    <a:pt x="297" y="592"/>
                  </a:cubicBezTo>
                  <a:cubicBezTo>
                    <a:pt x="378" y="592"/>
                    <a:pt x="445" y="566"/>
                    <a:pt x="512" y="512"/>
                  </a:cubicBezTo>
                  <a:cubicBezTo>
                    <a:pt x="566" y="458"/>
                    <a:pt x="593" y="377"/>
                    <a:pt x="593" y="296"/>
                  </a:cubicBezTo>
                  <a:cubicBezTo>
                    <a:pt x="593" y="216"/>
                    <a:pt x="566" y="148"/>
                    <a:pt x="512" y="94"/>
                  </a:cubicBezTo>
                  <a:cubicBezTo>
                    <a:pt x="445"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249113" y="2381075"/>
              <a:ext cx="14850" cy="14825"/>
            </a:xfrm>
            <a:custGeom>
              <a:avLst/>
              <a:gdLst/>
              <a:ahLst/>
              <a:cxnLst/>
              <a:rect l="l" t="t" r="r" b="b"/>
              <a:pathLst>
                <a:path w="594" h="593" extrusionOk="0">
                  <a:moveTo>
                    <a:pt x="297" y="0"/>
                  </a:moveTo>
                  <a:cubicBezTo>
                    <a:pt x="229" y="0"/>
                    <a:pt x="148" y="40"/>
                    <a:pt x="94" y="94"/>
                  </a:cubicBezTo>
                  <a:cubicBezTo>
                    <a:pt x="41" y="148"/>
                    <a:pt x="1" y="216"/>
                    <a:pt x="1" y="296"/>
                  </a:cubicBezTo>
                  <a:cubicBezTo>
                    <a:pt x="1" y="377"/>
                    <a:pt x="41" y="458"/>
                    <a:pt x="94" y="512"/>
                  </a:cubicBezTo>
                  <a:cubicBezTo>
                    <a:pt x="148" y="566"/>
                    <a:pt x="229" y="592"/>
                    <a:pt x="297" y="592"/>
                  </a:cubicBezTo>
                  <a:cubicBezTo>
                    <a:pt x="378" y="592"/>
                    <a:pt x="458" y="566"/>
                    <a:pt x="512" y="512"/>
                  </a:cubicBezTo>
                  <a:cubicBezTo>
                    <a:pt x="566" y="458"/>
                    <a:pt x="593" y="377"/>
                    <a:pt x="593" y="296"/>
                  </a:cubicBezTo>
                  <a:cubicBezTo>
                    <a:pt x="593" y="216"/>
                    <a:pt x="566" y="148"/>
                    <a:pt x="512" y="94"/>
                  </a:cubicBezTo>
                  <a:cubicBezTo>
                    <a:pt x="458" y="40"/>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48163" y="2343025"/>
              <a:ext cx="91550" cy="91225"/>
            </a:xfrm>
            <a:custGeom>
              <a:avLst/>
              <a:gdLst/>
              <a:ahLst/>
              <a:cxnLst/>
              <a:rect l="l" t="t" r="r" b="b"/>
              <a:pathLst>
                <a:path w="3662" h="3649" extrusionOk="0">
                  <a:moveTo>
                    <a:pt x="1831" y="580"/>
                  </a:moveTo>
                  <a:cubicBezTo>
                    <a:pt x="2517" y="580"/>
                    <a:pt x="3070" y="1145"/>
                    <a:pt x="3070" y="1818"/>
                  </a:cubicBezTo>
                  <a:cubicBezTo>
                    <a:pt x="3070" y="2504"/>
                    <a:pt x="2517" y="3057"/>
                    <a:pt x="1831" y="3057"/>
                  </a:cubicBezTo>
                  <a:cubicBezTo>
                    <a:pt x="1144" y="3057"/>
                    <a:pt x="593" y="2504"/>
                    <a:pt x="593" y="1818"/>
                  </a:cubicBezTo>
                  <a:cubicBezTo>
                    <a:pt x="593" y="1145"/>
                    <a:pt x="1144" y="580"/>
                    <a:pt x="1831" y="580"/>
                  </a:cubicBezTo>
                  <a:close/>
                  <a:moveTo>
                    <a:pt x="1831" y="1"/>
                  </a:moveTo>
                  <a:cubicBezTo>
                    <a:pt x="821" y="1"/>
                    <a:pt x="1" y="808"/>
                    <a:pt x="1" y="1818"/>
                  </a:cubicBezTo>
                  <a:cubicBezTo>
                    <a:pt x="1" y="2827"/>
                    <a:pt x="821" y="3649"/>
                    <a:pt x="1831" y="3649"/>
                  </a:cubicBezTo>
                  <a:cubicBezTo>
                    <a:pt x="2840" y="3649"/>
                    <a:pt x="3662" y="2827"/>
                    <a:pt x="3662" y="1818"/>
                  </a:cubicBezTo>
                  <a:cubicBezTo>
                    <a:pt x="3662" y="808"/>
                    <a:pt x="2840" y="1"/>
                    <a:pt x="18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045538" y="2305350"/>
              <a:ext cx="297475" cy="202575"/>
            </a:xfrm>
            <a:custGeom>
              <a:avLst/>
              <a:gdLst/>
              <a:ahLst/>
              <a:cxnLst/>
              <a:rect l="l" t="t" r="r" b="b"/>
              <a:pathLst>
                <a:path w="11899" h="8103" extrusionOk="0">
                  <a:moveTo>
                    <a:pt x="1831" y="593"/>
                  </a:moveTo>
                  <a:cubicBezTo>
                    <a:pt x="1710" y="1226"/>
                    <a:pt x="1212" y="1723"/>
                    <a:pt x="579" y="1845"/>
                  </a:cubicBezTo>
                  <a:lnTo>
                    <a:pt x="579" y="593"/>
                  </a:lnTo>
                  <a:close/>
                  <a:moveTo>
                    <a:pt x="11306" y="593"/>
                  </a:moveTo>
                  <a:lnTo>
                    <a:pt x="11306" y="1845"/>
                  </a:lnTo>
                  <a:cubicBezTo>
                    <a:pt x="10674" y="1723"/>
                    <a:pt x="10176" y="1226"/>
                    <a:pt x="10055" y="593"/>
                  </a:cubicBezTo>
                  <a:close/>
                  <a:moveTo>
                    <a:pt x="579" y="5088"/>
                  </a:moveTo>
                  <a:cubicBezTo>
                    <a:pt x="1212" y="5210"/>
                    <a:pt x="1710" y="5707"/>
                    <a:pt x="1831" y="6340"/>
                  </a:cubicBezTo>
                  <a:lnTo>
                    <a:pt x="579" y="6340"/>
                  </a:lnTo>
                  <a:lnTo>
                    <a:pt x="579" y="5088"/>
                  </a:lnTo>
                  <a:close/>
                  <a:moveTo>
                    <a:pt x="9463" y="593"/>
                  </a:moveTo>
                  <a:cubicBezTo>
                    <a:pt x="9597" y="1549"/>
                    <a:pt x="10351" y="2302"/>
                    <a:pt x="11306" y="2437"/>
                  </a:cubicBezTo>
                  <a:lnTo>
                    <a:pt x="11306" y="4496"/>
                  </a:lnTo>
                  <a:cubicBezTo>
                    <a:pt x="10351" y="4630"/>
                    <a:pt x="9597" y="5384"/>
                    <a:pt x="9463" y="6340"/>
                  </a:cubicBezTo>
                  <a:lnTo>
                    <a:pt x="2423" y="6340"/>
                  </a:lnTo>
                  <a:cubicBezTo>
                    <a:pt x="2288" y="5384"/>
                    <a:pt x="1535" y="4630"/>
                    <a:pt x="579" y="4496"/>
                  </a:cubicBezTo>
                  <a:lnTo>
                    <a:pt x="579" y="2437"/>
                  </a:lnTo>
                  <a:cubicBezTo>
                    <a:pt x="1535" y="2302"/>
                    <a:pt x="2302" y="1549"/>
                    <a:pt x="2423" y="593"/>
                  </a:cubicBezTo>
                  <a:close/>
                  <a:moveTo>
                    <a:pt x="11306" y="5088"/>
                  </a:moveTo>
                  <a:lnTo>
                    <a:pt x="11306" y="6340"/>
                  </a:lnTo>
                  <a:lnTo>
                    <a:pt x="10055" y="6340"/>
                  </a:lnTo>
                  <a:cubicBezTo>
                    <a:pt x="10176" y="5707"/>
                    <a:pt x="10674" y="5210"/>
                    <a:pt x="11306" y="5088"/>
                  </a:cubicBezTo>
                  <a:close/>
                  <a:moveTo>
                    <a:pt x="553" y="0"/>
                  </a:moveTo>
                  <a:cubicBezTo>
                    <a:pt x="242" y="0"/>
                    <a:pt x="0" y="257"/>
                    <a:pt x="0" y="553"/>
                  </a:cubicBezTo>
                  <a:lnTo>
                    <a:pt x="0" y="6636"/>
                  </a:lnTo>
                  <a:lnTo>
                    <a:pt x="0" y="7579"/>
                  </a:lnTo>
                  <a:cubicBezTo>
                    <a:pt x="0" y="7875"/>
                    <a:pt x="230" y="8103"/>
                    <a:pt x="526" y="8103"/>
                  </a:cubicBezTo>
                  <a:lnTo>
                    <a:pt x="6865" y="8103"/>
                  </a:lnTo>
                  <a:cubicBezTo>
                    <a:pt x="7026" y="8103"/>
                    <a:pt x="7148" y="7968"/>
                    <a:pt x="7148" y="7807"/>
                  </a:cubicBezTo>
                  <a:cubicBezTo>
                    <a:pt x="7148" y="7645"/>
                    <a:pt x="7026" y="7511"/>
                    <a:pt x="6865" y="7511"/>
                  </a:cubicBezTo>
                  <a:lnTo>
                    <a:pt x="579" y="7511"/>
                  </a:lnTo>
                  <a:lnTo>
                    <a:pt x="579" y="6933"/>
                  </a:lnTo>
                  <a:lnTo>
                    <a:pt x="11306" y="6933"/>
                  </a:lnTo>
                  <a:lnTo>
                    <a:pt x="11306" y="7511"/>
                  </a:lnTo>
                  <a:lnTo>
                    <a:pt x="9409" y="7511"/>
                  </a:lnTo>
                  <a:cubicBezTo>
                    <a:pt x="9247" y="7511"/>
                    <a:pt x="9113" y="7645"/>
                    <a:pt x="9113" y="7807"/>
                  </a:cubicBezTo>
                  <a:cubicBezTo>
                    <a:pt x="9113" y="7968"/>
                    <a:pt x="9247" y="8103"/>
                    <a:pt x="9409" y="8103"/>
                  </a:cubicBezTo>
                  <a:lnTo>
                    <a:pt x="11360" y="8103"/>
                  </a:lnTo>
                  <a:cubicBezTo>
                    <a:pt x="11656" y="8103"/>
                    <a:pt x="11899" y="7875"/>
                    <a:pt x="11899" y="7579"/>
                  </a:cubicBezTo>
                  <a:lnTo>
                    <a:pt x="11899" y="6636"/>
                  </a:lnTo>
                  <a:lnTo>
                    <a:pt x="11899" y="2168"/>
                  </a:lnTo>
                  <a:lnTo>
                    <a:pt x="11899" y="2154"/>
                  </a:lnTo>
                  <a:lnTo>
                    <a:pt x="11899" y="553"/>
                  </a:lnTo>
                  <a:cubicBezTo>
                    <a:pt x="11899" y="257"/>
                    <a:pt x="11643" y="0"/>
                    <a:pt x="11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242038" y="2493100"/>
              <a:ext cx="14825" cy="14825"/>
            </a:xfrm>
            <a:custGeom>
              <a:avLst/>
              <a:gdLst/>
              <a:ahLst/>
              <a:cxnLst/>
              <a:rect l="l" t="t" r="r" b="b"/>
              <a:pathLst>
                <a:path w="593" h="593" extrusionOk="0">
                  <a:moveTo>
                    <a:pt x="297" y="1"/>
                  </a:moveTo>
                  <a:cubicBezTo>
                    <a:pt x="216" y="1"/>
                    <a:pt x="135" y="42"/>
                    <a:pt x="81" y="96"/>
                  </a:cubicBezTo>
                  <a:cubicBezTo>
                    <a:pt x="28" y="149"/>
                    <a:pt x="1" y="230"/>
                    <a:pt x="1" y="297"/>
                  </a:cubicBezTo>
                  <a:cubicBezTo>
                    <a:pt x="1" y="378"/>
                    <a:pt x="28" y="458"/>
                    <a:pt x="81" y="512"/>
                  </a:cubicBezTo>
                  <a:cubicBezTo>
                    <a:pt x="135" y="566"/>
                    <a:pt x="216" y="593"/>
                    <a:pt x="297" y="593"/>
                  </a:cubicBezTo>
                  <a:cubicBezTo>
                    <a:pt x="365" y="593"/>
                    <a:pt x="445" y="566"/>
                    <a:pt x="499" y="512"/>
                  </a:cubicBezTo>
                  <a:cubicBezTo>
                    <a:pt x="553" y="458"/>
                    <a:pt x="593" y="378"/>
                    <a:pt x="593" y="297"/>
                  </a:cubicBezTo>
                  <a:cubicBezTo>
                    <a:pt x="593" y="230"/>
                    <a:pt x="553" y="149"/>
                    <a:pt x="499" y="96"/>
                  </a:cubicBezTo>
                  <a:cubicBezTo>
                    <a:pt x="445" y="42"/>
                    <a:pt x="365"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53"/>
          <p:cNvGrpSpPr/>
          <p:nvPr/>
        </p:nvGrpSpPr>
        <p:grpSpPr>
          <a:xfrm>
            <a:off x="5347125" y="1698663"/>
            <a:ext cx="360750" cy="377250"/>
            <a:chOff x="4764938" y="2305350"/>
            <a:chExt cx="360750" cy="377250"/>
          </a:xfrm>
        </p:grpSpPr>
        <p:sp>
          <p:nvSpPr>
            <p:cNvPr id="2105" name="Google Shape;2105;p53"/>
            <p:cNvSpPr/>
            <p:nvPr/>
          </p:nvSpPr>
          <p:spPr>
            <a:xfrm>
              <a:off x="4764938" y="2345400"/>
              <a:ext cx="329475" cy="337200"/>
            </a:xfrm>
            <a:custGeom>
              <a:avLst/>
              <a:gdLst/>
              <a:ahLst/>
              <a:cxnLst/>
              <a:rect l="l" t="t" r="r" b="b"/>
              <a:pathLst>
                <a:path w="13179" h="13488" extrusionOk="0">
                  <a:moveTo>
                    <a:pt x="7229" y="916"/>
                  </a:moveTo>
                  <a:cubicBezTo>
                    <a:pt x="7619" y="916"/>
                    <a:pt x="7929" y="1225"/>
                    <a:pt x="7929" y="1616"/>
                  </a:cubicBezTo>
                  <a:cubicBezTo>
                    <a:pt x="7929" y="2005"/>
                    <a:pt x="7619" y="2329"/>
                    <a:pt x="7229" y="2329"/>
                  </a:cubicBezTo>
                  <a:cubicBezTo>
                    <a:pt x="6838" y="2329"/>
                    <a:pt x="6515" y="2005"/>
                    <a:pt x="6515" y="1616"/>
                  </a:cubicBezTo>
                  <a:cubicBezTo>
                    <a:pt x="6515" y="1225"/>
                    <a:pt x="6838" y="916"/>
                    <a:pt x="7229" y="916"/>
                  </a:cubicBezTo>
                  <a:close/>
                  <a:moveTo>
                    <a:pt x="4968" y="3688"/>
                  </a:moveTo>
                  <a:lnTo>
                    <a:pt x="4968" y="3688"/>
                  </a:lnTo>
                  <a:cubicBezTo>
                    <a:pt x="5331" y="3701"/>
                    <a:pt x="6004" y="3769"/>
                    <a:pt x="6435" y="4186"/>
                  </a:cubicBezTo>
                  <a:cubicBezTo>
                    <a:pt x="6852" y="4604"/>
                    <a:pt x="6919" y="5290"/>
                    <a:pt x="6933" y="5654"/>
                  </a:cubicBezTo>
                  <a:cubicBezTo>
                    <a:pt x="6556" y="5654"/>
                    <a:pt x="5856" y="5600"/>
                    <a:pt x="5439" y="5182"/>
                  </a:cubicBezTo>
                  <a:cubicBezTo>
                    <a:pt x="5022" y="4778"/>
                    <a:pt x="4968" y="4065"/>
                    <a:pt x="4968" y="3688"/>
                  </a:cubicBezTo>
                  <a:close/>
                  <a:moveTo>
                    <a:pt x="9477" y="3688"/>
                  </a:moveTo>
                  <a:cubicBezTo>
                    <a:pt x="9477" y="4065"/>
                    <a:pt x="9423" y="4778"/>
                    <a:pt x="9006" y="5182"/>
                  </a:cubicBezTo>
                  <a:cubicBezTo>
                    <a:pt x="8588" y="5600"/>
                    <a:pt x="7888" y="5654"/>
                    <a:pt x="7511" y="5654"/>
                  </a:cubicBezTo>
                  <a:cubicBezTo>
                    <a:pt x="7525" y="5290"/>
                    <a:pt x="7592" y="4604"/>
                    <a:pt x="8010" y="4186"/>
                  </a:cubicBezTo>
                  <a:cubicBezTo>
                    <a:pt x="8441" y="3769"/>
                    <a:pt x="9114" y="3701"/>
                    <a:pt x="9477" y="3688"/>
                  </a:cubicBezTo>
                  <a:close/>
                  <a:moveTo>
                    <a:pt x="3111" y="7147"/>
                  </a:moveTo>
                  <a:cubicBezTo>
                    <a:pt x="2989" y="7780"/>
                    <a:pt x="2492" y="8278"/>
                    <a:pt x="1858" y="8399"/>
                  </a:cubicBezTo>
                  <a:lnTo>
                    <a:pt x="1858" y="7147"/>
                  </a:lnTo>
                  <a:close/>
                  <a:moveTo>
                    <a:pt x="12586" y="7147"/>
                  </a:moveTo>
                  <a:lnTo>
                    <a:pt x="12586" y="8399"/>
                  </a:lnTo>
                  <a:cubicBezTo>
                    <a:pt x="11953" y="8278"/>
                    <a:pt x="11456" y="7780"/>
                    <a:pt x="11334" y="7147"/>
                  </a:cubicBezTo>
                  <a:close/>
                  <a:moveTo>
                    <a:pt x="1858" y="11657"/>
                  </a:moveTo>
                  <a:cubicBezTo>
                    <a:pt x="2492" y="11777"/>
                    <a:pt x="2989" y="12262"/>
                    <a:pt x="3111" y="12895"/>
                  </a:cubicBezTo>
                  <a:lnTo>
                    <a:pt x="1858" y="12895"/>
                  </a:lnTo>
                  <a:lnTo>
                    <a:pt x="1858" y="11657"/>
                  </a:lnTo>
                  <a:close/>
                  <a:moveTo>
                    <a:pt x="12586" y="11657"/>
                  </a:moveTo>
                  <a:lnTo>
                    <a:pt x="12586" y="12895"/>
                  </a:lnTo>
                  <a:lnTo>
                    <a:pt x="11334" y="12895"/>
                  </a:lnTo>
                  <a:cubicBezTo>
                    <a:pt x="11456" y="12262"/>
                    <a:pt x="11953" y="11777"/>
                    <a:pt x="12586" y="11657"/>
                  </a:cubicBezTo>
                  <a:close/>
                  <a:moveTo>
                    <a:pt x="1562" y="1"/>
                  </a:moveTo>
                  <a:cubicBezTo>
                    <a:pt x="1469" y="1"/>
                    <a:pt x="1374" y="40"/>
                    <a:pt x="1320" y="121"/>
                  </a:cubicBezTo>
                  <a:lnTo>
                    <a:pt x="69" y="2005"/>
                  </a:lnTo>
                  <a:cubicBezTo>
                    <a:pt x="15" y="2100"/>
                    <a:pt x="1" y="2221"/>
                    <a:pt x="55" y="2316"/>
                  </a:cubicBezTo>
                  <a:cubicBezTo>
                    <a:pt x="109" y="2409"/>
                    <a:pt x="203" y="2463"/>
                    <a:pt x="311" y="2463"/>
                  </a:cubicBezTo>
                  <a:lnTo>
                    <a:pt x="566" y="2463"/>
                  </a:lnTo>
                  <a:lnTo>
                    <a:pt x="566" y="5250"/>
                  </a:lnTo>
                  <a:cubicBezTo>
                    <a:pt x="566" y="5411"/>
                    <a:pt x="701" y="5546"/>
                    <a:pt x="862" y="5546"/>
                  </a:cubicBezTo>
                  <a:cubicBezTo>
                    <a:pt x="1024" y="5546"/>
                    <a:pt x="1158" y="5411"/>
                    <a:pt x="1158" y="5250"/>
                  </a:cubicBezTo>
                  <a:lnTo>
                    <a:pt x="1158" y="2167"/>
                  </a:lnTo>
                  <a:cubicBezTo>
                    <a:pt x="1158" y="2005"/>
                    <a:pt x="1024" y="1885"/>
                    <a:pt x="862" y="1871"/>
                  </a:cubicBezTo>
                  <a:lnTo>
                    <a:pt x="1562" y="821"/>
                  </a:lnTo>
                  <a:lnTo>
                    <a:pt x="2262" y="1871"/>
                  </a:lnTo>
                  <a:cubicBezTo>
                    <a:pt x="2115" y="1885"/>
                    <a:pt x="1980" y="2005"/>
                    <a:pt x="1980" y="2167"/>
                  </a:cubicBezTo>
                  <a:lnTo>
                    <a:pt x="1980" y="6569"/>
                  </a:lnTo>
                  <a:lnTo>
                    <a:pt x="1831" y="6569"/>
                  </a:lnTo>
                  <a:cubicBezTo>
                    <a:pt x="1522" y="6569"/>
                    <a:pt x="1266" y="6811"/>
                    <a:pt x="1266" y="7120"/>
                  </a:cubicBezTo>
                  <a:lnTo>
                    <a:pt x="1266" y="12935"/>
                  </a:lnTo>
                  <a:cubicBezTo>
                    <a:pt x="1266" y="13231"/>
                    <a:pt x="1522" y="13487"/>
                    <a:pt x="1831" y="13487"/>
                  </a:cubicBezTo>
                  <a:lnTo>
                    <a:pt x="6045" y="13487"/>
                  </a:lnTo>
                  <a:cubicBezTo>
                    <a:pt x="6206" y="13487"/>
                    <a:pt x="6327" y="13352"/>
                    <a:pt x="6327" y="13191"/>
                  </a:cubicBezTo>
                  <a:cubicBezTo>
                    <a:pt x="6327" y="13029"/>
                    <a:pt x="6206" y="12895"/>
                    <a:pt x="6045" y="12895"/>
                  </a:cubicBezTo>
                  <a:lnTo>
                    <a:pt x="3703" y="12895"/>
                  </a:lnTo>
                  <a:cubicBezTo>
                    <a:pt x="3568" y="11939"/>
                    <a:pt x="2815" y="11185"/>
                    <a:pt x="1858" y="11050"/>
                  </a:cubicBezTo>
                  <a:lnTo>
                    <a:pt x="1858" y="8992"/>
                  </a:lnTo>
                  <a:cubicBezTo>
                    <a:pt x="2815" y="8870"/>
                    <a:pt x="3568" y="8103"/>
                    <a:pt x="3703" y="7147"/>
                  </a:cubicBezTo>
                  <a:lnTo>
                    <a:pt x="10742" y="7147"/>
                  </a:lnTo>
                  <a:cubicBezTo>
                    <a:pt x="10876" y="8103"/>
                    <a:pt x="11630" y="8870"/>
                    <a:pt x="12586" y="8992"/>
                  </a:cubicBezTo>
                  <a:lnTo>
                    <a:pt x="12586" y="11050"/>
                  </a:lnTo>
                  <a:cubicBezTo>
                    <a:pt x="11630" y="11185"/>
                    <a:pt x="10876" y="11939"/>
                    <a:pt x="10742" y="12895"/>
                  </a:cubicBezTo>
                  <a:lnTo>
                    <a:pt x="8400" y="12895"/>
                  </a:lnTo>
                  <a:cubicBezTo>
                    <a:pt x="8238" y="12895"/>
                    <a:pt x="8118" y="13029"/>
                    <a:pt x="8118" y="13191"/>
                  </a:cubicBezTo>
                  <a:cubicBezTo>
                    <a:pt x="8118" y="13352"/>
                    <a:pt x="8238" y="13487"/>
                    <a:pt x="8400" y="13487"/>
                  </a:cubicBezTo>
                  <a:lnTo>
                    <a:pt x="12626" y="13487"/>
                  </a:lnTo>
                  <a:cubicBezTo>
                    <a:pt x="12922" y="13487"/>
                    <a:pt x="13179" y="13231"/>
                    <a:pt x="13179" y="12935"/>
                  </a:cubicBezTo>
                  <a:lnTo>
                    <a:pt x="13179" y="8722"/>
                  </a:lnTo>
                  <a:lnTo>
                    <a:pt x="13179" y="7120"/>
                  </a:lnTo>
                  <a:cubicBezTo>
                    <a:pt x="13179" y="6811"/>
                    <a:pt x="12922" y="6569"/>
                    <a:pt x="12626" y="6569"/>
                  </a:cubicBezTo>
                  <a:lnTo>
                    <a:pt x="7511" y="6569"/>
                  </a:lnTo>
                  <a:lnTo>
                    <a:pt x="7511" y="6246"/>
                  </a:lnTo>
                  <a:lnTo>
                    <a:pt x="7538" y="6246"/>
                  </a:lnTo>
                  <a:cubicBezTo>
                    <a:pt x="8010" y="6246"/>
                    <a:pt x="8857" y="6165"/>
                    <a:pt x="9423" y="5613"/>
                  </a:cubicBezTo>
                  <a:cubicBezTo>
                    <a:pt x="10176" y="4873"/>
                    <a:pt x="10069" y="3594"/>
                    <a:pt x="10056" y="3392"/>
                  </a:cubicBezTo>
                  <a:cubicBezTo>
                    <a:pt x="10042" y="3312"/>
                    <a:pt x="10015" y="3244"/>
                    <a:pt x="9948" y="3190"/>
                  </a:cubicBezTo>
                  <a:cubicBezTo>
                    <a:pt x="9907" y="3136"/>
                    <a:pt x="9841" y="3123"/>
                    <a:pt x="9787" y="3109"/>
                  </a:cubicBezTo>
                  <a:cubicBezTo>
                    <a:pt x="9763" y="3109"/>
                    <a:pt x="9682" y="3104"/>
                    <a:pt x="9562" y="3104"/>
                  </a:cubicBezTo>
                  <a:cubicBezTo>
                    <a:pt x="9133" y="3104"/>
                    <a:pt x="8205" y="3170"/>
                    <a:pt x="7606" y="3769"/>
                  </a:cubicBezTo>
                  <a:cubicBezTo>
                    <a:pt x="7565" y="3796"/>
                    <a:pt x="7538" y="3823"/>
                    <a:pt x="7511" y="3850"/>
                  </a:cubicBezTo>
                  <a:lnTo>
                    <a:pt x="7511" y="2881"/>
                  </a:lnTo>
                  <a:cubicBezTo>
                    <a:pt x="8091" y="2746"/>
                    <a:pt x="8521" y="2235"/>
                    <a:pt x="8521" y="1616"/>
                  </a:cubicBezTo>
                  <a:cubicBezTo>
                    <a:pt x="8521" y="902"/>
                    <a:pt x="7942" y="324"/>
                    <a:pt x="7229" y="324"/>
                  </a:cubicBezTo>
                  <a:cubicBezTo>
                    <a:pt x="6515" y="324"/>
                    <a:pt x="5923" y="902"/>
                    <a:pt x="5923" y="1616"/>
                  </a:cubicBezTo>
                  <a:cubicBezTo>
                    <a:pt x="5923" y="2235"/>
                    <a:pt x="6354" y="2746"/>
                    <a:pt x="6933" y="2881"/>
                  </a:cubicBezTo>
                  <a:lnTo>
                    <a:pt x="6933" y="3850"/>
                  </a:lnTo>
                  <a:cubicBezTo>
                    <a:pt x="6906" y="3823"/>
                    <a:pt x="6879" y="3796"/>
                    <a:pt x="6838" y="3769"/>
                  </a:cubicBezTo>
                  <a:cubicBezTo>
                    <a:pt x="6248" y="3179"/>
                    <a:pt x="5335" y="3100"/>
                    <a:pt x="4903" y="3100"/>
                  </a:cubicBezTo>
                  <a:cubicBezTo>
                    <a:pt x="4784" y="3100"/>
                    <a:pt x="4701" y="3106"/>
                    <a:pt x="4672" y="3109"/>
                  </a:cubicBezTo>
                  <a:cubicBezTo>
                    <a:pt x="4604" y="3123"/>
                    <a:pt x="4537" y="3136"/>
                    <a:pt x="4496" y="3190"/>
                  </a:cubicBezTo>
                  <a:cubicBezTo>
                    <a:pt x="4430" y="3244"/>
                    <a:pt x="4403" y="3312"/>
                    <a:pt x="4389" y="3392"/>
                  </a:cubicBezTo>
                  <a:cubicBezTo>
                    <a:pt x="4376" y="3581"/>
                    <a:pt x="4268" y="4873"/>
                    <a:pt x="5022" y="5613"/>
                  </a:cubicBezTo>
                  <a:cubicBezTo>
                    <a:pt x="5587" y="6165"/>
                    <a:pt x="6435" y="6246"/>
                    <a:pt x="6906" y="6246"/>
                  </a:cubicBezTo>
                  <a:lnTo>
                    <a:pt x="6933" y="6246"/>
                  </a:lnTo>
                  <a:lnTo>
                    <a:pt x="6933" y="6569"/>
                  </a:lnTo>
                  <a:lnTo>
                    <a:pt x="2572" y="6569"/>
                  </a:lnTo>
                  <a:lnTo>
                    <a:pt x="2572" y="2463"/>
                  </a:lnTo>
                  <a:lnTo>
                    <a:pt x="2815" y="2463"/>
                  </a:lnTo>
                  <a:cubicBezTo>
                    <a:pt x="2922" y="2463"/>
                    <a:pt x="3030" y="2409"/>
                    <a:pt x="3084" y="2316"/>
                  </a:cubicBezTo>
                  <a:cubicBezTo>
                    <a:pt x="3124" y="2221"/>
                    <a:pt x="3124" y="2100"/>
                    <a:pt x="3070" y="2005"/>
                  </a:cubicBezTo>
                  <a:lnTo>
                    <a:pt x="1819" y="121"/>
                  </a:lnTo>
                  <a:cubicBezTo>
                    <a:pt x="1751" y="40"/>
                    <a:pt x="1670" y="1"/>
                    <a:pt x="15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875663" y="2585300"/>
              <a:ext cx="14825" cy="14500"/>
            </a:xfrm>
            <a:custGeom>
              <a:avLst/>
              <a:gdLst/>
              <a:ahLst/>
              <a:cxnLst/>
              <a:rect l="l" t="t" r="r" b="b"/>
              <a:pathLst>
                <a:path w="593" h="580" extrusionOk="0">
                  <a:moveTo>
                    <a:pt x="297" y="1"/>
                  </a:moveTo>
                  <a:cubicBezTo>
                    <a:pt x="216" y="1"/>
                    <a:pt x="135" y="28"/>
                    <a:pt x="81" y="81"/>
                  </a:cubicBezTo>
                  <a:cubicBezTo>
                    <a:pt x="28" y="135"/>
                    <a:pt x="1" y="216"/>
                    <a:pt x="1" y="284"/>
                  </a:cubicBezTo>
                  <a:cubicBezTo>
                    <a:pt x="1" y="365"/>
                    <a:pt x="28" y="445"/>
                    <a:pt x="81" y="499"/>
                  </a:cubicBezTo>
                  <a:cubicBezTo>
                    <a:pt x="135" y="553"/>
                    <a:pt x="216" y="580"/>
                    <a:pt x="297" y="580"/>
                  </a:cubicBezTo>
                  <a:cubicBezTo>
                    <a:pt x="378" y="580"/>
                    <a:pt x="444" y="553"/>
                    <a:pt x="498" y="499"/>
                  </a:cubicBezTo>
                  <a:cubicBezTo>
                    <a:pt x="552" y="445"/>
                    <a:pt x="593" y="365"/>
                    <a:pt x="593" y="284"/>
                  </a:cubicBezTo>
                  <a:cubicBezTo>
                    <a:pt x="593" y="216"/>
                    <a:pt x="552" y="135"/>
                    <a:pt x="498" y="81"/>
                  </a:cubicBezTo>
                  <a:cubicBezTo>
                    <a:pt x="444"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5000488" y="2585300"/>
              <a:ext cx="14825" cy="14500"/>
            </a:xfrm>
            <a:custGeom>
              <a:avLst/>
              <a:gdLst/>
              <a:ahLst/>
              <a:cxnLst/>
              <a:rect l="l" t="t" r="r" b="b"/>
              <a:pathLst>
                <a:path w="593" h="580" extrusionOk="0">
                  <a:moveTo>
                    <a:pt x="297" y="1"/>
                  </a:moveTo>
                  <a:cubicBezTo>
                    <a:pt x="216" y="1"/>
                    <a:pt x="149" y="28"/>
                    <a:pt x="95" y="81"/>
                  </a:cubicBezTo>
                  <a:cubicBezTo>
                    <a:pt x="42" y="135"/>
                    <a:pt x="1" y="216"/>
                    <a:pt x="1" y="284"/>
                  </a:cubicBezTo>
                  <a:cubicBezTo>
                    <a:pt x="1" y="365"/>
                    <a:pt x="42" y="445"/>
                    <a:pt x="95" y="499"/>
                  </a:cubicBezTo>
                  <a:cubicBezTo>
                    <a:pt x="149" y="553"/>
                    <a:pt x="216" y="580"/>
                    <a:pt x="297" y="580"/>
                  </a:cubicBezTo>
                  <a:cubicBezTo>
                    <a:pt x="378" y="580"/>
                    <a:pt x="458" y="553"/>
                    <a:pt x="512" y="499"/>
                  </a:cubicBezTo>
                  <a:cubicBezTo>
                    <a:pt x="566" y="445"/>
                    <a:pt x="593" y="365"/>
                    <a:pt x="593" y="284"/>
                  </a:cubicBezTo>
                  <a:cubicBezTo>
                    <a:pt x="593" y="216"/>
                    <a:pt x="566" y="135"/>
                    <a:pt x="512" y="81"/>
                  </a:cubicBezTo>
                  <a:cubicBezTo>
                    <a:pt x="458"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899538" y="2546950"/>
              <a:ext cx="91550" cy="91225"/>
            </a:xfrm>
            <a:custGeom>
              <a:avLst/>
              <a:gdLst/>
              <a:ahLst/>
              <a:cxnLst/>
              <a:rect l="l" t="t" r="r" b="b"/>
              <a:pathLst>
                <a:path w="3662" h="3649" extrusionOk="0">
                  <a:moveTo>
                    <a:pt x="1831" y="593"/>
                  </a:moveTo>
                  <a:cubicBezTo>
                    <a:pt x="2518" y="593"/>
                    <a:pt x="3070" y="1145"/>
                    <a:pt x="3070" y="1818"/>
                  </a:cubicBezTo>
                  <a:cubicBezTo>
                    <a:pt x="3070" y="2504"/>
                    <a:pt x="2518" y="3056"/>
                    <a:pt x="1831" y="3056"/>
                  </a:cubicBezTo>
                  <a:cubicBezTo>
                    <a:pt x="1145" y="3056"/>
                    <a:pt x="593" y="2504"/>
                    <a:pt x="593" y="1818"/>
                  </a:cubicBezTo>
                  <a:cubicBezTo>
                    <a:pt x="593" y="1145"/>
                    <a:pt x="1145" y="593"/>
                    <a:pt x="1831" y="593"/>
                  </a:cubicBezTo>
                  <a:close/>
                  <a:moveTo>
                    <a:pt x="1831" y="0"/>
                  </a:moveTo>
                  <a:cubicBezTo>
                    <a:pt x="822" y="0"/>
                    <a:pt x="1" y="822"/>
                    <a:pt x="1" y="1818"/>
                  </a:cubicBezTo>
                  <a:cubicBezTo>
                    <a:pt x="1" y="2827"/>
                    <a:pt x="822" y="3648"/>
                    <a:pt x="1831" y="3648"/>
                  </a:cubicBezTo>
                  <a:cubicBezTo>
                    <a:pt x="2841" y="3648"/>
                    <a:pt x="3662" y="2827"/>
                    <a:pt x="3662" y="1818"/>
                  </a:cubicBezTo>
                  <a:cubicBezTo>
                    <a:pt x="3662" y="822"/>
                    <a:pt x="2841" y="0"/>
                    <a:pt x="18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937913" y="2667750"/>
              <a:ext cx="14825" cy="14850"/>
            </a:xfrm>
            <a:custGeom>
              <a:avLst/>
              <a:gdLst/>
              <a:ahLst/>
              <a:cxnLst/>
              <a:rect l="l" t="t" r="r" b="b"/>
              <a:pathLst>
                <a:path w="593" h="594" extrusionOk="0">
                  <a:moveTo>
                    <a:pt x="296" y="1"/>
                  </a:moveTo>
                  <a:cubicBezTo>
                    <a:pt x="216" y="1"/>
                    <a:pt x="149" y="28"/>
                    <a:pt x="95" y="95"/>
                  </a:cubicBezTo>
                  <a:cubicBezTo>
                    <a:pt x="27" y="148"/>
                    <a:pt x="0" y="216"/>
                    <a:pt x="0" y="297"/>
                  </a:cubicBezTo>
                  <a:cubicBezTo>
                    <a:pt x="0" y="378"/>
                    <a:pt x="27" y="444"/>
                    <a:pt x="95" y="498"/>
                  </a:cubicBezTo>
                  <a:cubicBezTo>
                    <a:pt x="149" y="566"/>
                    <a:pt x="216" y="593"/>
                    <a:pt x="296" y="593"/>
                  </a:cubicBezTo>
                  <a:cubicBezTo>
                    <a:pt x="377" y="593"/>
                    <a:pt x="445" y="566"/>
                    <a:pt x="499" y="498"/>
                  </a:cubicBezTo>
                  <a:cubicBezTo>
                    <a:pt x="566" y="444"/>
                    <a:pt x="592" y="378"/>
                    <a:pt x="592" y="297"/>
                  </a:cubicBezTo>
                  <a:cubicBezTo>
                    <a:pt x="592" y="216"/>
                    <a:pt x="566" y="148"/>
                    <a:pt x="499" y="95"/>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47613" y="2305350"/>
              <a:ext cx="78075" cy="174325"/>
            </a:xfrm>
            <a:custGeom>
              <a:avLst/>
              <a:gdLst/>
              <a:ahLst/>
              <a:cxnLst/>
              <a:rect l="l" t="t" r="r" b="b"/>
              <a:pathLst>
                <a:path w="3123" h="6973" extrusionOk="0">
                  <a:moveTo>
                    <a:pt x="1561" y="0"/>
                  </a:moveTo>
                  <a:cubicBezTo>
                    <a:pt x="1454" y="0"/>
                    <a:pt x="1360" y="54"/>
                    <a:pt x="1306" y="135"/>
                  </a:cubicBezTo>
                  <a:lnTo>
                    <a:pt x="54" y="2019"/>
                  </a:lnTo>
                  <a:cubicBezTo>
                    <a:pt x="0" y="2114"/>
                    <a:pt x="0" y="2222"/>
                    <a:pt x="41" y="2329"/>
                  </a:cubicBezTo>
                  <a:cubicBezTo>
                    <a:pt x="95" y="2423"/>
                    <a:pt x="203" y="2477"/>
                    <a:pt x="310" y="2477"/>
                  </a:cubicBezTo>
                  <a:lnTo>
                    <a:pt x="552" y="2477"/>
                  </a:lnTo>
                  <a:lnTo>
                    <a:pt x="552" y="6071"/>
                  </a:lnTo>
                  <a:cubicBezTo>
                    <a:pt x="552" y="6233"/>
                    <a:pt x="687" y="6367"/>
                    <a:pt x="849" y="6367"/>
                  </a:cubicBezTo>
                  <a:cubicBezTo>
                    <a:pt x="1010" y="6367"/>
                    <a:pt x="1145" y="6233"/>
                    <a:pt x="1145" y="6071"/>
                  </a:cubicBezTo>
                  <a:lnTo>
                    <a:pt x="1145" y="2181"/>
                  </a:lnTo>
                  <a:cubicBezTo>
                    <a:pt x="1145" y="2019"/>
                    <a:pt x="1010" y="1885"/>
                    <a:pt x="849" y="1885"/>
                  </a:cubicBezTo>
                  <a:lnTo>
                    <a:pt x="1561" y="835"/>
                  </a:lnTo>
                  <a:lnTo>
                    <a:pt x="2261" y="1885"/>
                  </a:lnTo>
                  <a:cubicBezTo>
                    <a:pt x="2100" y="1885"/>
                    <a:pt x="1965" y="2019"/>
                    <a:pt x="1965" y="2181"/>
                  </a:cubicBezTo>
                  <a:lnTo>
                    <a:pt x="1965" y="6676"/>
                  </a:lnTo>
                  <a:cubicBezTo>
                    <a:pt x="1965" y="6838"/>
                    <a:pt x="2100" y="6972"/>
                    <a:pt x="2261" y="6972"/>
                  </a:cubicBezTo>
                  <a:cubicBezTo>
                    <a:pt x="2423" y="6972"/>
                    <a:pt x="2557" y="6838"/>
                    <a:pt x="2557" y="6676"/>
                  </a:cubicBezTo>
                  <a:lnTo>
                    <a:pt x="2557" y="2477"/>
                  </a:lnTo>
                  <a:lnTo>
                    <a:pt x="2814" y="2477"/>
                  </a:lnTo>
                  <a:cubicBezTo>
                    <a:pt x="2921" y="2477"/>
                    <a:pt x="3015" y="2423"/>
                    <a:pt x="3069" y="2329"/>
                  </a:cubicBezTo>
                  <a:cubicBezTo>
                    <a:pt x="3123" y="2222"/>
                    <a:pt x="3110" y="2114"/>
                    <a:pt x="3056" y="2019"/>
                  </a:cubicBezTo>
                  <a:lnTo>
                    <a:pt x="1804" y="135"/>
                  </a:lnTo>
                  <a:cubicBezTo>
                    <a:pt x="1750" y="54"/>
                    <a:pt x="1656" y="0"/>
                    <a:pt x="15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61413" y="2478650"/>
              <a:ext cx="14825" cy="14475"/>
            </a:xfrm>
            <a:custGeom>
              <a:avLst/>
              <a:gdLst/>
              <a:ahLst/>
              <a:cxnLst/>
              <a:rect l="l" t="t" r="r" b="b"/>
              <a:pathLst>
                <a:path w="593" h="579" extrusionOk="0">
                  <a:moveTo>
                    <a:pt x="297" y="1"/>
                  </a:moveTo>
                  <a:cubicBezTo>
                    <a:pt x="216" y="1"/>
                    <a:pt x="148" y="27"/>
                    <a:pt x="94" y="81"/>
                  </a:cubicBezTo>
                  <a:cubicBezTo>
                    <a:pt x="40" y="135"/>
                    <a:pt x="0" y="216"/>
                    <a:pt x="0" y="297"/>
                  </a:cubicBezTo>
                  <a:cubicBezTo>
                    <a:pt x="0" y="363"/>
                    <a:pt x="40" y="444"/>
                    <a:pt x="94" y="498"/>
                  </a:cubicBezTo>
                  <a:cubicBezTo>
                    <a:pt x="148" y="552"/>
                    <a:pt x="216" y="579"/>
                    <a:pt x="297" y="579"/>
                  </a:cubicBezTo>
                  <a:cubicBezTo>
                    <a:pt x="377" y="579"/>
                    <a:pt x="458" y="552"/>
                    <a:pt x="512" y="498"/>
                  </a:cubicBezTo>
                  <a:cubicBezTo>
                    <a:pt x="566" y="444"/>
                    <a:pt x="593" y="363"/>
                    <a:pt x="593" y="297"/>
                  </a:cubicBezTo>
                  <a:cubicBezTo>
                    <a:pt x="593" y="216"/>
                    <a:pt x="566" y="135"/>
                    <a:pt x="512" y="81"/>
                  </a:cubicBezTo>
                  <a:cubicBezTo>
                    <a:pt x="458" y="27"/>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938263" y="2305350"/>
              <a:ext cx="14475" cy="33000"/>
            </a:xfrm>
            <a:custGeom>
              <a:avLst/>
              <a:gdLst/>
              <a:ahLst/>
              <a:cxnLst/>
              <a:rect l="l" t="t" r="r" b="b"/>
              <a:pathLst>
                <a:path w="579" h="1320" extrusionOk="0">
                  <a:moveTo>
                    <a:pt x="282" y="0"/>
                  </a:moveTo>
                  <a:cubicBezTo>
                    <a:pt x="121" y="0"/>
                    <a:pt x="0" y="135"/>
                    <a:pt x="0" y="296"/>
                  </a:cubicBezTo>
                  <a:lnTo>
                    <a:pt x="0" y="1037"/>
                  </a:lnTo>
                  <a:cubicBezTo>
                    <a:pt x="0" y="1199"/>
                    <a:pt x="121" y="1319"/>
                    <a:pt x="282" y="1319"/>
                  </a:cubicBezTo>
                  <a:cubicBezTo>
                    <a:pt x="458" y="1319"/>
                    <a:pt x="578" y="1199"/>
                    <a:pt x="578" y="1037"/>
                  </a:cubicBezTo>
                  <a:lnTo>
                    <a:pt x="578" y="296"/>
                  </a:lnTo>
                  <a:cubicBezTo>
                    <a:pt x="578" y="135"/>
                    <a:pt x="458"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961463" y="2320575"/>
              <a:ext cx="27300" cy="25850"/>
            </a:xfrm>
            <a:custGeom>
              <a:avLst/>
              <a:gdLst/>
              <a:ahLst/>
              <a:cxnLst/>
              <a:rect l="l" t="t" r="r" b="b"/>
              <a:pathLst>
                <a:path w="1092" h="1034" extrusionOk="0">
                  <a:moveTo>
                    <a:pt x="768" y="1"/>
                  </a:moveTo>
                  <a:cubicBezTo>
                    <a:pt x="694" y="1"/>
                    <a:pt x="620" y="31"/>
                    <a:pt x="566" y="91"/>
                  </a:cubicBezTo>
                  <a:lnTo>
                    <a:pt x="108" y="536"/>
                  </a:lnTo>
                  <a:cubicBezTo>
                    <a:pt x="0" y="644"/>
                    <a:pt x="0" y="832"/>
                    <a:pt x="108" y="953"/>
                  </a:cubicBezTo>
                  <a:cubicBezTo>
                    <a:pt x="176" y="1006"/>
                    <a:pt x="243" y="1033"/>
                    <a:pt x="323" y="1033"/>
                  </a:cubicBezTo>
                  <a:cubicBezTo>
                    <a:pt x="391" y="1033"/>
                    <a:pt x="472" y="1006"/>
                    <a:pt x="526" y="953"/>
                  </a:cubicBezTo>
                  <a:lnTo>
                    <a:pt x="969" y="509"/>
                  </a:lnTo>
                  <a:cubicBezTo>
                    <a:pt x="1091" y="387"/>
                    <a:pt x="1091" y="199"/>
                    <a:pt x="969" y="91"/>
                  </a:cubicBezTo>
                  <a:cubicBezTo>
                    <a:pt x="916" y="31"/>
                    <a:pt x="842"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902238" y="2320575"/>
              <a:ext cx="27300" cy="25850"/>
            </a:xfrm>
            <a:custGeom>
              <a:avLst/>
              <a:gdLst/>
              <a:ahLst/>
              <a:cxnLst/>
              <a:rect l="l" t="t" r="r" b="b"/>
              <a:pathLst>
                <a:path w="1092" h="1034" extrusionOk="0">
                  <a:moveTo>
                    <a:pt x="324" y="1"/>
                  </a:moveTo>
                  <a:cubicBezTo>
                    <a:pt x="250" y="1"/>
                    <a:pt x="176" y="31"/>
                    <a:pt x="122" y="91"/>
                  </a:cubicBezTo>
                  <a:cubicBezTo>
                    <a:pt x="0" y="199"/>
                    <a:pt x="0" y="387"/>
                    <a:pt x="122" y="509"/>
                  </a:cubicBezTo>
                  <a:lnTo>
                    <a:pt x="566" y="953"/>
                  </a:lnTo>
                  <a:cubicBezTo>
                    <a:pt x="620" y="1006"/>
                    <a:pt x="700" y="1033"/>
                    <a:pt x="768" y="1033"/>
                  </a:cubicBezTo>
                  <a:cubicBezTo>
                    <a:pt x="849" y="1033"/>
                    <a:pt x="916" y="1006"/>
                    <a:pt x="984" y="953"/>
                  </a:cubicBezTo>
                  <a:cubicBezTo>
                    <a:pt x="1091" y="832"/>
                    <a:pt x="1091" y="644"/>
                    <a:pt x="984" y="536"/>
                  </a:cubicBezTo>
                  <a:lnTo>
                    <a:pt x="526" y="91"/>
                  </a:lnTo>
                  <a:cubicBezTo>
                    <a:pt x="472" y="31"/>
                    <a:pt x="398" y="1"/>
                    <a:pt x="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15" name="Google Shape;2115;p53"/>
          <p:cNvCxnSpPr>
            <a:stCxn id="2061" idx="4"/>
            <a:endCxn id="2066" idx="0"/>
          </p:cNvCxnSpPr>
          <p:nvPr/>
        </p:nvCxnSpPr>
        <p:spPr>
          <a:xfrm>
            <a:off x="1705650" y="2302638"/>
            <a:ext cx="0" cy="96630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cxnSp>
        <p:nvCxnSpPr>
          <p:cNvPr id="2116" name="Google Shape;2116;p53"/>
          <p:cNvCxnSpPr>
            <a:stCxn id="2063" idx="4"/>
            <a:endCxn id="2069" idx="0"/>
          </p:cNvCxnSpPr>
          <p:nvPr/>
        </p:nvCxnSpPr>
        <p:spPr>
          <a:xfrm>
            <a:off x="3616575" y="2749750"/>
            <a:ext cx="0" cy="51900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cxnSp>
        <p:nvCxnSpPr>
          <p:cNvPr id="2117" name="Google Shape;2117;p53"/>
          <p:cNvCxnSpPr>
            <a:stCxn id="2062" idx="4"/>
            <a:endCxn id="2072" idx="0"/>
          </p:cNvCxnSpPr>
          <p:nvPr/>
        </p:nvCxnSpPr>
        <p:spPr>
          <a:xfrm>
            <a:off x="5527500" y="2302638"/>
            <a:ext cx="0" cy="96630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cxnSp>
        <p:nvCxnSpPr>
          <p:cNvPr id="2118" name="Google Shape;2118;p53"/>
          <p:cNvCxnSpPr>
            <a:stCxn id="2064" idx="4"/>
            <a:endCxn id="2075" idx="0"/>
          </p:cNvCxnSpPr>
          <p:nvPr/>
        </p:nvCxnSpPr>
        <p:spPr>
          <a:xfrm>
            <a:off x="7438350" y="2749750"/>
            <a:ext cx="0" cy="519000"/>
          </a:xfrm>
          <a:prstGeom prst="straightConnector1">
            <a:avLst/>
          </a:pr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cxnSp>
      <p:cxnSp>
        <p:nvCxnSpPr>
          <p:cNvPr id="2119" name="Google Shape;2119;p53"/>
          <p:cNvCxnSpPr>
            <a:stCxn id="2061" idx="2"/>
          </p:cNvCxnSpPr>
          <p:nvPr/>
        </p:nvCxnSpPr>
        <p:spPr>
          <a:xfrm rot="10800000">
            <a:off x="724500" y="1887288"/>
            <a:ext cx="565800" cy="0"/>
          </a:xfrm>
          <a:prstGeom prst="straightConnector1">
            <a:avLst/>
          </a:prstGeom>
          <a:noFill/>
          <a:ln w="9525" cap="flat" cmpd="sng">
            <a:solidFill>
              <a:schemeClr val="accent6"/>
            </a:solidFill>
            <a:prstDash val="dot"/>
            <a:round/>
            <a:headEnd type="none" w="med" len="med"/>
            <a:tailEnd type="oval" w="med" len="med"/>
          </a:ln>
          <a:effectLst>
            <a:outerShdw blurRad="71438" algn="bl" rotWithShape="0">
              <a:schemeClr val="accent6"/>
            </a:outerShdw>
          </a:effectLst>
        </p:spPr>
      </p:cxnSp>
      <p:cxnSp>
        <p:nvCxnSpPr>
          <p:cNvPr id="2120" name="Google Shape;2120;p53"/>
          <p:cNvCxnSpPr>
            <a:stCxn id="2061" idx="6"/>
            <a:endCxn id="2063" idx="2"/>
          </p:cNvCxnSpPr>
          <p:nvPr/>
        </p:nvCxnSpPr>
        <p:spPr>
          <a:xfrm>
            <a:off x="2121000" y="1887288"/>
            <a:ext cx="1080300" cy="447000"/>
          </a:xfrm>
          <a:prstGeom prst="straightConnector1">
            <a:avLst/>
          </a:prstGeom>
          <a:noFill/>
          <a:ln w="9525" cap="flat" cmpd="sng">
            <a:solidFill>
              <a:schemeClr val="accent6"/>
            </a:solidFill>
            <a:prstDash val="dot"/>
            <a:round/>
            <a:headEnd type="none" w="med" len="med"/>
            <a:tailEnd type="none" w="med" len="med"/>
          </a:ln>
          <a:effectLst>
            <a:outerShdw blurRad="71438" algn="bl" rotWithShape="0">
              <a:schemeClr val="accent6"/>
            </a:outerShdw>
          </a:effectLst>
        </p:spPr>
      </p:cxnSp>
      <p:cxnSp>
        <p:nvCxnSpPr>
          <p:cNvPr id="2121" name="Google Shape;2121;p53"/>
          <p:cNvCxnSpPr>
            <a:stCxn id="2063" idx="6"/>
            <a:endCxn id="2062" idx="2"/>
          </p:cNvCxnSpPr>
          <p:nvPr/>
        </p:nvCxnSpPr>
        <p:spPr>
          <a:xfrm rot="10800000" flipH="1">
            <a:off x="4031925" y="1887400"/>
            <a:ext cx="1080300" cy="447000"/>
          </a:xfrm>
          <a:prstGeom prst="straightConnector1">
            <a:avLst/>
          </a:prstGeom>
          <a:noFill/>
          <a:ln w="9525" cap="flat" cmpd="sng">
            <a:solidFill>
              <a:schemeClr val="accent6"/>
            </a:solidFill>
            <a:prstDash val="dot"/>
            <a:round/>
            <a:headEnd type="none" w="med" len="med"/>
            <a:tailEnd type="none" w="med" len="med"/>
          </a:ln>
          <a:effectLst>
            <a:outerShdw blurRad="71438" algn="bl" rotWithShape="0">
              <a:schemeClr val="accent6"/>
            </a:outerShdw>
          </a:effectLst>
        </p:spPr>
      </p:cxnSp>
      <p:cxnSp>
        <p:nvCxnSpPr>
          <p:cNvPr id="2122" name="Google Shape;2122;p53"/>
          <p:cNvCxnSpPr>
            <a:stCxn id="2062" idx="6"/>
            <a:endCxn id="2064" idx="2"/>
          </p:cNvCxnSpPr>
          <p:nvPr/>
        </p:nvCxnSpPr>
        <p:spPr>
          <a:xfrm>
            <a:off x="5942850" y="1887288"/>
            <a:ext cx="1080300" cy="447000"/>
          </a:xfrm>
          <a:prstGeom prst="straightConnector1">
            <a:avLst/>
          </a:prstGeom>
          <a:noFill/>
          <a:ln w="9525" cap="flat" cmpd="sng">
            <a:solidFill>
              <a:schemeClr val="accent6"/>
            </a:solidFill>
            <a:prstDash val="dot"/>
            <a:round/>
            <a:headEnd type="none" w="med" len="med"/>
            <a:tailEnd type="none" w="med" len="med"/>
          </a:ln>
          <a:effectLst>
            <a:outerShdw blurRad="71438" algn="bl" rotWithShape="0">
              <a:schemeClr val="accent6"/>
            </a:outerShdw>
          </a:effectLst>
        </p:spPr>
      </p:cxnSp>
      <p:cxnSp>
        <p:nvCxnSpPr>
          <p:cNvPr id="2123" name="Google Shape;2123;p53"/>
          <p:cNvCxnSpPr>
            <a:stCxn id="2064" idx="6"/>
          </p:cNvCxnSpPr>
          <p:nvPr/>
        </p:nvCxnSpPr>
        <p:spPr>
          <a:xfrm>
            <a:off x="7853700" y="2334400"/>
            <a:ext cx="559800" cy="0"/>
          </a:xfrm>
          <a:prstGeom prst="straightConnector1">
            <a:avLst/>
          </a:prstGeom>
          <a:noFill/>
          <a:ln w="9525" cap="flat" cmpd="sng">
            <a:solidFill>
              <a:schemeClr val="accent6"/>
            </a:solidFill>
            <a:prstDash val="dot"/>
            <a:round/>
            <a:headEnd type="none" w="med" len="med"/>
            <a:tailEnd type="oval" w="med" len="med"/>
          </a:ln>
          <a:effectLst>
            <a:outerShdw blurRad="71438" algn="bl" rotWithShape="0">
              <a:schemeClr val="accent6"/>
            </a:outerShdw>
          </a:effectLst>
        </p:spPr>
      </p:cxnSp>
    </p:spTree>
  </p:cSld>
  <p:clrMapOvr>
    <a:masterClrMapping/>
  </p:clrMapOvr>
</p:sld>
</file>

<file path=ppt/theme/theme1.xml><?xml version="1.0" encoding="utf-8"?>
<a:theme xmlns:a="http://schemas.openxmlformats.org/drawingml/2006/main" name="Wild Trading Game Store Stocks by Slidesgo">
  <a:themeElements>
    <a:clrScheme name="Simple Light">
      <a:dk1>
        <a:srgbClr val="F2F2F2"/>
      </a:dk1>
      <a:lt1>
        <a:srgbClr val="2F046B"/>
      </a:lt1>
      <a:dk2>
        <a:srgbClr val="FFC944"/>
      </a:dk2>
      <a:lt2>
        <a:srgbClr val="F9AC00"/>
      </a:lt2>
      <a:accent1>
        <a:srgbClr val="11DCCA"/>
      </a:accent1>
      <a:accent2>
        <a:srgbClr val="E2E2E2"/>
      </a:accent2>
      <a:accent3>
        <a:srgbClr val="1B2022"/>
      </a:accent3>
      <a:accent4>
        <a:srgbClr val="2D363B"/>
      </a:accent4>
      <a:accent5>
        <a:srgbClr val="465157"/>
      </a:accent5>
      <a:accent6>
        <a:srgbClr val="CDF8F4"/>
      </a:accent6>
      <a:hlink>
        <a:srgbClr val="F2F2F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1969</Words>
  <Application>Microsoft Office PowerPoint</Application>
  <PresentationFormat>On-screen Show (16:9)</PresentationFormat>
  <Paragraphs>380</Paragraphs>
  <Slides>55</Slides>
  <Notes>55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55</vt:i4>
      </vt:variant>
    </vt:vector>
  </HeadingPairs>
  <TitlesOfParts>
    <vt:vector size="68" baseType="lpstr">
      <vt:lpstr>Inter-Regular</vt:lpstr>
      <vt:lpstr>Arial</vt:lpstr>
      <vt:lpstr>Proxima Nova</vt:lpstr>
      <vt:lpstr>Red Hat Text</vt:lpstr>
      <vt:lpstr>Inter</vt:lpstr>
      <vt:lpstr>Roboto Medium</vt:lpstr>
      <vt:lpstr>Amatic SC</vt:lpstr>
      <vt:lpstr>Segoe UI Light</vt:lpstr>
      <vt:lpstr>Proxima Nova Semibold</vt:lpstr>
      <vt:lpstr>Bungee</vt:lpstr>
      <vt:lpstr>Calibri</vt:lpstr>
      <vt:lpstr>Wild Trading Game Store Stocks by Slidesgo</vt:lpstr>
      <vt:lpstr>Slidesgo Final Pages</vt:lpstr>
      <vt:lpstr>trading With people Happiness</vt:lpstr>
      <vt:lpstr>Presented by:</vt:lpstr>
      <vt:lpstr>Table of contents</vt:lpstr>
      <vt:lpstr>Question </vt:lpstr>
      <vt:lpstr>Prediction question </vt:lpstr>
      <vt:lpstr>DATA</vt:lpstr>
      <vt:lpstr>Data Sources</vt:lpstr>
      <vt:lpstr>Crawling  tools </vt:lpstr>
      <vt:lpstr>Crawling  timeline </vt:lpstr>
      <vt:lpstr>Crawling  finViz </vt:lpstr>
      <vt:lpstr>Time Line</vt:lpstr>
      <vt:lpstr>WHOA!</vt:lpstr>
      <vt:lpstr>PowerPoint Presentation</vt:lpstr>
      <vt:lpstr>These are two columns</vt:lpstr>
      <vt:lpstr>These are three columns</vt:lpstr>
      <vt:lpstr>THIS is the slide title</vt:lpstr>
      <vt:lpstr>PowerPoint Presentation</vt:lpstr>
      <vt:lpstr>Awesome words</vt:lpstr>
      <vt:lpstr>This is a graph</vt:lpstr>
      <vt:lpstr>This is another graph</vt:lpstr>
      <vt:lpstr>Percentages may be useful</vt:lpstr>
      <vt:lpstr>this is an infographic</vt:lpstr>
      <vt:lpstr>another infographic</vt:lpstr>
      <vt:lpstr>This is a table</vt:lpstr>
      <vt:lpstr>this is another table</vt:lpstr>
      <vt:lpstr>this is a map</vt:lpstr>
      <vt:lpstr>These are four columns</vt:lpstr>
      <vt:lpstr>this is another timeline</vt:lpstr>
      <vt:lpstr>$145,321</vt:lpstr>
      <vt:lpstr>numbers are useful</vt:lpstr>
      <vt:lpstr>desktop web</vt:lpstr>
      <vt:lpstr>Tablet app</vt:lpstr>
      <vt:lpstr>mobile app</vt:lpstr>
      <vt:lpstr>thanks!</vt:lpstr>
      <vt:lpstr>investment icon pack</vt:lpstr>
      <vt:lpstr>Alternative resources</vt:lpstr>
      <vt:lpstr>resources</vt:lpstr>
      <vt:lpstr>Instructions for use (free users)</vt:lpstr>
      <vt:lpstr>Instructions for use (premium users)</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trading With people Happiness</dc:title>
  <dc:creator>Einav Malcka</dc:creator>
  <cp:lastModifiedBy>Einav Malcka</cp:lastModifiedBy>
  <cp:revision>20</cp:revision>
  <dcterms:modified xsi:type="dcterms:W3CDTF">2021-06-25T10:29:35Z</dcterms:modified>
</cp:coreProperties>
</file>